
<file path=[Content_Types].xml><?xml version="1.0" encoding="utf-8"?>
<Types xmlns="http://schemas.openxmlformats.org/package/2006/content-types">
  <Default Extension="mp3" ContentType="audio/mpeg"/>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3.xml" ContentType="application/vnd.openxmlformats-officedocument.presentationml.tags+xml"/>
  <Override PartName="/ppt/notesSlides/notesSlide2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p:sldMasterIdLst>
    <p:sldMasterId id="2147483648" r:id="rId1"/>
    <p:sldMasterId id="2147483660" r:id="rId2"/>
  </p:sldMasterIdLst>
  <p:notesMasterIdLst>
    <p:notesMasterId r:id="rId31"/>
  </p:notesMasterIdLst>
  <p:sldIdLst>
    <p:sldId id="256" r:id="rId3"/>
    <p:sldId id="288" r:id="rId4"/>
    <p:sldId id="284" r:id="rId5"/>
    <p:sldId id="257" r:id="rId6"/>
    <p:sldId id="276" r:id="rId7"/>
    <p:sldId id="262" r:id="rId8"/>
    <p:sldId id="268" r:id="rId9"/>
    <p:sldId id="289" r:id="rId10"/>
    <p:sldId id="277" r:id="rId11"/>
    <p:sldId id="290" r:id="rId12"/>
    <p:sldId id="266" r:id="rId13"/>
    <p:sldId id="273" r:id="rId14"/>
    <p:sldId id="267" r:id="rId15"/>
    <p:sldId id="270" r:id="rId16"/>
    <p:sldId id="264" r:id="rId17"/>
    <p:sldId id="269" r:id="rId18"/>
    <p:sldId id="291" r:id="rId19"/>
    <p:sldId id="274" r:id="rId20"/>
    <p:sldId id="275" r:id="rId21"/>
    <p:sldId id="271" r:id="rId22"/>
    <p:sldId id="281" r:id="rId23"/>
    <p:sldId id="279" r:id="rId24"/>
    <p:sldId id="260" r:id="rId25"/>
    <p:sldId id="292" r:id="rId26"/>
    <p:sldId id="261" r:id="rId27"/>
    <p:sldId id="263" r:id="rId28"/>
    <p:sldId id="278" r:id="rId29"/>
    <p:sldId id="293" r:id="rId30"/>
  </p:sldIdLst>
  <p:sldSz cx="9144000" cy="5143500" type="screen16x9"/>
  <p:notesSz cx="6858000" cy="9144000"/>
  <p:custShowLst>
    <p:custShow name="自定义放映 1" id="0">
      <p:sldLst>
        <p:sld r:id="rId3"/>
        <p:sld r:id="rId8"/>
        <p:sld r:id="rId13"/>
      </p:sldLst>
    </p:custShow>
  </p:custShowLst>
  <p:custDataLst>
    <p:tags r:id="rId32"/>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511">
          <p15:clr>
            <a:srgbClr val="A4A3A4"/>
          </p15:clr>
        </p15:guide>
        <p15:guide id="2" pos="294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363C0"/>
    <a:srgbClr val="171889"/>
    <a:srgbClr val="0000FF"/>
    <a:srgbClr val="FFFFFF"/>
    <a:srgbClr val="FDD903"/>
    <a:srgbClr val="B2B2B2"/>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91" autoAdjust="0"/>
    <p:restoredTop sz="94464" autoAdjust="0"/>
  </p:normalViewPr>
  <p:slideViewPr>
    <p:cSldViewPr>
      <p:cViewPr>
        <p:scale>
          <a:sx n="80" d="100"/>
          <a:sy n="80" d="100"/>
        </p:scale>
        <p:origin x="2472" y="1134"/>
      </p:cViewPr>
      <p:guideLst>
        <p:guide orient="horz" pos="1511"/>
        <p:guide pos="2947"/>
      </p:guideLst>
    </p:cSldViewPr>
  </p:slideViewPr>
  <p:notesTextViewPr>
    <p:cViewPr>
      <p:scale>
        <a:sx n="1" d="1"/>
        <a:sy n="1" d="1"/>
      </p:scale>
      <p:origin x="0" y="0"/>
    </p:cViewPr>
  </p:notesTextViewPr>
  <p:sorterViewPr>
    <p:cViewPr>
      <p:scale>
        <a:sx n="66" d="100"/>
        <a:sy n="66" d="100"/>
      </p:scale>
      <p:origin x="0" y="0"/>
    </p:cViewPr>
  </p:sorterViewPr>
  <p:gridSpacing cx="76198" cy="7619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gs" Target="tags/tag1.xml"/><Relationship Id="rId37" Type="http://schemas.microsoft.com/office/2015/10/relationships/revisionInfo" Target="revisionInfo.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02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lvl1pPr>
          </a:lstStyle>
          <a:p>
            <a:r>
              <a:rPr lang="zh-CN" altLang="en-US"/>
              <a:t>单击此处添加标题</a:t>
            </a:r>
          </a:p>
        </p:txBody>
      </p:sp>
      <p:sp>
        <p:nvSpPr>
          <p:cNvPr id="3075" name="Rectangle 3"/>
          <p:cNvSpPr>
            <a:spLocks noGrp="1" noChangeArrowheads="1"/>
          </p:cNvSpPr>
          <p:nvPr>
            <p:ph type="dt" idx="1"/>
          </p:nvPr>
        </p:nvSpPr>
        <p:spPr bwMode="auto">
          <a:xfrm>
            <a:off x="3883025" y="0"/>
            <a:ext cx="29733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lvl1pPr>
          </a:lstStyle>
          <a:p>
            <a:endParaRPr lang="en-US"/>
          </a:p>
        </p:txBody>
      </p:sp>
      <p:sp>
        <p:nvSpPr>
          <p:cNvPr id="3076" name="Rectangle 4"/>
          <p:cNvSpPr>
            <a:spLocks noGrp="1" noRot="1" noChangeAspect="1" noChangeArrowheads="1"/>
          </p:cNvSpPr>
          <p:nvPr>
            <p:ph type="sldImg" idx="2"/>
          </p:nvPr>
        </p:nvSpPr>
        <p:spPr bwMode="auto">
          <a:xfrm>
            <a:off x="381000" y="685800"/>
            <a:ext cx="6096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Rot="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078" name="Rectangle 6"/>
          <p:cNvSpPr>
            <a:spLocks noGrp="1" noChangeArrowheads="1"/>
          </p:cNvSpPr>
          <p:nvPr>
            <p:ph type="ftr" sz="quarter" idx="4"/>
          </p:nvPr>
        </p:nvSpPr>
        <p:spPr bwMode="auto">
          <a:xfrm>
            <a:off x="0" y="8685213"/>
            <a:ext cx="29702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a:lvl1pPr>
          </a:lstStyle>
          <a:p>
            <a:endParaRPr lang="en-US"/>
          </a:p>
        </p:txBody>
      </p:sp>
      <p:sp>
        <p:nvSpPr>
          <p:cNvPr id="3079" name="Rectangle 7"/>
          <p:cNvSpPr>
            <a:spLocks noGrp="1" noChangeArrowheads="1"/>
          </p:cNvSpPr>
          <p:nvPr>
            <p:ph type="sldNum" sz="quarter" idx="5"/>
          </p:nvPr>
        </p:nvSpPr>
        <p:spPr bwMode="auto">
          <a:xfrm>
            <a:off x="3883025" y="8685213"/>
            <a:ext cx="29733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a:lvl1pPr>
          </a:lstStyle>
          <a:p>
            <a:fld id="{3A930D33-079D-4CA9-A1E7-7078CAC5F2FE}" type="slidenum">
              <a:rPr lang="zh-CN" altLang="en-US"/>
              <a:t>‹#›</a:t>
            </a:fld>
            <a:endParaRPr lang="en-US"/>
          </a:p>
        </p:txBody>
      </p:sp>
    </p:spTree>
    <p:extLst>
      <p:ext uri="{BB962C8B-B14F-4D97-AF65-F5344CB8AC3E}">
        <p14:creationId xmlns:p14="http://schemas.microsoft.com/office/powerpoint/2010/main" val="31690392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930D33-079D-4CA9-A1E7-7078CAC5F2FE}" type="slidenum">
              <a:rPr lang="zh-CN" altLang="en-US" smtClean="0"/>
              <a:t>1</a:t>
            </a:fld>
            <a:endParaRPr lang="en-US"/>
          </a:p>
        </p:txBody>
      </p:sp>
    </p:spTree>
    <p:extLst>
      <p:ext uri="{BB962C8B-B14F-4D97-AF65-F5344CB8AC3E}">
        <p14:creationId xmlns:p14="http://schemas.microsoft.com/office/powerpoint/2010/main" val="12174872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3765" rtl="0" eaLnBrk="1" fontAlgn="auto" latinLnBrk="0" hangingPunct="1">
              <a:lnSpc>
                <a:spcPct val="100000"/>
              </a:lnSpc>
              <a:spcBef>
                <a:spcPts val="0"/>
              </a:spcBef>
              <a:spcAft>
                <a:spcPts val="0"/>
              </a:spcAft>
              <a:buClrTx/>
              <a:buSzTx/>
              <a:buFontTx/>
              <a:buNone/>
              <a:defRPr/>
            </a:pPr>
            <a:fld id="{E1066DFD-D77D-44AB-A44B-39D08D78940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9482676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3765" rtl="0" eaLnBrk="1" fontAlgn="auto" latinLnBrk="0" hangingPunct="1">
              <a:lnSpc>
                <a:spcPct val="100000"/>
              </a:lnSpc>
              <a:spcBef>
                <a:spcPts val="0"/>
              </a:spcBef>
              <a:spcAft>
                <a:spcPts val="0"/>
              </a:spcAft>
              <a:buClrTx/>
              <a:buSzTx/>
              <a:buFontTx/>
              <a:buNone/>
              <a:defRPr/>
            </a:pPr>
            <a:fld id="{E1066DFD-D77D-44AB-A44B-39D08D78940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4120361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3765" rtl="0" eaLnBrk="1" fontAlgn="auto" latinLnBrk="0" hangingPunct="1">
              <a:lnSpc>
                <a:spcPct val="100000"/>
              </a:lnSpc>
              <a:spcBef>
                <a:spcPts val="0"/>
              </a:spcBef>
              <a:spcAft>
                <a:spcPts val="0"/>
              </a:spcAft>
              <a:buClrTx/>
              <a:buSzTx/>
              <a:buFontTx/>
              <a:buNone/>
              <a:defRPr/>
            </a:pPr>
            <a:fld id="{E1066DFD-D77D-44AB-A44B-39D08D78940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6770878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3765" rtl="0" eaLnBrk="1" fontAlgn="auto" latinLnBrk="0" hangingPunct="1">
              <a:lnSpc>
                <a:spcPct val="100000"/>
              </a:lnSpc>
              <a:spcBef>
                <a:spcPts val="0"/>
              </a:spcBef>
              <a:spcAft>
                <a:spcPts val="0"/>
              </a:spcAft>
              <a:buClrTx/>
              <a:buSzTx/>
              <a:buFontTx/>
              <a:buNone/>
              <a:defRPr/>
            </a:pPr>
            <a:fld id="{E1066DFD-D77D-44AB-A44B-39D08D78940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3472050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3765" rtl="0" eaLnBrk="1" fontAlgn="auto" latinLnBrk="0" hangingPunct="1">
              <a:lnSpc>
                <a:spcPct val="100000"/>
              </a:lnSpc>
              <a:spcBef>
                <a:spcPts val="0"/>
              </a:spcBef>
              <a:spcAft>
                <a:spcPts val="0"/>
              </a:spcAft>
              <a:buClrTx/>
              <a:buSzTx/>
              <a:buFontTx/>
              <a:buNone/>
              <a:defRPr/>
            </a:pPr>
            <a:fld id="{E1066DFD-D77D-44AB-A44B-39D08D78940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5498421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3765" rtl="0" eaLnBrk="1" fontAlgn="auto" latinLnBrk="0" hangingPunct="1">
              <a:lnSpc>
                <a:spcPct val="100000"/>
              </a:lnSpc>
              <a:spcBef>
                <a:spcPts val="0"/>
              </a:spcBef>
              <a:spcAft>
                <a:spcPts val="0"/>
              </a:spcAft>
              <a:buClrTx/>
              <a:buSzTx/>
              <a:buFontTx/>
              <a:buNone/>
              <a:defRPr/>
            </a:pPr>
            <a:fld id="{E1066DFD-D77D-44AB-A44B-39D08D78940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4902673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3765" rtl="0" eaLnBrk="1" fontAlgn="auto" latinLnBrk="0" hangingPunct="1">
              <a:lnSpc>
                <a:spcPct val="100000"/>
              </a:lnSpc>
              <a:spcBef>
                <a:spcPts val="0"/>
              </a:spcBef>
              <a:spcAft>
                <a:spcPts val="0"/>
              </a:spcAft>
              <a:buClrTx/>
              <a:buSzTx/>
              <a:buFontTx/>
              <a:buNone/>
              <a:defRPr/>
            </a:pPr>
            <a:fld id="{E1066DFD-D77D-44AB-A44B-39D08D78940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3897757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3765" rtl="0" eaLnBrk="1" fontAlgn="auto" latinLnBrk="0" hangingPunct="1">
              <a:lnSpc>
                <a:spcPct val="100000"/>
              </a:lnSpc>
              <a:spcBef>
                <a:spcPts val="0"/>
              </a:spcBef>
              <a:spcAft>
                <a:spcPts val="0"/>
              </a:spcAft>
              <a:buClrTx/>
              <a:buSzTx/>
              <a:buFontTx/>
              <a:buNone/>
              <a:defRPr/>
            </a:pPr>
            <a:fld id="{E1066DFD-D77D-44AB-A44B-39D08D78940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5781037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3765" rtl="0" eaLnBrk="1" fontAlgn="auto" latinLnBrk="0" hangingPunct="1">
              <a:lnSpc>
                <a:spcPct val="100000"/>
              </a:lnSpc>
              <a:spcBef>
                <a:spcPts val="0"/>
              </a:spcBef>
              <a:spcAft>
                <a:spcPts val="0"/>
              </a:spcAft>
              <a:buClrTx/>
              <a:buSzTx/>
              <a:buFontTx/>
              <a:buNone/>
              <a:defRPr/>
            </a:pPr>
            <a:fld id="{E1066DFD-D77D-44AB-A44B-39D08D78940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42348729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3765" rtl="0" eaLnBrk="1" fontAlgn="auto" latinLnBrk="0" hangingPunct="1">
              <a:lnSpc>
                <a:spcPct val="100000"/>
              </a:lnSpc>
              <a:spcBef>
                <a:spcPts val="0"/>
              </a:spcBef>
              <a:spcAft>
                <a:spcPts val="0"/>
              </a:spcAft>
              <a:buClrTx/>
              <a:buSzTx/>
              <a:buFontTx/>
              <a:buNone/>
              <a:defRPr/>
            </a:pPr>
            <a:fld id="{E1066DFD-D77D-44AB-A44B-39D08D78940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6945899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3765" rtl="0" eaLnBrk="1" fontAlgn="auto" latinLnBrk="0" hangingPunct="1">
              <a:lnSpc>
                <a:spcPct val="100000"/>
              </a:lnSpc>
              <a:spcBef>
                <a:spcPts val="0"/>
              </a:spcBef>
              <a:spcAft>
                <a:spcPts val="0"/>
              </a:spcAft>
              <a:buClrTx/>
              <a:buSzTx/>
              <a:buFontTx/>
              <a:buNone/>
              <a:defRPr/>
            </a:pPr>
            <a:fld id="{E1066DFD-D77D-44AB-A44B-39D08D78940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4781817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3765" rtl="0" eaLnBrk="1" fontAlgn="auto" latinLnBrk="0" hangingPunct="1">
              <a:lnSpc>
                <a:spcPct val="100000"/>
              </a:lnSpc>
              <a:spcBef>
                <a:spcPts val="0"/>
              </a:spcBef>
              <a:spcAft>
                <a:spcPts val="0"/>
              </a:spcAft>
              <a:buClrTx/>
              <a:buSzTx/>
              <a:buFontTx/>
              <a:buNone/>
              <a:defRPr/>
            </a:pPr>
            <a:fld id="{E1066DFD-D77D-44AB-A44B-39D08D78940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2848683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3765" rtl="0" eaLnBrk="1" fontAlgn="auto" latinLnBrk="0" hangingPunct="1">
              <a:lnSpc>
                <a:spcPct val="100000"/>
              </a:lnSpc>
              <a:spcBef>
                <a:spcPts val="0"/>
              </a:spcBef>
              <a:spcAft>
                <a:spcPts val="0"/>
              </a:spcAft>
              <a:buClrTx/>
              <a:buSzTx/>
              <a:buFontTx/>
              <a:buNone/>
              <a:defRPr/>
            </a:pPr>
            <a:fld id="{E1066DFD-D77D-44AB-A44B-39D08D78940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8780450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3765" rtl="0" eaLnBrk="1" fontAlgn="auto" latinLnBrk="0" hangingPunct="1">
              <a:lnSpc>
                <a:spcPct val="100000"/>
              </a:lnSpc>
              <a:spcBef>
                <a:spcPts val="0"/>
              </a:spcBef>
              <a:spcAft>
                <a:spcPts val="0"/>
              </a:spcAft>
              <a:buClrTx/>
              <a:buSzTx/>
              <a:buFontTx/>
              <a:buNone/>
              <a:defRPr/>
            </a:pPr>
            <a:fld id="{E1066DFD-D77D-44AB-A44B-39D08D78940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2767406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3765" rtl="0" eaLnBrk="1" fontAlgn="auto" latinLnBrk="0" hangingPunct="1">
              <a:lnSpc>
                <a:spcPct val="100000"/>
              </a:lnSpc>
              <a:spcBef>
                <a:spcPts val="0"/>
              </a:spcBef>
              <a:spcAft>
                <a:spcPts val="0"/>
              </a:spcAft>
              <a:buClrTx/>
              <a:buSzTx/>
              <a:buFontTx/>
              <a:buNone/>
              <a:defRPr/>
            </a:pPr>
            <a:fld id="{E1066DFD-D77D-44AB-A44B-39D08D78940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0056565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3765" rtl="0" eaLnBrk="1" fontAlgn="auto" latinLnBrk="0" hangingPunct="1">
              <a:lnSpc>
                <a:spcPct val="100000"/>
              </a:lnSpc>
              <a:spcBef>
                <a:spcPts val="0"/>
              </a:spcBef>
              <a:spcAft>
                <a:spcPts val="0"/>
              </a:spcAft>
              <a:buClrTx/>
              <a:buSzTx/>
              <a:buFontTx/>
              <a:buNone/>
              <a:defRPr/>
            </a:pPr>
            <a:fld id="{E1066DFD-D77D-44AB-A44B-39D08D78940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4904805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3765" rtl="0" eaLnBrk="1" fontAlgn="auto" latinLnBrk="0" hangingPunct="1">
              <a:lnSpc>
                <a:spcPct val="100000"/>
              </a:lnSpc>
              <a:spcBef>
                <a:spcPts val="0"/>
              </a:spcBef>
              <a:spcAft>
                <a:spcPts val="0"/>
              </a:spcAft>
              <a:buClrTx/>
              <a:buSzTx/>
              <a:buFontTx/>
              <a:buNone/>
              <a:defRPr/>
            </a:pPr>
            <a:fld id="{E1066DFD-D77D-44AB-A44B-39D08D78940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1580780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3765" rtl="0" eaLnBrk="1" fontAlgn="auto" latinLnBrk="0" hangingPunct="1">
              <a:lnSpc>
                <a:spcPct val="100000"/>
              </a:lnSpc>
              <a:spcBef>
                <a:spcPts val="0"/>
              </a:spcBef>
              <a:spcAft>
                <a:spcPts val="0"/>
              </a:spcAft>
              <a:buClrTx/>
              <a:buSzTx/>
              <a:buFontTx/>
              <a:buNone/>
              <a:defRPr/>
            </a:pPr>
            <a:fld id="{E1066DFD-D77D-44AB-A44B-39D08D78940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0394547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3765" rtl="0" eaLnBrk="1" fontAlgn="auto" latinLnBrk="0" hangingPunct="1">
              <a:lnSpc>
                <a:spcPct val="100000"/>
              </a:lnSpc>
              <a:spcBef>
                <a:spcPts val="0"/>
              </a:spcBef>
              <a:spcAft>
                <a:spcPts val="0"/>
              </a:spcAft>
              <a:buClrTx/>
              <a:buSzTx/>
              <a:buFontTx/>
              <a:buNone/>
              <a:defRPr/>
            </a:pPr>
            <a:fld id="{E1066DFD-D77D-44AB-A44B-39D08D78940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9967988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930D33-079D-4CA9-A1E7-7078CAC5F2FE}" type="slidenum">
              <a:rPr lang="zh-CN" altLang="en-US" smtClean="0"/>
              <a:t>28</a:t>
            </a:fld>
            <a:endParaRPr lang="en-US"/>
          </a:p>
        </p:txBody>
      </p:sp>
    </p:spTree>
    <p:extLst>
      <p:ext uri="{BB962C8B-B14F-4D97-AF65-F5344CB8AC3E}">
        <p14:creationId xmlns:p14="http://schemas.microsoft.com/office/powerpoint/2010/main" val="25053810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3765" rtl="0" eaLnBrk="1" fontAlgn="auto" latinLnBrk="0" hangingPunct="1">
              <a:lnSpc>
                <a:spcPct val="100000"/>
              </a:lnSpc>
              <a:spcBef>
                <a:spcPts val="0"/>
              </a:spcBef>
              <a:spcAft>
                <a:spcPts val="0"/>
              </a:spcAft>
              <a:buClrTx/>
              <a:buSzTx/>
              <a:buFontTx/>
              <a:buNone/>
              <a:defRPr/>
            </a:pPr>
            <a:fld id="{E1066DFD-D77D-44AB-A44B-39D08D78940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1041240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3765" rtl="0" eaLnBrk="1" fontAlgn="auto" latinLnBrk="0" hangingPunct="1">
              <a:lnSpc>
                <a:spcPct val="100000"/>
              </a:lnSpc>
              <a:spcBef>
                <a:spcPts val="0"/>
              </a:spcBef>
              <a:spcAft>
                <a:spcPts val="0"/>
              </a:spcAft>
              <a:buClrTx/>
              <a:buSzTx/>
              <a:buFontTx/>
              <a:buNone/>
              <a:defRPr/>
            </a:pPr>
            <a:fld id="{E1066DFD-D77D-44AB-A44B-39D08D78940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2281364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3765" rtl="0" eaLnBrk="1" fontAlgn="auto" latinLnBrk="0" hangingPunct="1">
              <a:lnSpc>
                <a:spcPct val="100000"/>
              </a:lnSpc>
              <a:spcBef>
                <a:spcPts val="0"/>
              </a:spcBef>
              <a:spcAft>
                <a:spcPts val="0"/>
              </a:spcAft>
              <a:buClrTx/>
              <a:buSzTx/>
              <a:buFontTx/>
              <a:buNone/>
              <a:defRPr/>
            </a:pPr>
            <a:fld id="{E1066DFD-D77D-44AB-A44B-39D08D78940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5215689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3765" rtl="0" eaLnBrk="1" fontAlgn="auto" latinLnBrk="0" hangingPunct="1">
              <a:lnSpc>
                <a:spcPct val="100000"/>
              </a:lnSpc>
              <a:spcBef>
                <a:spcPts val="0"/>
              </a:spcBef>
              <a:spcAft>
                <a:spcPts val="0"/>
              </a:spcAft>
              <a:buClrTx/>
              <a:buSzTx/>
              <a:buFontTx/>
              <a:buNone/>
              <a:defRPr/>
            </a:pPr>
            <a:fld id="{E1066DFD-D77D-44AB-A44B-39D08D78940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3645974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3765" rtl="0" eaLnBrk="1" fontAlgn="auto" latinLnBrk="0" hangingPunct="1">
              <a:lnSpc>
                <a:spcPct val="100000"/>
              </a:lnSpc>
              <a:spcBef>
                <a:spcPts val="0"/>
              </a:spcBef>
              <a:spcAft>
                <a:spcPts val="0"/>
              </a:spcAft>
              <a:buClrTx/>
              <a:buSzTx/>
              <a:buFontTx/>
              <a:buNone/>
              <a:defRPr/>
            </a:pPr>
            <a:fld id="{E1066DFD-D77D-44AB-A44B-39D08D78940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5145982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3765" rtl="0" eaLnBrk="1" fontAlgn="auto" latinLnBrk="0" hangingPunct="1">
              <a:lnSpc>
                <a:spcPct val="100000"/>
              </a:lnSpc>
              <a:spcBef>
                <a:spcPts val="0"/>
              </a:spcBef>
              <a:spcAft>
                <a:spcPts val="0"/>
              </a:spcAft>
              <a:buClrTx/>
              <a:buSzTx/>
              <a:buFontTx/>
              <a:buNone/>
              <a:defRPr/>
            </a:pPr>
            <a:fld id="{E1066DFD-D77D-44AB-A44B-39D08D78940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5485377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3765" rtl="0" eaLnBrk="1" fontAlgn="auto" latinLnBrk="0" hangingPunct="1">
              <a:lnSpc>
                <a:spcPct val="100000"/>
              </a:lnSpc>
              <a:spcBef>
                <a:spcPts val="0"/>
              </a:spcBef>
              <a:spcAft>
                <a:spcPts val="0"/>
              </a:spcAft>
              <a:buClrTx/>
              <a:buSzTx/>
              <a:buFontTx/>
              <a:buNone/>
              <a:defRPr/>
            </a:pPr>
            <a:fld id="{E1066DFD-D77D-44AB-A44B-39D08D78940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5881349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cSld>
  <p:clrMapOvr>
    <a:masterClrMapping/>
  </p:clrMapOvr>
  <mc:AlternateContent xmlns:mc="http://schemas.openxmlformats.org/markup-compatibility/2006">
    <mc:Choice xmlns:p14="http://schemas.microsoft.com/office/powerpoint/2010/main" Requires="p14">
      <p:transition spd="slow" p14:dur="1600" advClick="0" advTm="7000">
        <p14:prism isInverted="1"/>
      </p:transition>
    </mc:Choice>
    <mc:Fallback>
      <p:transition spd="slow" advClick="0" advTm="7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mc:Choice xmlns:p14="http://schemas.microsoft.com/office/powerpoint/2010/main" Requires="p14">
      <p:transition spd="slow" p14:dur="1600" advClick="0" advTm="7000">
        <p14:prism isInverted="1"/>
      </p:transition>
    </mc:Choice>
    <mc:Fallback>
      <p:transition spd="slow" advClick="0" advTm="7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mc:Choice xmlns:p14="http://schemas.microsoft.com/office/powerpoint/2010/main" Requires="p14">
      <p:transition spd="slow" p14:dur="1600" advClick="0" advTm="7000">
        <p14:prism isInverted="1"/>
      </p:transition>
    </mc:Choice>
    <mc:Fallback>
      <p:transition spd="slow" advClick="0" advTm="7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91" y="1597820"/>
            <a:ext cx="7772221" cy="1102519"/>
          </a:xfrm>
          <a:prstGeom prst="rect">
            <a:avLst/>
          </a:prstGeom>
        </p:spPr>
        <p:txBody>
          <a:bodyPr lIns="91431" tIns="45715" rIns="91431" bIns="45715"/>
          <a:lstStyle/>
          <a:p>
            <a:r>
              <a:rPr lang="zh-CN" altLang="en-US"/>
              <a:t>单击此处编辑母版标题样式</a:t>
            </a:r>
          </a:p>
        </p:txBody>
      </p:sp>
      <p:sp>
        <p:nvSpPr>
          <p:cNvPr id="3" name="副标题 2"/>
          <p:cNvSpPr>
            <a:spLocks noGrp="1"/>
          </p:cNvSpPr>
          <p:nvPr>
            <p:ph type="subTitle" idx="1"/>
          </p:nvPr>
        </p:nvSpPr>
        <p:spPr>
          <a:xfrm>
            <a:off x="1371780" y="2914650"/>
            <a:ext cx="6400443" cy="1314450"/>
          </a:xfrm>
          <a:prstGeom prst="rect">
            <a:avLst/>
          </a:prstGeom>
        </p:spPr>
        <p:txBody>
          <a:bodyPr lIns="91431" tIns="45715" rIns="91431" bIns="45715"/>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a:xfrm>
            <a:off x="457259" y="4767264"/>
            <a:ext cx="2133878" cy="273844"/>
          </a:xfrm>
          <a:prstGeom prst="rect">
            <a:avLst/>
          </a:prstGeom>
        </p:spPr>
        <p:txBody>
          <a:bodyPr lIns="91431" tIns="45715" rIns="91431" bIns="45715"/>
          <a:lstStyle/>
          <a:p>
            <a:pPr defTabSz="685165" fontAlgn="auto">
              <a:spcBef>
                <a:spcPts val="0"/>
              </a:spcBef>
              <a:spcAft>
                <a:spcPts val="0"/>
              </a:spcAft>
            </a:pPr>
            <a:fld id="{FC6E3BE3-B967-4CAF-86E4-C886371B9531}" type="datetimeFigureOut">
              <a:rPr lang="zh-CN" altLang="en-US" sz="1425" smtClean="0">
                <a:solidFill>
                  <a:prstClr val="black"/>
                </a:solidFill>
                <a:latin typeface="Calibri" panose="020F0502020204030204"/>
              </a:rPr>
              <a:t>2017/7/11</a:t>
            </a:fld>
            <a:endParaRPr lang="zh-CN" altLang="en-US" sz="1425">
              <a:solidFill>
                <a:prstClr val="black"/>
              </a:solidFill>
              <a:latin typeface="Calibri" panose="020F0502020204030204"/>
            </a:endParaRPr>
          </a:p>
        </p:txBody>
      </p:sp>
      <p:sp>
        <p:nvSpPr>
          <p:cNvPr id="5" name="页脚占位符 4"/>
          <p:cNvSpPr>
            <a:spLocks noGrp="1"/>
          </p:cNvSpPr>
          <p:nvPr>
            <p:ph type="ftr" sz="quarter" idx="11"/>
          </p:nvPr>
        </p:nvSpPr>
        <p:spPr>
          <a:xfrm>
            <a:off x="3124608" y="4767264"/>
            <a:ext cx="2894787" cy="273844"/>
          </a:xfrm>
          <a:prstGeom prst="rect">
            <a:avLst/>
          </a:prstGeom>
        </p:spPr>
        <p:txBody>
          <a:bodyPr lIns="91431" tIns="45715" rIns="91431" bIns="45715"/>
          <a:lstStyle/>
          <a:p>
            <a:pPr defTabSz="685165" fontAlgn="auto">
              <a:spcBef>
                <a:spcPts val="0"/>
              </a:spcBef>
              <a:spcAft>
                <a:spcPts val="0"/>
              </a:spcAft>
            </a:pPr>
            <a:endParaRPr lang="zh-CN" altLang="en-US" sz="1425">
              <a:solidFill>
                <a:prstClr val="black"/>
              </a:solidFill>
              <a:latin typeface="Calibri" panose="020F0502020204030204"/>
            </a:endParaRPr>
          </a:p>
        </p:txBody>
      </p:sp>
      <p:sp>
        <p:nvSpPr>
          <p:cNvPr id="6" name="灯片编号占位符 5"/>
          <p:cNvSpPr>
            <a:spLocks noGrp="1"/>
          </p:cNvSpPr>
          <p:nvPr>
            <p:ph type="sldNum" sz="quarter" idx="12"/>
          </p:nvPr>
        </p:nvSpPr>
        <p:spPr>
          <a:xfrm>
            <a:off x="6552863" y="4767264"/>
            <a:ext cx="2133878" cy="273844"/>
          </a:xfrm>
          <a:prstGeom prst="rect">
            <a:avLst/>
          </a:prstGeom>
        </p:spPr>
        <p:txBody>
          <a:bodyPr lIns="91431" tIns="45715" rIns="91431" bIns="45715"/>
          <a:lstStyle/>
          <a:p>
            <a:pPr defTabSz="685165" fontAlgn="auto">
              <a:spcBef>
                <a:spcPts val="0"/>
              </a:spcBef>
              <a:spcAft>
                <a:spcPts val="0"/>
              </a:spcAft>
            </a:pPr>
            <a:fld id="{210EE14C-485C-475A-A4AC-09D751B2B723}" type="slidenum">
              <a:rPr lang="zh-CN" altLang="en-US" sz="1425" smtClean="0">
                <a:solidFill>
                  <a:prstClr val="black"/>
                </a:solidFill>
                <a:latin typeface="Calibri" panose="020F0502020204030204"/>
              </a:rPr>
              <a:t>‹#›</a:t>
            </a:fld>
            <a:endParaRPr lang="zh-CN" altLang="en-US" sz="1425">
              <a:solidFill>
                <a:prstClr val="black"/>
              </a:solidFill>
              <a:latin typeface="Calibri" panose="020F0502020204030204"/>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000">
        <p14:prism isInverted="1"/>
      </p:transition>
    </mc:Choice>
    <mc:Fallback>
      <p:transition spd="slow" advClick="0" advTm="7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61" y="205979"/>
            <a:ext cx="8229481" cy="857250"/>
          </a:xfrm>
          <a:prstGeom prst="rect">
            <a:avLst/>
          </a:prstGeom>
        </p:spPr>
        <p:txBody>
          <a:bodyPr lIns="91431" tIns="45715" rIns="91431" bIns="45715"/>
          <a:lstStyle/>
          <a:p>
            <a:r>
              <a:rPr lang="zh-CN" altLang="en-US"/>
              <a:t>单击此处编辑母版标题样式</a:t>
            </a:r>
          </a:p>
        </p:txBody>
      </p:sp>
      <p:sp>
        <p:nvSpPr>
          <p:cNvPr id="3" name="内容占位符 2"/>
          <p:cNvSpPr>
            <a:spLocks noGrp="1"/>
          </p:cNvSpPr>
          <p:nvPr>
            <p:ph idx="1"/>
          </p:nvPr>
        </p:nvSpPr>
        <p:spPr>
          <a:xfrm>
            <a:off x="457261" y="1200151"/>
            <a:ext cx="8229481" cy="3394472"/>
          </a:xfrm>
          <a:prstGeom prst="rect">
            <a:avLst/>
          </a:prstGeom>
        </p:spPr>
        <p:txBody>
          <a:bodyPr lIns="91431" tIns="45715" rIns="91431" bIns="45715"/>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59" y="4767264"/>
            <a:ext cx="2133878" cy="273844"/>
          </a:xfrm>
          <a:prstGeom prst="rect">
            <a:avLst/>
          </a:prstGeom>
        </p:spPr>
        <p:txBody>
          <a:bodyPr lIns="91431" tIns="45715" rIns="91431" bIns="45715"/>
          <a:lstStyle/>
          <a:p>
            <a:pPr defTabSz="685165" fontAlgn="auto">
              <a:spcBef>
                <a:spcPts val="0"/>
              </a:spcBef>
              <a:spcAft>
                <a:spcPts val="0"/>
              </a:spcAft>
            </a:pPr>
            <a:fld id="{FC6E3BE3-B967-4CAF-86E4-C886371B9531}" type="datetimeFigureOut">
              <a:rPr lang="zh-CN" altLang="en-US" sz="1425" smtClean="0">
                <a:solidFill>
                  <a:prstClr val="black"/>
                </a:solidFill>
                <a:latin typeface="Calibri" panose="020F0502020204030204"/>
              </a:rPr>
              <a:t>2017/7/11</a:t>
            </a:fld>
            <a:endParaRPr lang="zh-CN" altLang="en-US" sz="1425">
              <a:solidFill>
                <a:prstClr val="black"/>
              </a:solidFill>
              <a:latin typeface="Calibri" panose="020F0502020204030204"/>
            </a:endParaRPr>
          </a:p>
        </p:txBody>
      </p:sp>
      <p:sp>
        <p:nvSpPr>
          <p:cNvPr id="5" name="页脚占位符 4"/>
          <p:cNvSpPr>
            <a:spLocks noGrp="1"/>
          </p:cNvSpPr>
          <p:nvPr>
            <p:ph type="ftr" sz="quarter" idx="11"/>
          </p:nvPr>
        </p:nvSpPr>
        <p:spPr>
          <a:xfrm>
            <a:off x="3124608" y="4767264"/>
            <a:ext cx="2894787" cy="273844"/>
          </a:xfrm>
          <a:prstGeom prst="rect">
            <a:avLst/>
          </a:prstGeom>
        </p:spPr>
        <p:txBody>
          <a:bodyPr lIns="91431" tIns="45715" rIns="91431" bIns="45715"/>
          <a:lstStyle/>
          <a:p>
            <a:pPr defTabSz="685165" fontAlgn="auto">
              <a:spcBef>
                <a:spcPts val="0"/>
              </a:spcBef>
              <a:spcAft>
                <a:spcPts val="0"/>
              </a:spcAft>
            </a:pPr>
            <a:endParaRPr lang="zh-CN" altLang="en-US" sz="1425">
              <a:solidFill>
                <a:prstClr val="black"/>
              </a:solidFill>
              <a:latin typeface="Calibri" panose="020F0502020204030204"/>
            </a:endParaRPr>
          </a:p>
        </p:txBody>
      </p:sp>
      <p:sp>
        <p:nvSpPr>
          <p:cNvPr id="6" name="灯片编号占位符 5"/>
          <p:cNvSpPr>
            <a:spLocks noGrp="1"/>
          </p:cNvSpPr>
          <p:nvPr>
            <p:ph type="sldNum" sz="quarter" idx="12"/>
          </p:nvPr>
        </p:nvSpPr>
        <p:spPr>
          <a:xfrm>
            <a:off x="6552863" y="4767264"/>
            <a:ext cx="2133878" cy="273844"/>
          </a:xfrm>
          <a:prstGeom prst="rect">
            <a:avLst/>
          </a:prstGeom>
        </p:spPr>
        <p:txBody>
          <a:bodyPr lIns="91431" tIns="45715" rIns="91431" bIns="45715"/>
          <a:lstStyle/>
          <a:p>
            <a:pPr defTabSz="685165" fontAlgn="auto">
              <a:spcBef>
                <a:spcPts val="0"/>
              </a:spcBef>
              <a:spcAft>
                <a:spcPts val="0"/>
              </a:spcAft>
            </a:pPr>
            <a:fld id="{210EE14C-485C-475A-A4AC-09D751B2B723}" type="slidenum">
              <a:rPr lang="zh-CN" altLang="en-US" sz="1425" smtClean="0">
                <a:solidFill>
                  <a:prstClr val="black"/>
                </a:solidFill>
                <a:latin typeface="Calibri" panose="020F0502020204030204"/>
              </a:rPr>
              <a:t>‹#›</a:t>
            </a:fld>
            <a:endParaRPr lang="zh-CN" altLang="en-US" sz="1425">
              <a:solidFill>
                <a:prstClr val="black"/>
              </a:solidFill>
              <a:latin typeface="Calibri" panose="020F0502020204030204"/>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000">
        <p14:prism isInverted="1"/>
      </p:transition>
    </mc:Choice>
    <mc:Fallback>
      <p:transition spd="slow" advClick="0" advTm="7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804" y="3305176"/>
            <a:ext cx="7772221" cy="1021556"/>
          </a:xfrm>
          <a:prstGeom prst="rect">
            <a:avLst/>
          </a:prstGeom>
        </p:spPr>
        <p:txBody>
          <a:bodyPr lIns="91431" tIns="45715" rIns="91431" bIns="45715" anchor="t"/>
          <a:lstStyle>
            <a:lvl1pPr algn="l">
              <a:defRPr sz="3000" b="1" cap="all"/>
            </a:lvl1pPr>
          </a:lstStyle>
          <a:p>
            <a:r>
              <a:rPr lang="zh-CN" altLang="en-US"/>
              <a:t>单击此处编辑母版标题样式</a:t>
            </a:r>
          </a:p>
        </p:txBody>
      </p:sp>
      <p:sp>
        <p:nvSpPr>
          <p:cNvPr id="3" name="文本占位符 2"/>
          <p:cNvSpPr>
            <a:spLocks noGrp="1"/>
          </p:cNvSpPr>
          <p:nvPr>
            <p:ph type="body" idx="1"/>
          </p:nvPr>
        </p:nvSpPr>
        <p:spPr>
          <a:xfrm>
            <a:off x="722804" y="2180035"/>
            <a:ext cx="7772221" cy="1125140"/>
          </a:xfrm>
          <a:prstGeom prst="rect">
            <a:avLst/>
          </a:prstGeom>
        </p:spPr>
        <p:txBody>
          <a:bodyPr lIns="91431" tIns="45715" rIns="91431" bIns="45715" anchor="b"/>
          <a:lstStyle>
            <a:lvl1pPr marL="0" indent="0">
              <a:buNone/>
              <a:defRPr sz="1500">
                <a:solidFill>
                  <a:schemeClr val="tx1">
                    <a:tint val="75000"/>
                  </a:schemeClr>
                </a:solidFill>
              </a:defRPr>
            </a:lvl1pPr>
            <a:lvl2pPr marL="342900" indent="0">
              <a:buNone/>
              <a:defRPr sz="1425">
                <a:solidFill>
                  <a:schemeClr val="tx1">
                    <a:tint val="75000"/>
                  </a:schemeClr>
                </a:solidFill>
              </a:defRPr>
            </a:lvl2pPr>
            <a:lvl3pPr marL="685800" indent="0">
              <a:buNone/>
              <a:defRPr sz="1200">
                <a:solidFill>
                  <a:schemeClr val="tx1">
                    <a:tint val="75000"/>
                  </a:schemeClr>
                </a:solidFill>
              </a:defRPr>
            </a:lvl3pPr>
            <a:lvl4pPr marL="1028700" indent="0">
              <a:buNone/>
              <a:defRPr sz="1125">
                <a:solidFill>
                  <a:schemeClr val="tx1">
                    <a:tint val="75000"/>
                  </a:schemeClr>
                </a:solidFill>
              </a:defRPr>
            </a:lvl4pPr>
            <a:lvl5pPr marL="1371600" indent="0">
              <a:buNone/>
              <a:defRPr sz="1125">
                <a:solidFill>
                  <a:schemeClr val="tx1">
                    <a:tint val="75000"/>
                  </a:schemeClr>
                </a:solidFill>
              </a:defRPr>
            </a:lvl5pPr>
            <a:lvl6pPr marL="1714500" indent="0">
              <a:buNone/>
              <a:defRPr sz="1125">
                <a:solidFill>
                  <a:schemeClr val="tx1">
                    <a:tint val="75000"/>
                  </a:schemeClr>
                </a:solidFill>
              </a:defRPr>
            </a:lvl6pPr>
            <a:lvl7pPr marL="2057400" indent="0">
              <a:buNone/>
              <a:defRPr sz="1125">
                <a:solidFill>
                  <a:schemeClr val="tx1">
                    <a:tint val="75000"/>
                  </a:schemeClr>
                </a:solidFill>
              </a:defRPr>
            </a:lvl7pPr>
            <a:lvl8pPr marL="2400300" indent="0">
              <a:buNone/>
              <a:defRPr sz="1125">
                <a:solidFill>
                  <a:schemeClr val="tx1">
                    <a:tint val="75000"/>
                  </a:schemeClr>
                </a:solidFill>
              </a:defRPr>
            </a:lvl8pPr>
            <a:lvl9pPr marL="2743200" indent="0">
              <a:buNone/>
              <a:defRPr sz="1125">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457259" y="4767264"/>
            <a:ext cx="2133878" cy="273844"/>
          </a:xfrm>
          <a:prstGeom prst="rect">
            <a:avLst/>
          </a:prstGeom>
        </p:spPr>
        <p:txBody>
          <a:bodyPr lIns="91431" tIns="45715" rIns="91431" bIns="45715"/>
          <a:lstStyle/>
          <a:p>
            <a:pPr defTabSz="685165" fontAlgn="auto">
              <a:spcBef>
                <a:spcPts val="0"/>
              </a:spcBef>
              <a:spcAft>
                <a:spcPts val="0"/>
              </a:spcAft>
            </a:pPr>
            <a:fld id="{FC6E3BE3-B967-4CAF-86E4-C886371B9531}" type="datetimeFigureOut">
              <a:rPr lang="zh-CN" altLang="en-US" sz="1425" smtClean="0">
                <a:solidFill>
                  <a:prstClr val="black"/>
                </a:solidFill>
                <a:latin typeface="Calibri" panose="020F0502020204030204"/>
              </a:rPr>
              <a:t>2017/7/11</a:t>
            </a:fld>
            <a:endParaRPr lang="zh-CN" altLang="en-US" sz="1425">
              <a:solidFill>
                <a:prstClr val="black"/>
              </a:solidFill>
              <a:latin typeface="Calibri" panose="020F0502020204030204"/>
            </a:endParaRPr>
          </a:p>
        </p:txBody>
      </p:sp>
      <p:sp>
        <p:nvSpPr>
          <p:cNvPr id="5" name="页脚占位符 4"/>
          <p:cNvSpPr>
            <a:spLocks noGrp="1"/>
          </p:cNvSpPr>
          <p:nvPr>
            <p:ph type="ftr" sz="quarter" idx="11"/>
          </p:nvPr>
        </p:nvSpPr>
        <p:spPr>
          <a:xfrm>
            <a:off x="3124608" y="4767264"/>
            <a:ext cx="2894787" cy="273844"/>
          </a:xfrm>
          <a:prstGeom prst="rect">
            <a:avLst/>
          </a:prstGeom>
        </p:spPr>
        <p:txBody>
          <a:bodyPr lIns="91431" tIns="45715" rIns="91431" bIns="45715"/>
          <a:lstStyle/>
          <a:p>
            <a:pPr defTabSz="685165" fontAlgn="auto">
              <a:spcBef>
                <a:spcPts val="0"/>
              </a:spcBef>
              <a:spcAft>
                <a:spcPts val="0"/>
              </a:spcAft>
            </a:pPr>
            <a:endParaRPr lang="zh-CN" altLang="en-US" sz="1425">
              <a:solidFill>
                <a:prstClr val="black"/>
              </a:solidFill>
              <a:latin typeface="Calibri" panose="020F0502020204030204"/>
            </a:endParaRPr>
          </a:p>
        </p:txBody>
      </p:sp>
      <p:sp>
        <p:nvSpPr>
          <p:cNvPr id="6" name="灯片编号占位符 5"/>
          <p:cNvSpPr>
            <a:spLocks noGrp="1"/>
          </p:cNvSpPr>
          <p:nvPr>
            <p:ph type="sldNum" sz="quarter" idx="12"/>
          </p:nvPr>
        </p:nvSpPr>
        <p:spPr>
          <a:xfrm>
            <a:off x="6552863" y="4767264"/>
            <a:ext cx="2133878" cy="273844"/>
          </a:xfrm>
          <a:prstGeom prst="rect">
            <a:avLst/>
          </a:prstGeom>
        </p:spPr>
        <p:txBody>
          <a:bodyPr lIns="91431" tIns="45715" rIns="91431" bIns="45715"/>
          <a:lstStyle/>
          <a:p>
            <a:pPr defTabSz="685165" fontAlgn="auto">
              <a:spcBef>
                <a:spcPts val="0"/>
              </a:spcBef>
              <a:spcAft>
                <a:spcPts val="0"/>
              </a:spcAft>
            </a:pPr>
            <a:fld id="{210EE14C-485C-475A-A4AC-09D751B2B723}" type="slidenum">
              <a:rPr lang="zh-CN" altLang="en-US" sz="1425" smtClean="0">
                <a:solidFill>
                  <a:prstClr val="black"/>
                </a:solidFill>
                <a:latin typeface="Calibri" panose="020F0502020204030204"/>
              </a:rPr>
              <a:t>‹#›</a:t>
            </a:fld>
            <a:endParaRPr lang="zh-CN" altLang="en-US" sz="1425">
              <a:solidFill>
                <a:prstClr val="black"/>
              </a:solidFill>
              <a:latin typeface="Calibri" panose="020F0502020204030204"/>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000">
        <p14:prism isInverted="1"/>
      </p:transition>
    </mc:Choice>
    <mc:Fallback>
      <p:transition spd="slow" advClick="0" advTm="7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61" y="205979"/>
            <a:ext cx="8229481" cy="857250"/>
          </a:xfrm>
          <a:prstGeom prst="rect">
            <a:avLst/>
          </a:prstGeom>
        </p:spPr>
        <p:txBody>
          <a:bodyPr lIns="91431" tIns="45715" rIns="91431" bIns="45715"/>
          <a:lstStyle/>
          <a:p>
            <a:r>
              <a:rPr lang="zh-CN" altLang="en-US"/>
              <a:t>单击此处编辑母版标题样式</a:t>
            </a:r>
          </a:p>
        </p:txBody>
      </p:sp>
      <p:sp>
        <p:nvSpPr>
          <p:cNvPr id="3" name="内容占位符 2"/>
          <p:cNvSpPr>
            <a:spLocks noGrp="1"/>
          </p:cNvSpPr>
          <p:nvPr>
            <p:ph sz="half" idx="1"/>
          </p:nvPr>
        </p:nvSpPr>
        <p:spPr>
          <a:xfrm>
            <a:off x="457261" y="1200151"/>
            <a:ext cx="4056988" cy="3394472"/>
          </a:xfrm>
          <a:prstGeom prst="rect">
            <a:avLst/>
          </a:prstGeom>
        </p:spPr>
        <p:txBody>
          <a:bodyPr lIns="91431" tIns="45715" rIns="91431" bIns="45715"/>
          <a:lstStyle>
            <a:lvl1pPr>
              <a:defRPr sz="2100"/>
            </a:lvl1pPr>
            <a:lvl2pPr>
              <a:defRPr sz="1800"/>
            </a:lvl2pPr>
            <a:lvl3pPr>
              <a:defRPr sz="1500"/>
            </a:lvl3pPr>
            <a:lvl4pPr>
              <a:defRPr sz="1425"/>
            </a:lvl4pPr>
            <a:lvl5pPr>
              <a:defRPr sz="1425"/>
            </a:lvl5pPr>
            <a:lvl6pPr>
              <a:defRPr sz="1425"/>
            </a:lvl6pPr>
            <a:lvl7pPr>
              <a:defRPr sz="1425"/>
            </a:lvl7pPr>
            <a:lvl8pPr>
              <a:defRPr sz="1425"/>
            </a:lvl8pPr>
            <a:lvl9pPr>
              <a:defRPr sz="142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8562" y="1200151"/>
            <a:ext cx="4058178" cy="3394472"/>
          </a:xfrm>
          <a:prstGeom prst="rect">
            <a:avLst/>
          </a:prstGeom>
        </p:spPr>
        <p:txBody>
          <a:bodyPr lIns="91431" tIns="45715" rIns="91431" bIns="45715"/>
          <a:lstStyle>
            <a:lvl1pPr>
              <a:defRPr sz="2100"/>
            </a:lvl1pPr>
            <a:lvl2pPr>
              <a:defRPr sz="1800"/>
            </a:lvl2pPr>
            <a:lvl3pPr>
              <a:defRPr sz="1500"/>
            </a:lvl3pPr>
            <a:lvl4pPr>
              <a:defRPr sz="1425"/>
            </a:lvl4pPr>
            <a:lvl5pPr>
              <a:defRPr sz="1425"/>
            </a:lvl5pPr>
            <a:lvl6pPr>
              <a:defRPr sz="1425"/>
            </a:lvl6pPr>
            <a:lvl7pPr>
              <a:defRPr sz="1425"/>
            </a:lvl7pPr>
            <a:lvl8pPr>
              <a:defRPr sz="1425"/>
            </a:lvl8pPr>
            <a:lvl9pPr>
              <a:defRPr sz="142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457259" y="4767264"/>
            <a:ext cx="2133878" cy="273844"/>
          </a:xfrm>
          <a:prstGeom prst="rect">
            <a:avLst/>
          </a:prstGeom>
        </p:spPr>
        <p:txBody>
          <a:bodyPr lIns="91431" tIns="45715" rIns="91431" bIns="45715"/>
          <a:lstStyle/>
          <a:p>
            <a:pPr defTabSz="685165" fontAlgn="auto">
              <a:spcBef>
                <a:spcPts val="0"/>
              </a:spcBef>
              <a:spcAft>
                <a:spcPts val="0"/>
              </a:spcAft>
            </a:pPr>
            <a:fld id="{FC6E3BE3-B967-4CAF-86E4-C886371B9531}" type="datetimeFigureOut">
              <a:rPr lang="zh-CN" altLang="en-US" sz="1425" smtClean="0">
                <a:solidFill>
                  <a:prstClr val="black"/>
                </a:solidFill>
                <a:latin typeface="Calibri" panose="020F0502020204030204"/>
              </a:rPr>
              <a:t>2017/7/11</a:t>
            </a:fld>
            <a:endParaRPr lang="zh-CN" altLang="en-US" sz="1425">
              <a:solidFill>
                <a:prstClr val="black"/>
              </a:solidFill>
              <a:latin typeface="Calibri" panose="020F0502020204030204"/>
            </a:endParaRPr>
          </a:p>
        </p:txBody>
      </p:sp>
      <p:sp>
        <p:nvSpPr>
          <p:cNvPr id="6" name="页脚占位符 5"/>
          <p:cNvSpPr>
            <a:spLocks noGrp="1"/>
          </p:cNvSpPr>
          <p:nvPr>
            <p:ph type="ftr" sz="quarter" idx="11"/>
          </p:nvPr>
        </p:nvSpPr>
        <p:spPr>
          <a:xfrm>
            <a:off x="3124608" y="4767264"/>
            <a:ext cx="2894787" cy="273844"/>
          </a:xfrm>
          <a:prstGeom prst="rect">
            <a:avLst/>
          </a:prstGeom>
        </p:spPr>
        <p:txBody>
          <a:bodyPr lIns="91431" tIns="45715" rIns="91431" bIns="45715"/>
          <a:lstStyle/>
          <a:p>
            <a:pPr defTabSz="685165" fontAlgn="auto">
              <a:spcBef>
                <a:spcPts val="0"/>
              </a:spcBef>
              <a:spcAft>
                <a:spcPts val="0"/>
              </a:spcAft>
            </a:pPr>
            <a:endParaRPr lang="zh-CN" altLang="en-US" sz="1425">
              <a:solidFill>
                <a:prstClr val="black"/>
              </a:solidFill>
              <a:latin typeface="Calibri" panose="020F0502020204030204"/>
            </a:endParaRPr>
          </a:p>
        </p:txBody>
      </p:sp>
      <p:sp>
        <p:nvSpPr>
          <p:cNvPr id="7" name="灯片编号占位符 6"/>
          <p:cNvSpPr>
            <a:spLocks noGrp="1"/>
          </p:cNvSpPr>
          <p:nvPr>
            <p:ph type="sldNum" sz="quarter" idx="12"/>
          </p:nvPr>
        </p:nvSpPr>
        <p:spPr>
          <a:xfrm>
            <a:off x="6552863" y="4767264"/>
            <a:ext cx="2133878" cy="273844"/>
          </a:xfrm>
          <a:prstGeom prst="rect">
            <a:avLst/>
          </a:prstGeom>
        </p:spPr>
        <p:txBody>
          <a:bodyPr lIns="91431" tIns="45715" rIns="91431" bIns="45715"/>
          <a:lstStyle/>
          <a:p>
            <a:pPr defTabSz="685165" fontAlgn="auto">
              <a:spcBef>
                <a:spcPts val="0"/>
              </a:spcBef>
              <a:spcAft>
                <a:spcPts val="0"/>
              </a:spcAft>
            </a:pPr>
            <a:fld id="{210EE14C-485C-475A-A4AC-09D751B2B723}" type="slidenum">
              <a:rPr lang="zh-CN" altLang="en-US" sz="1425" smtClean="0">
                <a:solidFill>
                  <a:prstClr val="black"/>
                </a:solidFill>
                <a:latin typeface="Calibri" panose="020F0502020204030204"/>
              </a:rPr>
              <a:t>‹#›</a:t>
            </a:fld>
            <a:endParaRPr lang="zh-CN" altLang="en-US" sz="1425">
              <a:solidFill>
                <a:prstClr val="black"/>
              </a:solidFill>
              <a:latin typeface="Calibri" panose="020F0502020204030204"/>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000">
        <p14:prism isInverted="1"/>
      </p:transition>
    </mc:Choice>
    <mc:Fallback>
      <p:transition spd="slow" advClick="0" advTm="7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61" y="205979"/>
            <a:ext cx="8229481" cy="857250"/>
          </a:xfrm>
          <a:prstGeom prst="rect">
            <a:avLst/>
          </a:prstGeom>
        </p:spPr>
        <p:txBody>
          <a:bodyPr lIns="91431" tIns="45715" rIns="91431" bIns="45715"/>
          <a:lstStyle>
            <a:lvl1pPr>
              <a:defRPr/>
            </a:lvl1pPr>
          </a:lstStyle>
          <a:p>
            <a:r>
              <a:rPr lang="zh-CN" altLang="en-US"/>
              <a:t>单击此处编辑母版标题样式</a:t>
            </a:r>
          </a:p>
        </p:txBody>
      </p:sp>
      <p:sp>
        <p:nvSpPr>
          <p:cNvPr id="3" name="文本占位符 2"/>
          <p:cNvSpPr>
            <a:spLocks noGrp="1"/>
          </p:cNvSpPr>
          <p:nvPr>
            <p:ph type="body" idx="1"/>
          </p:nvPr>
        </p:nvSpPr>
        <p:spPr>
          <a:xfrm>
            <a:off x="457259" y="1151335"/>
            <a:ext cx="4040317" cy="479822"/>
          </a:xfrm>
          <a:prstGeom prst="rect">
            <a:avLst/>
          </a:prstGeom>
        </p:spPr>
        <p:txBody>
          <a:bodyPr lIns="91431" tIns="45715" rIns="91431" bIns="45715" anchor="b"/>
          <a:lstStyle>
            <a:lvl1pPr marL="0" indent="0">
              <a:buNone/>
              <a:defRPr sz="1800" b="1"/>
            </a:lvl1pPr>
            <a:lvl2pPr marL="342900" indent="0">
              <a:buNone/>
              <a:defRPr sz="1500" b="1"/>
            </a:lvl2pPr>
            <a:lvl3pPr marL="685800" indent="0">
              <a:buNone/>
              <a:defRPr sz="1425"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457259" y="1631156"/>
            <a:ext cx="4040317" cy="2963466"/>
          </a:xfrm>
          <a:prstGeom prst="rect">
            <a:avLst/>
          </a:prstGeom>
        </p:spPr>
        <p:txBody>
          <a:bodyPr lIns="91431" tIns="45715" rIns="91431" bIns="45715"/>
          <a:lstStyle>
            <a:lvl1pPr>
              <a:defRPr sz="1800"/>
            </a:lvl1pPr>
            <a:lvl2pPr>
              <a:defRPr sz="1500"/>
            </a:lvl2pPr>
            <a:lvl3pPr>
              <a:defRPr sz="1425"/>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235" y="1151335"/>
            <a:ext cx="4041507" cy="479822"/>
          </a:xfrm>
          <a:prstGeom prst="rect">
            <a:avLst/>
          </a:prstGeom>
        </p:spPr>
        <p:txBody>
          <a:bodyPr lIns="91431" tIns="45715" rIns="91431" bIns="45715" anchor="b"/>
          <a:lstStyle>
            <a:lvl1pPr marL="0" indent="0">
              <a:buNone/>
              <a:defRPr sz="1800" b="1"/>
            </a:lvl1pPr>
            <a:lvl2pPr marL="342900" indent="0">
              <a:buNone/>
              <a:defRPr sz="1500" b="1"/>
            </a:lvl2pPr>
            <a:lvl3pPr marL="685800" indent="0">
              <a:buNone/>
              <a:defRPr sz="1425"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45235" y="1631156"/>
            <a:ext cx="4041507" cy="2963466"/>
          </a:xfrm>
          <a:prstGeom prst="rect">
            <a:avLst/>
          </a:prstGeom>
        </p:spPr>
        <p:txBody>
          <a:bodyPr lIns="91431" tIns="45715" rIns="91431" bIns="45715"/>
          <a:lstStyle>
            <a:lvl1pPr>
              <a:defRPr sz="1800"/>
            </a:lvl1pPr>
            <a:lvl2pPr>
              <a:defRPr sz="1500"/>
            </a:lvl2pPr>
            <a:lvl3pPr>
              <a:defRPr sz="1425"/>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457259" y="4767264"/>
            <a:ext cx="2133878" cy="273844"/>
          </a:xfrm>
          <a:prstGeom prst="rect">
            <a:avLst/>
          </a:prstGeom>
        </p:spPr>
        <p:txBody>
          <a:bodyPr lIns="91431" tIns="45715" rIns="91431" bIns="45715"/>
          <a:lstStyle/>
          <a:p>
            <a:pPr defTabSz="685165" fontAlgn="auto">
              <a:spcBef>
                <a:spcPts val="0"/>
              </a:spcBef>
              <a:spcAft>
                <a:spcPts val="0"/>
              </a:spcAft>
            </a:pPr>
            <a:fld id="{FC6E3BE3-B967-4CAF-86E4-C886371B9531}" type="datetimeFigureOut">
              <a:rPr lang="zh-CN" altLang="en-US" sz="1425" smtClean="0">
                <a:solidFill>
                  <a:prstClr val="black"/>
                </a:solidFill>
                <a:latin typeface="Calibri" panose="020F0502020204030204"/>
              </a:rPr>
              <a:t>2017/7/11</a:t>
            </a:fld>
            <a:endParaRPr lang="zh-CN" altLang="en-US" sz="1425">
              <a:solidFill>
                <a:prstClr val="black"/>
              </a:solidFill>
              <a:latin typeface="Calibri" panose="020F0502020204030204"/>
            </a:endParaRPr>
          </a:p>
        </p:txBody>
      </p:sp>
      <p:sp>
        <p:nvSpPr>
          <p:cNvPr id="8" name="页脚占位符 7"/>
          <p:cNvSpPr>
            <a:spLocks noGrp="1"/>
          </p:cNvSpPr>
          <p:nvPr>
            <p:ph type="ftr" sz="quarter" idx="11"/>
          </p:nvPr>
        </p:nvSpPr>
        <p:spPr>
          <a:xfrm>
            <a:off x="3124608" y="4767264"/>
            <a:ext cx="2894787" cy="273844"/>
          </a:xfrm>
          <a:prstGeom prst="rect">
            <a:avLst/>
          </a:prstGeom>
        </p:spPr>
        <p:txBody>
          <a:bodyPr lIns="91431" tIns="45715" rIns="91431" bIns="45715"/>
          <a:lstStyle/>
          <a:p>
            <a:pPr defTabSz="685165" fontAlgn="auto">
              <a:spcBef>
                <a:spcPts val="0"/>
              </a:spcBef>
              <a:spcAft>
                <a:spcPts val="0"/>
              </a:spcAft>
            </a:pPr>
            <a:endParaRPr lang="zh-CN" altLang="en-US" sz="1425">
              <a:solidFill>
                <a:prstClr val="black"/>
              </a:solidFill>
              <a:latin typeface="Calibri" panose="020F0502020204030204"/>
            </a:endParaRPr>
          </a:p>
        </p:txBody>
      </p:sp>
      <p:sp>
        <p:nvSpPr>
          <p:cNvPr id="9" name="灯片编号占位符 8"/>
          <p:cNvSpPr>
            <a:spLocks noGrp="1"/>
          </p:cNvSpPr>
          <p:nvPr>
            <p:ph type="sldNum" sz="quarter" idx="12"/>
          </p:nvPr>
        </p:nvSpPr>
        <p:spPr>
          <a:xfrm>
            <a:off x="6552863" y="4767264"/>
            <a:ext cx="2133878" cy="273844"/>
          </a:xfrm>
          <a:prstGeom prst="rect">
            <a:avLst/>
          </a:prstGeom>
        </p:spPr>
        <p:txBody>
          <a:bodyPr lIns="91431" tIns="45715" rIns="91431" bIns="45715"/>
          <a:lstStyle/>
          <a:p>
            <a:pPr defTabSz="685165" fontAlgn="auto">
              <a:spcBef>
                <a:spcPts val="0"/>
              </a:spcBef>
              <a:spcAft>
                <a:spcPts val="0"/>
              </a:spcAft>
            </a:pPr>
            <a:fld id="{210EE14C-485C-475A-A4AC-09D751B2B723}" type="slidenum">
              <a:rPr lang="zh-CN" altLang="en-US" sz="1425" smtClean="0">
                <a:solidFill>
                  <a:prstClr val="black"/>
                </a:solidFill>
                <a:latin typeface="Calibri" panose="020F0502020204030204"/>
              </a:rPr>
              <a:t>‹#›</a:t>
            </a:fld>
            <a:endParaRPr lang="zh-CN" altLang="en-US" sz="1425">
              <a:solidFill>
                <a:prstClr val="black"/>
              </a:solidFill>
              <a:latin typeface="Calibri" panose="020F0502020204030204"/>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000">
        <p14:prism isInverted="1"/>
      </p:transition>
    </mc:Choice>
    <mc:Fallback>
      <p:transition spd="slow" advClick="0" advTm="7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61" y="205979"/>
            <a:ext cx="8229481" cy="857250"/>
          </a:xfrm>
          <a:prstGeom prst="rect">
            <a:avLst/>
          </a:prstGeom>
        </p:spPr>
        <p:txBody>
          <a:bodyPr lIns="91431" tIns="45715" rIns="91431" bIns="45715"/>
          <a:lstStyle/>
          <a:p>
            <a:r>
              <a:rPr lang="zh-CN" altLang="en-US"/>
              <a:t>单击此处编辑母版标题样式</a:t>
            </a:r>
          </a:p>
        </p:txBody>
      </p:sp>
      <p:sp>
        <p:nvSpPr>
          <p:cNvPr id="3" name="日期占位符 2"/>
          <p:cNvSpPr>
            <a:spLocks noGrp="1"/>
          </p:cNvSpPr>
          <p:nvPr>
            <p:ph type="dt" sz="half" idx="10"/>
          </p:nvPr>
        </p:nvSpPr>
        <p:spPr>
          <a:xfrm>
            <a:off x="457259" y="4767264"/>
            <a:ext cx="2133878" cy="273844"/>
          </a:xfrm>
          <a:prstGeom prst="rect">
            <a:avLst/>
          </a:prstGeom>
        </p:spPr>
        <p:txBody>
          <a:bodyPr lIns="91431" tIns="45715" rIns="91431" bIns="45715"/>
          <a:lstStyle/>
          <a:p>
            <a:pPr defTabSz="685165" fontAlgn="auto">
              <a:spcBef>
                <a:spcPts val="0"/>
              </a:spcBef>
              <a:spcAft>
                <a:spcPts val="0"/>
              </a:spcAft>
            </a:pPr>
            <a:fld id="{FC6E3BE3-B967-4CAF-86E4-C886371B9531}" type="datetimeFigureOut">
              <a:rPr lang="zh-CN" altLang="en-US" sz="1425" smtClean="0">
                <a:solidFill>
                  <a:prstClr val="black"/>
                </a:solidFill>
                <a:latin typeface="Calibri" panose="020F0502020204030204"/>
              </a:rPr>
              <a:t>2017/7/11</a:t>
            </a:fld>
            <a:endParaRPr lang="zh-CN" altLang="en-US" sz="1425">
              <a:solidFill>
                <a:prstClr val="black"/>
              </a:solidFill>
              <a:latin typeface="Calibri" panose="020F0502020204030204"/>
            </a:endParaRPr>
          </a:p>
        </p:txBody>
      </p:sp>
      <p:sp>
        <p:nvSpPr>
          <p:cNvPr id="4" name="页脚占位符 3"/>
          <p:cNvSpPr>
            <a:spLocks noGrp="1"/>
          </p:cNvSpPr>
          <p:nvPr>
            <p:ph type="ftr" sz="quarter" idx="11"/>
          </p:nvPr>
        </p:nvSpPr>
        <p:spPr>
          <a:xfrm>
            <a:off x="3124608" y="4767264"/>
            <a:ext cx="2894787" cy="273844"/>
          </a:xfrm>
          <a:prstGeom prst="rect">
            <a:avLst/>
          </a:prstGeom>
        </p:spPr>
        <p:txBody>
          <a:bodyPr lIns="91431" tIns="45715" rIns="91431" bIns="45715"/>
          <a:lstStyle/>
          <a:p>
            <a:pPr defTabSz="685165" fontAlgn="auto">
              <a:spcBef>
                <a:spcPts val="0"/>
              </a:spcBef>
              <a:spcAft>
                <a:spcPts val="0"/>
              </a:spcAft>
            </a:pPr>
            <a:endParaRPr lang="zh-CN" altLang="en-US" sz="1425">
              <a:solidFill>
                <a:prstClr val="black"/>
              </a:solidFill>
              <a:latin typeface="Calibri" panose="020F0502020204030204"/>
            </a:endParaRPr>
          </a:p>
        </p:txBody>
      </p:sp>
      <p:sp>
        <p:nvSpPr>
          <p:cNvPr id="5" name="灯片编号占位符 4"/>
          <p:cNvSpPr>
            <a:spLocks noGrp="1"/>
          </p:cNvSpPr>
          <p:nvPr>
            <p:ph type="sldNum" sz="quarter" idx="12"/>
          </p:nvPr>
        </p:nvSpPr>
        <p:spPr>
          <a:xfrm>
            <a:off x="6552863" y="4767264"/>
            <a:ext cx="2133878" cy="273844"/>
          </a:xfrm>
          <a:prstGeom prst="rect">
            <a:avLst/>
          </a:prstGeom>
        </p:spPr>
        <p:txBody>
          <a:bodyPr lIns="91431" tIns="45715" rIns="91431" bIns="45715"/>
          <a:lstStyle/>
          <a:p>
            <a:pPr defTabSz="685165" fontAlgn="auto">
              <a:spcBef>
                <a:spcPts val="0"/>
              </a:spcBef>
              <a:spcAft>
                <a:spcPts val="0"/>
              </a:spcAft>
            </a:pPr>
            <a:fld id="{210EE14C-485C-475A-A4AC-09D751B2B723}" type="slidenum">
              <a:rPr lang="zh-CN" altLang="en-US" sz="1425" smtClean="0">
                <a:solidFill>
                  <a:prstClr val="black"/>
                </a:solidFill>
                <a:latin typeface="Calibri" panose="020F0502020204030204"/>
              </a:rPr>
              <a:t>‹#›</a:t>
            </a:fld>
            <a:endParaRPr lang="zh-CN" altLang="en-US" sz="1425">
              <a:solidFill>
                <a:prstClr val="black"/>
              </a:solidFill>
              <a:latin typeface="Calibri" panose="020F0502020204030204"/>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000">
        <p14:prism isInverted="1"/>
      </p:transition>
    </mc:Choice>
    <mc:Fallback>
      <p:transition spd="slow" advClick="0" advTm="700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7000">
        <p14:prism isInverted="1"/>
      </p:transition>
    </mc:Choice>
    <mc:Fallback>
      <p:transition spd="slow" advClick="0" advTm="700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60" y="204787"/>
            <a:ext cx="3007910" cy="871538"/>
          </a:xfrm>
          <a:prstGeom prst="rect">
            <a:avLst/>
          </a:prstGeom>
        </p:spPr>
        <p:txBody>
          <a:bodyPr lIns="91431" tIns="45715" rIns="91431" bIns="45715" anchor="b"/>
          <a:lstStyle>
            <a:lvl1pPr algn="l">
              <a:defRPr sz="1500" b="1"/>
            </a:lvl1pPr>
          </a:lstStyle>
          <a:p>
            <a:r>
              <a:rPr lang="zh-CN" altLang="en-US"/>
              <a:t>单击此处编辑母版标题样式</a:t>
            </a:r>
          </a:p>
        </p:txBody>
      </p:sp>
      <p:sp>
        <p:nvSpPr>
          <p:cNvPr id="3" name="内容占位符 2"/>
          <p:cNvSpPr>
            <a:spLocks noGrp="1"/>
          </p:cNvSpPr>
          <p:nvPr>
            <p:ph idx="1"/>
          </p:nvPr>
        </p:nvSpPr>
        <p:spPr>
          <a:xfrm>
            <a:off x="3574722" y="204789"/>
            <a:ext cx="5112019" cy="4389835"/>
          </a:xfrm>
          <a:prstGeom prst="rect">
            <a:avLst/>
          </a:prstGeom>
        </p:spPr>
        <p:txBody>
          <a:bodyPr lIns="91431" tIns="45715" rIns="91431" bIns="45715"/>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60" y="1076327"/>
            <a:ext cx="3007910" cy="3518297"/>
          </a:xfrm>
          <a:prstGeom prst="rect">
            <a:avLst/>
          </a:prstGeom>
        </p:spPr>
        <p:txBody>
          <a:bodyPr lIns="91431" tIns="45715" rIns="91431" bIns="45715"/>
          <a:lstStyle>
            <a:lvl1pPr marL="0" indent="0">
              <a:buNone/>
              <a:defRPr sz="1125"/>
            </a:lvl1pPr>
            <a:lvl2pPr marL="342900" indent="0">
              <a:buNone/>
              <a:defRPr sz="900"/>
            </a:lvl2pPr>
            <a:lvl3pPr marL="685800" indent="0">
              <a:buNone/>
              <a:defRPr sz="825"/>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单击此处编辑母版文本样式</a:t>
            </a:r>
          </a:p>
        </p:txBody>
      </p:sp>
      <p:sp>
        <p:nvSpPr>
          <p:cNvPr id="5" name="日期占位符 4"/>
          <p:cNvSpPr>
            <a:spLocks noGrp="1"/>
          </p:cNvSpPr>
          <p:nvPr>
            <p:ph type="dt" sz="half" idx="10"/>
          </p:nvPr>
        </p:nvSpPr>
        <p:spPr>
          <a:xfrm>
            <a:off x="457259" y="4767264"/>
            <a:ext cx="2133878" cy="273844"/>
          </a:xfrm>
          <a:prstGeom prst="rect">
            <a:avLst/>
          </a:prstGeom>
        </p:spPr>
        <p:txBody>
          <a:bodyPr lIns="91431" tIns="45715" rIns="91431" bIns="45715"/>
          <a:lstStyle/>
          <a:p>
            <a:pPr defTabSz="685165" fontAlgn="auto">
              <a:spcBef>
                <a:spcPts val="0"/>
              </a:spcBef>
              <a:spcAft>
                <a:spcPts val="0"/>
              </a:spcAft>
            </a:pPr>
            <a:fld id="{FC6E3BE3-B967-4CAF-86E4-C886371B9531}" type="datetimeFigureOut">
              <a:rPr lang="zh-CN" altLang="en-US" sz="1425" smtClean="0">
                <a:solidFill>
                  <a:prstClr val="black"/>
                </a:solidFill>
                <a:latin typeface="Calibri" panose="020F0502020204030204"/>
              </a:rPr>
              <a:t>2017/7/11</a:t>
            </a:fld>
            <a:endParaRPr lang="zh-CN" altLang="en-US" sz="1425">
              <a:solidFill>
                <a:prstClr val="black"/>
              </a:solidFill>
              <a:latin typeface="Calibri" panose="020F0502020204030204"/>
            </a:endParaRPr>
          </a:p>
        </p:txBody>
      </p:sp>
      <p:sp>
        <p:nvSpPr>
          <p:cNvPr id="6" name="页脚占位符 5"/>
          <p:cNvSpPr>
            <a:spLocks noGrp="1"/>
          </p:cNvSpPr>
          <p:nvPr>
            <p:ph type="ftr" sz="quarter" idx="11"/>
          </p:nvPr>
        </p:nvSpPr>
        <p:spPr>
          <a:xfrm>
            <a:off x="3124608" y="4767264"/>
            <a:ext cx="2894787" cy="273844"/>
          </a:xfrm>
          <a:prstGeom prst="rect">
            <a:avLst/>
          </a:prstGeom>
        </p:spPr>
        <p:txBody>
          <a:bodyPr lIns="91431" tIns="45715" rIns="91431" bIns="45715"/>
          <a:lstStyle/>
          <a:p>
            <a:pPr defTabSz="685165" fontAlgn="auto">
              <a:spcBef>
                <a:spcPts val="0"/>
              </a:spcBef>
              <a:spcAft>
                <a:spcPts val="0"/>
              </a:spcAft>
            </a:pPr>
            <a:endParaRPr lang="zh-CN" altLang="en-US" sz="1425">
              <a:solidFill>
                <a:prstClr val="black"/>
              </a:solidFill>
              <a:latin typeface="Calibri" panose="020F0502020204030204"/>
            </a:endParaRPr>
          </a:p>
        </p:txBody>
      </p:sp>
      <p:sp>
        <p:nvSpPr>
          <p:cNvPr id="7" name="灯片编号占位符 6"/>
          <p:cNvSpPr>
            <a:spLocks noGrp="1"/>
          </p:cNvSpPr>
          <p:nvPr>
            <p:ph type="sldNum" sz="quarter" idx="12"/>
          </p:nvPr>
        </p:nvSpPr>
        <p:spPr>
          <a:xfrm>
            <a:off x="6552863" y="4767264"/>
            <a:ext cx="2133878" cy="273844"/>
          </a:xfrm>
          <a:prstGeom prst="rect">
            <a:avLst/>
          </a:prstGeom>
        </p:spPr>
        <p:txBody>
          <a:bodyPr lIns="91431" tIns="45715" rIns="91431" bIns="45715"/>
          <a:lstStyle/>
          <a:p>
            <a:pPr defTabSz="685165" fontAlgn="auto">
              <a:spcBef>
                <a:spcPts val="0"/>
              </a:spcBef>
              <a:spcAft>
                <a:spcPts val="0"/>
              </a:spcAft>
            </a:pPr>
            <a:fld id="{210EE14C-485C-475A-A4AC-09D751B2B723}" type="slidenum">
              <a:rPr lang="zh-CN" altLang="en-US" sz="1425" smtClean="0">
                <a:solidFill>
                  <a:prstClr val="black"/>
                </a:solidFill>
                <a:latin typeface="Calibri" panose="020F0502020204030204"/>
              </a:rPr>
              <a:t>‹#›</a:t>
            </a:fld>
            <a:endParaRPr lang="zh-CN" altLang="en-US" sz="1425">
              <a:solidFill>
                <a:prstClr val="black"/>
              </a:solidFill>
              <a:latin typeface="Calibri" panose="020F0502020204030204"/>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000">
        <p14:prism isInverted="1"/>
      </p:transition>
    </mc:Choice>
    <mc:Fallback>
      <p:transition spd="slow" advClick="0" advTm="7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mc:Choice xmlns:p14="http://schemas.microsoft.com/office/powerpoint/2010/main" Requires="p14">
      <p:transition spd="slow" p14:dur="1600" advClick="0" advTm="7000">
        <p14:prism isInverted="1"/>
      </p:transition>
    </mc:Choice>
    <mc:Fallback>
      <p:transition spd="slow" advClick="0" advTm="700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124" y="3600451"/>
            <a:ext cx="5487114" cy="425054"/>
          </a:xfrm>
          <a:prstGeom prst="rect">
            <a:avLst/>
          </a:prstGeom>
        </p:spPr>
        <p:txBody>
          <a:bodyPr lIns="91431" tIns="45715" rIns="91431" bIns="45715" anchor="b"/>
          <a:lstStyle>
            <a:lvl1pPr algn="l">
              <a:defRPr sz="1500" b="1"/>
            </a:lvl1pPr>
          </a:lstStyle>
          <a:p>
            <a:r>
              <a:rPr lang="zh-CN" altLang="en-US"/>
              <a:t>单击此处编辑母版标题样式</a:t>
            </a:r>
          </a:p>
        </p:txBody>
      </p:sp>
      <p:sp>
        <p:nvSpPr>
          <p:cNvPr id="3" name="图片占位符 2"/>
          <p:cNvSpPr>
            <a:spLocks noGrp="1"/>
          </p:cNvSpPr>
          <p:nvPr>
            <p:ph type="pic" idx="1"/>
          </p:nvPr>
        </p:nvSpPr>
        <p:spPr>
          <a:xfrm>
            <a:off x="1792124" y="459581"/>
            <a:ext cx="5487114" cy="3086100"/>
          </a:xfrm>
          <a:prstGeom prst="rect">
            <a:avLst/>
          </a:prstGeom>
        </p:spPr>
        <p:txBody>
          <a:bodyPr lIns="91431" tIns="45715" rIns="91431" bIns="45715"/>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1792124" y="4025504"/>
            <a:ext cx="5487114" cy="603647"/>
          </a:xfrm>
          <a:prstGeom prst="rect">
            <a:avLst/>
          </a:prstGeom>
        </p:spPr>
        <p:txBody>
          <a:bodyPr lIns="91431" tIns="45715" rIns="91431" bIns="45715"/>
          <a:lstStyle>
            <a:lvl1pPr marL="0" indent="0">
              <a:buNone/>
              <a:defRPr sz="1125"/>
            </a:lvl1pPr>
            <a:lvl2pPr marL="342900" indent="0">
              <a:buNone/>
              <a:defRPr sz="900"/>
            </a:lvl2pPr>
            <a:lvl3pPr marL="685800" indent="0">
              <a:buNone/>
              <a:defRPr sz="825"/>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单击此处编辑母版文本样式</a:t>
            </a:r>
          </a:p>
        </p:txBody>
      </p:sp>
      <p:sp>
        <p:nvSpPr>
          <p:cNvPr id="5" name="日期占位符 4"/>
          <p:cNvSpPr>
            <a:spLocks noGrp="1"/>
          </p:cNvSpPr>
          <p:nvPr>
            <p:ph type="dt" sz="half" idx="10"/>
          </p:nvPr>
        </p:nvSpPr>
        <p:spPr>
          <a:xfrm>
            <a:off x="457259" y="4767264"/>
            <a:ext cx="2133878" cy="273844"/>
          </a:xfrm>
          <a:prstGeom prst="rect">
            <a:avLst/>
          </a:prstGeom>
        </p:spPr>
        <p:txBody>
          <a:bodyPr lIns="91431" tIns="45715" rIns="91431" bIns="45715"/>
          <a:lstStyle/>
          <a:p>
            <a:pPr defTabSz="685165" fontAlgn="auto">
              <a:spcBef>
                <a:spcPts val="0"/>
              </a:spcBef>
              <a:spcAft>
                <a:spcPts val="0"/>
              </a:spcAft>
            </a:pPr>
            <a:fld id="{FC6E3BE3-B967-4CAF-86E4-C886371B9531}" type="datetimeFigureOut">
              <a:rPr lang="zh-CN" altLang="en-US" sz="1425" smtClean="0">
                <a:solidFill>
                  <a:prstClr val="black"/>
                </a:solidFill>
                <a:latin typeface="Calibri" panose="020F0502020204030204"/>
              </a:rPr>
              <a:t>2017/7/11</a:t>
            </a:fld>
            <a:endParaRPr lang="zh-CN" altLang="en-US" sz="1425">
              <a:solidFill>
                <a:prstClr val="black"/>
              </a:solidFill>
              <a:latin typeface="Calibri" panose="020F0502020204030204"/>
            </a:endParaRPr>
          </a:p>
        </p:txBody>
      </p:sp>
      <p:sp>
        <p:nvSpPr>
          <p:cNvPr id="6" name="页脚占位符 5"/>
          <p:cNvSpPr>
            <a:spLocks noGrp="1"/>
          </p:cNvSpPr>
          <p:nvPr>
            <p:ph type="ftr" sz="quarter" idx="11"/>
          </p:nvPr>
        </p:nvSpPr>
        <p:spPr>
          <a:xfrm>
            <a:off x="3124608" y="4767264"/>
            <a:ext cx="2894787" cy="273844"/>
          </a:xfrm>
          <a:prstGeom prst="rect">
            <a:avLst/>
          </a:prstGeom>
        </p:spPr>
        <p:txBody>
          <a:bodyPr lIns="91431" tIns="45715" rIns="91431" bIns="45715"/>
          <a:lstStyle/>
          <a:p>
            <a:pPr defTabSz="685165" fontAlgn="auto">
              <a:spcBef>
                <a:spcPts val="0"/>
              </a:spcBef>
              <a:spcAft>
                <a:spcPts val="0"/>
              </a:spcAft>
            </a:pPr>
            <a:endParaRPr lang="zh-CN" altLang="en-US" sz="1425">
              <a:solidFill>
                <a:prstClr val="black"/>
              </a:solidFill>
              <a:latin typeface="Calibri" panose="020F0502020204030204"/>
            </a:endParaRPr>
          </a:p>
        </p:txBody>
      </p:sp>
      <p:sp>
        <p:nvSpPr>
          <p:cNvPr id="7" name="灯片编号占位符 6"/>
          <p:cNvSpPr>
            <a:spLocks noGrp="1"/>
          </p:cNvSpPr>
          <p:nvPr>
            <p:ph type="sldNum" sz="quarter" idx="12"/>
          </p:nvPr>
        </p:nvSpPr>
        <p:spPr>
          <a:xfrm>
            <a:off x="6552863" y="4767264"/>
            <a:ext cx="2133878" cy="273844"/>
          </a:xfrm>
          <a:prstGeom prst="rect">
            <a:avLst/>
          </a:prstGeom>
        </p:spPr>
        <p:txBody>
          <a:bodyPr lIns="91431" tIns="45715" rIns="91431" bIns="45715"/>
          <a:lstStyle/>
          <a:p>
            <a:pPr defTabSz="685165" fontAlgn="auto">
              <a:spcBef>
                <a:spcPts val="0"/>
              </a:spcBef>
              <a:spcAft>
                <a:spcPts val="0"/>
              </a:spcAft>
            </a:pPr>
            <a:fld id="{210EE14C-485C-475A-A4AC-09D751B2B723}" type="slidenum">
              <a:rPr lang="zh-CN" altLang="en-US" sz="1425" smtClean="0">
                <a:solidFill>
                  <a:prstClr val="black"/>
                </a:solidFill>
                <a:latin typeface="Calibri" panose="020F0502020204030204"/>
              </a:rPr>
              <a:t>‹#›</a:t>
            </a:fld>
            <a:endParaRPr lang="zh-CN" altLang="en-US" sz="1425">
              <a:solidFill>
                <a:prstClr val="black"/>
              </a:solidFill>
              <a:latin typeface="Calibri" panose="020F0502020204030204"/>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000">
        <p14:prism isInverted="1"/>
      </p:transition>
    </mc:Choice>
    <mc:Fallback>
      <p:transition spd="slow" advClick="0" advTm="700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61" y="205979"/>
            <a:ext cx="8229481" cy="857250"/>
          </a:xfrm>
          <a:prstGeom prst="rect">
            <a:avLst/>
          </a:prstGeom>
        </p:spPr>
        <p:txBody>
          <a:bodyPr lIns="91431" tIns="45715" rIns="91431" bIns="45715"/>
          <a:lstStyle/>
          <a:p>
            <a:r>
              <a:rPr lang="zh-CN" altLang="en-US"/>
              <a:t>单击此处编辑母版标题样式</a:t>
            </a:r>
          </a:p>
        </p:txBody>
      </p:sp>
      <p:sp>
        <p:nvSpPr>
          <p:cNvPr id="3" name="竖排文字占位符 2"/>
          <p:cNvSpPr>
            <a:spLocks noGrp="1"/>
          </p:cNvSpPr>
          <p:nvPr>
            <p:ph type="body" orient="vert" idx="1"/>
          </p:nvPr>
        </p:nvSpPr>
        <p:spPr>
          <a:xfrm>
            <a:off x="457261" y="1200151"/>
            <a:ext cx="8229481" cy="3394472"/>
          </a:xfrm>
          <a:prstGeom prst="rect">
            <a:avLst/>
          </a:prstGeom>
        </p:spPr>
        <p:txBody>
          <a:bodyPr vert="eaVert" lIns="91431" tIns="45715" rIns="91431" bIns="45715"/>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59" y="4767264"/>
            <a:ext cx="2133878" cy="273844"/>
          </a:xfrm>
          <a:prstGeom prst="rect">
            <a:avLst/>
          </a:prstGeom>
        </p:spPr>
        <p:txBody>
          <a:bodyPr lIns="91431" tIns="45715" rIns="91431" bIns="45715"/>
          <a:lstStyle/>
          <a:p>
            <a:pPr defTabSz="685165" fontAlgn="auto">
              <a:spcBef>
                <a:spcPts val="0"/>
              </a:spcBef>
              <a:spcAft>
                <a:spcPts val="0"/>
              </a:spcAft>
            </a:pPr>
            <a:fld id="{FC6E3BE3-B967-4CAF-86E4-C886371B9531}" type="datetimeFigureOut">
              <a:rPr lang="zh-CN" altLang="en-US" sz="1425" smtClean="0">
                <a:solidFill>
                  <a:prstClr val="black"/>
                </a:solidFill>
                <a:latin typeface="Calibri" panose="020F0502020204030204"/>
              </a:rPr>
              <a:t>2017/7/11</a:t>
            </a:fld>
            <a:endParaRPr lang="zh-CN" altLang="en-US" sz="1425">
              <a:solidFill>
                <a:prstClr val="black"/>
              </a:solidFill>
              <a:latin typeface="Calibri" panose="020F0502020204030204"/>
            </a:endParaRPr>
          </a:p>
        </p:txBody>
      </p:sp>
      <p:sp>
        <p:nvSpPr>
          <p:cNvPr id="5" name="页脚占位符 4"/>
          <p:cNvSpPr>
            <a:spLocks noGrp="1"/>
          </p:cNvSpPr>
          <p:nvPr>
            <p:ph type="ftr" sz="quarter" idx="11"/>
          </p:nvPr>
        </p:nvSpPr>
        <p:spPr>
          <a:xfrm>
            <a:off x="3124608" y="4767264"/>
            <a:ext cx="2894787" cy="273844"/>
          </a:xfrm>
          <a:prstGeom prst="rect">
            <a:avLst/>
          </a:prstGeom>
        </p:spPr>
        <p:txBody>
          <a:bodyPr lIns="91431" tIns="45715" rIns="91431" bIns="45715"/>
          <a:lstStyle/>
          <a:p>
            <a:pPr defTabSz="685165" fontAlgn="auto">
              <a:spcBef>
                <a:spcPts val="0"/>
              </a:spcBef>
              <a:spcAft>
                <a:spcPts val="0"/>
              </a:spcAft>
            </a:pPr>
            <a:endParaRPr lang="zh-CN" altLang="en-US" sz="1425">
              <a:solidFill>
                <a:prstClr val="black"/>
              </a:solidFill>
              <a:latin typeface="Calibri" panose="020F0502020204030204"/>
            </a:endParaRPr>
          </a:p>
        </p:txBody>
      </p:sp>
      <p:sp>
        <p:nvSpPr>
          <p:cNvPr id="6" name="灯片编号占位符 5"/>
          <p:cNvSpPr>
            <a:spLocks noGrp="1"/>
          </p:cNvSpPr>
          <p:nvPr>
            <p:ph type="sldNum" sz="quarter" idx="12"/>
          </p:nvPr>
        </p:nvSpPr>
        <p:spPr>
          <a:xfrm>
            <a:off x="6552863" y="4767264"/>
            <a:ext cx="2133878" cy="273844"/>
          </a:xfrm>
          <a:prstGeom prst="rect">
            <a:avLst/>
          </a:prstGeom>
        </p:spPr>
        <p:txBody>
          <a:bodyPr lIns="91431" tIns="45715" rIns="91431" bIns="45715"/>
          <a:lstStyle/>
          <a:p>
            <a:pPr defTabSz="685165" fontAlgn="auto">
              <a:spcBef>
                <a:spcPts val="0"/>
              </a:spcBef>
              <a:spcAft>
                <a:spcPts val="0"/>
              </a:spcAft>
            </a:pPr>
            <a:fld id="{210EE14C-485C-475A-A4AC-09D751B2B723}" type="slidenum">
              <a:rPr lang="zh-CN" altLang="en-US" sz="1425" smtClean="0">
                <a:solidFill>
                  <a:prstClr val="black"/>
                </a:solidFill>
                <a:latin typeface="Calibri" panose="020F0502020204030204"/>
              </a:rPr>
              <a:t>‹#›</a:t>
            </a:fld>
            <a:endParaRPr lang="zh-CN" altLang="en-US" sz="1425">
              <a:solidFill>
                <a:prstClr val="black"/>
              </a:solidFill>
              <a:latin typeface="Calibri" panose="020F0502020204030204"/>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000">
        <p14:prism isInverted="1"/>
      </p:transition>
    </mc:Choice>
    <mc:Fallback>
      <p:transition spd="slow" advClick="0" advTm="700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0264" y="205980"/>
            <a:ext cx="2056477" cy="4388644"/>
          </a:xfrm>
          <a:prstGeom prst="rect">
            <a:avLst/>
          </a:prstGeom>
        </p:spPr>
        <p:txBody>
          <a:bodyPr vert="eaVert" lIns="91431" tIns="45715" rIns="91431" bIns="45715"/>
          <a:lstStyle/>
          <a:p>
            <a:r>
              <a:rPr lang="zh-CN" altLang="en-US"/>
              <a:t>单击此处编辑母版标题样式</a:t>
            </a:r>
          </a:p>
        </p:txBody>
      </p:sp>
      <p:sp>
        <p:nvSpPr>
          <p:cNvPr id="3" name="竖排文字占位符 2"/>
          <p:cNvSpPr>
            <a:spLocks noGrp="1"/>
          </p:cNvSpPr>
          <p:nvPr>
            <p:ph type="body" orient="vert" idx="1"/>
          </p:nvPr>
        </p:nvSpPr>
        <p:spPr>
          <a:xfrm>
            <a:off x="457259" y="205980"/>
            <a:ext cx="6058689" cy="4388644"/>
          </a:xfrm>
          <a:prstGeom prst="rect">
            <a:avLst/>
          </a:prstGeom>
        </p:spPr>
        <p:txBody>
          <a:bodyPr vert="eaVert" lIns="91431" tIns="45715" rIns="91431" bIns="45715"/>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59" y="4767264"/>
            <a:ext cx="2133878" cy="273844"/>
          </a:xfrm>
          <a:prstGeom prst="rect">
            <a:avLst/>
          </a:prstGeom>
        </p:spPr>
        <p:txBody>
          <a:bodyPr lIns="91431" tIns="45715" rIns="91431" bIns="45715"/>
          <a:lstStyle/>
          <a:p>
            <a:pPr defTabSz="685165" fontAlgn="auto">
              <a:spcBef>
                <a:spcPts val="0"/>
              </a:spcBef>
              <a:spcAft>
                <a:spcPts val="0"/>
              </a:spcAft>
            </a:pPr>
            <a:fld id="{FC6E3BE3-B967-4CAF-86E4-C886371B9531}" type="datetimeFigureOut">
              <a:rPr lang="zh-CN" altLang="en-US" sz="1425" smtClean="0">
                <a:solidFill>
                  <a:prstClr val="black"/>
                </a:solidFill>
                <a:latin typeface="Calibri" panose="020F0502020204030204"/>
              </a:rPr>
              <a:t>2017/7/11</a:t>
            </a:fld>
            <a:endParaRPr lang="zh-CN" altLang="en-US" sz="1425">
              <a:solidFill>
                <a:prstClr val="black"/>
              </a:solidFill>
              <a:latin typeface="Calibri" panose="020F0502020204030204"/>
            </a:endParaRPr>
          </a:p>
        </p:txBody>
      </p:sp>
      <p:sp>
        <p:nvSpPr>
          <p:cNvPr id="5" name="页脚占位符 4"/>
          <p:cNvSpPr>
            <a:spLocks noGrp="1"/>
          </p:cNvSpPr>
          <p:nvPr>
            <p:ph type="ftr" sz="quarter" idx="11"/>
          </p:nvPr>
        </p:nvSpPr>
        <p:spPr>
          <a:xfrm>
            <a:off x="3124608" y="4767264"/>
            <a:ext cx="2894787" cy="273844"/>
          </a:xfrm>
          <a:prstGeom prst="rect">
            <a:avLst/>
          </a:prstGeom>
        </p:spPr>
        <p:txBody>
          <a:bodyPr lIns="91431" tIns="45715" rIns="91431" bIns="45715"/>
          <a:lstStyle/>
          <a:p>
            <a:pPr defTabSz="685165" fontAlgn="auto">
              <a:spcBef>
                <a:spcPts val="0"/>
              </a:spcBef>
              <a:spcAft>
                <a:spcPts val="0"/>
              </a:spcAft>
            </a:pPr>
            <a:endParaRPr lang="zh-CN" altLang="en-US" sz="1425">
              <a:solidFill>
                <a:prstClr val="black"/>
              </a:solidFill>
              <a:latin typeface="Calibri" panose="020F0502020204030204"/>
            </a:endParaRPr>
          </a:p>
        </p:txBody>
      </p:sp>
      <p:sp>
        <p:nvSpPr>
          <p:cNvPr id="6" name="灯片编号占位符 5"/>
          <p:cNvSpPr>
            <a:spLocks noGrp="1"/>
          </p:cNvSpPr>
          <p:nvPr>
            <p:ph type="sldNum" sz="quarter" idx="12"/>
          </p:nvPr>
        </p:nvSpPr>
        <p:spPr>
          <a:xfrm>
            <a:off x="6552863" y="4767264"/>
            <a:ext cx="2133878" cy="273844"/>
          </a:xfrm>
          <a:prstGeom prst="rect">
            <a:avLst/>
          </a:prstGeom>
        </p:spPr>
        <p:txBody>
          <a:bodyPr lIns="91431" tIns="45715" rIns="91431" bIns="45715"/>
          <a:lstStyle/>
          <a:p>
            <a:pPr defTabSz="685165" fontAlgn="auto">
              <a:spcBef>
                <a:spcPts val="0"/>
              </a:spcBef>
              <a:spcAft>
                <a:spcPts val="0"/>
              </a:spcAft>
            </a:pPr>
            <a:fld id="{210EE14C-485C-475A-A4AC-09D751B2B723}" type="slidenum">
              <a:rPr lang="zh-CN" altLang="en-US" sz="1425" smtClean="0">
                <a:solidFill>
                  <a:prstClr val="black"/>
                </a:solidFill>
                <a:latin typeface="Calibri" panose="020F0502020204030204"/>
              </a:rPr>
              <a:t>‹#›</a:t>
            </a:fld>
            <a:endParaRPr lang="zh-CN" altLang="en-US" sz="1425">
              <a:solidFill>
                <a:prstClr val="black"/>
              </a:solidFill>
              <a:latin typeface="Calibri" panose="020F0502020204030204"/>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000">
        <p14:prism isInverted="1"/>
      </p:transition>
    </mc:Choice>
    <mc:Fallback>
      <p:transition spd="slow" advClick="0" advTm="700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7000">
        <p14:prism isInverted="1"/>
      </p:transition>
    </mc:Choice>
    <mc:Fallback>
      <p:transition spd="slow" advClick="0" advTm="700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4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7000">
        <p14:prism isInverted="1"/>
      </p:transition>
    </mc:Choice>
    <mc:Fallback>
      <p:transition spd="slow" advClick="0" advTm="7000">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6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7000">
        <p14:prism isInverted="1"/>
      </p:transition>
    </mc:Choice>
    <mc:Fallback>
      <p:transition spd="slow" advClick="0" advTm="7000">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8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7000">
        <p14:prism isInverted="1"/>
      </p:transition>
    </mc:Choice>
    <mc:Fallback>
      <p:transition spd="slow" advClick="0" advTm="7000">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9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7000">
        <p14:prism isInverted="1"/>
      </p:transition>
    </mc:Choice>
    <mc:Fallback>
      <p:transition spd="slow" advClick="0" advTm="7000">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0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7000">
        <p14:prism isInverted="1"/>
      </p:transition>
    </mc:Choice>
    <mc:Fallback>
      <p:transition spd="slow" advClick="0" advTm="7000">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7000">
        <p14:prism isInverted="1"/>
      </p:transition>
    </mc:Choice>
    <mc:Fallback>
      <p:transition spd="slow" advClick="0" advTm="7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cSld>
  <p:clrMapOvr>
    <a:masterClrMapping/>
  </p:clrMapOvr>
  <mc:AlternateContent xmlns:mc="http://schemas.openxmlformats.org/markup-compatibility/2006">
    <mc:Choice xmlns:p14="http://schemas.microsoft.com/office/powerpoint/2010/main" Requires="p14">
      <p:transition spd="slow" p14:dur="1600" advClick="0" advTm="7000">
        <p14:prism isInverted="1"/>
      </p:transition>
    </mc:Choice>
    <mc:Fallback>
      <p:transition spd="slow" advClick="0" advTm="7000">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7000">
        <p14:prism isInverted="1"/>
      </p:transition>
    </mc:Choice>
    <mc:Fallback>
      <p:transition spd="slow" advClick="0" advTm="7000">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3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7000">
        <p14:prism isInverted="1"/>
      </p:transition>
    </mc:Choice>
    <mc:Fallback>
      <p:transition spd="slow" advClick="0" advTm="7000">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第一节">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7000">
        <p14:prism isInverted="1"/>
      </p:transition>
    </mc:Choice>
    <mc:Fallback>
      <p:transition spd="slow" advClick="0" advTm="7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mc:Choice xmlns:p14="http://schemas.microsoft.com/office/powerpoint/2010/main" Requires="p14">
      <p:transition spd="slow" p14:dur="1600" advClick="0" advTm="7000">
        <p14:prism isInverted="1"/>
      </p:transition>
    </mc:Choice>
    <mc:Fallback>
      <p:transition spd="slow" advClick="0" advTm="7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mc:Choice xmlns:p14="http://schemas.microsoft.com/office/powerpoint/2010/main" Requires="p14">
      <p:transition spd="slow" p14:dur="1600" advClick="0" advTm="7000">
        <p14:prism isInverted="1"/>
      </p:transition>
    </mc:Choice>
    <mc:Fallback>
      <p:transition spd="slow" advClick="0" advTm="7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p>
        </p:txBody>
      </p:sp>
    </p:spTree>
  </p:cSld>
  <p:clrMapOvr>
    <a:masterClrMapping/>
  </p:clrMapOvr>
  <mc:AlternateContent xmlns:mc="http://schemas.openxmlformats.org/markup-compatibility/2006">
    <mc:Choice xmlns:p14="http://schemas.microsoft.com/office/powerpoint/2010/main" Requires="p14">
      <p:transition spd="slow" p14:dur="1600" advClick="0" advTm="7000">
        <p14:prism isInverted="1"/>
      </p:transition>
    </mc:Choice>
    <mc:Fallback>
      <p:transition spd="slow" advClick="0" advTm="7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7000">
        <p14:prism isInverted="1"/>
      </p:transition>
    </mc:Choice>
    <mc:Fallback>
      <p:transition spd="slow" advClick="0" advTm="7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mc:AlternateContent xmlns:mc="http://schemas.openxmlformats.org/markup-compatibility/2006">
    <mc:Choice xmlns:p14="http://schemas.microsoft.com/office/powerpoint/2010/main" Requires="p14">
      <p:transition spd="slow" p14:dur="1600" advClick="0" advTm="7000">
        <p14:prism isInverted="1"/>
      </p:transition>
    </mc:Choice>
    <mc:Fallback>
      <p:transition spd="slow" advClick="0" advTm="7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mc:AlternateContent xmlns:mc="http://schemas.openxmlformats.org/markup-compatibility/2006">
    <mc:Choice xmlns:p14="http://schemas.microsoft.com/office/powerpoint/2010/main" Requires="p14">
      <p:transition spd="slow" p14:dur="1600" advClick="0" advTm="7000">
        <p14:prism isInverted="1"/>
      </p:transition>
    </mc:Choice>
    <mc:Fallback>
      <p:transition spd="slow" advClick="0" advTm="7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21" Type="http://schemas.openxmlformats.org/officeDocument/2006/relationships/slideLayout" Target="../slideLayouts/slideLayout3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600" advClick="0" advTm="7000">
        <p14:prism isInverted="1"/>
      </p:transition>
    </mc:Choice>
    <mc:Fallback>
      <p:transition spd="slow" advClick="0" advTm="7000">
        <p:fade/>
      </p:transition>
    </mc:Fallback>
  </mc:AlternateContent>
  <p:txStyles>
    <p:titleStyle>
      <a:lvl1pPr algn="l" rtl="0" eaLnBrk="0" fontAlgn="base" hangingPunct="0">
        <a:spcBef>
          <a:spcPct val="0"/>
        </a:spcBef>
        <a:spcAft>
          <a:spcPct val="0"/>
        </a:spcAft>
        <a:defRPr sz="4000" b="1">
          <a:solidFill>
            <a:schemeClr val="tx2"/>
          </a:solidFill>
          <a:latin typeface="+mj-lt"/>
          <a:ea typeface="+mj-ea"/>
          <a:cs typeface="+mj-cs"/>
        </a:defRPr>
      </a:lvl1pPr>
      <a:lvl2pPr algn="l" rtl="0" eaLnBrk="0" fontAlgn="base" hangingPunct="0">
        <a:spcBef>
          <a:spcPct val="0"/>
        </a:spcBef>
        <a:spcAft>
          <a:spcPct val="0"/>
        </a:spcAft>
        <a:defRPr sz="4000" b="1">
          <a:solidFill>
            <a:schemeClr val="tx2"/>
          </a:solidFill>
          <a:latin typeface="Arial" panose="020B0604020202020204" pitchFamily="34" charset="0"/>
        </a:defRPr>
      </a:lvl2pPr>
      <a:lvl3pPr algn="l" rtl="0" eaLnBrk="0" fontAlgn="base" hangingPunct="0">
        <a:spcBef>
          <a:spcPct val="0"/>
        </a:spcBef>
        <a:spcAft>
          <a:spcPct val="0"/>
        </a:spcAft>
        <a:defRPr sz="4000" b="1">
          <a:solidFill>
            <a:schemeClr val="tx2"/>
          </a:solidFill>
          <a:latin typeface="Arial" panose="020B0604020202020204" pitchFamily="34" charset="0"/>
        </a:defRPr>
      </a:lvl3pPr>
      <a:lvl4pPr algn="l" rtl="0" eaLnBrk="0" fontAlgn="base" hangingPunct="0">
        <a:spcBef>
          <a:spcPct val="0"/>
        </a:spcBef>
        <a:spcAft>
          <a:spcPct val="0"/>
        </a:spcAft>
        <a:defRPr sz="4000" b="1">
          <a:solidFill>
            <a:schemeClr val="tx2"/>
          </a:solidFill>
          <a:latin typeface="Arial" panose="020B0604020202020204" pitchFamily="34" charset="0"/>
        </a:defRPr>
      </a:lvl4pPr>
      <a:lvl5pPr algn="l" rtl="0" eaLnBrk="0" fontAlgn="base" hangingPunct="0">
        <a:spcBef>
          <a:spcPct val="0"/>
        </a:spcBef>
        <a:spcAft>
          <a:spcPct val="0"/>
        </a:spcAft>
        <a:defRPr sz="4000" b="1">
          <a:solidFill>
            <a:schemeClr val="tx2"/>
          </a:solidFill>
          <a:latin typeface="Arial" panose="020B0604020202020204" pitchFamily="34" charset="0"/>
        </a:defRPr>
      </a:lvl5pPr>
      <a:lvl6pPr marL="457200" algn="l" rtl="0" eaLnBrk="0" fontAlgn="base" hangingPunct="0">
        <a:spcBef>
          <a:spcPct val="0"/>
        </a:spcBef>
        <a:spcAft>
          <a:spcPct val="0"/>
        </a:spcAft>
        <a:defRPr sz="4000" b="1">
          <a:solidFill>
            <a:schemeClr val="tx2"/>
          </a:solidFill>
          <a:latin typeface="Arial" panose="020B0604020202020204" pitchFamily="34" charset="0"/>
        </a:defRPr>
      </a:lvl6pPr>
      <a:lvl7pPr marL="914400" algn="l" rtl="0" eaLnBrk="0" fontAlgn="base" hangingPunct="0">
        <a:spcBef>
          <a:spcPct val="0"/>
        </a:spcBef>
        <a:spcAft>
          <a:spcPct val="0"/>
        </a:spcAft>
        <a:defRPr sz="4000" b="1">
          <a:solidFill>
            <a:schemeClr val="tx2"/>
          </a:solidFill>
          <a:latin typeface="Arial" panose="020B0604020202020204" pitchFamily="34" charset="0"/>
        </a:defRPr>
      </a:lvl7pPr>
      <a:lvl8pPr marL="1371600" algn="l" rtl="0" eaLnBrk="0" fontAlgn="base" hangingPunct="0">
        <a:spcBef>
          <a:spcPct val="0"/>
        </a:spcBef>
        <a:spcAft>
          <a:spcPct val="0"/>
        </a:spcAft>
        <a:defRPr sz="4000" b="1">
          <a:solidFill>
            <a:schemeClr val="tx2"/>
          </a:solidFill>
          <a:latin typeface="Arial" panose="020B0604020202020204" pitchFamily="34" charset="0"/>
        </a:defRPr>
      </a:lvl8pPr>
      <a:lvl9pPr marL="1828800" algn="l" rtl="0" eaLnBrk="0" fontAlgn="base" hangingPunct="0">
        <a:spcBef>
          <a:spcPct val="0"/>
        </a:spcBef>
        <a:spcAft>
          <a:spcPct val="0"/>
        </a:spcAft>
        <a:defRPr sz="4000" b="1">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Lst>
  <mc:AlternateContent xmlns:mc="http://schemas.openxmlformats.org/markup-compatibility/2006">
    <mc:Choice xmlns:p14="http://schemas.microsoft.com/office/powerpoint/2010/main" Requires="p14">
      <p:transition spd="slow" p14:dur="1600" advClick="0" advTm="7000">
        <p14:prism isInverted="1"/>
      </p:transition>
    </mc:Choice>
    <mc:Fallback>
      <p:transition spd="slow" advClick="0" advTm="7000">
        <p:fade/>
      </p:transition>
    </mc:Fallback>
  </mc:AlternateContent>
  <p:txStyles>
    <p:titleStyle>
      <a:lvl1pPr algn="ctr" defTabSz="685165"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1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6895" indent="-213995" algn="l" defTabSz="685165"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1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165" rtl="0" eaLnBrk="1" latinLnBrk="0" hangingPunct="1">
        <a:defRPr sz="1425" kern="1200">
          <a:solidFill>
            <a:schemeClr val="tx1"/>
          </a:solidFill>
          <a:latin typeface="+mn-lt"/>
          <a:ea typeface="+mn-ea"/>
          <a:cs typeface="+mn-cs"/>
        </a:defRPr>
      </a:lvl1pPr>
      <a:lvl2pPr marL="342900" algn="l" defTabSz="685165" rtl="0" eaLnBrk="1" latinLnBrk="0" hangingPunct="1">
        <a:defRPr sz="1425" kern="1200">
          <a:solidFill>
            <a:schemeClr val="tx1"/>
          </a:solidFill>
          <a:latin typeface="+mn-lt"/>
          <a:ea typeface="+mn-ea"/>
          <a:cs typeface="+mn-cs"/>
        </a:defRPr>
      </a:lvl2pPr>
      <a:lvl3pPr marL="685800" algn="l" defTabSz="685165" rtl="0" eaLnBrk="1" latinLnBrk="0" hangingPunct="1">
        <a:defRPr sz="1425" kern="1200">
          <a:solidFill>
            <a:schemeClr val="tx1"/>
          </a:solidFill>
          <a:latin typeface="+mn-lt"/>
          <a:ea typeface="+mn-ea"/>
          <a:cs typeface="+mn-cs"/>
        </a:defRPr>
      </a:lvl3pPr>
      <a:lvl4pPr marL="1028700" algn="l" defTabSz="685165" rtl="0" eaLnBrk="1" latinLnBrk="0" hangingPunct="1">
        <a:defRPr sz="1425" kern="1200">
          <a:solidFill>
            <a:schemeClr val="tx1"/>
          </a:solidFill>
          <a:latin typeface="+mn-lt"/>
          <a:ea typeface="+mn-ea"/>
          <a:cs typeface="+mn-cs"/>
        </a:defRPr>
      </a:lvl4pPr>
      <a:lvl5pPr marL="1371600" algn="l" defTabSz="685165" rtl="0" eaLnBrk="1" latinLnBrk="0" hangingPunct="1">
        <a:defRPr sz="1425" kern="1200">
          <a:solidFill>
            <a:schemeClr val="tx1"/>
          </a:solidFill>
          <a:latin typeface="+mn-lt"/>
          <a:ea typeface="+mn-ea"/>
          <a:cs typeface="+mn-cs"/>
        </a:defRPr>
      </a:lvl5pPr>
      <a:lvl6pPr marL="1714500" algn="l" defTabSz="685165" rtl="0" eaLnBrk="1" latinLnBrk="0" hangingPunct="1">
        <a:defRPr sz="1425" kern="1200">
          <a:solidFill>
            <a:schemeClr val="tx1"/>
          </a:solidFill>
          <a:latin typeface="+mn-lt"/>
          <a:ea typeface="+mn-ea"/>
          <a:cs typeface="+mn-cs"/>
        </a:defRPr>
      </a:lvl6pPr>
      <a:lvl7pPr marL="2057400" algn="l" defTabSz="685165" rtl="0" eaLnBrk="1" latinLnBrk="0" hangingPunct="1">
        <a:defRPr sz="1425" kern="1200">
          <a:solidFill>
            <a:schemeClr val="tx1"/>
          </a:solidFill>
          <a:latin typeface="+mn-lt"/>
          <a:ea typeface="+mn-ea"/>
          <a:cs typeface="+mn-cs"/>
        </a:defRPr>
      </a:lvl7pPr>
      <a:lvl8pPr marL="2400300" algn="l" defTabSz="685165" rtl="0" eaLnBrk="1" latinLnBrk="0" hangingPunct="1">
        <a:defRPr sz="1425" kern="1200">
          <a:solidFill>
            <a:schemeClr val="tx1"/>
          </a:solidFill>
          <a:latin typeface="+mn-lt"/>
          <a:ea typeface="+mn-ea"/>
          <a:cs typeface="+mn-cs"/>
        </a:defRPr>
      </a:lvl8pPr>
      <a:lvl9pPr marL="2743200" algn="l" defTabSz="685165" rtl="0" eaLnBrk="1" latinLnBrk="0" hangingPunct="1">
        <a:defRPr sz="142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media1.mp3"/><Relationship Id="rId7" Type="http://schemas.openxmlformats.org/officeDocument/2006/relationships/image" Target="../media/image3.png"/><Relationship Id="rId2" Type="http://schemas.microsoft.com/office/2007/relationships/media" Target="../media/media1.mp3"/><Relationship Id="rId1" Type="http://schemas.openxmlformats.org/officeDocument/2006/relationships/tags" Target="../tags/tag2.xml"/><Relationship Id="rId6" Type="http://schemas.openxmlformats.org/officeDocument/2006/relationships/image" Target="../media/image2.png"/><Relationship Id="rId5" Type="http://schemas.openxmlformats.org/officeDocument/2006/relationships/notesSlide" Target="../notesSlides/notesSlide1.xml"/><Relationship Id="rId4"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8.xml"/><Relationship Id="rId5" Type="http://schemas.openxmlformats.org/officeDocument/2006/relationships/image" Target="../media/image3.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1.xml"/><Relationship Id="rId1" Type="http://schemas.openxmlformats.org/officeDocument/2006/relationships/slideLayout" Target="../slideLayouts/slideLayout18.xml"/><Relationship Id="rId6" Type="http://schemas.openxmlformats.org/officeDocument/2006/relationships/image" Target="../media/image5.png"/><Relationship Id="rId5" Type="http://schemas.openxmlformats.org/officeDocument/2006/relationships/image" Target="../media/image10.png"/><Relationship Id="rId4" Type="http://schemas.openxmlformats.org/officeDocument/2006/relationships/image" Target="../media/image14.jpg"/></Relationships>
</file>

<file path=ppt/slides/_rels/slide12.xml.rels><?xml version="1.0" encoding="UTF-8" standalone="yes"?>
<Relationships xmlns="http://schemas.openxmlformats.org/package/2006/relationships"><Relationship Id="rId3" Type="http://schemas.openxmlformats.org/officeDocument/2006/relationships/hyperlink" Target="http://www.rapidesign.cn/" TargetMode="External"/><Relationship Id="rId2" Type="http://schemas.openxmlformats.org/officeDocument/2006/relationships/notesSlide" Target="../notesSlides/notesSlide12.xml"/><Relationship Id="rId1" Type="http://schemas.openxmlformats.org/officeDocument/2006/relationships/slideLayout" Target="../slideLayouts/slideLayout18.xml"/><Relationship Id="rId5" Type="http://schemas.openxmlformats.org/officeDocument/2006/relationships/image" Target="../media/image5.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8.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8.xml"/><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8.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18.xml"/><Relationship Id="rId5" Type="http://schemas.openxmlformats.org/officeDocument/2006/relationships/image" Target="../media/image15.png"/><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18.xml"/><Relationship Id="rId5" Type="http://schemas.openxmlformats.org/officeDocument/2006/relationships/image" Target="../media/image3.png"/><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18.xml"/><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18.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6.png"/><Relationship Id="rId7" Type="http://schemas.openxmlformats.org/officeDocument/2006/relationships/image" Target="../media/image18.png"/><Relationship Id="rId12"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18.xml"/><Relationship Id="rId6" Type="http://schemas.microsoft.com/office/2007/relationships/hdphoto" Target="../media/hdphoto2.wdp"/><Relationship Id="rId11" Type="http://schemas.openxmlformats.org/officeDocument/2006/relationships/image" Target="../media/image10.png"/><Relationship Id="rId5" Type="http://schemas.openxmlformats.org/officeDocument/2006/relationships/image" Target="../media/image17.png"/><Relationship Id="rId10" Type="http://schemas.microsoft.com/office/2007/relationships/hdphoto" Target="../media/hdphoto4.wdp"/><Relationship Id="rId4" Type="http://schemas.microsoft.com/office/2007/relationships/hdphoto" Target="../media/hdphoto1.wdp"/><Relationship Id="rId9" Type="http://schemas.openxmlformats.org/officeDocument/2006/relationships/image" Target="../media/image19.pn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18.xml"/><Relationship Id="rId5" Type="http://schemas.openxmlformats.org/officeDocument/2006/relationships/image" Target="../media/image10.png"/><Relationship Id="rId4" Type="http://schemas.openxmlformats.org/officeDocument/2006/relationships/image" Target="../media/image20.png"/></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18.xml"/><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23.xml"/><Relationship Id="rId1" Type="http://schemas.openxmlformats.org/officeDocument/2006/relationships/slideLayout" Target="../slideLayouts/slideLayout18.xml"/><Relationship Id="rId6" Type="http://schemas.openxmlformats.org/officeDocument/2006/relationships/image" Target="../media/image5.png"/><Relationship Id="rId5" Type="http://schemas.openxmlformats.org/officeDocument/2006/relationships/image" Target="../media/image10.png"/><Relationship Id="rId4" Type="http://schemas.openxmlformats.org/officeDocument/2006/relationships/image" Target="../media/image9.jpg"/></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18.xml"/><Relationship Id="rId5" Type="http://schemas.openxmlformats.org/officeDocument/2006/relationships/image" Target="../media/image3.png"/><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18.xml"/><Relationship Id="rId5" Type="http://schemas.openxmlformats.org/officeDocument/2006/relationships/image" Target="../media/image10.png"/><Relationship Id="rId4" Type="http://schemas.openxmlformats.org/officeDocument/2006/relationships/image" Target="../media/image22.jpg"/></Relationships>
</file>

<file path=ppt/slides/_rels/slide2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6.xml"/><Relationship Id="rId1" Type="http://schemas.openxmlformats.org/officeDocument/2006/relationships/slideLayout" Target="../slideLayouts/slideLayout18.xml"/><Relationship Id="rId5" Type="http://schemas.openxmlformats.org/officeDocument/2006/relationships/image" Target="../media/image5.png"/><Relationship Id="rId4" Type="http://schemas.openxmlformats.org/officeDocument/2006/relationships/image" Target="../media/image10.png"/></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0.png"/><Relationship Id="rId2" Type="http://schemas.openxmlformats.org/officeDocument/2006/relationships/notesSlide" Target="../notesSlides/notesSlide27.xml"/><Relationship Id="rId1" Type="http://schemas.openxmlformats.org/officeDocument/2006/relationships/slideLayout" Target="../slideLayouts/slideLayout18.xml"/><Relationship Id="rId6" Type="http://schemas.openxmlformats.org/officeDocument/2006/relationships/image" Target="../media/image11.jpg"/><Relationship Id="rId5" Type="http://schemas.openxmlformats.org/officeDocument/2006/relationships/image" Target="../media/image9.jpg"/><Relationship Id="rId4" Type="http://schemas.openxmlformats.org/officeDocument/2006/relationships/image" Target="../media/image24.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tags" Target="../tags/tag3.xml"/><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8.xml"/><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7"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8.xml"/><Relationship Id="rId6" Type="http://schemas.openxmlformats.org/officeDocument/2006/relationships/image" Target="../media/image10.png"/><Relationship Id="rId5" Type="http://schemas.openxmlformats.org/officeDocument/2006/relationships/image" Target="../media/image9.jpg"/><Relationship Id="rId4" Type="http://schemas.openxmlformats.org/officeDocument/2006/relationships/image" Target="../media/image8.jp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8.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7"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8.xml"/><Relationship Id="rId6" Type="http://schemas.openxmlformats.org/officeDocument/2006/relationships/image" Target="../media/image10.png"/><Relationship Id="rId5" Type="http://schemas.openxmlformats.org/officeDocument/2006/relationships/image" Target="../media/image12.jpg"/><Relationship Id="rId4" Type="http://schemas.openxmlformats.org/officeDocument/2006/relationships/image" Target="../media/image11.jp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8.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8.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8.xml"/><Relationship Id="rId5" Type="http://schemas.openxmlformats.org/officeDocument/2006/relationships/image" Target="../media/image10.png"/><Relationship Id="rId4" Type="http://schemas.openxmlformats.org/officeDocument/2006/relationships/image" Target="../media/image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7" name="TextBox 6"/>
          <p:cNvSpPr txBox="1">
            <a:spLocks noChangeArrowheads="1"/>
          </p:cNvSpPr>
          <p:nvPr/>
        </p:nvSpPr>
        <p:spPr bwMode="auto">
          <a:xfrm>
            <a:off x="2642036" y="2328014"/>
            <a:ext cx="4663456" cy="7694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sz="4400" b="1" dirty="0">
                <a:solidFill>
                  <a:srgbClr val="C00000"/>
                </a:solidFill>
                <a:latin typeface="微软雅黑" panose="020B0503020204020204" pitchFamily="34" charset="-122"/>
                <a:ea typeface="微软雅黑" panose="020B0503020204020204" pitchFamily="34" charset="-122"/>
              </a:rPr>
              <a:t>军队部队</a:t>
            </a:r>
            <a:r>
              <a:rPr lang="en-US" altLang="zh-CN" sz="4400" b="1" dirty="0">
                <a:solidFill>
                  <a:srgbClr val="C00000"/>
                </a:solidFill>
                <a:latin typeface="微软雅黑" panose="020B0503020204020204" pitchFamily="34" charset="-122"/>
                <a:ea typeface="微软雅黑" panose="020B0503020204020204" pitchFamily="34" charset="-122"/>
              </a:rPr>
              <a:t>PPT</a:t>
            </a:r>
            <a:r>
              <a:rPr lang="zh-CN" altLang="en-US" sz="4400" b="1" dirty="0">
                <a:solidFill>
                  <a:srgbClr val="C00000"/>
                </a:solidFill>
                <a:latin typeface="微软雅黑" panose="020B0503020204020204" pitchFamily="34" charset="-122"/>
                <a:ea typeface="微软雅黑" panose="020B0503020204020204" pitchFamily="34" charset="-122"/>
              </a:rPr>
              <a:t>模板</a:t>
            </a:r>
          </a:p>
        </p:txBody>
      </p:sp>
      <p:sp>
        <p:nvSpPr>
          <p:cNvPr id="8" name="TextBox 5"/>
          <p:cNvSpPr txBox="1">
            <a:spLocks noChangeArrowheads="1"/>
          </p:cNvSpPr>
          <p:nvPr/>
        </p:nvSpPr>
        <p:spPr bwMode="auto">
          <a:xfrm>
            <a:off x="3415256" y="3102794"/>
            <a:ext cx="3206327"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b="1" dirty="0">
                <a:latin typeface="黑体" panose="02010609060101010101" pitchFamily="2" charset="-122"/>
                <a:ea typeface="黑体" panose="02010609060101010101" pitchFamily="2" charset="-122"/>
              </a:rPr>
              <a:t>单击此处添加您的副标题文字</a:t>
            </a:r>
          </a:p>
        </p:txBody>
      </p:sp>
      <p:pic>
        <p:nvPicPr>
          <p:cNvPr id="3" name="图片 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580166" y="3867116"/>
            <a:ext cx="1854818" cy="1033989"/>
          </a:xfrm>
          <a:prstGeom prst="rect">
            <a:avLst/>
          </a:prstGeom>
          <a:ln>
            <a:noFill/>
          </a:ln>
        </p:spPr>
      </p:pic>
      <p:pic>
        <p:nvPicPr>
          <p:cNvPr id="6" name="纯音乐-红旗颂">
            <a:hlinkClick r:id="" action="ppaction://media"/>
            <a:extLst>
              <a:ext uri="{FF2B5EF4-FFF2-40B4-BE49-F238E27FC236}">
                <a16:creationId xmlns:a16="http://schemas.microsoft.com/office/drawing/2014/main" id="{FA5F6F9F-4110-41A3-8836-B4FD079B189C}"/>
              </a:ext>
            </a:extLst>
          </p:cNvPr>
          <p:cNvPicPr>
            <a:picLocks noChangeAspect="1"/>
          </p:cNvPicPr>
          <p:nvPr>
            <a:audioFile r:link="rId3"/>
            <p:extLst>
              <p:ext uri="{DAA4B4D4-6D71-4841-9C94-3DE7FCFB9230}">
                <p14:media xmlns:p14="http://schemas.microsoft.com/office/powerpoint/2010/main" r:embed="rId2"/>
              </p:ext>
            </p:extLst>
          </p:nvPr>
        </p:nvPicPr>
        <p:blipFill>
          <a:blip r:embed="rId8"/>
          <a:stretch>
            <a:fillRect/>
          </a:stretch>
        </p:blipFill>
        <p:spPr>
          <a:xfrm>
            <a:off x="3657600" y="-609600"/>
            <a:ext cx="609600" cy="609600"/>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Click="0" advTm="7000">
        <p14:prism isInverted="1"/>
      </p:transition>
    </mc:Choice>
    <mc:Fallback>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par>
                          <p:cTn id="7" fill="hold">
                            <p:stCondLst>
                              <p:cond delay="0"/>
                            </p:stCondLst>
                            <p:childTnLst>
                              <p:par>
                                <p:cTn id="8" presetID="12" presetClass="entr" presetSubtype="4" fill="hold" grpId="0" nodeType="after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
                                        <p:tgtEl>
                                          <p:spTgt spid="7"/>
                                        </p:tgtEl>
                                        <p:attrNameLst>
                                          <p:attrName>ppt_y</p:attrName>
                                        </p:attrNameLst>
                                      </p:cBhvr>
                                      <p:tavLst>
                                        <p:tav tm="0">
                                          <p:val>
                                            <p:strVal val="#ppt_y+#ppt_h*1.125000"/>
                                          </p:val>
                                        </p:tav>
                                        <p:tav tm="100000">
                                          <p:val>
                                            <p:strVal val="#ppt_y"/>
                                          </p:val>
                                        </p:tav>
                                      </p:tavLst>
                                    </p:anim>
                                    <p:animEffect transition="in" filter="wipe(up)">
                                      <p:cBhvr>
                                        <p:cTn id="11" dur="500"/>
                                        <p:tgtEl>
                                          <p:spTgt spid="7"/>
                                        </p:tgtEl>
                                      </p:cBhvr>
                                    </p:animEffect>
                                  </p:childTnLst>
                                </p:cTn>
                              </p:par>
                              <p:par>
                                <p:cTn id="12" presetID="12" presetClass="entr" presetSubtype="1" fill="hold" grpId="0" nodeType="withEffect">
                                  <p:stCondLst>
                                    <p:cond delay="20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p:tgtEl>
                                          <p:spTgt spid="8"/>
                                        </p:tgtEl>
                                        <p:attrNameLst>
                                          <p:attrName>ppt_y</p:attrName>
                                        </p:attrNameLst>
                                      </p:cBhvr>
                                      <p:tavLst>
                                        <p:tav tm="0">
                                          <p:val>
                                            <p:strVal val="#ppt_y-#ppt_h*1.125000"/>
                                          </p:val>
                                        </p:tav>
                                        <p:tav tm="100000">
                                          <p:val>
                                            <p:strVal val="#ppt_y"/>
                                          </p:val>
                                        </p:tav>
                                      </p:tavLst>
                                    </p:anim>
                                    <p:animEffect transition="in" filter="wipe(down)">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6" repeatCount="indefinite" fill="hold" display="0">
                  <p:stCondLst>
                    <p:cond delay="indefinite"/>
                  </p:stCondLst>
                  <p:endCondLst>
                    <p:cond evt="onStopAudio" delay="0">
                      <p:tgtEl>
                        <p:sldTgt/>
                      </p:tgtEl>
                    </p:cond>
                  </p:endCondLst>
                </p:cTn>
                <p:tgtEl>
                  <p:spTgt spid="6"/>
                </p:tgtEl>
              </p:cMediaNode>
            </p:audio>
          </p:childTnLst>
        </p:cTn>
      </p:par>
    </p:tnLst>
    <p:bldLst>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752674" y="1363934"/>
            <a:ext cx="6019642" cy="2086662"/>
          </a:xfrm>
          <a:prstGeom prst="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40" name="TextBox 7"/>
          <p:cNvSpPr>
            <a:spLocks noChangeArrowheads="1"/>
          </p:cNvSpPr>
          <p:nvPr/>
        </p:nvSpPr>
        <p:spPr bwMode="auto">
          <a:xfrm>
            <a:off x="2894612" y="2006183"/>
            <a:ext cx="3672408" cy="492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3200" b="1" dirty="0">
                <a:latin typeface="微软雅黑" panose="020B0503020204020204" pitchFamily="34" charset="-122"/>
                <a:ea typeface="微软雅黑" panose="020B0503020204020204" pitchFamily="34" charset="-122"/>
                <a:sym typeface="微软雅黑" pitchFamily="34" charset="-122"/>
              </a:rPr>
              <a:t>点击添加标题</a:t>
            </a:r>
          </a:p>
        </p:txBody>
      </p:sp>
      <p:grpSp>
        <p:nvGrpSpPr>
          <p:cNvPr id="41" name="组合 40"/>
          <p:cNvGrpSpPr/>
          <p:nvPr/>
        </p:nvGrpSpPr>
        <p:grpSpPr>
          <a:xfrm>
            <a:off x="3203271" y="2658310"/>
            <a:ext cx="1386661" cy="215444"/>
            <a:chOff x="3505299" y="2420888"/>
            <a:chExt cx="1386661" cy="215444"/>
          </a:xfrm>
        </p:grpSpPr>
        <p:sp>
          <p:nvSpPr>
            <p:cNvPr id="42" name="等腰三角形 41"/>
            <p:cNvSpPr/>
            <p:nvPr/>
          </p:nvSpPr>
          <p:spPr>
            <a:xfrm rot="5400000">
              <a:off x="3505299" y="2456602"/>
              <a:ext cx="144016" cy="144016"/>
            </a:xfrm>
            <a:prstGeom prst="triangl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43" name="TextBox 7"/>
            <p:cNvSpPr>
              <a:spLocks noChangeArrowheads="1"/>
            </p:cNvSpPr>
            <p:nvPr/>
          </p:nvSpPr>
          <p:spPr bwMode="auto">
            <a:xfrm>
              <a:off x="3748216" y="2420888"/>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b="1" dirty="0">
                  <a:latin typeface="微软雅黑" panose="020B0503020204020204" pitchFamily="34" charset="-122"/>
                  <a:ea typeface="微软雅黑" panose="020B0503020204020204" pitchFamily="34" charset="-122"/>
                </a:rPr>
                <a:t>点击输入文字</a:t>
              </a:r>
              <a:endParaRPr lang="zh-CN" altLang="en-US" sz="1400" dirty="0">
                <a:latin typeface="微软雅黑" pitchFamily="34" charset="-122"/>
                <a:ea typeface="微软雅黑" pitchFamily="34" charset="-122"/>
                <a:sym typeface="微软雅黑" pitchFamily="34" charset="-122"/>
              </a:endParaRPr>
            </a:p>
          </p:txBody>
        </p:sp>
      </p:grpSp>
      <p:grpSp>
        <p:nvGrpSpPr>
          <p:cNvPr id="44" name="组合 43"/>
          <p:cNvGrpSpPr/>
          <p:nvPr/>
        </p:nvGrpSpPr>
        <p:grpSpPr>
          <a:xfrm>
            <a:off x="5235701" y="2658310"/>
            <a:ext cx="1386661" cy="215444"/>
            <a:chOff x="5017467" y="2420888"/>
            <a:chExt cx="1386661" cy="215444"/>
          </a:xfrm>
        </p:grpSpPr>
        <p:sp>
          <p:nvSpPr>
            <p:cNvPr id="45" name="等腰三角形 44"/>
            <p:cNvSpPr/>
            <p:nvPr/>
          </p:nvSpPr>
          <p:spPr>
            <a:xfrm rot="5400000">
              <a:off x="5017467" y="2456602"/>
              <a:ext cx="144016" cy="144016"/>
            </a:xfrm>
            <a:prstGeom prst="triangl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46" name="TextBox 7"/>
            <p:cNvSpPr>
              <a:spLocks noChangeArrowheads="1"/>
            </p:cNvSpPr>
            <p:nvPr/>
          </p:nvSpPr>
          <p:spPr bwMode="auto">
            <a:xfrm>
              <a:off x="5260384" y="2420888"/>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b="1" dirty="0">
                  <a:latin typeface="微软雅黑" panose="020B0503020204020204" pitchFamily="34" charset="-122"/>
                  <a:ea typeface="微软雅黑" panose="020B0503020204020204" pitchFamily="34" charset="-122"/>
                </a:rPr>
                <a:t>点击输入文字</a:t>
              </a:r>
              <a:endParaRPr lang="zh-CN" altLang="en-US" sz="1400" dirty="0">
                <a:latin typeface="微软雅黑" pitchFamily="34" charset="-122"/>
                <a:ea typeface="微软雅黑" pitchFamily="34" charset="-122"/>
                <a:sym typeface="微软雅黑" pitchFamily="34" charset="-122"/>
              </a:endParaRPr>
            </a:p>
          </p:txBody>
        </p:sp>
      </p:grpSp>
      <p:pic>
        <p:nvPicPr>
          <p:cNvPr id="55" name="图片 5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723" y="3936492"/>
            <a:ext cx="9144000" cy="1207008"/>
          </a:xfrm>
          <a:prstGeom prst="rect">
            <a:avLst/>
          </a:prstGeom>
        </p:spPr>
      </p:pic>
      <p:pic>
        <p:nvPicPr>
          <p:cNvPr id="56" name="图片 55"/>
          <p:cNvPicPr>
            <a:picLocks noChangeAspect="1"/>
          </p:cNvPicPr>
          <p:nvPr/>
        </p:nvPicPr>
        <p:blipFill rotWithShape="1">
          <a:blip r:embed="rId4">
            <a:extLst>
              <a:ext uri="{28A0092B-C50C-407E-A947-70E740481C1C}">
                <a14:useLocalDpi xmlns:a14="http://schemas.microsoft.com/office/drawing/2010/main" val="0"/>
              </a:ext>
            </a:extLst>
          </a:blip>
          <a:srcRect t="38149" r="77498" b="26297"/>
          <a:stretch/>
        </p:blipFill>
        <p:spPr>
          <a:xfrm>
            <a:off x="-6766" y="3305555"/>
            <a:ext cx="2057466" cy="1828752"/>
          </a:xfrm>
          <a:prstGeom prst="rect">
            <a:avLst/>
          </a:prstGeom>
        </p:spPr>
      </p:pic>
      <p:pic>
        <p:nvPicPr>
          <p:cNvPr id="57" name="图片 5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94358" y="3029170"/>
            <a:ext cx="1854818" cy="1033989"/>
          </a:xfrm>
          <a:prstGeom prst="rect">
            <a:avLst/>
          </a:prstGeom>
          <a:ln>
            <a:noFill/>
          </a:ln>
        </p:spPr>
      </p:pic>
      <p:grpSp>
        <p:nvGrpSpPr>
          <p:cNvPr id="18" name="组合 17"/>
          <p:cNvGrpSpPr/>
          <p:nvPr/>
        </p:nvGrpSpPr>
        <p:grpSpPr>
          <a:xfrm>
            <a:off x="4127173" y="509396"/>
            <a:ext cx="1270644" cy="1270644"/>
            <a:chOff x="4393978" y="846755"/>
            <a:chExt cx="1728192" cy="1728192"/>
          </a:xfrm>
        </p:grpSpPr>
        <p:grpSp>
          <p:nvGrpSpPr>
            <p:cNvPr id="19" name="组合 18"/>
            <p:cNvGrpSpPr/>
            <p:nvPr/>
          </p:nvGrpSpPr>
          <p:grpSpPr>
            <a:xfrm>
              <a:off x="4393978" y="846755"/>
              <a:ext cx="1728192" cy="1728192"/>
              <a:chOff x="6013866" y="1860879"/>
              <a:chExt cx="1329153" cy="1329153"/>
            </a:xfrm>
            <a:gradFill>
              <a:gsLst>
                <a:gs pos="62000">
                  <a:srgbClr val="C69135"/>
                </a:gs>
                <a:gs pos="34200">
                  <a:srgbClr val="E6D38F"/>
                </a:gs>
                <a:gs pos="0">
                  <a:srgbClr val="FCD860"/>
                </a:gs>
                <a:gs pos="100000">
                  <a:srgbClr val="F1DF97"/>
                </a:gs>
              </a:gsLst>
              <a:lin ang="12000000" scaled="0"/>
            </a:gradFill>
          </p:grpSpPr>
          <p:sp>
            <p:nvSpPr>
              <p:cNvPr id="21" name="椭圆 20"/>
              <p:cNvSpPr/>
              <p:nvPr/>
            </p:nvSpPr>
            <p:spPr>
              <a:xfrm>
                <a:off x="6013866" y="1860879"/>
                <a:ext cx="1329153" cy="1329153"/>
              </a:xfrm>
              <a:prstGeom prst="ellipse">
                <a:avLst/>
              </a:prstGeom>
              <a:solidFill>
                <a:srgbClr val="C00000"/>
              </a:solidFill>
              <a:ln w="28575">
                <a:solidFill>
                  <a:srgbClr val="C0000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22" name="椭圆 21"/>
              <p:cNvSpPr/>
              <p:nvPr/>
            </p:nvSpPr>
            <p:spPr>
              <a:xfrm>
                <a:off x="6129381" y="1976394"/>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sp>
          <p:nvSpPr>
            <p:cNvPr id="20" name="TextBox 7"/>
            <p:cNvSpPr>
              <a:spLocks noChangeArrowheads="1"/>
            </p:cNvSpPr>
            <p:nvPr/>
          </p:nvSpPr>
          <p:spPr bwMode="auto">
            <a:xfrm>
              <a:off x="4512279" y="1183314"/>
              <a:ext cx="1487074" cy="1130232"/>
            </a:xfrm>
            <a:prstGeom prst="rect">
              <a:avLst/>
            </a:prstGeom>
            <a:noFill/>
            <a:ln>
              <a:noFill/>
            </a:ln>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5400" b="1" dirty="0">
                  <a:latin typeface="微软雅黑" panose="020B0503020204020204" pitchFamily="34" charset="-122"/>
                  <a:ea typeface="微软雅黑" panose="020B0503020204020204" pitchFamily="34" charset="-122"/>
                  <a:sym typeface="微软雅黑" pitchFamily="34" charset="-122"/>
                </a:rPr>
                <a:t>2</a:t>
              </a:r>
              <a:endParaRPr lang="zh-CN" altLang="en-US" sz="5400" b="1" dirty="0">
                <a:latin typeface="微软雅黑" panose="020B0503020204020204" pitchFamily="34" charset="-122"/>
                <a:ea typeface="微软雅黑" panose="020B0503020204020204" pitchFamily="34" charset="-122"/>
                <a:sym typeface="微软雅黑" pitchFamily="34" charset="-122"/>
              </a:endParaRPr>
            </a:p>
          </p:txBody>
        </p:sp>
      </p:grpSp>
    </p:spTree>
    <p:extLst>
      <p:ext uri="{BB962C8B-B14F-4D97-AF65-F5344CB8AC3E}">
        <p14:creationId xmlns:p14="http://schemas.microsoft.com/office/powerpoint/2010/main" val="2519616949"/>
      </p:ext>
    </p:extLst>
  </p:cSld>
  <p:clrMapOvr>
    <a:masterClrMapping/>
  </p:clrMapOvr>
  <mc:AlternateContent xmlns:mc="http://schemas.openxmlformats.org/markup-compatibility/2006">
    <mc:Choice xmlns:p14="http://schemas.microsoft.com/office/powerpoint/2010/main" Requires="p14">
      <p:transition spd="slow" p14:dur="1600" advClick="0" advTm="7000">
        <p14:prism isInverted="1"/>
      </p:transition>
    </mc:Choice>
    <mc:Fallback>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p:cTn id="12" dur="500" fill="hold"/>
                                        <p:tgtEl>
                                          <p:spTgt spid="57"/>
                                        </p:tgtEl>
                                        <p:attrNameLst>
                                          <p:attrName>ppt_w</p:attrName>
                                        </p:attrNameLst>
                                      </p:cBhvr>
                                      <p:tavLst>
                                        <p:tav tm="0">
                                          <p:val>
                                            <p:fltVal val="0"/>
                                          </p:val>
                                        </p:tav>
                                        <p:tav tm="100000">
                                          <p:val>
                                            <p:strVal val="#ppt_w"/>
                                          </p:val>
                                        </p:tav>
                                      </p:tavLst>
                                    </p:anim>
                                    <p:anim calcmode="lin" valueType="num">
                                      <p:cBhvr>
                                        <p:cTn id="13" dur="500" fill="hold"/>
                                        <p:tgtEl>
                                          <p:spTgt spid="57"/>
                                        </p:tgtEl>
                                        <p:attrNameLst>
                                          <p:attrName>ppt_h</p:attrName>
                                        </p:attrNameLst>
                                      </p:cBhvr>
                                      <p:tavLst>
                                        <p:tav tm="0">
                                          <p:val>
                                            <p:fltVal val="0"/>
                                          </p:val>
                                        </p:tav>
                                        <p:tav tm="100000">
                                          <p:val>
                                            <p:strVal val="#ppt_h"/>
                                          </p:val>
                                        </p:tav>
                                      </p:tavLst>
                                    </p:anim>
                                    <p:animEffect transition="in" filter="fade">
                                      <p:cBhvr>
                                        <p:cTn id="14" dur="500"/>
                                        <p:tgtEl>
                                          <p:spTgt spid="57"/>
                                        </p:tgtEl>
                                      </p:cBhvr>
                                    </p:animEffect>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fade">
                                      <p:cBhvr>
                                        <p:cTn id="18" dur="1000"/>
                                        <p:tgtEl>
                                          <p:spTgt spid="40"/>
                                        </p:tgtEl>
                                      </p:cBhvr>
                                    </p:animEffect>
                                    <p:anim calcmode="lin" valueType="num">
                                      <p:cBhvr>
                                        <p:cTn id="19" dur="1000" fill="hold"/>
                                        <p:tgtEl>
                                          <p:spTgt spid="40"/>
                                        </p:tgtEl>
                                        <p:attrNameLst>
                                          <p:attrName>ppt_x</p:attrName>
                                        </p:attrNameLst>
                                      </p:cBhvr>
                                      <p:tavLst>
                                        <p:tav tm="0">
                                          <p:val>
                                            <p:strVal val="#ppt_x"/>
                                          </p:val>
                                        </p:tav>
                                        <p:tav tm="100000">
                                          <p:val>
                                            <p:strVal val="#ppt_x"/>
                                          </p:val>
                                        </p:tav>
                                      </p:tavLst>
                                    </p:anim>
                                    <p:anim calcmode="lin" valueType="num">
                                      <p:cBhvr>
                                        <p:cTn id="20" dur="1000" fill="hold"/>
                                        <p:tgtEl>
                                          <p:spTgt spid="40"/>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2" presetClass="entr" presetSubtype="8" fill="hold" nodeType="afterEffect">
                                  <p:stCondLst>
                                    <p:cond delay="0"/>
                                  </p:stCondLst>
                                  <p:childTnLst>
                                    <p:set>
                                      <p:cBhvr>
                                        <p:cTn id="23" dur="1" fill="hold">
                                          <p:stCondLst>
                                            <p:cond delay="0"/>
                                          </p:stCondLst>
                                        </p:cTn>
                                        <p:tgtEl>
                                          <p:spTgt spid="41"/>
                                        </p:tgtEl>
                                        <p:attrNameLst>
                                          <p:attrName>style.visibility</p:attrName>
                                        </p:attrNameLst>
                                      </p:cBhvr>
                                      <p:to>
                                        <p:strVal val="visible"/>
                                      </p:to>
                                    </p:set>
                                    <p:anim calcmode="lin" valueType="num">
                                      <p:cBhvr additive="base">
                                        <p:cTn id="24" dur="500" fill="hold"/>
                                        <p:tgtEl>
                                          <p:spTgt spid="41"/>
                                        </p:tgtEl>
                                        <p:attrNameLst>
                                          <p:attrName>ppt_x</p:attrName>
                                        </p:attrNameLst>
                                      </p:cBhvr>
                                      <p:tavLst>
                                        <p:tav tm="0">
                                          <p:val>
                                            <p:strVal val="0-#ppt_w/2"/>
                                          </p:val>
                                        </p:tav>
                                        <p:tav tm="100000">
                                          <p:val>
                                            <p:strVal val="#ppt_x"/>
                                          </p:val>
                                        </p:tav>
                                      </p:tavLst>
                                    </p:anim>
                                    <p:anim calcmode="lin" valueType="num">
                                      <p:cBhvr additive="base">
                                        <p:cTn id="25" dur="500" fill="hold"/>
                                        <p:tgtEl>
                                          <p:spTgt spid="41"/>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2" presetClass="entr" presetSubtype="8" fill="hold" nodeType="afterEffect">
                                  <p:stCondLst>
                                    <p:cond delay="0"/>
                                  </p:stCondLst>
                                  <p:childTnLst>
                                    <p:set>
                                      <p:cBhvr>
                                        <p:cTn id="28" dur="1" fill="hold">
                                          <p:stCondLst>
                                            <p:cond delay="0"/>
                                          </p:stCondLst>
                                        </p:cTn>
                                        <p:tgtEl>
                                          <p:spTgt spid="44"/>
                                        </p:tgtEl>
                                        <p:attrNameLst>
                                          <p:attrName>style.visibility</p:attrName>
                                        </p:attrNameLst>
                                      </p:cBhvr>
                                      <p:to>
                                        <p:strVal val="visible"/>
                                      </p:to>
                                    </p:set>
                                    <p:anim calcmode="lin" valueType="num">
                                      <p:cBhvr additive="base">
                                        <p:cTn id="29" dur="500" fill="hold"/>
                                        <p:tgtEl>
                                          <p:spTgt spid="44"/>
                                        </p:tgtEl>
                                        <p:attrNameLst>
                                          <p:attrName>ppt_x</p:attrName>
                                        </p:attrNameLst>
                                      </p:cBhvr>
                                      <p:tavLst>
                                        <p:tav tm="0">
                                          <p:val>
                                            <p:strVal val="0-#ppt_w/2"/>
                                          </p:val>
                                        </p:tav>
                                        <p:tav tm="100000">
                                          <p:val>
                                            <p:strVal val="#ppt_x"/>
                                          </p:val>
                                        </p:tav>
                                      </p:tavLst>
                                    </p:anim>
                                    <p:anim calcmode="lin" valueType="num">
                                      <p:cBhvr additive="base">
                                        <p:cTn id="30" dur="500" fill="hold"/>
                                        <p:tgtEl>
                                          <p:spTgt spid="44"/>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55"/>
                                        </p:tgtEl>
                                        <p:attrNameLst>
                                          <p:attrName>style.visibility</p:attrName>
                                        </p:attrNameLst>
                                      </p:cBhvr>
                                      <p:to>
                                        <p:strVal val="visible"/>
                                      </p:to>
                                    </p:set>
                                    <p:animEffect transition="in" filter="wipe(down)">
                                      <p:cBhvr>
                                        <p:cTn id="35" dur="500"/>
                                        <p:tgtEl>
                                          <p:spTgt spid="55"/>
                                        </p:tgtEl>
                                      </p:cBhvr>
                                    </p:animEffect>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56"/>
                                        </p:tgtEl>
                                        <p:attrNameLst>
                                          <p:attrName>style.visibility</p:attrName>
                                        </p:attrNameLst>
                                      </p:cBhvr>
                                      <p:to>
                                        <p:strVal val="visible"/>
                                      </p:to>
                                    </p:set>
                                    <p:animEffect transition="in" filter="fade">
                                      <p:cBhvr>
                                        <p:cTn id="40" dur="1000"/>
                                        <p:tgtEl>
                                          <p:spTgt spid="56"/>
                                        </p:tgtEl>
                                      </p:cBhvr>
                                    </p:animEffect>
                                    <p:anim calcmode="lin" valueType="num">
                                      <p:cBhvr>
                                        <p:cTn id="41" dur="1000" fill="hold"/>
                                        <p:tgtEl>
                                          <p:spTgt spid="56"/>
                                        </p:tgtEl>
                                        <p:attrNameLst>
                                          <p:attrName>ppt_x</p:attrName>
                                        </p:attrNameLst>
                                      </p:cBhvr>
                                      <p:tavLst>
                                        <p:tav tm="0">
                                          <p:val>
                                            <p:strVal val="#ppt_x"/>
                                          </p:val>
                                        </p:tav>
                                        <p:tav tm="100000">
                                          <p:val>
                                            <p:strVal val="#ppt_x"/>
                                          </p:val>
                                        </p:tav>
                                      </p:tavLst>
                                    </p:anim>
                                    <p:anim calcmode="lin" valueType="num">
                                      <p:cBhvr>
                                        <p:cTn id="42" dur="1000" fill="hold"/>
                                        <p:tgtEl>
                                          <p:spTgt spid="56"/>
                                        </p:tgtEl>
                                        <p:attrNameLst>
                                          <p:attrName>ppt_y</p:attrName>
                                        </p:attrNameLst>
                                      </p:cBhvr>
                                      <p:tavLst>
                                        <p:tav tm="0">
                                          <p:val>
                                            <p:strVal val="#ppt_y+.1"/>
                                          </p:val>
                                        </p:tav>
                                        <p:tav tm="100000">
                                          <p:val>
                                            <p:strVal val="#ppt_y"/>
                                          </p:val>
                                        </p:tav>
                                      </p:tavLst>
                                    </p:anim>
                                  </p:childTnLst>
                                </p:cTn>
                              </p:par>
                            </p:childTnLst>
                          </p:cTn>
                        </p:par>
                        <p:par>
                          <p:cTn id="43" fill="hold">
                            <p:stCondLst>
                              <p:cond delay="1000"/>
                            </p:stCondLst>
                            <p:childTnLst>
                              <p:par>
                                <p:cTn id="44" presetID="42" presetClass="entr" presetSubtype="0" fill="hold"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1000"/>
                                        <p:tgtEl>
                                          <p:spTgt spid="18"/>
                                        </p:tgtEl>
                                      </p:cBhvr>
                                    </p:animEffect>
                                    <p:anim calcmode="lin" valueType="num">
                                      <p:cBhvr>
                                        <p:cTn id="47" dur="1000" fill="hold"/>
                                        <p:tgtEl>
                                          <p:spTgt spid="18"/>
                                        </p:tgtEl>
                                        <p:attrNameLst>
                                          <p:attrName>ppt_x</p:attrName>
                                        </p:attrNameLst>
                                      </p:cBhvr>
                                      <p:tavLst>
                                        <p:tav tm="0">
                                          <p:val>
                                            <p:strVal val="#ppt_x"/>
                                          </p:val>
                                        </p:tav>
                                        <p:tav tm="100000">
                                          <p:val>
                                            <p:strVal val="#ppt_x"/>
                                          </p:val>
                                        </p:tav>
                                      </p:tavLst>
                                    </p:anim>
                                    <p:anim calcmode="lin" valueType="num">
                                      <p:cBhvr>
                                        <p:cTn id="48"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1442753" y="1864420"/>
            <a:ext cx="1577461" cy="2223678"/>
          </a:xfrm>
          <a:prstGeom prst="rect">
            <a:avLst/>
          </a:prstGeom>
          <a:noFill/>
        </p:spPr>
        <p:txBody>
          <a:bodyPr wrap="square" lIns="68573" tIns="34286" rIns="68573" bIns="34286" rtlCol="0">
            <a:spAutoFit/>
          </a:bodyPr>
          <a:lstStyle/>
          <a:p>
            <a:pPr algn="ctr" defTabSz="685165" fontAlgn="auto">
              <a:spcBef>
                <a:spcPts val="0"/>
              </a:spcBef>
              <a:spcAft>
                <a:spcPts val="0"/>
              </a:spcAft>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点击此处添加文字点击此处添加文字</a:t>
            </a:r>
            <a:endParaRPr lang="en-US" altLang="zh-CN" sz="1400" dirty="0">
              <a:latin typeface="微软雅黑" panose="020B0503020204020204" pitchFamily="34" charset="-122"/>
              <a:ea typeface="微软雅黑" panose="020B0503020204020204" pitchFamily="34" charset="-122"/>
              <a:sym typeface="微软雅黑" panose="020B0503020204020204" pitchFamily="34" charset="-122"/>
            </a:endParaRPr>
          </a:p>
          <a:p>
            <a:pPr algn="ctr" defTabSz="685165" fontAlgn="auto">
              <a:spcBef>
                <a:spcPts val="0"/>
              </a:spcBef>
              <a:spcAft>
                <a:spcPts val="0"/>
              </a:spcAft>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点击此处添加文字点击此处添加文字点击此处添加文字点击此处添加文字</a:t>
            </a:r>
            <a:endParaRPr lang="en-US" altLang="zh-CN" sz="1400" dirty="0">
              <a:latin typeface="微软雅黑" panose="020B0503020204020204" pitchFamily="34" charset="-122"/>
              <a:ea typeface="微软雅黑" panose="020B0503020204020204" pitchFamily="34" charset="-122"/>
              <a:sym typeface="微软雅黑" panose="020B0503020204020204" pitchFamily="34" charset="-122"/>
            </a:endParaRPr>
          </a:p>
          <a:p>
            <a:pPr algn="ctr" defTabSz="685165" fontAlgn="auto">
              <a:spcBef>
                <a:spcPts val="0"/>
              </a:spcBef>
              <a:spcAft>
                <a:spcPts val="0"/>
              </a:spcAft>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点击此处添加文字点击此处添加文字点击此处添加文字点击此处添加文字</a:t>
            </a:r>
            <a:endPar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2" name="圆角矩形 1"/>
          <p:cNvSpPr/>
          <p:nvPr/>
        </p:nvSpPr>
        <p:spPr>
          <a:xfrm>
            <a:off x="1072797" y="1518460"/>
            <a:ext cx="2203060" cy="2670305"/>
          </a:xfrm>
          <a:prstGeom prst="roundRect">
            <a:avLst/>
          </a:prstGeom>
          <a:noFill/>
          <a:ln w="158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auto">
              <a:spcBef>
                <a:spcPts val="0"/>
              </a:spcBef>
              <a:spcAft>
                <a:spcPts val="0"/>
              </a:spcAft>
            </a:pPr>
            <a:endParaRPr lang="zh-CN" altLang="en-US" sz="1425">
              <a:solidFill>
                <a:prstClr val="white"/>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1623520" y="1351472"/>
            <a:ext cx="1303228" cy="333975"/>
            <a:chOff x="2109790" y="1777447"/>
            <a:chExt cx="1737636" cy="445300"/>
          </a:xfrm>
        </p:grpSpPr>
        <p:sp>
          <p:nvSpPr>
            <p:cNvPr id="73" name="圆角矩形 72"/>
            <p:cNvSpPr/>
            <p:nvPr/>
          </p:nvSpPr>
          <p:spPr>
            <a:xfrm>
              <a:off x="2109790" y="1790699"/>
              <a:ext cx="1440160" cy="432048"/>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auto">
                <a:spcBef>
                  <a:spcPts val="0"/>
                </a:spcBef>
                <a:spcAft>
                  <a:spcPts val="0"/>
                </a:spcAft>
              </a:pPr>
              <a:endParaRPr lang="zh-CN" altLang="en-US" sz="1425">
                <a:solidFill>
                  <a:prstClr val="white"/>
                </a:solidFill>
                <a:latin typeface="微软雅黑" panose="020B0503020204020204" pitchFamily="34" charset="-122"/>
                <a:ea typeface="微软雅黑" panose="020B0503020204020204" pitchFamily="34" charset="-122"/>
              </a:endParaRPr>
            </a:p>
          </p:txBody>
        </p:sp>
        <p:sp>
          <p:nvSpPr>
            <p:cNvPr id="117" name="TextBox 116"/>
            <p:cNvSpPr txBox="1"/>
            <p:nvPr/>
          </p:nvSpPr>
          <p:spPr>
            <a:xfrm>
              <a:off x="2129882" y="1777447"/>
              <a:ext cx="1717544" cy="338544"/>
            </a:xfrm>
            <a:prstGeom prst="rect">
              <a:avLst/>
            </a:prstGeom>
            <a:noFill/>
          </p:spPr>
          <p:txBody>
            <a:bodyPr wrap="square" lIns="68573" tIns="34286" rIns="68573" bIns="34286" rtlCol="0">
              <a:spAutoFit/>
            </a:bodyPr>
            <a:lstStyle/>
            <a:p>
              <a:r>
                <a:rPr lang="zh-CN" altLang="en-US" sz="1200" b="1" dirty="0">
                  <a:solidFill>
                    <a:schemeClr val="bg1"/>
                  </a:solidFill>
                  <a:latin typeface="微软雅黑" panose="020B0503020204020204" pitchFamily="34" charset="-122"/>
                  <a:ea typeface="微软雅黑" panose="020B0503020204020204" pitchFamily="34" charset="-122"/>
                </a:rPr>
                <a:t>点击添加标题</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3275856" y="1911915"/>
            <a:ext cx="2108290" cy="2010146"/>
            <a:chOff x="4367014" y="2549219"/>
            <a:chExt cx="681712" cy="2680195"/>
          </a:xfrm>
        </p:grpSpPr>
        <p:cxnSp>
          <p:nvCxnSpPr>
            <p:cNvPr id="11" name="直接连接符 10"/>
            <p:cNvCxnSpPr>
              <a:endCxn id="4" idx="1"/>
            </p:cNvCxnSpPr>
            <p:nvPr/>
          </p:nvCxnSpPr>
          <p:spPr>
            <a:xfrm>
              <a:off x="4367014" y="2549219"/>
              <a:ext cx="681712" cy="1"/>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a:off x="4367014" y="3449940"/>
              <a:ext cx="681712" cy="1"/>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78" name="直接连接符 177"/>
            <p:cNvCxnSpPr/>
            <p:nvPr/>
          </p:nvCxnSpPr>
          <p:spPr>
            <a:xfrm>
              <a:off x="4367014" y="4313409"/>
              <a:ext cx="681712" cy="1"/>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79" name="直接连接符 178"/>
            <p:cNvCxnSpPr/>
            <p:nvPr/>
          </p:nvCxnSpPr>
          <p:spPr>
            <a:xfrm>
              <a:off x="4367014" y="5229413"/>
              <a:ext cx="681712" cy="1"/>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3787140" y="1741423"/>
            <a:ext cx="1148867" cy="338123"/>
            <a:chOff x="5048726" y="2321898"/>
            <a:chExt cx="1531822" cy="450830"/>
          </a:xfrm>
          <a:solidFill>
            <a:srgbClr val="2363C0"/>
          </a:solidFill>
        </p:grpSpPr>
        <p:sp>
          <p:nvSpPr>
            <p:cNvPr id="4" name="圆角矩形 3"/>
            <p:cNvSpPr/>
            <p:nvPr/>
          </p:nvSpPr>
          <p:spPr>
            <a:xfrm>
              <a:off x="5048726" y="2325711"/>
              <a:ext cx="1531822" cy="44701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auto">
                <a:spcBef>
                  <a:spcPts val="0"/>
                </a:spcBef>
                <a:spcAft>
                  <a:spcPts val="0"/>
                </a:spcAft>
              </a:pPr>
              <a:endParaRPr lang="zh-CN" altLang="en-US" sz="1000">
                <a:solidFill>
                  <a:schemeClr val="bg1"/>
                </a:solidFill>
                <a:latin typeface="微软雅黑" panose="020B0503020204020204" pitchFamily="34" charset="-122"/>
                <a:ea typeface="微软雅黑" panose="020B0503020204020204" pitchFamily="34" charset="-122"/>
              </a:endParaRPr>
            </a:p>
          </p:txBody>
        </p:sp>
        <p:sp>
          <p:nvSpPr>
            <p:cNvPr id="169" name="TextBox 168"/>
            <p:cNvSpPr txBox="1"/>
            <p:nvPr/>
          </p:nvSpPr>
          <p:spPr>
            <a:xfrm>
              <a:off x="5231110" y="2321898"/>
              <a:ext cx="1244303" cy="297506"/>
            </a:xfrm>
            <a:prstGeom prst="rect">
              <a:avLst/>
            </a:prstGeom>
            <a:grpFill/>
          </p:spPr>
          <p:txBody>
            <a:bodyPr wrap="square" lIns="68573" tIns="34286" rIns="68573" bIns="34286" rtlCol="0">
              <a:spAutoFit/>
            </a:bodyPr>
            <a:lstStyle/>
            <a:p>
              <a:r>
                <a:rPr lang="zh-CN" altLang="en-US" sz="1000" b="1" dirty="0">
                  <a:solidFill>
                    <a:schemeClr val="bg1"/>
                  </a:solidFill>
                  <a:latin typeface="微软雅黑" panose="020B0503020204020204" pitchFamily="34" charset="-122"/>
                  <a:ea typeface="微软雅黑" panose="020B0503020204020204" pitchFamily="34" charset="-122"/>
                </a:rPr>
                <a:t>点击添加标题</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3787140" y="2422678"/>
            <a:ext cx="1148867" cy="335262"/>
            <a:chOff x="5048726" y="3230247"/>
            <a:chExt cx="1531822" cy="447017"/>
          </a:xfrm>
          <a:solidFill>
            <a:srgbClr val="2363C0"/>
          </a:solidFill>
        </p:grpSpPr>
        <p:sp>
          <p:nvSpPr>
            <p:cNvPr id="125" name="圆角矩形 124"/>
            <p:cNvSpPr/>
            <p:nvPr/>
          </p:nvSpPr>
          <p:spPr>
            <a:xfrm>
              <a:off x="5048726" y="3230247"/>
              <a:ext cx="1531822" cy="44701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auto">
                <a:spcBef>
                  <a:spcPts val="0"/>
                </a:spcBef>
                <a:spcAft>
                  <a:spcPts val="0"/>
                </a:spcAft>
              </a:pPr>
              <a:endParaRPr lang="zh-CN" altLang="en-US" sz="1000">
                <a:solidFill>
                  <a:schemeClr val="bg1"/>
                </a:solidFill>
                <a:latin typeface="微软雅黑" panose="020B0503020204020204" pitchFamily="34" charset="-122"/>
                <a:ea typeface="微软雅黑" panose="020B0503020204020204" pitchFamily="34" charset="-122"/>
              </a:endParaRPr>
            </a:p>
          </p:txBody>
        </p:sp>
        <p:sp>
          <p:nvSpPr>
            <p:cNvPr id="170" name="TextBox 169"/>
            <p:cNvSpPr txBox="1"/>
            <p:nvPr/>
          </p:nvSpPr>
          <p:spPr>
            <a:xfrm>
              <a:off x="5231110" y="3257586"/>
              <a:ext cx="1244303" cy="297507"/>
            </a:xfrm>
            <a:prstGeom prst="rect">
              <a:avLst/>
            </a:prstGeom>
            <a:grpFill/>
          </p:spPr>
          <p:txBody>
            <a:bodyPr wrap="square" lIns="68573" tIns="34286" rIns="68573" bIns="34286" rtlCol="0">
              <a:spAutoFit/>
            </a:bodyPr>
            <a:lstStyle/>
            <a:p>
              <a:r>
                <a:rPr lang="zh-CN" altLang="en-US" sz="1000" b="1" dirty="0">
                  <a:solidFill>
                    <a:schemeClr val="bg1"/>
                  </a:solidFill>
                  <a:latin typeface="微软雅黑" panose="020B0503020204020204" pitchFamily="34" charset="-122"/>
                  <a:ea typeface="微软雅黑" panose="020B0503020204020204" pitchFamily="34" charset="-122"/>
                </a:rPr>
                <a:t>点击添加标题</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3787140" y="3091988"/>
            <a:ext cx="1148867" cy="335299"/>
            <a:chOff x="5048726" y="4122663"/>
            <a:chExt cx="1531822" cy="447067"/>
          </a:xfrm>
          <a:solidFill>
            <a:srgbClr val="2363C0"/>
          </a:solidFill>
        </p:grpSpPr>
        <p:sp>
          <p:nvSpPr>
            <p:cNvPr id="126" name="圆角矩形 125"/>
            <p:cNvSpPr/>
            <p:nvPr/>
          </p:nvSpPr>
          <p:spPr>
            <a:xfrm>
              <a:off x="5048726" y="4122713"/>
              <a:ext cx="1531822" cy="44701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auto">
                <a:spcBef>
                  <a:spcPts val="0"/>
                </a:spcBef>
                <a:spcAft>
                  <a:spcPts val="0"/>
                </a:spcAft>
              </a:pPr>
              <a:endParaRPr lang="zh-CN" altLang="en-US" sz="1000">
                <a:solidFill>
                  <a:schemeClr val="bg1"/>
                </a:solidFill>
                <a:latin typeface="微软雅黑" panose="020B0503020204020204" pitchFamily="34" charset="-122"/>
                <a:ea typeface="微软雅黑" panose="020B0503020204020204" pitchFamily="34" charset="-122"/>
              </a:endParaRPr>
            </a:p>
          </p:txBody>
        </p:sp>
        <p:sp>
          <p:nvSpPr>
            <p:cNvPr id="171" name="TextBox 170"/>
            <p:cNvSpPr txBox="1"/>
            <p:nvPr/>
          </p:nvSpPr>
          <p:spPr>
            <a:xfrm>
              <a:off x="5231110" y="4122663"/>
              <a:ext cx="1244303" cy="297508"/>
            </a:xfrm>
            <a:prstGeom prst="rect">
              <a:avLst/>
            </a:prstGeom>
            <a:grpFill/>
          </p:spPr>
          <p:txBody>
            <a:bodyPr wrap="square" lIns="68573" tIns="34286" rIns="68573" bIns="34286" rtlCol="0">
              <a:spAutoFit/>
            </a:bodyPr>
            <a:lstStyle/>
            <a:p>
              <a:r>
                <a:rPr lang="zh-CN" altLang="en-US" sz="1000" b="1" dirty="0">
                  <a:solidFill>
                    <a:schemeClr val="bg1"/>
                  </a:solidFill>
                  <a:latin typeface="微软雅黑" panose="020B0503020204020204" pitchFamily="34" charset="-122"/>
                  <a:ea typeface="微软雅黑" panose="020B0503020204020204" pitchFamily="34" charset="-122"/>
                </a:rPr>
                <a:t>点击添加标题</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3787140" y="3754418"/>
            <a:ext cx="1148867" cy="335262"/>
            <a:chOff x="5048726" y="5005906"/>
            <a:chExt cx="1531822" cy="447017"/>
          </a:xfrm>
          <a:solidFill>
            <a:srgbClr val="2363C0"/>
          </a:solidFill>
        </p:grpSpPr>
        <p:sp>
          <p:nvSpPr>
            <p:cNvPr id="127" name="圆角矩形 126"/>
            <p:cNvSpPr/>
            <p:nvPr/>
          </p:nvSpPr>
          <p:spPr>
            <a:xfrm>
              <a:off x="5048726" y="5005906"/>
              <a:ext cx="1531822" cy="44701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auto">
                <a:spcBef>
                  <a:spcPts val="0"/>
                </a:spcBef>
                <a:spcAft>
                  <a:spcPts val="0"/>
                </a:spcAft>
              </a:pPr>
              <a:endParaRPr lang="zh-CN" altLang="en-US" sz="1000">
                <a:solidFill>
                  <a:schemeClr val="bg1"/>
                </a:solidFill>
                <a:latin typeface="微软雅黑" panose="020B0503020204020204" pitchFamily="34" charset="-122"/>
                <a:ea typeface="微软雅黑" panose="020B0503020204020204" pitchFamily="34" charset="-122"/>
              </a:endParaRPr>
            </a:p>
          </p:txBody>
        </p:sp>
        <p:sp>
          <p:nvSpPr>
            <p:cNvPr id="172" name="TextBox 171"/>
            <p:cNvSpPr txBox="1"/>
            <p:nvPr/>
          </p:nvSpPr>
          <p:spPr>
            <a:xfrm>
              <a:off x="5231110" y="5015537"/>
              <a:ext cx="1244303" cy="297507"/>
            </a:xfrm>
            <a:prstGeom prst="rect">
              <a:avLst/>
            </a:prstGeom>
            <a:grpFill/>
          </p:spPr>
          <p:txBody>
            <a:bodyPr wrap="square" lIns="68573" tIns="34286" rIns="68573" bIns="34286" rtlCol="0">
              <a:spAutoFit/>
            </a:bodyPr>
            <a:lstStyle/>
            <a:p>
              <a:r>
                <a:rPr lang="zh-CN" altLang="en-US" sz="1000" b="1" dirty="0">
                  <a:solidFill>
                    <a:schemeClr val="bg1"/>
                  </a:solidFill>
                  <a:latin typeface="微软雅黑" panose="020B0503020204020204" pitchFamily="34" charset="-122"/>
                  <a:ea typeface="微软雅黑" panose="020B0503020204020204" pitchFamily="34" charset="-122"/>
                </a:rPr>
                <a:t>点击添加标题</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sp>
        <p:nvSpPr>
          <p:cNvPr id="173" name="燕尾形 172"/>
          <p:cNvSpPr/>
          <p:nvPr/>
        </p:nvSpPr>
        <p:spPr>
          <a:xfrm rot="5400000">
            <a:off x="4274954" y="2154652"/>
            <a:ext cx="162018" cy="240407"/>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auto">
              <a:spcBef>
                <a:spcPts val="0"/>
              </a:spcBef>
              <a:spcAft>
                <a:spcPts val="0"/>
              </a:spcAft>
            </a:pPr>
            <a:endParaRPr lang="zh-CN" altLang="en-US" sz="1425">
              <a:solidFill>
                <a:prstClr val="black"/>
              </a:solidFill>
              <a:latin typeface="微软雅黑" panose="020B0503020204020204" pitchFamily="34" charset="-122"/>
              <a:ea typeface="微软雅黑" panose="020B0503020204020204" pitchFamily="34" charset="-122"/>
            </a:endParaRPr>
          </a:p>
        </p:txBody>
      </p:sp>
      <p:sp>
        <p:nvSpPr>
          <p:cNvPr id="174" name="燕尾形 173"/>
          <p:cNvSpPr/>
          <p:nvPr/>
        </p:nvSpPr>
        <p:spPr>
          <a:xfrm rot="5400000">
            <a:off x="4274954" y="2815873"/>
            <a:ext cx="162018" cy="240407"/>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auto">
              <a:spcBef>
                <a:spcPts val="0"/>
              </a:spcBef>
              <a:spcAft>
                <a:spcPts val="0"/>
              </a:spcAft>
            </a:pPr>
            <a:endParaRPr lang="zh-CN" altLang="en-US" sz="1425">
              <a:solidFill>
                <a:prstClr val="black"/>
              </a:solidFill>
              <a:latin typeface="微软雅黑" panose="020B0503020204020204" pitchFamily="34" charset="-122"/>
              <a:ea typeface="微软雅黑" panose="020B0503020204020204" pitchFamily="34" charset="-122"/>
            </a:endParaRPr>
          </a:p>
        </p:txBody>
      </p:sp>
      <p:sp>
        <p:nvSpPr>
          <p:cNvPr id="175" name="燕尾形 174"/>
          <p:cNvSpPr/>
          <p:nvPr/>
        </p:nvSpPr>
        <p:spPr>
          <a:xfrm rot="5400000">
            <a:off x="4274954" y="3456112"/>
            <a:ext cx="162018" cy="240407"/>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auto">
              <a:spcBef>
                <a:spcPts val="0"/>
              </a:spcBef>
              <a:spcAft>
                <a:spcPts val="0"/>
              </a:spcAft>
            </a:pPr>
            <a:endParaRPr lang="zh-CN" altLang="en-US" sz="1425">
              <a:solidFill>
                <a:prstClr val="black"/>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07254" y="2936076"/>
            <a:ext cx="2241259" cy="115202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7" name="图片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07254" y="1583444"/>
            <a:ext cx="2241259" cy="114827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39" name="Rectangle 36"/>
          <p:cNvSpPr>
            <a:spLocks noChangeArrowheads="1"/>
          </p:cNvSpPr>
          <p:nvPr/>
        </p:nvSpPr>
        <p:spPr bwMode="auto">
          <a:xfrm>
            <a:off x="822434" y="234429"/>
            <a:ext cx="17331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r>
              <a:rPr lang="zh-CN" altLang="zh-CN" sz="2000" b="1" dirty="0">
                <a:latin typeface="微软雅黑" panose="020B0503020204020204" pitchFamily="34" charset="-122"/>
                <a:ea typeface="微软雅黑" panose="020B0503020204020204" pitchFamily="34" charset="-122"/>
              </a:rPr>
              <a:t>点击添加标题</a:t>
            </a:r>
            <a:endParaRPr lang="zh-CN" altLang="zh-CN" sz="2000" dirty="0">
              <a:latin typeface="微软雅黑" panose="020B0503020204020204" pitchFamily="34" charset="-122"/>
              <a:ea typeface="微软雅黑" panose="020B0503020204020204" pitchFamily="34" charset="-122"/>
            </a:endParaRPr>
          </a:p>
        </p:txBody>
      </p:sp>
      <p:pic>
        <p:nvPicPr>
          <p:cNvPr id="40" name="图片 3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6595" y="183694"/>
            <a:ext cx="808746" cy="450845"/>
          </a:xfrm>
          <a:prstGeom prst="rect">
            <a:avLst/>
          </a:prstGeom>
        </p:spPr>
      </p:pic>
      <p:pic>
        <p:nvPicPr>
          <p:cNvPr id="41" name="图片 4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723" y="3936492"/>
            <a:ext cx="9144000" cy="120700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7000">
        <p14:prism isInverted="1"/>
      </p:transition>
    </mc:Choice>
    <mc:Fallback>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down)">
                                      <p:cBhvr>
                                        <p:cTn id="7" dur="500"/>
                                        <p:tgtEl>
                                          <p:spTgt spid="41"/>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p:cTn id="12" dur="500" fill="hold"/>
                                        <p:tgtEl>
                                          <p:spTgt spid="40"/>
                                        </p:tgtEl>
                                        <p:attrNameLst>
                                          <p:attrName>ppt_w</p:attrName>
                                        </p:attrNameLst>
                                      </p:cBhvr>
                                      <p:tavLst>
                                        <p:tav tm="0">
                                          <p:val>
                                            <p:fltVal val="0"/>
                                          </p:val>
                                        </p:tav>
                                        <p:tav tm="100000">
                                          <p:val>
                                            <p:strVal val="#ppt_w"/>
                                          </p:val>
                                        </p:tav>
                                      </p:tavLst>
                                    </p:anim>
                                    <p:anim calcmode="lin" valueType="num">
                                      <p:cBhvr>
                                        <p:cTn id="13" dur="500" fill="hold"/>
                                        <p:tgtEl>
                                          <p:spTgt spid="40"/>
                                        </p:tgtEl>
                                        <p:attrNameLst>
                                          <p:attrName>ppt_h</p:attrName>
                                        </p:attrNameLst>
                                      </p:cBhvr>
                                      <p:tavLst>
                                        <p:tav tm="0">
                                          <p:val>
                                            <p:fltVal val="0"/>
                                          </p:val>
                                        </p:tav>
                                        <p:tav tm="100000">
                                          <p:val>
                                            <p:strVal val="#ppt_h"/>
                                          </p:val>
                                        </p:tav>
                                      </p:tavLst>
                                    </p:anim>
                                    <p:animEffect transition="in" filter="fade">
                                      <p:cBhvr>
                                        <p:cTn id="14" dur="500"/>
                                        <p:tgtEl>
                                          <p:spTgt spid="40"/>
                                        </p:tgtEl>
                                      </p:cBhvr>
                                    </p:animEffect>
                                  </p:childTnLst>
                                </p:cTn>
                              </p:par>
                              <p:par>
                                <p:cTn id="15" presetID="2" presetClass="entr" presetSubtype="8" fill="hold" grpId="0" nodeType="with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additive="base">
                                        <p:cTn id="17" dur="500" fill="hold"/>
                                        <p:tgtEl>
                                          <p:spTgt spid="39"/>
                                        </p:tgtEl>
                                        <p:attrNameLst>
                                          <p:attrName>ppt_x</p:attrName>
                                        </p:attrNameLst>
                                      </p:cBhvr>
                                      <p:tavLst>
                                        <p:tav tm="0">
                                          <p:val>
                                            <p:strVal val="0-#ppt_w/2"/>
                                          </p:val>
                                        </p:tav>
                                        <p:tav tm="100000">
                                          <p:val>
                                            <p:strVal val="#ppt_x"/>
                                          </p:val>
                                        </p:tav>
                                      </p:tavLst>
                                    </p:anim>
                                    <p:anim calcmode="lin" valueType="num">
                                      <p:cBhvr additive="base">
                                        <p:cTn id="18" dur="500" fill="hold"/>
                                        <p:tgtEl>
                                          <p:spTgt spid="39"/>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53" presetClass="entr" presetSubtype="16"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animEffect transition="in" filter="fade">
                                      <p:cBhvr>
                                        <p:cTn id="24" dur="500"/>
                                        <p:tgtEl>
                                          <p:spTgt spid="3"/>
                                        </p:tgtEl>
                                      </p:cBhvr>
                                    </p:animEffect>
                                  </p:childTnLst>
                                </p:cTn>
                              </p:par>
                            </p:childTnLst>
                          </p:cTn>
                        </p:par>
                        <p:par>
                          <p:cTn id="25" fill="hold">
                            <p:stCondLst>
                              <p:cond delay="1000"/>
                            </p:stCondLst>
                            <p:childTnLst>
                              <p:par>
                                <p:cTn id="26" presetID="22" presetClass="entr" presetSubtype="4"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ipe(down)">
                                      <p:cBhvr>
                                        <p:cTn id="28" dur="500"/>
                                        <p:tgtEl>
                                          <p:spTgt spid="2"/>
                                        </p:tgtEl>
                                      </p:cBhvr>
                                    </p:animEffect>
                                  </p:childTnLst>
                                </p:cTn>
                              </p:par>
                            </p:childTnLst>
                          </p:cTn>
                        </p:par>
                        <p:par>
                          <p:cTn id="29" fill="hold">
                            <p:stCondLst>
                              <p:cond delay="1500"/>
                            </p:stCondLst>
                            <p:childTnLst>
                              <p:par>
                                <p:cTn id="30" presetID="14" presetClass="entr" presetSubtype="10" fill="hold" grpId="0" nodeType="afterEffect">
                                  <p:stCondLst>
                                    <p:cond delay="0"/>
                                  </p:stCondLst>
                                  <p:childTnLst>
                                    <p:set>
                                      <p:cBhvr>
                                        <p:cTn id="31" dur="1" fill="hold">
                                          <p:stCondLst>
                                            <p:cond delay="0"/>
                                          </p:stCondLst>
                                        </p:cTn>
                                        <p:tgtEl>
                                          <p:spTgt spid="84"/>
                                        </p:tgtEl>
                                        <p:attrNameLst>
                                          <p:attrName>style.visibility</p:attrName>
                                        </p:attrNameLst>
                                      </p:cBhvr>
                                      <p:to>
                                        <p:strVal val="visible"/>
                                      </p:to>
                                    </p:set>
                                    <p:animEffect transition="in" filter="randombar(horizontal)">
                                      <p:cBhvr>
                                        <p:cTn id="32" dur="500"/>
                                        <p:tgtEl>
                                          <p:spTgt spid="84"/>
                                        </p:tgtEl>
                                      </p:cBhvr>
                                    </p:animEffect>
                                  </p:childTnLst>
                                </p:cTn>
                              </p:par>
                            </p:childTnLst>
                          </p:cTn>
                        </p:par>
                        <p:par>
                          <p:cTn id="33" fill="hold">
                            <p:stCondLst>
                              <p:cond delay="2000"/>
                            </p:stCondLst>
                            <p:childTnLst>
                              <p:par>
                                <p:cTn id="34" presetID="22" presetClass="entr" presetSubtype="8" fill="hold"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left)">
                                      <p:cBhvr>
                                        <p:cTn id="36" dur="500"/>
                                        <p:tgtEl>
                                          <p:spTgt spid="9"/>
                                        </p:tgtEl>
                                      </p:cBhvr>
                                    </p:animEffect>
                                  </p:childTnLst>
                                </p:cTn>
                              </p:par>
                              <p:par>
                                <p:cTn id="37" presetID="2" presetClass="entr" presetSubtype="4"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ppt_x"/>
                                          </p:val>
                                        </p:tav>
                                        <p:tav tm="100000">
                                          <p:val>
                                            <p:strVal val="#ppt_x"/>
                                          </p:val>
                                        </p:tav>
                                      </p:tavLst>
                                    </p:anim>
                                    <p:anim calcmode="lin" valueType="num">
                                      <p:cBhvr additive="base">
                                        <p:cTn id="40" dur="500" fill="hold"/>
                                        <p:tgtEl>
                                          <p:spTgt spid="15"/>
                                        </p:tgtEl>
                                        <p:attrNameLst>
                                          <p:attrName>ppt_y</p:attrName>
                                        </p:attrNameLst>
                                      </p:cBhvr>
                                      <p:tavLst>
                                        <p:tav tm="0">
                                          <p:val>
                                            <p:strVal val="1+#ppt_h/2"/>
                                          </p:val>
                                        </p:tav>
                                        <p:tav tm="100000">
                                          <p:val>
                                            <p:strVal val="#ppt_y"/>
                                          </p:val>
                                        </p:tav>
                                      </p:tavLst>
                                    </p:anim>
                                  </p:childTnLst>
                                </p:cTn>
                              </p:par>
                            </p:childTnLst>
                          </p:cTn>
                        </p:par>
                        <p:par>
                          <p:cTn id="41" fill="hold">
                            <p:stCondLst>
                              <p:cond delay="2500"/>
                            </p:stCondLst>
                            <p:childTnLst>
                              <p:par>
                                <p:cTn id="42" presetID="10" presetClass="entr" presetSubtype="0" fill="hold" grpId="0" nodeType="afterEffect">
                                  <p:stCondLst>
                                    <p:cond delay="0"/>
                                  </p:stCondLst>
                                  <p:childTnLst>
                                    <p:set>
                                      <p:cBhvr>
                                        <p:cTn id="43" dur="1" fill="hold">
                                          <p:stCondLst>
                                            <p:cond delay="0"/>
                                          </p:stCondLst>
                                        </p:cTn>
                                        <p:tgtEl>
                                          <p:spTgt spid="173"/>
                                        </p:tgtEl>
                                        <p:attrNameLst>
                                          <p:attrName>style.visibility</p:attrName>
                                        </p:attrNameLst>
                                      </p:cBhvr>
                                      <p:to>
                                        <p:strVal val="visible"/>
                                      </p:to>
                                    </p:set>
                                    <p:animEffect transition="in" filter="fade">
                                      <p:cBhvr>
                                        <p:cTn id="44" dur="500"/>
                                        <p:tgtEl>
                                          <p:spTgt spid="173"/>
                                        </p:tgtEl>
                                      </p:cBhvr>
                                    </p:animEffect>
                                  </p:childTnLst>
                                </p:cTn>
                              </p:par>
                              <p:par>
                                <p:cTn id="45" presetID="2" presetClass="entr" presetSubtype="4" fill="hold"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ppt_x"/>
                                          </p:val>
                                        </p:tav>
                                        <p:tav tm="100000">
                                          <p:val>
                                            <p:strVal val="#ppt_x"/>
                                          </p:val>
                                        </p:tav>
                                      </p:tavLst>
                                    </p:anim>
                                    <p:anim calcmode="lin" valueType="num">
                                      <p:cBhvr additive="base">
                                        <p:cTn id="48" dur="500" fill="hold"/>
                                        <p:tgtEl>
                                          <p:spTgt spid="14"/>
                                        </p:tgtEl>
                                        <p:attrNameLst>
                                          <p:attrName>ppt_y</p:attrName>
                                        </p:attrNameLst>
                                      </p:cBhvr>
                                      <p:tavLst>
                                        <p:tav tm="0">
                                          <p:val>
                                            <p:strVal val="1+#ppt_h/2"/>
                                          </p:val>
                                        </p:tav>
                                        <p:tav tm="100000">
                                          <p:val>
                                            <p:strVal val="#ppt_y"/>
                                          </p:val>
                                        </p:tav>
                                      </p:tavLst>
                                    </p:anim>
                                  </p:childTnLst>
                                </p:cTn>
                              </p:par>
                            </p:childTnLst>
                          </p:cTn>
                        </p:par>
                        <p:par>
                          <p:cTn id="49" fill="hold">
                            <p:stCondLst>
                              <p:cond delay="3000"/>
                            </p:stCondLst>
                            <p:childTnLst>
                              <p:par>
                                <p:cTn id="50" presetID="10" presetClass="entr" presetSubtype="0" fill="hold" grpId="0" nodeType="afterEffect">
                                  <p:stCondLst>
                                    <p:cond delay="0"/>
                                  </p:stCondLst>
                                  <p:childTnLst>
                                    <p:set>
                                      <p:cBhvr>
                                        <p:cTn id="51" dur="1" fill="hold">
                                          <p:stCondLst>
                                            <p:cond delay="0"/>
                                          </p:stCondLst>
                                        </p:cTn>
                                        <p:tgtEl>
                                          <p:spTgt spid="174"/>
                                        </p:tgtEl>
                                        <p:attrNameLst>
                                          <p:attrName>style.visibility</p:attrName>
                                        </p:attrNameLst>
                                      </p:cBhvr>
                                      <p:to>
                                        <p:strVal val="visible"/>
                                      </p:to>
                                    </p:set>
                                    <p:animEffect transition="in" filter="fade">
                                      <p:cBhvr>
                                        <p:cTn id="52" dur="500"/>
                                        <p:tgtEl>
                                          <p:spTgt spid="174"/>
                                        </p:tgtEl>
                                      </p:cBhvr>
                                    </p:animEffect>
                                  </p:childTnLst>
                                </p:cTn>
                              </p:par>
                              <p:par>
                                <p:cTn id="53" presetID="2" presetClass="entr" presetSubtype="4" fill="hold" nodeType="with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ppt_x"/>
                                          </p:val>
                                        </p:tav>
                                        <p:tav tm="100000">
                                          <p:val>
                                            <p:strVal val="#ppt_x"/>
                                          </p:val>
                                        </p:tav>
                                      </p:tavLst>
                                    </p:anim>
                                    <p:anim calcmode="lin" valueType="num">
                                      <p:cBhvr additive="base">
                                        <p:cTn id="56" dur="500" fill="hold"/>
                                        <p:tgtEl>
                                          <p:spTgt spid="13"/>
                                        </p:tgtEl>
                                        <p:attrNameLst>
                                          <p:attrName>ppt_y</p:attrName>
                                        </p:attrNameLst>
                                      </p:cBhvr>
                                      <p:tavLst>
                                        <p:tav tm="0">
                                          <p:val>
                                            <p:strVal val="1+#ppt_h/2"/>
                                          </p:val>
                                        </p:tav>
                                        <p:tav tm="100000">
                                          <p:val>
                                            <p:strVal val="#ppt_y"/>
                                          </p:val>
                                        </p:tav>
                                      </p:tavLst>
                                    </p:anim>
                                  </p:childTnLst>
                                </p:cTn>
                              </p:par>
                            </p:childTnLst>
                          </p:cTn>
                        </p:par>
                        <p:par>
                          <p:cTn id="57" fill="hold">
                            <p:stCondLst>
                              <p:cond delay="3500"/>
                            </p:stCondLst>
                            <p:childTnLst>
                              <p:par>
                                <p:cTn id="58" presetID="10" presetClass="entr" presetSubtype="0" fill="hold" grpId="0" nodeType="afterEffect">
                                  <p:stCondLst>
                                    <p:cond delay="0"/>
                                  </p:stCondLst>
                                  <p:childTnLst>
                                    <p:set>
                                      <p:cBhvr>
                                        <p:cTn id="59" dur="1" fill="hold">
                                          <p:stCondLst>
                                            <p:cond delay="0"/>
                                          </p:stCondLst>
                                        </p:cTn>
                                        <p:tgtEl>
                                          <p:spTgt spid="175"/>
                                        </p:tgtEl>
                                        <p:attrNameLst>
                                          <p:attrName>style.visibility</p:attrName>
                                        </p:attrNameLst>
                                      </p:cBhvr>
                                      <p:to>
                                        <p:strVal val="visible"/>
                                      </p:to>
                                    </p:set>
                                    <p:animEffect transition="in" filter="fade">
                                      <p:cBhvr>
                                        <p:cTn id="60" dur="500"/>
                                        <p:tgtEl>
                                          <p:spTgt spid="175"/>
                                        </p:tgtEl>
                                      </p:cBhvr>
                                    </p:animEffect>
                                  </p:childTnLst>
                                </p:cTn>
                              </p:par>
                              <p:par>
                                <p:cTn id="61" presetID="2" presetClass="entr" presetSubtype="4" fill="hold" nodeType="withEffect">
                                  <p:stCondLst>
                                    <p:cond delay="0"/>
                                  </p:stCondLst>
                                  <p:childTnLst>
                                    <p:set>
                                      <p:cBhvr>
                                        <p:cTn id="62" dur="1" fill="hold">
                                          <p:stCondLst>
                                            <p:cond delay="0"/>
                                          </p:stCondLst>
                                        </p:cTn>
                                        <p:tgtEl>
                                          <p:spTgt spid="12"/>
                                        </p:tgtEl>
                                        <p:attrNameLst>
                                          <p:attrName>style.visibility</p:attrName>
                                        </p:attrNameLst>
                                      </p:cBhvr>
                                      <p:to>
                                        <p:strVal val="visible"/>
                                      </p:to>
                                    </p:set>
                                    <p:anim calcmode="lin" valueType="num">
                                      <p:cBhvr additive="base">
                                        <p:cTn id="63" dur="500" fill="hold"/>
                                        <p:tgtEl>
                                          <p:spTgt spid="12"/>
                                        </p:tgtEl>
                                        <p:attrNameLst>
                                          <p:attrName>ppt_x</p:attrName>
                                        </p:attrNameLst>
                                      </p:cBhvr>
                                      <p:tavLst>
                                        <p:tav tm="0">
                                          <p:val>
                                            <p:strVal val="#ppt_x"/>
                                          </p:val>
                                        </p:tav>
                                        <p:tav tm="100000">
                                          <p:val>
                                            <p:strVal val="#ppt_x"/>
                                          </p:val>
                                        </p:tav>
                                      </p:tavLst>
                                    </p:anim>
                                    <p:anim calcmode="lin" valueType="num">
                                      <p:cBhvr additive="base">
                                        <p:cTn id="6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53" presetClass="entr" presetSubtype="16" fill="hold" nodeType="clickEffect">
                                  <p:stCondLst>
                                    <p:cond delay="0"/>
                                  </p:stCondLst>
                                  <p:childTnLst>
                                    <p:set>
                                      <p:cBhvr>
                                        <p:cTn id="68" dur="1" fill="hold">
                                          <p:stCondLst>
                                            <p:cond delay="0"/>
                                          </p:stCondLst>
                                        </p:cTn>
                                        <p:tgtEl>
                                          <p:spTgt spid="17"/>
                                        </p:tgtEl>
                                        <p:attrNameLst>
                                          <p:attrName>style.visibility</p:attrName>
                                        </p:attrNameLst>
                                      </p:cBhvr>
                                      <p:to>
                                        <p:strVal val="visible"/>
                                      </p:to>
                                    </p:set>
                                    <p:anim calcmode="lin" valueType="num">
                                      <p:cBhvr>
                                        <p:cTn id="69" dur="500" fill="hold"/>
                                        <p:tgtEl>
                                          <p:spTgt spid="17"/>
                                        </p:tgtEl>
                                        <p:attrNameLst>
                                          <p:attrName>ppt_w</p:attrName>
                                        </p:attrNameLst>
                                      </p:cBhvr>
                                      <p:tavLst>
                                        <p:tav tm="0">
                                          <p:val>
                                            <p:fltVal val="0"/>
                                          </p:val>
                                        </p:tav>
                                        <p:tav tm="100000">
                                          <p:val>
                                            <p:strVal val="#ppt_w"/>
                                          </p:val>
                                        </p:tav>
                                      </p:tavLst>
                                    </p:anim>
                                    <p:anim calcmode="lin" valueType="num">
                                      <p:cBhvr>
                                        <p:cTn id="70" dur="500" fill="hold"/>
                                        <p:tgtEl>
                                          <p:spTgt spid="17"/>
                                        </p:tgtEl>
                                        <p:attrNameLst>
                                          <p:attrName>ppt_h</p:attrName>
                                        </p:attrNameLst>
                                      </p:cBhvr>
                                      <p:tavLst>
                                        <p:tav tm="0">
                                          <p:val>
                                            <p:fltVal val="0"/>
                                          </p:val>
                                        </p:tav>
                                        <p:tav tm="100000">
                                          <p:val>
                                            <p:strVal val="#ppt_h"/>
                                          </p:val>
                                        </p:tav>
                                      </p:tavLst>
                                    </p:anim>
                                    <p:animEffect transition="in" filter="fade">
                                      <p:cBhvr>
                                        <p:cTn id="71" dur="500"/>
                                        <p:tgtEl>
                                          <p:spTgt spid="17"/>
                                        </p:tgtEl>
                                      </p:cBhvr>
                                    </p:animEffect>
                                  </p:childTnLst>
                                </p:cTn>
                              </p:par>
                              <p:par>
                                <p:cTn id="72" presetID="53" presetClass="entr" presetSubtype="16" fill="hold" nodeType="withEffect">
                                  <p:stCondLst>
                                    <p:cond delay="0"/>
                                  </p:stCondLst>
                                  <p:childTnLst>
                                    <p:set>
                                      <p:cBhvr>
                                        <p:cTn id="73" dur="1" fill="hold">
                                          <p:stCondLst>
                                            <p:cond delay="0"/>
                                          </p:stCondLst>
                                        </p:cTn>
                                        <p:tgtEl>
                                          <p:spTgt spid="16"/>
                                        </p:tgtEl>
                                        <p:attrNameLst>
                                          <p:attrName>style.visibility</p:attrName>
                                        </p:attrNameLst>
                                      </p:cBhvr>
                                      <p:to>
                                        <p:strVal val="visible"/>
                                      </p:to>
                                    </p:set>
                                    <p:anim calcmode="lin" valueType="num">
                                      <p:cBhvr>
                                        <p:cTn id="74" dur="500" fill="hold"/>
                                        <p:tgtEl>
                                          <p:spTgt spid="16"/>
                                        </p:tgtEl>
                                        <p:attrNameLst>
                                          <p:attrName>ppt_w</p:attrName>
                                        </p:attrNameLst>
                                      </p:cBhvr>
                                      <p:tavLst>
                                        <p:tav tm="0">
                                          <p:val>
                                            <p:fltVal val="0"/>
                                          </p:val>
                                        </p:tav>
                                        <p:tav tm="100000">
                                          <p:val>
                                            <p:strVal val="#ppt_w"/>
                                          </p:val>
                                        </p:tav>
                                      </p:tavLst>
                                    </p:anim>
                                    <p:anim calcmode="lin" valueType="num">
                                      <p:cBhvr>
                                        <p:cTn id="75" dur="500" fill="hold"/>
                                        <p:tgtEl>
                                          <p:spTgt spid="16"/>
                                        </p:tgtEl>
                                        <p:attrNameLst>
                                          <p:attrName>ppt_h</p:attrName>
                                        </p:attrNameLst>
                                      </p:cBhvr>
                                      <p:tavLst>
                                        <p:tav tm="0">
                                          <p:val>
                                            <p:fltVal val="0"/>
                                          </p:val>
                                        </p:tav>
                                        <p:tav tm="100000">
                                          <p:val>
                                            <p:strVal val="#ppt_h"/>
                                          </p:val>
                                        </p:tav>
                                      </p:tavLst>
                                    </p:anim>
                                    <p:animEffect transition="in" filter="fade">
                                      <p:cBhvr>
                                        <p:cTn id="7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2" grpId="0" animBg="1"/>
      <p:bldP spid="173" grpId="0" animBg="1"/>
      <p:bldP spid="174" grpId="0" animBg="1"/>
      <p:bldP spid="175" grpId="0" animBg="1"/>
      <p:bldP spid="3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5" name="组合 244"/>
          <p:cNvGrpSpPr/>
          <p:nvPr/>
        </p:nvGrpSpPr>
        <p:grpSpPr>
          <a:xfrm flipH="1">
            <a:off x="4672286" y="1815876"/>
            <a:ext cx="1041050" cy="27000"/>
            <a:chOff x="2531312" y="2421168"/>
            <a:chExt cx="1388066" cy="36000"/>
          </a:xfrm>
          <a:solidFill>
            <a:schemeClr val="tx1">
              <a:lumMod val="50000"/>
              <a:lumOff val="50000"/>
            </a:schemeClr>
          </a:solidFill>
        </p:grpSpPr>
        <p:cxnSp>
          <p:nvCxnSpPr>
            <p:cNvPr id="246" name="直接连接符 245"/>
            <p:cNvCxnSpPr/>
            <p:nvPr/>
          </p:nvCxnSpPr>
          <p:spPr>
            <a:xfrm>
              <a:off x="2539779" y="2439168"/>
              <a:ext cx="1379599" cy="0"/>
            </a:xfrm>
            <a:prstGeom prst="line">
              <a:avLst/>
            </a:prstGeom>
            <a:grpFill/>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47" name="椭圆 246"/>
            <p:cNvSpPr/>
            <p:nvPr/>
          </p:nvSpPr>
          <p:spPr>
            <a:xfrm>
              <a:off x="2531312" y="2421168"/>
              <a:ext cx="36000" cy="36000"/>
            </a:xfrm>
            <a:prstGeom prst="ellipse">
              <a:avLst/>
            </a:prstGeom>
            <a:grp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auto">
                <a:spcBef>
                  <a:spcPts val="0"/>
                </a:spcBef>
                <a:spcAft>
                  <a:spcPts val="0"/>
                </a:spcAft>
              </a:pPr>
              <a:endParaRPr lang="zh-CN" altLang="en-US" sz="1425">
                <a:solidFill>
                  <a:prstClr val="white"/>
                </a:solidFill>
                <a:latin typeface="微软雅黑" panose="020B0503020204020204" pitchFamily="34" charset="-122"/>
                <a:ea typeface="微软雅黑" panose="020B0503020204020204" pitchFamily="34" charset="-122"/>
              </a:endParaRPr>
            </a:p>
          </p:txBody>
        </p:sp>
      </p:grpSp>
      <p:grpSp>
        <p:nvGrpSpPr>
          <p:cNvPr id="251" name="组合 250"/>
          <p:cNvGrpSpPr/>
          <p:nvPr/>
        </p:nvGrpSpPr>
        <p:grpSpPr>
          <a:xfrm flipH="1">
            <a:off x="5713336" y="3272880"/>
            <a:ext cx="1041050" cy="27000"/>
            <a:chOff x="2531312" y="2421168"/>
            <a:chExt cx="1388066" cy="36000"/>
          </a:xfrm>
          <a:solidFill>
            <a:schemeClr val="tx1">
              <a:lumMod val="50000"/>
              <a:lumOff val="50000"/>
            </a:schemeClr>
          </a:solidFill>
        </p:grpSpPr>
        <p:cxnSp>
          <p:nvCxnSpPr>
            <p:cNvPr id="252" name="直接连接符 251"/>
            <p:cNvCxnSpPr/>
            <p:nvPr/>
          </p:nvCxnSpPr>
          <p:spPr>
            <a:xfrm>
              <a:off x="2539779" y="2439168"/>
              <a:ext cx="1379599" cy="0"/>
            </a:xfrm>
            <a:prstGeom prst="line">
              <a:avLst/>
            </a:prstGeom>
            <a:grpFill/>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53" name="椭圆 252"/>
            <p:cNvSpPr/>
            <p:nvPr/>
          </p:nvSpPr>
          <p:spPr>
            <a:xfrm>
              <a:off x="2531312" y="2421168"/>
              <a:ext cx="36000" cy="36000"/>
            </a:xfrm>
            <a:prstGeom prst="ellipse">
              <a:avLst/>
            </a:prstGeom>
            <a:grp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auto">
                <a:spcBef>
                  <a:spcPts val="0"/>
                </a:spcBef>
                <a:spcAft>
                  <a:spcPts val="0"/>
                </a:spcAft>
              </a:pPr>
              <a:endParaRPr lang="zh-CN" altLang="en-US" sz="1425">
                <a:solidFill>
                  <a:prstClr val="white"/>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2018557" y="1815876"/>
            <a:ext cx="1041050" cy="27000"/>
            <a:chOff x="2531312" y="2421168"/>
            <a:chExt cx="1388066" cy="36000"/>
          </a:xfrm>
          <a:solidFill>
            <a:schemeClr val="tx1">
              <a:lumMod val="50000"/>
              <a:lumOff val="50000"/>
            </a:schemeClr>
          </a:solidFill>
        </p:grpSpPr>
        <p:cxnSp>
          <p:nvCxnSpPr>
            <p:cNvPr id="243" name="直接连接符 242"/>
            <p:cNvCxnSpPr/>
            <p:nvPr/>
          </p:nvCxnSpPr>
          <p:spPr>
            <a:xfrm>
              <a:off x="2539779" y="2439168"/>
              <a:ext cx="1379599" cy="0"/>
            </a:xfrm>
            <a:prstGeom prst="line">
              <a:avLst/>
            </a:prstGeom>
            <a:grpFill/>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2531312" y="2421168"/>
              <a:ext cx="36000" cy="36000"/>
            </a:xfrm>
            <a:prstGeom prst="ellipse">
              <a:avLst/>
            </a:prstGeom>
            <a:grp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auto">
                <a:spcBef>
                  <a:spcPts val="0"/>
                </a:spcBef>
                <a:spcAft>
                  <a:spcPts val="0"/>
                </a:spcAft>
              </a:pPr>
              <a:endParaRPr lang="zh-CN" altLang="en-US" sz="1425">
                <a:solidFill>
                  <a:prstClr val="white"/>
                </a:solidFill>
                <a:latin typeface="微软雅黑" panose="020B0503020204020204" pitchFamily="34" charset="-122"/>
                <a:ea typeface="微软雅黑" panose="020B0503020204020204" pitchFamily="34" charset="-122"/>
              </a:endParaRPr>
            </a:p>
          </p:txBody>
        </p:sp>
      </p:grpSp>
      <p:grpSp>
        <p:nvGrpSpPr>
          <p:cNvPr id="254" name="组合 253"/>
          <p:cNvGrpSpPr/>
          <p:nvPr/>
        </p:nvGrpSpPr>
        <p:grpSpPr>
          <a:xfrm>
            <a:off x="2898365" y="3272880"/>
            <a:ext cx="1041050" cy="27000"/>
            <a:chOff x="2531312" y="2421168"/>
            <a:chExt cx="1388066" cy="36000"/>
          </a:xfrm>
          <a:solidFill>
            <a:schemeClr val="tx1">
              <a:lumMod val="50000"/>
              <a:lumOff val="50000"/>
            </a:schemeClr>
          </a:solidFill>
        </p:grpSpPr>
        <p:cxnSp>
          <p:nvCxnSpPr>
            <p:cNvPr id="255" name="直接连接符 254"/>
            <p:cNvCxnSpPr/>
            <p:nvPr/>
          </p:nvCxnSpPr>
          <p:spPr>
            <a:xfrm>
              <a:off x="2539779" y="2439168"/>
              <a:ext cx="1379599" cy="0"/>
            </a:xfrm>
            <a:prstGeom prst="line">
              <a:avLst/>
            </a:prstGeom>
            <a:grpFill/>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56" name="椭圆 255"/>
            <p:cNvSpPr/>
            <p:nvPr/>
          </p:nvSpPr>
          <p:spPr>
            <a:xfrm>
              <a:off x="2531312" y="2421168"/>
              <a:ext cx="36000" cy="36000"/>
            </a:xfrm>
            <a:prstGeom prst="ellipse">
              <a:avLst/>
            </a:prstGeom>
            <a:grp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auto">
                <a:spcBef>
                  <a:spcPts val="0"/>
                </a:spcBef>
                <a:spcAft>
                  <a:spcPts val="0"/>
                </a:spcAft>
              </a:pPr>
              <a:endParaRPr lang="zh-CN" altLang="en-US" sz="1425">
                <a:solidFill>
                  <a:prstClr val="white"/>
                </a:solidFill>
                <a:latin typeface="微软雅黑" panose="020B0503020204020204" pitchFamily="34" charset="-122"/>
                <a:ea typeface="微软雅黑" panose="020B0503020204020204" pitchFamily="34" charset="-122"/>
              </a:endParaRPr>
            </a:p>
          </p:txBody>
        </p:sp>
      </p:grpSp>
      <p:grpSp>
        <p:nvGrpSpPr>
          <p:cNvPr id="200" name="组合 18"/>
          <p:cNvGrpSpPr/>
          <p:nvPr/>
        </p:nvGrpSpPr>
        <p:grpSpPr bwMode="auto">
          <a:xfrm>
            <a:off x="2653513" y="1650162"/>
            <a:ext cx="1994036" cy="1349530"/>
            <a:chOff x="0" y="0"/>
            <a:chExt cx="2093189" cy="1416774"/>
          </a:xfrm>
          <a:solidFill>
            <a:srgbClr val="C00000"/>
          </a:solidFill>
        </p:grpSpPr>
        <p:sp>
          <p:nvSpPr>
            <p:cNvPr id="201" name="等腰三角形 19">
              <a:hlinkClick r:id="rId3"/>
            </p:cNvPr>
            <p:cNvSpPr>
              <a:spLocks noChangeArrowheads="1"/>
            </p:cNvSpPr>
            <p:nvPr/>
          </p:nvSpPr>
          <p:spPr bwMode="auto">
            <a:xfrm flipH="1" flipV="1">
              <a:off x="0" y="0"/>
              <a:ext cx="2093189" cy="1416774"/>
            </a:xfrm>
            <a:prstGeom prst="triangle">
              <a:avLst>
                <a:gd name="adj" fmla="val 50000"/>
              </a:avLst>
            </a:prstGeom>
            <a:grpFill/>
            <a:ln w="12700" cap="flat" cmpd="sng">
              <a:solidFill>
                <a:schemeClr val="bg1"/>
              </a:solidFill>
              <a:bevel/>
            </a:ln>
          </p:spPr>
          <p:txBody>
            <a:bodyPr anchor="ctr"/>
            <a:lstStyle/>
            <a:p>
              <a:pPr algn="ctr" defTabSz="685165" fontAlgn="auto">
                <a:spcBef>
                  <a:spcPts val="0"/>
                </a:spcBef>
                <a:spcAft>
                  <a:spcPts val="0"/>
                </a:spcAft>
              </a:pPr>
              <a:endParaRPr lang="zh-CN" altLang="zh-CN" sz="1425">
                <a:solidFill>
                  <a:prstClr val="white"/>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02" name="文本框 20"/>
            <p:cNvSpPr>
              <a:spLocks noChangeArrowheads="1"/>
            </p:cNvSpPr>
            <p:nvPr/>
          </p:nvSpPr>
          <p:spPr bwMode="auto">
            <a:xfrm>
              <a:off x="709935" y="122472"/>
              <a:ext cx="668373" cy="58160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685165" fontAlgn="auto">
                <a:spcBef>
                  <a:spcPts val="0"/>
                </a:spcBef>
                <a:spcAft>
                  <a:spcPts val="0"/>
                </a:spcAft>
              </a:pPr>
              <a:r>
                <a:rPr lang="en-US" sz="3000" dirty="0">
                  <a:solidFill>
                    <a:prstClr val="white"/>
                  </a:solidFill>
                  <a:latin typeface="微软雅黑" panose="020B0503020204020204" pitchFamily="34" charset="-122"/>
                  <a:ea typeface="微软雅黑" panose="020B0503020204020204" pitchFamily="34" charset="-122"/>
                </a:rPr>
                <a:t>01</a:t>
              </a:r>
              <a:endParaRPr lang="zh-CN" altLang="en-US" sz="3000" dirty="0">
                <a:solidFill>
                  <a:prstClr val="white"/>
                </a:solidFill>
                <a:latin typeface="微软雅黑" panose="020B0503020204020204" pitchFamily="34" charset="-122"/>
                <a:ea typeface="微软雅黑" panose="020B0503020204020204" pitchFamily="34" charset="-122"/>
              </a:endParaRPr>
            </a:p>
          </p:txBody>
        </p:sp>
      </p:grpSp>
      <p:grpSp>
        <p:nvGrpSpPr>
          <p:cNvPr id="203" name="组合 21"/>
          <p:cNvGrpSpPr/>
          <p:nvPr/>
        </p:nvGrpSpPr>
        <p:grpSpPr bwMode="auto">
          <a:xfrm>
            <a:off x="3691379" y="1650162"/>
            <a:ext cx="1995549" cy="1349530"/>
            <a:chOff x="0" y="0"/>
            <a:chExt cx="2093189" cy="1416774"/>
          </a:xfrm>
          <a:solidFill>
            <a:srgbClr val="2363C0"/>
          </a:solidFill>
        </p:grpSpPr>
        <p:sp>
          <p:nvSpPr>
            <p:cNvPr id="204" name="等腰三角形 22">
              <a:hlinkClick r:id="rId3"/>
            </p:cNvPr>
            <p:cNvSpPr>
              <a:spLocks noChangeArrowheads="1"/>
            </p:cNvSpPr>
            <p:nvPr/>
          </p:nvSpPr>
          <p:spPr bwMode="auto">
            <a:xfrm>
              <a:off x="0" y="0"/>
              <a:ext cx="2093189" cy="1416774"/>
            </a:xfrm>
            <a:prstGeom prst="triangle">
              <a:avLst>
                <a:gd name="adj" fmla="val 50000"/>
              </a:avLst>
            </a:prstGeom>
            <a:grpFill/>
            <a:ln w="12700" cap="flat" cmpd="sng">
              <a:solidFill>
                <a:schemeClr val="bg1"/>
              </a:solidFill>
              <a:bevel/>
            </a:ln>
          </p:spPr>
          <p:txBody>
            <a:bodyPr anchor="ctr"/>
            <a:lstStyle/>
            <a:p>
              <a:pPr algn="ctr" defTabSz="685165" fontAlgn="auto">
                <a:spcBef>
                  <a:spcPts val="0"/>
                </a:spcBef>
                <a:spcAft>
                  <a:spcPts val="0"/>
                </a:spcAft>
              </a:pPr>
              <a:endParaRPr lang="zh-CN" altLang="zh-CN" sz="1425">
                <a:solidFill>
                  <a:prstClr val="white"/>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05" name="文本框 23"/>
            <p:cNvSpPr>
              <a:spLocks noChangeArrowheads="1"/>
            </p:cNvSpPr>
            <p:nvPr/>
          </p:nvSpPr>
          <p:spPr bwMode="auto">
            <a:xfrm>
              <a:off x="712660" y="579708"/>
              <a:ext cx="667867" cy="58160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685165" fontAlgn="auto">
                <a:spcBef>
                  <a:spcPts val="0"/>
                </a:spcBef>
                <a:spcAft>
                  <a:spcPts val="0"/>
                </a:spcAft>
              </a:pPr>
              <a:r>
                <a:rPr lang="en-US" sz="3000" dirty="0">
                  <a:solidFill>
                    <a:prstClr val="white"/>
                  </a:solidFill>
                  <a:latin typeface="微软雅黑" panose="020B0503020204020204" pitchFamily="34" charset="-122"/>
                  <a:ea typeface="微软雅黑" panose="020B0503020204020204" pitchFamily="34" charset="-122"/>
                </a:rPr>
                <a:t>02</a:t>
              </a:r>
              <a:endParaRPr lang="zh-CN" altLang="en-US" sz="3000" dirty="0">
                <a:solidFill>
                  <a:prstClr val="white"/>
                </a:solidFill>
                <a:latin typeface="微软雅黑" panose="020B0503020204020204" pitchFamily="34" charset="-122"/>
                <a:ea typeface="微软雅黑" panose="020B0503020204020204" pitchFamily="34" charset="-122"/>
              </a:endParaRPr>
            </a:p>
          </p:txBody>
        </p:sp>
      </p:grpSp>
      <p:grpSp>
        <p:nvGrpSpPr>
          <p:cNvPr id="206" name="组合 24"/>
          <p:cNvGrpSpPr/>
          <p:nvPr/>
        </p:nvGrpSpPr>
        <p:grpSpPr bwMode="auto">
          <a:xfrm>
            <a:off x="3691379" y="3040540"/>
            <a:ext cx="1995549" cy="1349530"/>
            <a:chOff x="0" y="0"/>
            <a:chExt cx="2093189" cy="1416774"/>
          </a:xfrm>
          <a:solidFill>
            <a:srgbClr val="2363C0"/>
          </a:solidFill>
        </p:grpSpPr>
        <p:sp>
          <p:nvSpPr>
            <p:cNvPr id="207" name="等腰三角形 25">
              <a:hlinkClick r:id="rId3"/>
            </p:cNvPr>
            <p:cNvSpPr>
              <a:spLocks noChangeArrowheads="1"/>
            </p:cNvSpPr>
            <p:nvPr/>
          </p:nvSpPr>
          <p:spPr bwMode="auto">
            <a:xfrm flipH="1" flipV="1">
              <a:off x="0" y="0"/>
              <a:ext cx="2093189" cy="1416774"/>
            </a:xfrm>
            <a:prstGeom prst="triangle">
              <a:avLst>
                <a:gd name="adj" fmla="val 50000"/>
              </a:avLst>
            </a:prstGeom>
            <a:grpFill/>
            <a:ln w="12700" cap="flat" cmpd="sng">
              <a:solidFill>
                <a:schemeClr val="bg1"/>
              </a:solidFill>
              <a:bevel/>
            </a:ln>
          </p:spPr>
          <p:txBody>
            <a:bodyPr anchor="ctr"/>
            <a:lstStyle/>
            <a:p>
              <a:pPr algn="ctr" defTabSz="685165" fontAlgn="auto">
                <a:spcBef>
                  <a:spcPts val="0"/>
                </a:spcBef>
                <a:spcAft>
                  <a:spcPts val="0"/>
                </a:spcAft>
              </a:pPr>
              <a:endParaRPr lang="zh-CN" altLang="zh-CN" sz="1425">
                <a:solidFill>
                  <a:prstClr val="white"/>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08" name="文本框 26"/>
            <p:cNvSpPr>
              <a:spLocks noChangeArrowheads="1"/>
            </p:cNvSpPr>
            <p:nvPr/>
          </p:nvSpPr>
          <p:spPr bwMode="auto">
            <a:xfrm>
              <a:off x="712660" y="180213"/>
              <a:ext cx="667867" cy="58160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685165" fontAlgn="auto">
                <a:spcBef>
                  <a:spcPts val="0"/>
                </a:spcBef>
                <a:spcAft>
                  <a:spcPts val="0"/>
                </a:spcAft>
              </a:pPr>
              <a:r>
                <a:rPr lang="en-US" sz="3000">
                  <a:solidFill>
                    <a:prstClr val="white"/>
                  </a:solidFill>
                  <a:latin typeface="微软雅黑" panose="020B0503020204020204" pitchFamily="34" charset="-122"/>
                  <a:ea typeface="微软雅黑" panose="020B0503020204020204" pitchFamily="34" charset="-122"/>
                </a:rPr>
                <a:t>03</a:t>
              </a:r>
              <a:endParaRPr lang="zh-CN" altLang="en-US" sz="3000">
                <a:solidFill>
                  <a:prstClr val="white"/>
                </a:solidFill>
                <a:latin typeface="微软雅黑" panose="020B0503020204020204" pitchFamily="34" charset="-122"/>
                <a:ea typeface="微软雅黑" panose="020B0503020204020204" pitchFamily="34" charset="-122"/>
              </a:endParaRPr>
            </a:p>
          </p:txBody>
        </p:sp>
      </p:grpSp>
      <p:grpSp>
        <p:nvGrpSpPr>
          <p:cNvPr id="209" name="组合 27"/>
          <p:cNvGrpSpPr/>
          <p:nvPr/>
        </p:nvGrpSpPr>
        <p:grpSpPr bwMode="auto">
          <a:xfrm>
            <a:off x="4730760" y="3040540"/>
            <a:ext cx="1994036" cy="1349530"/>
            <a:chOff x="0" y="0"/>
            <a:chExt cx="2093189" cy="1416774"/>
          </a:xfrm>
          <a:solidFill>
            <a:srgbClr val="C00000"/>
          </a:solidFill>
        </p:grpSpPr>
        <p:sp>
          <p:nvSpPr>
            <p:cNvPr id="210" name="等腰三角形 28">
              <a:hlinkClick r:id="rId3"/>
            </p:cNvPr>
            <p:cNvSpPr>
              <a:spLocks noChangeArrowheads="1"/>
            </p:cNvSpPr>
            <p:nvPr/>
          </p:nvSpPr>
          <p:spPr bwMode="auto">
            <a:xfrm>
              <a:off x="0" y="0"/>
              <a:ext cx="2093189" cy="1416774"/>
            </a:xfrm>
            <a:prstGeom prst="triangle">
              <a:avLst>
                <a:gd name="adj" fmla="val 50000"/>
              </a:avLst>
            </a:prstGeom>
            <a:grpFill/>
            <a:ln w="12700" cap="flat" cmpd="sng">
              <a:solidFill>
                <a:schemeClr val="bg1"/>
              </a:solidFill>
              <a:bevel/>
            </a:ln>
          </p:spPr>
          <p:txBody>
            <a:bodyPr anchor="ctr"/>
            <a:lstStyle/>
            <a:p>
              <a:pPr algn="ctr" defTabSz="685165" fontAlgn="auto">
                <a:spcBef>
                  <a:spcPts val="0"/>
                </a:spcBef>
                <a:spcAft>
                  <a:spcPts val="0"/>
                </a:spcAft>
              </a:pPr>
              <a:endParaRPr lang="zh-CN" altLang="zh-CN" sz="1425">
                <a:solidFill>
                  <a:prstClr val="white"/>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11" name="文本框 29"/>
            <p:cNvSpPr>
              <a:spLocks noChangeArrowheads="1"/>
            </p:cNvSpPr>
            <p:nvPr/>
          </p:nvSpPr>
          <p:spPr bwMode="auto">
            <a:xfrm>
              <a:off x="712405" y="520297"/>
              <a:ext cx="668373" cy="58160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685165" fontAlgn="auto">
                <a:spcBef>
                  <a:spcPts val="0"/>
                </a:spcBef>
                <a:spcAft>
                  <a:spcPts val="0"/>
                </a:spcAft>
              </a:pPr>
              <a:r>
                <a:rPr lang="en-US" sz="3000">
                  <a:solidFill>
                    <a:prstClr val="white"/>
                  </a:solidFill>
                  <a:latin typeface="微软雅黑" panose="020B0503020204020204" pitchFamily="34" charset="-122"/>
                  <a:ea typeface="微软雅黑" panose="020B0503020204020204" pitchFamily="34" charset="-122"/>
                </a:rPr>
                <a:t>04</a:t>
              </a:r>
              <a:endParaRPr lang="zh-CN" altLang="en-US" sz="3000">
                <a:solidFill>
                  <a:prstClr val="white"/>
                </a:solidFill>
                <a:latin typeface="微软雅黑" panose="020B0503020204020204" pitchFamily="34" charset="-122"/>
                <a:ea typeface="微软雅黑" panose="020B0503020204020204" pitchFamily="34" charset="-122"/>
              </a:endParaRPr>
            </a:p>
          </p:txBody>
        </p:sp>
      </p:grpSp>
      <p:sp>
        <p:nvSpPr>
          <p:cNvPr id="224" name="TextBox 223"/>
          <p:cNvSpPr txBox="1"/>
          <p:nvPr/>
        </p:nvSpPr>
        <p:spPr>
          <a:xfrm>
            <a:off x="258792" y="2107077"/>
            <a:ext cx="2444737" cy="407796"/>
          </a:xfrm>
          <a:prstGeom prst="rect">
            <a:avLst/>
          </a:prstGeom>
          <a:noFill/>
        </p:spPr>
        <p:txBody>
          <a:bodyPr wrap="square" lIns="68573" tIns="34286" rIns="68573" bIns="34286" rtlCol="0">
            <a:spAutoFit/>
          </a:bodyPr>
          <a:lstStyle/>
          <a:p>
            <a:pPr defTabSz="685165" fontAlgn="auto">
              <a:spcBef>
                <a:spcPts val="0"/>
              </a:spcBef>
              <a:spcAft>
                <a:spcPts val="0"/>
              </a:spcAft>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11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altLang="zh-CN" sz="1100" dirty="0">
              <a:latin typeface="微软雅黑" panose="020B0503020204020204" pitchFamily="34" charset="-122"/>
              <a:ea typeface="微软雅黑" panose="020B0503020204020204" pitchFamily="34" charset="-122"/>
              <a:sym typeface="微软雅黑" panose="020B0503020204020204" pitchFamily="34" charset="-122"/>
            </a:endParaRPr>
          </a:p>
          <a:p>
            <a:pPr defTabSz="685165" fontAlgn="auto">
              <a:spcBef>
                <a:spcPts val="0"/>
              </a:spcBef>
              <a:spcAft>
                <a:spcPts val="0"/>
              </a:spcAft>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11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zh-CN" altLang="en-US" sz="1100" dirty="0">
              <a:solidFill>
                <a:prstClr val="black">
                  <a:lumMod val="95000"/>
                  <a:lumOff val="5000"/>
                </a:prstClr>
              </a:solidFill>
              <a:latin typeface="微软雅黑" panose="020B0503020204020204" pitchFamily="34" charset="-122"/>
              <a:ea typeface="微软雅黑" panose="020B0503020204020204" pitchFamily="34" charset="-122"/>
            </a:endParaRPr>
          </a:p>
        </p:txBody>
      </p:sp>
      <p:sp>
        <p:nvSpPr>
          <p:cNvPr id="233" name="TextBox 232"/>
          <p:cNvSpPr txBox="1"/>
          <p:nvPr/>
        </p:nvSpPr>
        <p:spPr>
          <a:xfrm>
            <a:off x="5483202" y="2104585"/>
            <a:ext cx="2444737" cy="407796"/>
          </a:xfrm>
          <a:prstGeom prst="rect">
            <a:avLst/>
          </a:prstGeom>
          <a:noFill/>
        </p:spPr>
        <p:txBody>
          <a:bodyPr wrap="square" lIns="68573" tIns="34286" rIns="68573" bIns="34286" rtlCol="0">
            <a:spAutoFit/>
          </a:bodyPr>
          <a:lstStyle/>
          <a:p>
            <a:pPr defTabSz="685165" fontAlgn="auto">
              <a:spcBef>
                <a:spcPts val="0"/>
              </a:spcBef>
              <a:spcAft>
                <a:spcPts val="0"/>
              </a:spcAft>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11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altLang="zh-CN" sz="1100" dirty="0">
              <a:latin typeface="微软雅黑" panose="020B0503020204020204" pitchFamily="34" charset="-122"/>
              <a:ea typeface="微软雅黑" panose="020B0503020204020204" pitchFamily="34" charset="-122"/>
              <a:sym typeface="微软雅黑" panose="020B0503020204020204" pitchFamily="34" charset="-122"/>
            </a:endParaRPr>
          </a:p>
          <a:p>
            <a:pPr defTabSz="685165" fontAlgn="auto">
              <a:spcBef>
                <a:spcPts val="0"/>
              </a:spcBef>
              <a:spcAft>
                <a:spcPts val="0"/>
              </a:spcAft>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11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zh-CN" altLang="en-US" sz="1100" dirty="0">
              <a:solidFill>
                <a:prstClr val="black">
                  <a:lumMod val="95000"/>
                  <a:lumOff val="5000"/>
                </a:prstClr>
              </a:solidFill>
              <a:latin typeface="微软雅黑" panose="020B0503020204020204" pitchFamily="34" charset="-122"/>
              <a:ea typeface="微软雅黑" panose="020B0503020204020204" pitchFamily="34" charset="-122"/>
            </a:endParaRPr>
          </a:p>
        </p:txBody>
      </p:sp>
      <p:sp>
        <p:nvSpPr>
          <p:cNvPr id="236" name="TextBox 235"/>
          <p:cNvSpPr txBox="1"/>
          <p:nvPr/>
        </p:nvSpPr>
        <p:spPr>
          <a:xfrm>
            <a:off x="1143831" y="3512292"/>
            <a:ext cx="2444737" cy="407796"/>
          </a:xfrm>
          <a:prstGeom prst="rect">
            <a:avLst/>
          </a:prstGeom>
          <a:noFill/>
        </p:spPr>
        <p:txBody>
          <a:bodyPr wrap="square" lIns="68573" tIns="34286" rIns="68573" bIns="34286" rtlCol="0">
            <a:spAutoFit/>
          </a:bodyPr>
          <a:lstStyle/>
          <a:p>
            <a:pPr defTabSz="685165" fontAlgn="auto">
              <a:spcBef>
                <a:spcPts val="0"/>
              </a:spcBef>
              <a:spcAft>
                <a:spcPts val="0"/>
              </a:spcAft>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11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altLang="zh-CN" sz="1100" dirty="0">
              <a:latin typeface="微软雅黑" panose="020B0503020204020204" pitchFamily="34" charset="-122"/>
              <a:ea typeface="微软雅黑" panose="020B0503020204020204" pitchFamily="34" charset="-122"/>
              <a:sym typeface="微软雅黑" panose="020B0503020204020204" pitchFamily="34" charset="-122"/>
            </a:endParaRPr>
          </a:p>
          <a:p>
            <a:pPr defTabSz="685165" fontAlgn="auto">
              <a:spcBef>
                <a:spcPts val="0"/>
              </a:spcBef>
              <a:spcAft>
                <a:spcPts val="0"/>
              </a:spcAft>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11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zh-CN" altLang="en-US" sz="1100" dirty="0">
              <a:solidFill>
                <a:prstClr val="black">
                  <a:lumMod val="95000"/>
                  <a:lumOff val="5000"/>
                </a:prstClr>
              </a:solidFill>
              <a:latin typeface="微软雅黑" panose="020B0503020204020204" pitchFamily="34" charset="-122"/>
              <a:ea typeface="微软雅黑" panose="020B0503020204020204" pitchFamily="34" charset="-122"/>
            </a:endParaRPr>
          </a:p>
        </p:txBody>
      </p:sp>
      <p:sp>
        <p:nvSpPr>
          <p:cNvPr id="239" name="TextBox 238"/>
          <p:cNvSpPr txBox="1"/>
          <p:nvPr/>
        </p:nvSpPr>
        <p:spPr>
          <a:xfrm>
            <a:off x="6413815" y="3502657"/>
            <a:ext cx="2444737" cy="407796"/>
          </a:xfrm>
          <a:prstGeom prst="rect">
            <a:avLst/>
          </a:prstGeom>
          <a:noFill/>
        </p:spPr>
        <p:txBody>
          <a:bodyPr wrap="square" lIns="68573" tIns="34286" rIns="68573" bIns="34286" rtlCol="0">
            <a:spAutoFit/>
          </a:bodyPr>
          <a:lstStyle/>
          <a:p>
            <a:pPr defTabSz="685165" fontAlgn="auto">
              <a:spcBef>
                <a:spcPts val="0"/>
              </a:spcBef>
              <a:spcAft>
                <a:spcPts val="0"/>
              </a:spcAft>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11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altLang="zh-CN" sz="1100" dirty="0">
              <a:latin typeface="微软雅黑" panose="020B0503020204020204" pitchFamily="34" charset="-122"/>
              <a:ea typeface="微软雅黑" panose="020B0503020204020204" pitchFamily="34" charset="-122"/>
              <a:sym typeface="微软雅黑" panose="020B0503020204020204" pitchFamily="34" charset="-122"/>
            </a:endParaRPr>
          </a:p>
          <a:p>
            <a:pPr defTabSz="685165" fontAlgn="auto">
              <a:spcBef>
                <a:spcPts val="0"/>
              </a:spcBef>
              <a:spcAft>
                <a:spcPts val="0"/>
              </a:spcAft>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11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zh-CN" altLang="en-US" sz="1100" dirty="0">
              <a:solidFill>
                <a:prstClr val="black">
                  <a:lumMod val="95000"/>
                  <a:lumOff val="5000"/>
                </a:prstClr>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1082380" y="1645297"/>
            <a:ext cx="1020219" cy="392372"/>
            <a:chOff x="1354515" y="2193726"/>
            <a:chExt cx="1360292" cy="523162"/>
          </a:xfrm>
        </p:grpSpPr>
        <p:sp>
          <p:nvSpPr>
            <p:cNvPr id="3" name="圆角矩形 2"/>
            <p:cNvSpPr/>
            <p:nvPr/>
          </p:nvSpPr>
          <p:spPr>
            <a:xfrm>
              <a:off x="1354515" y="2193726"/>
              <a:ext cx="1100328" cy="52316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auto">
                <a:spcBef>
                  <a:spcPts val="0"/>
                </a:spcBef>
                <a:spcAft>
                  <a:spcPts val="0"/>
                </a:spcAft>
              </a:pPr>
              <a:endParaRPr lang="zh-CN" altLang="en-US" sz="1200" b="1">
                <a:solidFill>
                  <a:prstClr val="white"/>
                </a:solidFill>
                <a:latin typeface="微软雅黑" panose="020B0503020204020204" pitchFamily="34" charset="-122"/>
                <a:ea typeface="微软雅黑" panose="020B0503020204020204" pitchFamily="34" charset="-122"/>
              </a:endParaRPr>
            </a:p>
          </p:txBody>
        </p:sp>
        <p:sp>
          <p:nvSpPr>
            <p:cNvPr id="225" name="TextBox 224"/>
            <p:cNvSpPr txBox="1"/>
            <p:nvPr/>
          </p:nvSpPr>
          <p:spPr>
            <a:xfrm>
              <a:off x="1730863" y="2208707"/>
              <a:ext cx="983944" cy="430886"/>
            </a:xfrm>
            <a:prstGeom prst="rect">
              <a:avLst/>
            </a:prstGeom>
            <a:noFill/>
          </p:spPr>
          <p:txBody>
            <a:bodyPr wrap="square" lIns="68573" tIns="0" rIns="68573" bIns="0" rtlCol="0" anchor="t">
              <a:spAutoFit/>
            </a:bodyPr>
            <a:lstStyle/>
            <a:p>
              <a:pPr defTabSz="685165" fontAlgn="auto">
                <a:lnSpc>
                  <a:spcPct val="150000"/>
                </a:lnSpc>
                <a:spcBef>
                  <a:spcPts val="0"/>
                </a:spcBef>
                <a:spcAft>
                  <a:spcPts val="0"/>
                </a:spcAft>
              </a:pPr>
              <a:r>
                <a:rPr lang="en-US" altLang="zh-CN" sz="1400" b="1" dirty="0">
                  <a:solidFill>
                    <a:prstClr val="white"/>
                  </a:solidFill>
                  <a:latin typeface="微软雅黑" panose="020B0503020204020204" pitchFamily="34" charset="-122"/>
                  <a:ea typeface="微软雅黑" panose="020B0503020204020204" pitchFamily="34" charset="-122"/>
                  <a:cs typeface="华文黑体" pitchFamily="2" charset="-122"/>
                </a:rPr>
                <a:t>A</a:t>
              </a:r>
              <a:endParaRPr lang="zh-CN" altLang="en-US" sz="1400" b="1" dirty="0">
                <a:solidFill>
                  <a:prstClr val="white"/>
                </a:solidFill>
                <a:latin typeface="微软雅黑" panose="020B0503020204020204" pitchFamily="34" charset="-122"/>
                <a:ea typeface="微软雅黑" panose="020B0503020204020204" pitchFamily="34" charset="-122"/>
                <a:cs typeface="华文黑体" pitchFamily="2" charset="-122"/>
              </a:endParaRPr>
            </a:p>
          </p:txBody>
        </p:sp>
      </p:grpSp>
      <p:grpSp>
        <p:nvGrpSpPr>
          <p:cNvPr id="5" name="组合 4"/>
          <p:cNvGrpSpPr/>
          <p:nvPr/>
        </p:nvGrpSpPr>
        <p:grpSpPr>
          <a:xfrm>
            <a:off x="5860965" y="1642680"/>
            <a:ext cx="1151982" cy="394985"/>
            <a:chOff x="7725958" y="2190241"/>
            <a:chExt cx="1535975" cy="526647"/>
          </a:xfrm>
        </p:grpSpPr>
        <p:sp>
          <p:nvSpPr>
            <p:cNvPr id="87" name="圆角矩形 86"/>
            <p:cNvSpPr/>
            <p:nvPr/>
          </p:nvSpPr>
          <p:spPr>
            <a:xfrm>
              <a:off x="7725958" y="2193726"/>
              <a:ext cx="1100328" cy="523162"/>
            </a:xfrm>
            <a:prstGeom prst="roundRect">
              <a:avLst/>
            </a:prstGeom>
            <a:solidFill>
              <a:srgbClr val="2363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auto">
                <a:spcBef>
                  <a:spcPts val="0"/>
                </a:spcBef>
                <a:spcAft>
                  <a:spcPts val="0"/>
                </a:spcAft>
              </a:pPr>
              <a:endParaRPr lang="zh-CN" altLang="en-US" sz="1200" b="1">
                <a:solidFill>
                  <a:prstClr val="white"/>
                </a:solidFill>
                <a:latin typeface="微软雅黑" panose="020B0503020204020204" pitchFamily="34" charset="-122"/>
                <a:ea typeface="微软雅黑" panose="020B0503020204020204" pitchFamily="34" charset="-122"/>
              </a:endParaRPr>
            </a:p>
          </p:txBody>
        </p:sp>
        <p:sp>
          <p:nvSpPr>
            <p:cNvPr id="88" name="TextBox 87"/>
            <p:cNvSpPr txBox="1"/>
            <p:nvPr/>
          </p:nvSpPr>
          <p:spPr>
            <a:xfrm>
              <a:off x="8081880" y="2190241"/>
              <a:ext cx="1180053" cy="430887"/>
            </a:xfrm>
            <a:prstGeom prst="rect">
              <a:avLst/>
            </a:prstGeom>
            <a:noFill/>
          </p:spPr>
          <p:txBody>
            <a:bodyPr wrap="square" lIns="68573" tIns="0" rIns="68573" bIns="0" rtlCol="0" anchor="t">
              <a:spAutoFit/>
            </a:bodyPr>
            <a:lstStyle/>
            <a:p>
              <a:pPr defTabSz="685165" fontAlgn="auto">
                <a:lnSpc>
                  <a:spcPct val="150000"/>
                </a:lnSpc>
                <a:spcBef>
                  <a:spcPts val="0"/>
                </a:spcBef>
                <a:spcAft>
                  <a:spcPts val="0"/>
                </a:spcAft>
              </a:pPr>
              <a:r>
                <a:rPr lang="en-US" altLang="zh-CN" sz="1400" b="1" dirty="0">
                  <a:solidFill>
                    <a:prstClr val="white"/>
                  </a:solidFill>
                  <a:latin typeface="微软雅黑" panose="020B0503020204020204" pitchFamily="34" charset="-122"/>
                  <a:ea typeface="微软雅黑" panose="020B0503020204020204" pitchFamily="34" charset="-122"/>
                  <a:cs typeface="华文黑体" pitchFamily="2" charset="-122"/>
                </a:rPr>
                <a:t>C</a:t>
              </a:r>
              <a:endParaRPr lang="zh-CN" altLang="en-US" sz="1400" b="1" dirty="0">
                <a:solidFill>
                  <a:prstClr val="white"/>
                </a:solidFill>
                <a:latin typeface="微软雅黑" panose="020B0503020204020204" pitchFamily="34" charset="-122"/>
                <a:ea typeface="微软雅黑" panose="020B0503020204020204" pitchFamily="34" charset="-122"/>
                <a:cs typeface="华文黑体" pitchFamily="2" charset="-122"/>
              </a:endParaRPr>
            </a:p>
          </p:txBody>
        </p:sp>
      </p:grpSp>
      <p:grpSp>
        <p:nvGrpSpPr>
          <p:cNvPr id="7" name="组合 6"/>
          <p:cNvGrpSpPr/>
          <p:nvPr/>
        </p:nvGrpSpPr>
        <p:grpSpPr>
          <a:xfrm>
            <a:off x="6840136" y="3076697"/>
            <a:ext cx="1129664" cy="392372"/>
            <a:chOff x="9031522" y="4102259"/>
            <a:chExt cx="1506219" cy="523162"/>
          </a:xfrm>
        </p:grpSpPr>
        <p:sp>
          <p:nvSpPr>
            <p:cNvPr id="89" name="圆角矩形 88"/>
            <p:cNvSpPr/>
            <p:nvPr/>
          </p:nvSpPr>
          <p:spPr>
            <a:xfrm>
              <a:off x="9031522" y="4102259"/>
              <a:ext cx="1100328" cy="52316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auto">
                <a:spcBef>
                  <a:spcPts val="0"/>
                </a:spcBef>
                <a:spcAft>
                  <a:spcPts val="0"/>
                </a:spcAft>
              </a:pPr>
              <a:endParaRPr lang="zh-CN" altLang="en-US" sz="1200" b="1">
                <a:solidFill>
                  <a:prstClr val="white"/>
                </a:solidFill>
                <a:latin typeface="微软雅黑" panose="020B0503020204020204" pitchFamily="34" charset="-122"/>
                <a:ea typeface="微软雅黑" panose="020B0503020204020204" pitchFamily="34" charset="-122"/>
              </a:endParaRPr>
            </a:p>
          </p:txBody>
        </p:sp>
        <p:sp>
          <p:nvSpPr>
            <p:cNvPr id="90" name="TextBox 89"/>
            <p:cNvSpPr txBox="1"/>
            <p:nvPr/>
          </p:nvSpPr>
          <p:spPr>
            <a:xfrm>
              <a:off x="9357687" y="4124424"/>
              <a:ext cx="1180054" cy="430886"/>
            </a:xfrm>
            <a:prstGeom prst="rect">
              <a:avLst/>
            </a:prstGeom>
            <a:noFill/>
          </p:spPr>
          <p:txBody>
            <a:bodyPr wrap="square" lIns="68573" tIns="0" rIns="68573" bIns="0" rtlCol="0" anchor="t">
              <a:spAutoFit/>
            </a:bodyPr>
            <a:lstStyle/>
            <a:p>
              <a:pPr defTabSz="685165" fontAlgn="auto">
                <a:lnSpc>
                  <a:spcPct val="150000"/>
                </a:lnSpc>
                <a:spcBef>
                  <a:spcPts val="0"/>
                </a:spcBef>
                <a:spcAft>
                  <a:spcPts val="0"/>
                </a:spcAft>
              </a:pPr>
              <a:r>
                <a:rPr lang="en-US" altLang="zh-CN" sz="1400" b="1" dirty="0">
                  <a:solidFill>
                    <a:prstClr val="white"/>
                  </a:solidFill>
                  <a:latin typeface="微软雅黑" panose="020B0503020204020204" pitchFamily="34" charset="-122"/>
                  <a:ea typeface="微软雅黑" panose="020B0503020204020204" pitchFamily="34" charset="-122"/>
                  <a:cs typeface="华文黑体" pitchFamily="2" charset="-122"/>
                </a:rPr>
                <a:t>D</a:t>
              </a:r>
              <a:endParaRPr lang="zh-CN" altLang="en-US" sz="1400" b="1" dirty="0">
                <a:solidFill>
                  <a:prstClr val="white"/>
                </a:solidFill>
                <a:latin typeface="微软雅黑" panose="020B0503020204020204" pitchFamily="34" charset="-122"/>
                <a:ea typeface="微软雅黑" panose="020B0503020204020204" pitchFamily="34" charset="-122"/>
                <a:cs typeface="华文黑体" pitchFamily="2" charset="-122"/>
              </a:endParaRPr>
            </a:p>
          </p:txBody>
        </p:sp>
      </p:grpSp>
      <p:grpSp>
        <p:nvGrpSpPr>
          <p:cNvPr id="10" name="组合 9"/>
          <p:cNvGrpSpPr/>
          <p:nvPr/>
        </p:nvGrpSpPr>
        <p:grpSpPr>
          <a:xfrm>
            <a:off x="1917479" y="3116178"/>
            <a:ext cx="1145412" cy="392372"/>
            <a:chOff x="2518192" y="4154901"/>
            <a:chExt cx="1527215" cy="523162"/>
          </a:xfrm>
        </p:grpSpPr>
        <p:sp>
          <p:nvSpPr>
            <p:cNvPr id="91" name="圆角矩形 90"/>
            <p:cNvSpPr/>
            <p:nvPr/>
          </p:nvSpPr>
          <p:spPr>
            <a:xfrm>
              <a:off x="2518192" y="4154901"/>
              <a:ext cx="1100328" cy="523162"/>
            </a:xfrm>
            <a:prstGeom prst="roundRect">
              <a:avLst/>
            </a:prstGeom>
            <a:solidFill>
              <a:srgbClr val="2363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auto">
                <a:spcBef>
                  <a:spcPts val="0"/>
                </a:spcBef>
                <a:spcAft>
                  <a:spcPts val="0"/>
                </a:spcAft>
              </a:pPr>
              <a:endParaRPr lang="zh-CN" altLang="en-US" sz="1200" b="1">
                <a:solidFill>
                  <a:prstClr val="white"/>
                </a:solidFill>
                <a:latin typeface="微软雅黑" panose="020B0503020204020204" pitchFamily="34" charset="-122"/>
                <a:ea typeface="微软雅黑" panose="020B0503020204020204" pitchFamily="34" charset="-122"/>
              </a:endParaRPr>
            </a:p>
          </p:txBody>
        </p:sp>
        <p:sp>
          <p:nvSpPr>
            <p:cNvPr id="92" name="TextBox 91"/>
            <p:cNvSpPr txBox="1"/>
            <p:nvPr/>
          </p:nvSpPr>
          <p:spPr>
            <a:xfrm>
              <a:off x="2865354" y="4169785"/>
              <a:ext cx="1180053" cy="430886"/>
            </a:xfrm>
            <a:prstGeom prst="rect">
              <a:avLst/>
            </a:prstGeom>
            <a:noFill/>
          </p:spPr>
          <p:txBody>
            <a:bodyPr wrap="square" lIns="68573" tIns="0" rIns="68573" bIns="0" rtlCol="0" anchor="t">
              <a:spAutoFit/>
            </a:bodyPr>
            <a:lstStyle/>
            <a:p>
              <a:pPr defTabSz="685165" fontAlgn="auto">
                <a:lnSpc>
                  <a:spcPct val="150000"/>
                </a:lnSpc>
                <a:spcBef>
                  <a:spcPts val="0"/>
                </a:spcBef>
                <a:spcAft>
                  <a:spcPts val="0"/>
                </a:spcAft>
              </a:pPr>
              <a:r>
                <a:rPr lang="en-US" altLang="zh-CN" sz="1400" b="1" dirty="0">
                  <a:solidFill>
                    <a:prstClr val="white"/>
                  </a:solidFill>
                  <a:latin typeface="微软雅黑" panose="020B0503020204020204" pitchFamily="34" charset="-122"/>
                  <a:ea typeface="微软雅黑" panose="020B0503020204020204" pitchFamily="34" charset="-122"/>
                  <a:cs typeface="华文黑体" pitchFamily="2" charset="-122"/>
                </a:rPr>
                <a:t>B</a:t>
              </a:r>
              <a:endParaRPr lang="zh-CN" altLang="en-US" sz="1400" b="1" dirty="0">
                <a:solidFill>
                  <a:prstClr val="white"/>
                </a:solidFill>
                <a:latin typeface="微软雅黑" panose="020B0503020204020204" pitchFamily="34" charset="-122"/>
                <a:ea typeface="微软雅黑" panose="020B0503020204020204" pitchFamily="34" charset="-122"/>
                <a:cs typeface="华文黑体" pitchFamily="2" charset="-122"/>
              </a:endParaRPr>
            </a:p>
          </p:txBody>
        </p:sp>
      </p:grpSp>
      <p:sp>
        <p:nvSpPr>
          <p:cNvPr id="45" name="Rectangle 36"/>
          <p:cNvSpPr>
            <a:spLocks noChangeArrowheads="1"/>
          </p:cNvSpPr>
          <p:nvPr/>
        </p:nvSpPr>
        <p:spPr bwMode="auto">
          <a:xfrm>
            <a:off x="822434" y="234429"/>
            <a:ext cx="17331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r>
              <a:rPr lang="zh-CN" altLang="zh-CN" sz="2000" b="1" dirty="0">
                <a:latin typeface="微软雅黑" panose="020B0503020204020204" pitchFamily="34" charset="-122"/>
                <a:ea typeface="微软雅黑" panose="020B0503020204020204" pitchFamily="34" charset="-122"/>
              </a:rPr>
              <a:t>点击添加标题</a:t>
            </a:r>
            <a:endParaRPr lang="zh-CN" altLang="zh-CN" sz="2000" dirty="0">
              <a:latin typeface="微软雅黑" panose="020B0503020204020204" pitchFamily="34" charset="-122"/>
              <a:ea typeface="微软雅黑" panose="020B0503020204020204" pitchFamily="34" charset="-122"/>
            </a:endParaRPr>
          </a:p>
        </p:txBody>
      </p:sp>
      <p:pic>
        <p:nvPicPr>
          <p:cNvPr id="46" name="图片 4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595" y="183694"/>
            <a:ext cx="808746" cy="450845"/>
          </a:xfrm>
          <a:prstGeom prst="rect">
            <a:avLst/>
          </a:prstGeom>
        </p:spPr>
      </p:pic>
      <p:pic>
        <p:nvPicPr>
          <p:cNvPr id="47" name="图片 4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723" y="3936492"/>
            <a:ext cx="9144000" cy="1207008"/>
          </a:xfrm>
          <a:prstGeom prst="rect">
            <a:avLst/>
          </a:prstGeom>
        </p:spPr>
      </p:pic>
      <p:sp>
        <p:nvSpPr>
          <p:cNvPr id="2" name="矩形 1"/>
          <p:cNvSpPr/>
          <p:nvPr/>
        </p:nvSpPr>
        <p:spPr>
          <a:xfrm>
            <a:off x="822434" y="1316533"/>
            <a:ext cx="1425390" cy="338554"/>
          </a:xfrm>
          <a:prstGeom prst="rect">
            <a:avLst/>
          </a:prstGeom>
        </p:spPr>
        <p:txBody>
          <a:bodyPr wrap="none">
            <a:spAutoFit/>
          </a:bodyPr>
          <a:lstStyle/>
          <a:p>
            <a:r>
              <a:rPr lang="zh-CN" altLang="en-US" sz="1600" b="1" dirty="0">
                <a:latin typeface="微软雅黑" panose="020B0503020204020204" pitchFamily="34" charset="-122"/>
                <a:ea typeface="微软雅黑" panose="020B0503020204020204" pitchFamily="34" charset="-122"/>
              </a:rPr>
              <a:t>点击添加标题</a:t>
            </a:r>
            <a:endParaRPr lang="zh-CN" altLang="en-US" sz="1600" dirty="0">
              <a:latin typeface="微软雅黑" panose="020B0503020204020204" pitchFamily="34" charset="-122"/>
              <a:ea typeface="微软雅黑" panose="020B0503020204020204" pitchFamily="34" charset="-122"/>
            </a:endParaRPr>
          </a:p>
        </p:txBody>
      </p:sp>
      <p:sp>
        <p:nvSpPr>
          <p:cNvPr id="49" name="矩形 48"/>
          <p:cNvSpPr/>
          <p:nvPr/>
        </p:nvSpPr>
        <p:spPr>
          <a:xfrm>
            <a:off x="6480644" y="2693402"/>
            <a:ext cx="1425390" cy="338554"/>
          </a:xfrm>
          <a:prstGeom prst="rect">
            <a:avLst/>
          </a:prstGeom>
        </p:spPr>
        <p:txBody>
          <a:bodyPr wrap="none">
            <a:spAutoFit/>
          </a:bodyPr>
          <a:lstStyle/>
          <a:p>
            <a:r>
              <a:rPr lang="zh-CN" altLang="en-US" sz="1600" b="1" dirty="0">
                <a:latin typeface="微软雅黑" panose="020B0503020204020204" pitchFamily="34" charset="-122"/>
                <a:ea typeface="微软雅黑" panose="020B0503020204020204" pitchFamily="34" charset="-122"/>
              </a:rPr>
              <a:t>点击添加标题</a:t>
            </a:r>
            <a:endParaRPr lang="zh-CN" altLang="en-US" sz="1600" dirty="0">
              <a:latin typeface="微软雅黑" panose="020B0503020204020204" pitchFamily="34" charset="-122"/>
              <a:ea typeface="微软雅黑" panose="020B0503020204020204" pitchFamily="34" charset="-122"/>
            </a:endParaRPr>
          </a:p>
        </p:txBody>
      </p:sp>
      <p:sp>
        <p:nvSpPr>
          <p:cNvPr id="50" name="矩形 49"/>
          <p:cNvSpPr/>
          <p:nvPr/>
        </p:nvSpPr>
        <p:spPr>
          <a:xfrm>
            <a:off x="1614134" y="2826430"/>
            <a:ext cx="1425390" cy="338554"/>
          </a:xfrm>
          <a:prstGeom prst="rect">
            <a:avLst/>
          </a:prstGeom>
        </p:spPr>
        <p:txBody>
          <a:bodyPr wrap="none">
            <a:spAutoFit/>
          </a:bodyPr>
          <a:lstStyle/>
          <a:p>
            <a:r>
              <a:rPr lang="zh-CN" altLang="en-US" sz="1600" b="1" dirty="0">
                <a:latin typeface="微软雅黑" panose="020B0503020204020204" pitchFamily="34" charset="-122"/>
                <a:ea typeface="微软雅黑" panose="020B0503020204020204" pitchFamily="34" charset="-122"/>
              </a:rPr>
              <a:t>点击添加标题</a:t>
            </a:r>
            <a:endParaRPr lang="zh-CN" altLang="en-US" sz="1600" dirty="0">
              <a:latin typeface="微软雅黑" panose="020B0503020204020204" pitchFamily="34" charset="-122"/>
              <a:ea typeface="微软雅黑" panose="020B0503020204020204" pitchFamily="34" charset="-122"/>
            </a:endParaRPr>
          </a:p>
        </p:txBody>
      </p:sp>
      <p:sp>
        <p:nvSpPr>
          <p:cNvPr id="51" name="矩形 50"/>
          <p:cNvSpPr/>
          <p:nvPr/>
        </p:nvSpPr>
        <p:spPr>
          <a:xfrm>
            <a:off x="5560893" y="1299843"/>
            <a:ext cx="1425390" cy="338554"/>
          </a:xfrm>
          <a:prstGeom prst="rect">
            <a:avLst/>
          </a:prstGeom>
        </p:spPr>
        <p:txBody>
          <a:bodyPr wrap="none">
            <a:spAutoFit/>
          </a:bodyPr>
          <a:lstStyle/>
          <a:p>
            <a:r>
              <a:rPr lang="zh-CN" altLang="en-US" sz="1600" b="1" dirty="0">
                <a:latin typeface="微软雅黑" panose="020B0503020204020204" pitchFamily="34" charset="-122"/>
                <a:ea typeface="微软雅黑" panose="020B0503020204020204" pitchFamily="34" charset="-122"/>
              </a:rPr>
              <a:t>点击添加标题</a:t>
            </a:r>
            <a:endParaRPr lang="zh-CN" altLang="en-US" sz="16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000">
        <p14:prism isInverted="1"/>
      </p:transition>
    </mc:Choice>
    <mc:Fallback>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down)">
                                      <p:cBhvr>
                                        <p:cTn id="7" dur="500"/>
                                        <p:tgtEl>
                                          <p:spTgt spid="4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p:cTn id="12" dur="500" fill="hold"/>
                                        <p:tgtEl>
                                          <p:spTgt spid="46"/>
                                        </p:tgtEl>
                                        <p:attrNameLst>
                                          <p:attrName>ppt_w</p:attrName>
                                        </p:attrNameLst>
                                      </p:cBhvr>
                                      <p:tavLst>
                                        <p:tav tm="0">
                                          <p:val>
                                            <p:fltVal val="0"/>
                                          </p:val>
                                        </p:tav>
                                        <p:tav tm="100000">
                                          <p:val>
                                            <p:strVal val="#ppt_w"/>
                                          </p:val>
                                        </p:tav>
                                      </p:tavLst>
                                    </p:anim>
                                    <p:anim calcmode="lin" valueType="num">
                                      <p:cBhvr>
                                        <p:cTn id="13" dur="500" fill="hold"/>
                                        <p:tgtEl>
                                          <p:spTgt spid="46"/>
                                        </p:tgtEl>
                                        <p:attrNameLst>
                                          <p:attrName>ppt_h</p:attrName>
                                        </p:attrNameLst>
                                      </p:cBhvr>
                                      <p:tavLst>
                                        <p:tav tm="0">
                                          <p:val>
                                            <p:fltVal val="0"/>
                                          </p:val>
                                        </p:tav>
                                        <p:tav tm="100000">
                                          <p:val>
                                            <p:strVal val="#ppt_h"/>
                                          </p:val>
                                        </p:tav>
                                      </p:tavLst>
                                    </p:anim>
                                    <p:animEffect transition="in" filter="fade">
                                      <p:cBhvr>
                                        <p:cTn id="14" dur="500"/>
                                        <p:tgtEl>
                                          <p:spTgt spid="46"/>
                                        </p:tgtEl>
                                      </p:cBhvr>
                                    </p:animEffect>
                                  </p:childTnLst>
                                </p:cTn>
                              </p:par>
                              <p:par>
                                <p:cTn id="15" presetID="2" presetClass="entr" presetSubtype="8" fill="hold" grpId="0" nodeType="withEffect">
                                  <p:stCondLst>
                                    <p:cond delay="0"/>
                                  </p:stCondLst>
                                  <p:childTnLst>
                                    <p:set>
                                      <p:cBhvr>
                                        <p:cTn id="16" dur="1" fill="hold">
                                          <p:stCondLst>
                                            <p:cond delay="0"/>
                                          </p:stCondLst>
                                        </p:cTn>
                                        <p:tgtEl>
                                          <p:spTgt spid="45"/>
                                        </p:tgtEl>
                                        <p:attrNameLst>
                                          <p:attrName>style.visibility</p:attrName>
                                        </p:attrNameLst>
                                      </p:cBhvr>
                                      <p:to>
                                        <p:strVal val="visible"/>
                                      </p:to>
                                    </p:set>
                                    <p:anim calcmode="lin" valueType="num">
                                      <p:cBhvr additive="base">
                                        <p:cTn id="17" dur="500" fill="hold"/>
                                        <p:tgtEl>
                                          <p:spTgt spid="45"/>
                                        </p:tgtEl>
                                        <p:attrNameLst>
                                          <p:attrName>ppt_x</p:attrName>
                                        </p:attrNameLst>
                                      </p:cBhvr>
                                      <p:tavLst>
                                        <p:tav tm="0">
                                          <p:val>
                                            <p:strVal val="0-#ppt_w/2"/>
                                          </p:val>
                                        </p:tav>
                                        <p:tav tm="100000">
                                          <p:val>
                                            <p:strVal val="#ppt_x"/>
                                          </p:val>
                                        </p:tav>
                                      </p:tavLst>
                                    </p:anim>
                                    <p:anim calcmode="lin" valueType="num">
                                      <p:cBhvr additive="base">
                                        <p:cTn id="18" dur="500" fill="hold"/>
                                        <p:tgtEl>
                                          <p:spTgt spid="45"/>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2" presetClass="entr" presetSubtype="1" fill="hold" nodeType="afterEffect">
                                  <p:stCondLst>
                                    <p:cond delay="0"/>
                                  </p:stCondLst>
                                  <p:childTnLst>
                                    <p:set>
                                      <p:cBhvr>
                                        <p:cTn id="21" dur="1" fill="hold">
                                          <p:stCondLst>
                                            <p:cond delay="0"/>
                                          </p:stCondLst>
                                        </p:cTn>
                                        <p:tgtEl>
                                          <p:spTgt spid="200"/>
                                        </p:tgtEl>
                                        <p:attrNameLst>
                                          <p:attrName>style.visibility</p:attrName>
                                        </p:attrNameLst>
                                      </p:cBhvr>
                                      <p:to>
                                        <p:strVal val="visible"/>
                                      </p:to>
                                    </p:set>
                                    <p:anim calcmode="lin" valueType="num">
                                      <p:cBhvr additive="base">
                                        <p:cTn id="22" dur="500" fill="hold"/>
                                        <p:tgtEl>
                                          <p:spTgt spid="200"/>
                                        </p:tgtEl>
                                        <p:attrNameLst>
                                          <p:attrName>ppt_x</p:attrName>
                                        </p:attrNameLst>
                                      </p:cBhvr>
                                      <p:tavLst>
                                        <p:tav tm="0">
                                          <p:val>
                                            <p:strVal val="#ppt_x"/>
                                          </p:val>
                                        </p:tav>
                                        <p:tav tm="100000">
                                          <p:val>
                                            <p:strVal val="#ppt_x"/>
                                          </p:val>
                                        </p:tav>
                                      </p:tavLst>
                                    </p:anim>
                                    <p:anim calcmode="lin" valueType="num">
                                      <p:cBhvr additive="base">
                                        <p:cTn id="23" dur="500" fill="hold"/>
                                        <p:tgtEl>
                                          <p:spTgt spid="200"/>
                                        </p:tgtEl>
                                        <p:attrNameLst>
                                          <p:attrName>ppt_y</p:attrName>
                                        </p:attrNameLst>
                                      </p:cBhvr>
                                      <p:tavLst>
                                        <p:tav tm="0">
                                          <p:val>
                                            <p:strVal val="0-#ppt_h/2"/>
                                          </p:val>
                                        </p:tav>
                                        <p:tav tm="100000">
                                          <p:val>
                                            <p:strVal val="#ppt_y"/>
                                          </p:val>
                                        </p:tav>
                                      </p:tavLst>
                                    </p:anim>
                                  </p:childTnLst>
                                </p:cTn>
                              </p:par>
                            </p:childTnLst>
                          </p:cTn>
                        </p:par>
                        <p:par>
                          <p:cTn id="24" fill="hold">
                            <p:stCondLst>
                              <p:cond delay="1000"/>
                            </p:stCondLst>
                            <p:childTnLst>
                              <p:par>
                                <p:cTn id="25" presetID="2" presetClass="entr" presetSubtype="1" fill="hold" nodeType="afterEffect">
                                  <p:stCondLst>
                                    <p:cond delay="0"/>
                                  </p:stCondLst>
                                  <p:childTnLst>
                                    <p:set>
                                      <p:cBhvr>
                                        <p:cTn id="26" dur="1" fill="hold">
                                          <p:stCondLst>
                                            <p:cond delay="0"/>
                                          </p:stCondLst>
                                        </p:cTn>
                                        <p:tgtEl>
                                          <p:spTgt spid="203"/>
                                        </p:tgtEl>
                                        <p:attrNameLst>
                                          <p:attrName>style.visibility</p:attrName>
                                        </p:attrNameLst>
                                      </p:cBhvr>
                                      <p:to>
                                        <p:strVal val="visible"/>
                                      </p:to>
                                    </p:set>
                                    <p:anim calcmode="lin" valueType="num">
                                      <p:cBhvr additive="base">
                                        <p:cTn id="27" dur="500" fill="hold"/>
                                        <p:tgtEl>
                                          <p:spTgt spid="203"/>
                                        </p:tgtEl>
                                        <p:attrNameLst>
                                          <p:attrName>ppt_x</p:attrName>
                                        </p:attrNameLst>
                                      </p:cBhvr>
                                      <p:tavLst>
                                        <p:tav tm="0">
                                          <p:val>
                                            <p:strVal val="#ppt_x"/>
                                          </p:val>
                                        </p:tav>
                                        <p:tav tm="100000">
                                          <p:val>
                                            <p:strVal val="#ppt_x"/>
                                          </p:val>
                                        </p:tav>
                                      </p:tavLst>
                                    </p:anim>
                                    <p:anim calcmode="lin" valueType="num">
                                      <p:cBhvr additive="base">
                                        <p:cTn id="28" dur="500" fill="hold"/>
                                        <p:tgtEl>
                                          <p:spTgt spid="203"/>
                                        </p:tgtEl>
                                        <p:attrNameLst>
                                          <p:attrName>ppt_y</p:attrName>
                                        </p:attrNameLst>
                                      </p:cBhvr>
                                      <p:tavLst>
                                        <p:tav tm="0">
                                          <p:val>
                                            <p:strVal val="0-#ppt_h/2"/>
                                          </p:val>
                                        </p:tav>
                                        <p:tav tm="100000">
                                          <p:val>
                                            <p:strVal val="#ppt_y"/>
                                          </p:val>
                                        </p:tav>
                                      </p:tavLst>
                                    </p:anim>
                                  </p:childTnLst>
                                </p:cTn>
                              </p:par>
                            </p:childTnLst>
                          </p:cTn>
                        </p:par>
                        <p:par>
                          <p:cTn id="29" fill="hold">
                            <p:stCondLst>
                              <p:cond delay="1500"/>
                            </p:stCondLst>
                            <p:childTnLst>
                              <p:par>
                                <p:cTn id="30" presetID="2" presetClass="entr" presetSubtype="1" fill="hold" nodeType="afterEffect">
                                  <p:stCondLst>
                                    <p:cond delay="0"/>
                                  </p:stCondLst>
                                  <p:childTnLst>
                                    <p:set>
                                      <p:cBhvr>
                                        <p:cTn id="31" dur="1" fill="hold">
                                          <p:stCondLst>
                                            <p:cond delay="0"/>
                                          </p:stCondLst>
                                        </p:cTn>
                                        <p:tgtEl>
                                          <p:spTgt spid="206"/>
                                        </p:tgtEl>
                                        <p:attrNameLst>
                                          <p:attrName>style.visibility</p:attrName>
                                        </p:attrNameLst>
                                      </p:cBhvr>
                                      <p:to>
                                        <p:strVal val="visible"/>
                                      </p:to>
                                    </p:set>
                                    <p:anim calcmode="lin" valueType="num">
                                      <p:cBhvr additive="base">
                                        <p:cTn id="32" dur="500" fill="hold"/>
                                        <p:tgtEl>
                                          <p:spTgt spid="206"/>
                                        </p:tgtEl>
                                        <p:attrNameLst>
                                          <p:attrName>ppt_x</p:attrName>
                                        </p:attrNameLst>
                                      </p:cBhvr>
                                      <p:tavLst>
                                        <p:tav tm="0">
                                          <p:val>
                                            <p:strVal val="#ppt_x"/>
                                          </p:val>
                                        </p:tav>
                                        <p:tav tm="100000">
                                          <p:val>
                                            <p:strVal val="#ppt_x"/>
                                          </p:val>
                                        </p:tav>
                                      </p:tavLst>
                                    </p:anim>
                                    <p:anim calcmode="lin" valueType="num">
                                      <p:cBhvr additive="base">
                                        <p:cTn id="33" dur="500" fill="hold"/>
                                        <p:tgtEl>
                                          <p:spTgt spid="206"/>
                                        </p:tgtEl>
                                        <p:attrNameLst>
                                          <p:attrName>ppt_y</p:attrName>
                                        </p:attrNameLst>
                                      </p:cBhvr>
                                      <p:tavLst>
                                        <p:tav tm="0">
                                          <p:val>
                                            <p:strVal val="0-#ppt_h/2"/>
                                          </p:val>
                                        </p:tav>
                                        <p:tav tm="100000">
                                          <p:val>
                                            <p:strVal val="#ppt_y"/>
                                          </p:val>
                                        </p:tav>
                                      </p:tavLst>
                                    </p:anim>
                                  </p:childTnLst>
                                </p:cTn>
                              </p:par>
                            </p:childTnLst>
                          </p:cTn>
                        </p:par>
                        <p:par>
                          <p:cTn id="34" fill="hold">
                            <p:stCondLst>
                              <p:cond delay="2000"/>
                            </p:stCondLst>
                            <p:childTnLst>
                              <p:par>
                                <p:cTn id="35" presetID="2" presetClass="entr" presetSubtype="1" fill="hold" nodeType="afterEffect">
                                  <p:stCondLst>
                                    <p:cond delay="0"/>
                                  </p:stCondLst>
                                  <p:childTnLst>
                                    <p:set>
                                      <p:cBhvr>
                                        <p:cTn id="36" dur="1" fill="hold">
                                          <p:stCondLst>
                                            <p:cond delay="0"/>
                                          </p:stCondLst>
                                        </p:cTn>
                                        <p:tgtEl>
                                          <p:spTgt spid="209"/>
                                        </p:tgtEl>
                                        <p:attrNameLst>
                                          <p:attrName>style.visibility</p:attrName>
                                        </p:attrNameLst>
                                      </p:cBhvr>
                                      <p:to>
                                        <p:strVal val="visible"/>
                                      </p:to>
                                    </p:set>
                                    <p:anim calcmode="lin" valueType="num">
                                      <p:cBhvr additive="base">
                                        <p:cTn id="37" dur="500" fill="hold"/>
                                        <p:tgtEl>
                                          <p:spTgt spid="209"/>
                                        </p:tgtEl>
                                        <p:attrNameLst>
                                          <p:attrName>ppt_x</p:attrName>
                                        </p:attrNameLst>
                                      </p:cBhvr>
                                      <p:tavLst>
                                        <p:tav tm="0">
                                          <p:val>
                                            <p:strVal val="#ppt_x"/>
                                          </p:val>
                                        </p:tav>
                                        <p:tav tm="100000">
                                          <p:val>
                                            <p:strVal val="#ppt_x"/>
                                          </p:val>
                                        </p:tav>
                                      </p:tavLst>
                                    </p:anim>
                                    <p:anim calcmode="lin" valueType="num">
                                      <p:cBhvr additive="base">
                                        <p:cTn id="38" dur="500" fill="hold"/>
                                        <p:tgtEl>
                                          <p:spTgt spid="209"/>
                                        </p:tgtEl>
                                        <p:attrNameLst>
                                          <p:attrName>ppt_y</p:attrName>
                                        </p:attrNameLst>
                                      </p:cBhvr>
                                      <p:tavLst>
                                        <p:tav tm="0">
                                          <p:val>
                                            <p:strVal val="0-#ppt_h/2"/>
                                          </p:val>
                                        </p:tav>
                                        <p:tav tm="100000">
                                          <p:val>
                                            <p:strVal val="#ppt_y"/>
                                          </p:val>
                                        </p:tav>
                                      </p:tavLst>
                                    </p:anim>
                                  </p:childTnLst>
                                </p:cTn>
                              </p:par>
                            </p:childTnLst>
                          </p:cTn>
                        </p:par>
                        <p:par>
                          <p:cTn id="39" fill="hold">
                            <p:stCondLst>
                              <p:cond delay="2500"/>
                            </p:stCondLst>
                            <p:childTnLst>
                              <p:par>
                                <p:cTn id="40" presetID="22" presetClass="entr" presetSubtype="8" fill="hold" nodeType="afterEffect">
                                  <p:stCondLst>
                                    <p:cond delay="0"/>
                                  </p:stCondLst>
                                  <p:childTnLst>
                                    <p:set>
                                      <p:cBhvr>
                                        <p:cTn id="41" dur="1" fill="hold">
                                          <p:stCondLst>
                                            <p:cond delay="0"/>
                                          </p:stCondLst>
                                        </p:cTn>
                                        <p:tgtEl>
                                          <p:spTgt spid="245"/>
                                        </p:tgtEl>
                                        <p:attrNameLst>
                                          <p:attrName>style.visibility</p:attrName>
                                        </p:attrNameLst>
                                      </p:cBhvr>
                                      <p:to>
                                        <p:strVal val="visible"/>
                                      </p:to>
                                    </p:set>
                                    <p:animEffect transition="in" filter="wipe(left)">
                                      <p:cBhvr>
                                        <p:cTn id="42" dur="500"/>
                                        <p:tgtEl>
                                          <p:spTgt spid="245"/>
                                        </p:tgtEl>
                                      </p:cBhvr>
                                    </p:animEffect>
                                  </p:childTnLst>
                                </p:cTn>
                              </p:par>
                              <p:par>
                                <p:cTn id="43" presetID="22" presetClass="entr" presetSubtype="8" fill="hold" nodeType="withEffect">
                                  <p:stCondLst>
                                    <p:cond delay="0"/>
                                  </p:stCondLst>
                                  <p:childTnLst>
                                    <p:set>
                                      <p:cBhvr>
                                        <p:cTn id="44" dur="1" fill="hold">
                                          <p:stCondLst>
                                            <p:cond delay="0"/>
                                          </p:stCondLst>
                                        </p:cTn>
                                        <p:tgtEl>
                                          <p:spTgt spid="251"/>
                                        </p:tgtEl>
                                        <p:attrNameLst>
                                          <p:attrName>style.visibility</p:attrName>
                                        </p:attrNameLst>
                                      </p:cBhvr>
                                      <p:to>
                                        <p:strVal val="visible"/>
                                      </p:to>
                                    </p:set>
                                    <p:animEffect transition="in" filter="wipe(left)">
                                      <p:cBhvr>
                                        <p:cTn id="45" dur="500"/>
                                        <p:tgtEl>
                                          <p:spTgt spid="251"/>
                                        </p:tgtEl>
                                      </p:cBhvr>
                                    </p:animEffect>
                                  </p:childTnLst>
                                </p:cTn>
                              </p:par>
                            </p:childTnLst>
                          </p:cTn>
                        </p:par>
                        <p:par>
                          <p:cTn id="46" fill="hold">
                            <p:stCondLst>
                              <p:cond delay="3000"/>
                            </p:stCondLst>
                            <p:childTnLst>
                              <p:par>
                                <p:cTn id="47" presetID="22" presetClass="entr" presetSubtype="2" fill="hold"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wipe(right)">
                                      <p:cBhvr>
                                        <p:cTn id="49" dur="500"/>
                                        <p:tgtEl>
                                          <p:spTgt spid="9"/>
                                        </p:tgtEl>
                                      </p:cBhvr>
                                    </p:animEffect>
                                  </p:childTnLst>
                                </p:cTn>
                              </p:par>
                              <p:par>
                                <p:cTn id="50" presetID="22" presetClass="entr" presetSubtype="2" fill="hold" nodeType="withEffect">
                                  <p:stCondLst>
                                    <p:cond delay="0"/>
                                  </p:stCondLst>
                                  <p:childTnLst>
                                    <p:set>
                                      <p:cBhvr>
                                        <p:cTn id="51" dur="1" fill="hold">
                                          <p:stCondLst>
                                            <p:cond delay="0"/>
                                          </p:stCondLst>
                                        </p:cTn>
                                        <p:tgtEl>
                                          <p:spTgt spid="254"/>
                                        </p:tgtEl>
                                        <p:attrNameLst>
                                          <p:attrName>style.visibility</p:attrName>
                                        </p:attrNameLst>
                                      </p:cBhvr>
                                      <p:to>
                                        <p:strVal val="visible"/>
                                      </p:to>
                                    </p:set>
                                    <p:animEffect transition="in" filter="wipe(right)">
                                      <p:cBhvr>
                                        <p:cTn id="52" dur="500"/>
                                        <p:tgtEl>
                                          <p:spTgt spid="254"/>
                                        </p:tgtEl>
                                      </p:cBhvr>
                                    </p:animEffect>
                                  </p:childTnLst>
                                </p:cTn>
                              </p:par>
                              <p:par>
                                <p:cTn id="53" presetID="2" presetClass="entr" presetSubtype="8" fill="hold" nodeType="withEffect">
                                  <p:stCondLst>
                                    <p:cond delay="0"/>
                                  </p:stCondLst>
                                  <p:childTnLst>
                                    <p:set>
                                      <p:cBhvr>
                                        <p:cTn id="54" dur="1" fill="hold">
                                          <p:stCondLst>
                                            <p:cond delay="0"/>
                                          </p:stCondLst>
                                        </p:cTn>
                                        <p:tgtEl>
                                          <p:spTgt spid="4"/>
                                        </p:tgtEl>
                                        <p:attrNameLst>
                                          <p:attrName>style.visibility</p:attrName>
                                        </p:attrNameLst>
                                      </p:cBhvr>
                                      <p:to>
                                        <p:strVal val="visible"/>
                                      </p:to>
                                    </p:set>
                                    <p:anim calcmode="lin" valueType="num">
                                      <p:cBhvr additive="base">
                                        <p:cTn id="55" dur="500" fill="hold"/>
                                        <p:tgtEl>
                                          <p:spTgt spid="4"/>
                                        </p:tgtEl>
                                        <p:attrNameLst>
                                          <p:attrName>ppt_x</p:attrName>
                                        </p:attrNameLst>
                                      </p:cBhvr>
                                      <p:tavLst>
                                        <p:tav tm="0">
                                          <p:val>
                                            <p:strVal val="0-#ppt_w/2"/>
                                          </p:val>
                                        </p:tav>
                                        <p:tav tm="100000">
                                          <p:val>
                                            <p:strVal val="#ppt_x"/>
                                          </p:val>
                                        </p:tav>
                                      </p:tavLst>
                                    </p:anim>
                                    <p:anim calcmode="lin" valueType="num">
                                      <p:cBhvr additive="base">
                                        <p:cTn id="56" dur="500" fill="hold"/>
                                        <p:tgtEl>
                                          <p:spTgt spid="4"/>
                                        </p:tgtEl>
                                        <p:attrNameLst>
                                          <p:attrName>ppt_y</p:attrName>
                                        </p:attrNameLst>
                                      </p:cBhvr>
                                      <p:tavLst>
                                        <p:tav tm="0">
                                          <p:val>
                                            <p:strVal val="#ppt_y"/>
                                          </p:val>
                                        </p:tav>
                                        <p:tav tm="100000">
                                          <p:val>
                                            <p:strVal val="#ppt_y"/>
                                          </p:val>
                                        </p:tav>
                                      </p:tavLst>
                                    </p:anim>
                                  </p:childTnLst>
                                </p:cTn>
                              </p:par>
                              <p:par>
                                <p:cTn id="57" presetID="2" presetClass="entr" presetSubtype="8" fill="hold" nodeType="withEffect">
                                  <p:stCondLst>
                                    <p:cond delay="0"/>
                                  </p:stCondLst>
                                  <p:childTnLst>
                                    <p:set>
                                      <p:cBhvr>
                                        <p:cTn id="58" dur="1" fill="hold">
                                          <p:stCondLst>
                                            <p:cond delay="0"/>
                                          </p:stCondLst>
                                        </p:cTn>
                                        <p:tgtEl>
                                          <p:spTgt spid="10"/>
                                        </p:tgtEl>
                                        <p:attrNameLst>
                                          <p:attrName>style.visibility</p:attrName>
                                        </p:attrNameLst>
                                      </p:cBhvr>
                                      <p:to>
                                        <p:strVal val="visible"/>
                                      </p:to>
                                    </p:set>
                                    <p:anim calcmode="lin" valueType="num">
                                      <p:cBhvr additive="base">
                                        <p:cTn id="59" dur="500" fill="hold"/>
                                        <p:tgtEl>
                                          <p:spTgt spid="10"/>
                                        </p:tgtEl>
                                        <p:attrNameLst>
                                          <p:attrName>ppt_x</p:attrName>
                                        </p:attrNameLst>
                                      </p:cBhvr>
                                      <p:tavLst>
                                        <p:tav tm="0">
                                          <p:val>
                                            <p:strVal val="0-#ppt_w/2"/>
                                          </p:val>
                                        </p:tav>
                                        <p:tav tm="100000">
                                          <p:val>
                                            <p:strVal val="#ppt_x"/>
                                          </p:val>
                                        </p:tav>
                                      </p:tavLst>
                                    </p:anim>
                                    <p:anim calcmode="lin" valueType="num">
                                      <p:cBhvr additive="base">
                                        <p:cTn id="60" dur="500" fill="hold"/>
                                        <p:tgtEl>
                                          <p:spTgt spid="10"/>
                                        </p:tgtEl>
                                        <p:attrNameLst>
                                          <p:attrName>ppt_y</p:attrName>
                                        </p:attrNameLst>
                                      </p:cBhvr>
                                      <p:tavLst>
                                        <p:tav tm="0">
                                          <p:val>
                                            <p:strVal val="#ppt_y"/>
                                          </p:val>
                                        </p:tav>
                                        <p:tav tm="100000">
                                          <p:val>
                                            <p:strVal val="#ppt_y"/>
                                          </p:val>
                                        </p:tav>
                                      </p:tavLst>
                                    </p:anim>
                                  </p:childTnLst>
                                </p:cTn>
                              </p:par>
                              <p:par>
                                <p:cTn id="61" presetID="2" presetClass="entr" presetSubtype="2" fill="hold" nodeType="withEffect">
                                  <p:stCondLst>
                                    <p:cond delay="0"/>
                                  </p:stCondLst>
                                  <p:childTnLst>
                                    <p:set>
                                      <p:cBhvr>
                                        <p:cTn id="62" dur="1" fill="hold">
                                          <p:stCondLst>
                                            <p:cond delay="0"/>
                                          </p:stCondLst>
                                        </p:cTn>
                                        <p:tgtEl>
                                          <p:spTgt spid="5"/>
                                        </p:tgtEl>
                                        <p:attrNameLst>
                                          <p:attrName>style.visibility</p:attrName>
                                        </p:attrNameLst>
                                      </p:cBhvr>
                                      <p:to>
                                        <p:strVal val="visible"/>
                                      </p:to>
                                    </p:set>
                                    <p:anim calcmode="lin" valueType="num">
                                      <p:cBhvr additive="base">
                                        <p:cTn id="63" dur="500" fill="hold"/>
                                        <p:tgtEl>
                                          <p:spTgt spid="5"/>
                                        </p:tgtEl>
                                        <p:attrNameLst>
                                          <p:attrName>ppt_x</p:attrName>
                                        </p:attrNameLst>
                                      </p:cBhvr>
                                      <p:tavLst>
                                        <p:tav tm="0">
                                          <p:val>
                                            <p:strVal val="1+#ppt_w/2"/>
                                          </p:val>
                                        </p:tav>
                                        <p:tav tm="100000">
                                          <p:val>
                                            <p:strVal val="#ppt_x"/>
                                          </p:val>
                                        </p:tav>
                                      </p:tavLst>
                                    </p:anim>
                                    <p:anim calcmode="lin" valueType="num">
                                      <p:cBhvr additive="base">
                                        <p:cTn id="64" dur="500" fill="hold"/>
                                        <p:tgtEl>
                                          <p:spTgt spid="5"/>
                                        </p:tgtEl>
                                        <p:attrNameLst>
                                          <p:attrName>ppt_y</p:attrName>
                                        </p:attrNameLst>
                                      </p:cBhvr>
                                      <p:tavLst>
                                        <p:tav tm="0">
                                          <p:val>
                                            <p:strVal val="#ppt_y"/>
                                          </p:val>
                                        </p:tav>
                                        <p:tav tm="100000">
                                          <p:val>
                                            <p:strVal val="#ppt_y"/>
                                          </p:val>
                                        </p:tav>
                                      </p:tavLst>
                                    </p:anim>
                                  </p:childTnLst>
                                </p:cTn>
                              </p:par>
                              <p:par>
                                <p:cTn id="65" presetID="2" presetClass="entr" presetSubtype="2" fill="hold" nodeType="withEffect">
                                  <p:stCondLst>
                                    <p:cond delay="0"/>
                                  </p:stCondLst>
                                  <p:childTnLst>
                                    <p:set>
                                      <p:cBhvr>
                                        <p:cTn id="66" dur="1" fill="hold">
                                          <p:stCondLst>
                                            <p:cond delay="0"/>
                                          </p:stCondLst>
                                        </p:cTn>
                                        <p:tgtEl>
                                          <p:spTgt spid="7"/>
                                        </p:tgtEl>
                                        <p:attrNameLst>
                                          <p:attrName>style.visibility</p:attrName>
                                        </p:attrNameLst>
                                      </p:cBhvr>
                                      <p:to>
                                        <p:strVal val="visible"/>
                                      </p:to>
                                    </p:set>
                                    <p:anim calcmode="lin" valueType="num">
                                      <p:cBhvr additive="base">
                                        <p:cTn id="67" dur="500" fill="hold"/>
                                        <p:tgtEl>
                                          <p:spTgt spid="7"/>
                                        </p:tgtEl>
                                        <p:attrNameLst>
                                          <p:attrName>ppt_x</p:attrName>
                                        </p:attrNameLst>
                                      </p:cBhvr>
                                      <p:tavLst>
                                        <p:tav tm="0">
                                          <p:val>
                                            <p:strVal val="1+#ppt_w/2"/>
                                          </p:val>
                                        </p:tav>
                                        <p:tav tm="100000">
                                          <p:val>
                                            <p:strVal val="#ppt_x"/>
                                          </p:val>
                                        </p:tav>
                                      </p:tavLst>
                                    </p:anim>
                                    <p:anim calcmode="lin" valueType="num">
                                      <p:cBhvr additive="base">
                                        <p:cTn id="68" dur="500" fill="hold"/>
                                        <p:tgtEl>
                                          <p:spTgt spid="7"/>
                                        </p:tgtEl>
                                        <p:attrNameLst>
                                          <p:attrName>ppt_y</p:attrName>
                                        </p:attrNameLst>
                                      </p:cBhvr>
                                      <p:tavLst>
                                        <p:tav tm="0">
                                          <p:val>
                                            <p:strVal val="#ppt_y"/>
                                          </p:val>
                                        </p:tav>
                                        <p:tav tm="100000">
                                          <p:val>
                                            <p:strVal val="#ppt_y"/>
                                          </p:val>
                                        </p:tav>
                                      </p:tavLst>
                                    </p:anim>
                                  </p:childTnLst>
                                </p:cTn>
                              </p:par>
                            </p:childTnLst>
                          </p:cTn>
                        </p:par>
                        <p:par>
                          <p:cTn id="69" fill="hold">
                            <p:stCondLst>
                              <p:cond delay="3500"/>
                            </p:stCondLst>
                            <p:childTnLst>
                              <p:par>
                                <p:cTn id="70" presetID="14" presetClass="entr" presetSubtype="10" fill="hold" grpId="0" nodeType="afterEffect">
                                  <p:stCondLst>
                                    <p:cond delay="0"/>
                                  </p:stCondLst>
                                  <p:childTnLst>
                                    <p:set>
                                      <p:cBhvr>
                                        <p:cTn id="71" dur="1" fill="hold">
                                          <p:stCondLst>
                                            <p:cond delay="0"/>
                                          </p:stCondLst>
                                        </p:cTn>
                                        <p:tgtEl>
                                          <p:spTgt spid="224"/>
                                        </p:tgtEl>
                                        <p:attrNameLst>
                                          <p:attrName>style.visibility</p:attrName>
                                        </p:attrNameLst>
                                      </p:cBhvr>
                                      <p:to>
                                        <p:strVal val="visible"/>
                                      </p:to>
                                    </p:set>
                                    <p:animEffect transition="in" filter="randombar(horizontal)">
                                      <p:cBhvr>
                                        <p:cTn id="72" dur="500"/>
                                        <p:tgtEl>
                                          <p:spTgt spid="224"/>
                                        </p:tgtEl>
                                      </p:cBhvr>
                                    </p:animEffect>
                                  </p:childTnLst>
                                </p:cTn>
                              </p:par>
                              <p:par>
                                <p:cTn id="73" presetID="14" presetClass="entr" presetSubtype="10" fill="hold" grpId="0" nodeType="withEffect">
                                  <p:stCondLst>
                                    <p:cond delay="0"/>
                                  </p:stCondLst>
                                  <p:childTnLst>
                                    <p:set>
                                      <p:cBhvr>
                                        <p:cTn id="74" dur="1" fill="hold">
                                          <p:stCondLst>
                                            <p:cond delay="0"/>
                                          </p:stCondLst>
                                        </p:cTn>
                                        <p:tgtEl>
                                          <p:spTgt spid="233"/>
                                        </p:tgtEl>
                                        <p:attrNameLst>
                                          <p:attrName>style.visibility</p:attrName>
                                        </p:attrNameLst>
                                      </p:cBhvr>
                                      <p:to>
                                        <p:strVal val="visible"/>
                                      </p:to>
                                    </p:set>
                                    <p:animEffect transition="in" filter="randombar(horizontal)">
                                      <p:cBhvr>
                                        <p:cTn id="75" dur="500"/>
                                        <p:tgtEl>
                                          <p:spTgt spid="233"/>
                                        </p:tgtEl>
                                      </p:cBhvr>
                                    </p:animEffect>
                                  </p:childTnLst>
                                </p:cTn>
                              </p:par>
                              <p:par>
                                <p:cTn id="76" presetID="14" presetClass="entr" presetSubtype="10" fill="hold" grpId="0" nodeType="withEffect">
                                  <p:stCondLst>
                                    <p:cond delay="0"/>
                                  </p:stCondLst>
                                  <p:childTnLst>
                                    <p:set>
                                      <p:cBhvr>
                                        <p:cTn id="77" dur="1" fill="hold">
                                          <p:stCondLst>
                                            <p:cond delay="0"/>
                                          </p:stCondLst>
                                        </p:cTn>
                                        <p:tgtEl>
                                          <p:spTgt spid="236"/>
                                        </p:tgtEl>
                                        <p:attrNameLst>
                                          <p:attrName>style.visibility</p:attrName>
                                        </p:attrNameLst>
                                      </p:cBhvr>
                                      <p:to>
                                        <p:strVal val="visible"/>
                                      </p:to>
                                    </p:set>
                                    <p:animEffect transition="in" filter="randombar(horizontal)">
                                      <p:cBhvr>
                                        <p:cTn id="78" dur="500"/>
                                        <p:tgtEl>
                                          <p:spTgt spid="236"/>
                                        </p:tgtEl>
                                      </p:cBhvr>
                                    </p:animEffect>
                                  </p:childTnLst>
                                </p:cTn>
                              </p:par>
                              <p:par>
                                <p:cTn id="79" presetID="14" presetClass="entr" presetSubtype="10" fill="hold" grpId="0" nodeType="withEffect">
                                  <p:stCondLst>
                                    <p:cond delay="0"/>
                                  </p:stCondLst>
                                  <p:childTnLst>
                                    <p:set>
                                      <p:cBhvr>
                                        <p:cTn id="80" dur="1" fill="hold">
                                          <p:stCondLst>
                                            <p:cond delay="0"/>
                                          </p:stCondLst>
                                        </p:cTn>
                                        <p:tgtEl>
                                          <p:spTgt spid="239"/>
                                        </p:tgtEl>
                                        <p:attrNameLst>
                                          <p:attrName>style.visibility</p:attrName>
                                        </p:attrNameLst>
                                      </p:cBhvr>
                                      <p:to>
                                        <p:strVal val="visible"/>
                                      </p:to>
                                    </p:set>
                                    <p:animEffect transition="in" filter="randombar(horizontal)">
                                      <p:cBhvr>
                                        <p:cTn id="81" dur="500"/>
                                        <p:tgtEl>
                                          <p:spTgt spid="239"/>
                                        </p:tgtEl>
                                      </p:cBhvr>
                                    </p:animEffect>
                                  </p:childTnLst>
                                </p:cTn>
                              </p:par>
                            </p:childTnLst>
                          </p:cTn>
                        </p:par>
                      </p:childTnLst>
                    </p:cTn>
                  </p:par>
                  <p:par>
                    <p:cTn id="82" fill="hold">
                      <p:stCondLst>
                        <p:cond delay="indefinite"/>
                      </p:stCondLst>
                      <p:childTnLst>
                        <p:par>
                          <p:cTn id="83" fill="hold">
                            <p:stCondLst>
                              <p:cond delay="0"/>
                            </p:stCondLst>
                            <p:childTnLst>
                              <p:par>
                                <p:cTn id="84" presetID="2" presetClass="entr" presetSubtype="4" fill="hold" grpId="0" nodeType="clickEffect">
                                  <p:stCondLst>
                                    <p:cond delay="0"/>
                                  </p:stCondLst>
                                  <p:childTnLst>
                                    <p:set>
                                      <p:cBhvr>
                                        <p:cTn id="85" dur="1" fill="hold">
                                          <p:stCondLst>
                                            <p:cond delay="0"/>
                                          </p:stCondLst>
                                        </p:cTn>
                                        <p:tgtEl>
                                          <p:spTgt spid="2"/>
                                        </p:tgtEl>
                                        <p:attrNameLst>
                                          <p:attrName>style.visibility</p:attrName>
                                        </p:attrNameLst>
                                      </p:cBhvr>
                                      <p:to>
                                        <p:strVal val="visible"/>
                                      </p:to>
                                    </p:set>
                                    <p:anim calcmode="lin" valueType="num">
                                      <p:cBhvr additive="base">
                                        <p:cTn id="86" dur="500" fill="hold"/>
                                        <p:tgtEl>
                                          <p:spTgt spid="2"/>
                                        </p:tgtEl>
                                        <p:attrNameLst>
                                          <p:attrName>ppt_x</p:attrName>
                                        </p:attrNameLst>
                                      </p:cBhvr>
                                      <p:tavLst>
                                        <p:tav tm="0">
                                          <p:val>
                                            <p:strVal val="#ppt_x"/>
                                          </p:val>
                                        </p:tav>
                                        <p:tav tm="100000">
                                          <p:val>
                                            <p:strVal val="#ppt_x"/>
                                          </p:val>
                                        </p:tav>
                                      </p:tavLst>
                                    </p:anim>
                                    <p:anim calcmode="lin" valueType="num">
                                      <p:cBhvr additive="base">
                                        <p:cTn id="87" dur="500" fill="hold"/>
                                        <p:tgtEl>
                                          <p:spTgt spid="2"/>
                                        </p:tgtEl>
                                        <p:attrNameLst>
                                          <p:attrName>ppt_y</p:attrName>
                                        </p:attrNameLst>
                                      </p:cBhvr>
                                      <p:tavLst>
                                        <p:tav tm="0">
                                          <p:val>
                                            <p:strVal val="1+#ppt_h/2"/>
                                          </p:val>
                                        </p:tav>
                                        <p:tav tm="100000">
                                          <p:val>
                                            <p:strVal val="#ppt_y"/>
                                          </p:val>
                                        </p:tav>
                                      </p:tavLst>
                                    </p:anim>
                                  </p:childTnLst>
                                </p:cTn>
                              </p:par>
                              <p:par>
                                <p:cTn id="88" presetID="2" presetClass="entr" presetSubtype="4" fill="hold" grpId="0" nodeType="withEffect">
                                  <p:stCondLst>
                                    <p:cond delay="0"/>
                                  </p:stCondLst>
                                  <p:childTnLst>
                                    <p:set>
                                      <p:cBhvr>
                                        <p:cTn id="89" dur="1" fill="hold">
                                          <p:stCondLst>
                                            <p:cond delay="0"/>
                                          </p:stCondLst>
                                        </p:cTn>
                                        <p:tgtEl>
                                          <p:spTgt spid="50"/>
                                        </p:tgtEl>
                                        <p:attrNameLst>
                                          <p:attrName>style.visibility</p:attrName>
                                        </p:attrNameLst>
                                      </p:cBhvr>
                                      <p:to>
                                        <p:strVal val="visible"/>
                                      </p:to>
                                    </p:set>
                                    <p:anim calcmode="lin" valueType="num">
                                      <p:cBhvr additive="base">
                                        <p:cTn id="90" dur="500" fill="hold"/>
                                        <p:tgtEl>
                                          <p:spTgt spid="50"/>
                                        </p:tgtEl>
                                        <p:attrNameLst>
                                          <p:attrName>ppt_x</p:attrName>
                                        </p:attrNameLst>
                                      </p:cBhvr>
                                      <p:tavLst>
                                        <p:tav tm="0">
                                          <p:val>
                                            <p:strVal val="#ppt_x"/>
                                          </p:val>
                                        </p:tav>
                                        <p:tav tm="100000">
                                          <p:val>
                                            <p:strVal val="#ppt_x"/>
                                          </p:val>
                                        </p:tav>
                                      </p:tavLst>
                                    </p:anim>
                                    <p:anim calcmode="lin" valueType="num">
                                      <p:cBhvr additive="base">
                                        <p:cTn id="91" dur="500" fill="hold"/>
                                        <p:tgtEl>
                                          <p:spTgt spid="50"/>
                                        </p:tgtEl>
                                        <p:attrNameLst>
                                          <p:attrName>ppt_y</p:attrName>
                                        </p:attrNameLst>
                                      </p:cBhvr>
                                      <p:tavLst>
                                        <p:tav tm="0">
                                          <p:val>
                                            <p:strVal val="1+#ppt_h/2"/>
                                          </p:val>
                                        </p:tav>
                                        <p:tav tm="100000">
                                          <p:val>
                                            <p:strVal val="#ppt_y"/>
                                          </p:val>
                                        </p:tav>
                                      </p:tavLst>
                                    </p:anim>
                                  </p:childTnLst>
                                </p:cTn>
                              </p:par>
                              <p:par>
                                <p:cTn id="92" presetID="2" presetClass="entr" presetSubtype="4" fill="hold" grpId="0" nodeType="withEffect">
                                  <p:stCondLst>
                                    <p:cond delay="0"/>
                                  </p:stCondLst>
                                  <p:childTnLst>
                                    <p:set>
                                      <p:cBhvr>
                                        <p:cTn id="93" dur="1" fill="hold">
                                          <p:stCondLst>
                                            <p:cond delay="0"/>
                                          </p:stCondLst>
                                        </p:cTn>
                                        <p:tgtEl>
                                          <p:spTgt spid="51"/>
                                        </p:tgtEl>
                                        <p:attrNameLst>
                                          <p:attrName>style.visibility</p:attrName>
                                        </p:attrNameLst>
                                      </p:cBhvr>
                                      <p:to>
                                        <p:strVal val="visible"/>
                                      </p:to>
                                    </p:set>
                                    <p:anim calcmode="lin" valueType="num">
                                      <p:cBhvr additive="base">
                                        <p:cTn id="94" dur="500" fill="hold"/>
                                        <p:tgtEl>
                                          <p:spTgt spid="51"/>
                                        </p:tgtEl>
                                        <p:attrNameLst>
                                          <p:attrName>ppt_x</p:attrName>
                                        </p:attrNameLst>
                                      </p:cBhvr>
                                      <p:tavLst>
                                        <p:tav tm="0">
                                          <p:val>
                                            <p:strVal val="#ppt_x"/>
                                          </p:val>
                                        </p:tav>
                                        <p:tav tm="100000">
                                          <p:val>
                                            <p:strVal val="#ppt_x"/>
                                          </p:val>
                                        </p:tav>
                                      </p:tavLst>
                                    </p:anim>
                                    <p:anim calcmode="lin" valueType="num">
                                      <p:cBhvr additive="base">
                                        <p:cTn id="95" dur="500" fill="hold"/>
                                        <p:tgtEl>
                                          <p:spTgt spid="51"/>
                                        </p:tgtEl>
                                        <p:attrNameLst>
                                          <p:attrName>ppt_y</p:attrName>
                                        </p:attrNameLst>
                                      </p:cBhvr>
                                      <p:tavLst>
                                        <p:tav tm="0">
                                          <p:val>
                                            <p:strVal val="1+#ppt_h/2"/>
                                          </p:val>
                                        </p:tav>
                                        <p:tav tm="100000">
                                          <p:val>
                                            <p:strVal val="#ppt_y"/>
                                          </p:val>
                                        </p:tav>
                                      </p:tavLst>
                                    </p:anim>
                                  </p:childTnLst>
                                </p:cTn>
                              </p:par>
                              <p:par>
                                <p:cTn id="96" presetID="2" presetClass="entr" presetSubtype="4" fill="hold" grpId="0" nodeType="withEffect">
                                  <p:stCondLst>
                                    <p:cond delay="0"/>
                                  </p:stCondLst>
                                  <p:childTnLst>
                                    <p:set>
                                      <p:cBhvr>
                                        <p:cTn id="97" dur="1" fill="hold">
                                          <p:stCondLst>
                                            <p:cond delay="0"/>
                                          </p:stCondLst>
                                        </p:cTn>
                                        <p:tgtEl>
                                          <p:spTgt spid="49"/>
                                        </p:tgtEl>
                                        <p:attrNameLst>
                                          <p:attrName>style.visibility</p:attrName>
                                        </p:attrNameLst>
                                      </p:cBhvr>
                                      <p:to>
                                        <p:strVal val="visible"/>
                                      </p:to>
                                    </p:set>
                                    <p:anim calcmode="lin" valueType="num">
                                      <p:cBhvr additive="base">
                                        <p:cTn id="98" dur="500" fill="hold"/>
                                        <p:tgtEl>
                                          <p:spTgt spid="49"/>
                                        </p:tgtEl>
                                        <p:attrNameLst>
                                          <p:attrName>ppt_x</p:attrName>
                                        </p:attrNameLst>
                                      </p:cBhvr>
                                      <p:tavLst>
                                        <p:tav tm="0">
                                          <p:val>
                                            <p:strVal val="#ppt_x"/>
                                          </p:val>
                                        </p:tav>
                                        <p:tav tm="100000">
                                          <p:val>
                                            <p:strVal val="#ppt_x"/>
                                          </p:val>
                                        </p:tav>
                                      </p:tavLst>
                                    </p:anim>
                                    <p:anim calcmode="lin" valueType="num">
                                      <p:cBhvr additive="base">
                                        <p:cTn id="99"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4" grpId="0"/>
      <p:bldP spid="233" grpId="0"/>
      <p:bldP spid="236" grpId="0"/>
      <p:bldP spid="239" grpId="0"/>
      <p:bldP spid="45" grpId="0"/>
      <p:bldP spid="2" grpId="0"/>
      <p:bldP spid="49" grpId="0"/>
      <p:bldP spid="50" grpId="0"/>
      <p:bldP spid="5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 name="图片 8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723" y="3936492"/>
            <a:ext cx="9144000" cy="1207008"/>
          </a:xfrm>
          <a:prstGeom prst="rect">
            <a:avLst/>
          </a:prstGeom>
        </p:spPr>
      </p:pic>
      <p:grpSp>
        <p:nvGrpSpPr>
          <p:cNvPr id="55" name="组合 54"/>
          <p:cNvGrpSpPr/>
          <p:nvPr/>
        </p:nvGrpSpPr>
        <p:grpSpPr>
          <a:xfrm>
            <a:off x="2802504" y="3816753"/>
            <a:ext cx="1675794" cy="47370"/>
            <a:chOff x="3613416" y="5426332"/>
            <a:chExt cx="3032693" cy="85724"/>
          </a:xfrm>
          <a:solidFill>
            <a:schemeClr val="tx1">
              <a:lumMod val="75000"/>
              <a:lumOff val="25000"/>
            </a:schemeClr>
          </a:solidFill>
        </p:grpSpPr>
        <p:cxnSp>
          <p:nvCxnSpPr>
            <p:cNvPr id="56" name="直接连接符 55"/>
            <p:cNvCxnSpPr/>
            <p:nvPr/>
          </p:nvCxnSpPr>
          <p:spPr>
            <a:xfrm>
              <a:off x="3613416" y="5475412"/>
              <a:ext cx="3007294" cy="722"/>
            </a:xfrm>
            <a:prstGeom prst="line">
              <a:avLst/>
            </a:prstGeom>
            <a:grpFill/>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57" name="椭圆 56"/>
            <p:cNvSpPr/>
            <p:nvPr/>
          </p:nvSpPr>
          <p:spPr>
            <a:xfrm>
              <a:off x="6560385" y="5426332"/>
              <a:ext cx="85724" cy="857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auto">
                <a:spcBef>
                  <a:spcPts val="0"/>
                </a:spcBef>
                <a:spcAft>
                  <a:spcPts val="0"/>
                </a:spcAft>
              </a:pPr>
              <a:endParaRPr lang="zh-CN" altLang="en-US" sz="1425">
                <a:solidFill>
                  <a:prstClr val="white"/>
                </a:solidFill>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a:off x="3761375" y="3225019"/>
            <a:ext cx="1424747" cy="47369"/>
            <a:chOff x="4955264" y="4943701"/>
            <a:chExt cx="2578397" cy="85724"/>
          </a:xfrm>
          <a:solidFill>
            <a:schemeClr val="tx1">
              <a:lumMod val="75000"/>
              <a:lumOff val="25000"/>
            </a:schemeClr>
          </a:solidFill>
        </p:grpSpPr>
        <p:cxnSp>
          <p:nvCxnSpPr>
            <p:cNvPr id="59" name="直接连接符 58"/>
            <p:cNvCxnSpPr/>
            <p:nvPr/>
          </p:nvCxnSpPr>
          <p:spPr>
            <a:xfrm flipV="1">
              <a:off x="4955264" y="4990753"/>
              <a:ext cx="2552859" cy="7528"/>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60" name="椭圆 59"/>
            <p:cNvSpPr/>
            <p:nvPr/>
          </p:nvSpPr>
          <p:spPr>
            <a:xfrm>
              <a:off x="7447937" y="4943701"/>
              <a:ext cx="85724" cy="857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auto">
                <a:spcBef>
                  <a:spcPts val="0"/>
                </a:spcBef>
                <a:spcAft>
                  <a:spcPts val="0"/>
                </a:spcAft>
              </a:pPr>
              <a:endParaRPr lang="zh-CN" altLang="en-US" sz="1425">
                <a:solidFill>
                  <a:prstClr val="white"/>
                </a:solidFill>
                <a:latin typeface="微软雅黑" panose="020B0503020204020204" pitchFamily="34" charset="-122"/>
                <a:ea typeface="微软雅黑" panose="020B0503020204020204" pitchFamily="34" charset="-122"/>
              </a:endParaRPr>
            </a:p>
          </p:txBody>
        </p:sp>
      </p:grpSp>
      <p:grpSp>
        <p:nvGrpSpPr>
          <p:cNvPr id="61" name="组合 60"/>
          <p:cNvGrpSpPr/>
          <p:nvPr/>
        </p:nvGrpSpPr>
        <p:grpSpPr>
          <a:xfrm>
            <a:off x="4213501" y="2669215"/>
            <a:ext cx="1574900" cy="47369"/>
            <a:chOff x="5483625" y="4203133"/>
            <a:chExt cx="2850137" cy="85724"/>
          </a:xfrm>
          <a:solidFill>
            <a:schemeClr val="tx1">
              <a:lumMod val="75000"/>
              <a:lumOff val="25000"/>
            </a:schemeClr>
          </a:solidFill>
        </p:grpSpPr>
        <p:cxnSp>
          <p:nvCxnSpPr>
            <p:cNvPr id="62" name="直接连接符 61"/>
            <p:cNvCxnSpPr/>
            <p:nvPr/>
          </p:nvCxnSpPr>
          <p:spPr>
            <a:xfrm flipV="1">
              <a:off x="5483625" y="4246000"/>
              <a:ext cx="2846961" cy="5136"/>
            </a:xfrm>
            <a:prstGeom prst="line">
              <a:avLst/>
            </a:prstGeom>
            <a:grpFill/>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3" name="椭圆 62"/>
            <p:cNvSpPr/>
            <p:nvPr/>
          </p:nvSpPr>
          <p:spPr>
            <a:xfrm>
              <a:off x="8248038" y="4203133"/>
              <a:ext cx="85724" cy="857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auto">
                <a:spcBef>
                  <a:spcPts val="0"/>
                </a:spcBef>
                <a:spcAft>
                  <a:spcPts val="0"/>
                </a:spcAft>
              </a:pPr>
              <a:endParaRPr lang="zh-CN" altLang="en-US" sz="1425">
                <a:solidFill>
                  <a:prstClr val="white"/>
                </a:solidFill>
                <a:latin typeface="微软雅黑" panose="020B0503020204020204" pitchFamily="34" charset="-122"/>
                <a:ea typeface="微软雅黑" panose="020B0503020204020204" pitchFamily="34" charset="-122"/>
              </a:endParaRPr>
            </a:p>
          </p:txBody>
        </p:sp>
      </p:grpSp>
      <p:grpSp>
        <p:nvGrpSpPr>
          <p:cNvPr id="64" name="组合 63"/>
          <p:cNvGrpSpPr/>
          <p:nvPr/>
        </p:nvGrpSpPr>
        <p:grpSpPr>
          <a:xfrm>
            <a:off x="5336398" y="2182917"/>
            <a:ext cx="995054" cy="47369"/>
            <a:chOff x="7257279" y="3554751"/>
            <a:chExt cx="1800771" cy="85724"/>
          </a:xfrm>
          <a:solidFill>
            <a:schemeClr val="tx1">
              <a:lumMod val="75000"/>
              <a:lumOff val="25000"/>
            </a:schemeClr>
          </a:solidFill>
        </p:grpSpPr>
        <p:cxnSp>
          <p:nvCxnSpPr>
            <p:cNvPr id="65" name="直接连接符 64"/>
            <p:cNvCxnSpPr/>
            <p:nvPr/>
          </p:nvCxnSpPr>
          <p:spPr>
            <a:xfrm>
              <a:off x="7257279" y="3591367"/>
              <a:ext cx="1795869" cy="6247"/>
            </a:xfrm>
            <a:prstGeom prst="line">
              <a:avLst/>
            </a:prstGeom>
            <a:grpFill/>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6" name="椭圆 65"/>
            <p:cNvSpPr/>
            <p:nvPr/>
          </p:nvSpPr>
          <p:spPr>
            <a:xfrm>
              <a:off x="8972326" y="3554751"/>
              <a:ext cx="85724" cy="857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auto">
                <a:spcBef>
                  <a:spcPts val="0"/>
                </a:spcBef>
                <a:spcAft>
                  <a:spcPts val="0"/>
                </a:spcAft>
              </a:pPr>
              <a:endParaRPr lang="zh-CN" altLang="en-US" sz="1425">
                <a:solidFill>
                  <a:prstClr val="white"/>
                </a:solidFill>
                <a:latin typeface="微软雅黑" panose="020B0503020204020204" pitchFamily="34" charset="-122"/>
                <a:ea typeface="微软雅黑" panose="020B0503020204020204" pitchFamily="34" charset="-122"/>
              </a:endParaRPr>
            </a:p>
          </p:txBody>
        </p:sp>
      </p:grpSp>
      <p:sp>
        <p:nvSpPr>
          <p:cNvPr id="67" name="TextBox 66"/>
          <p:cNvSpPr txBox="1"/>
          <p:nvPr/>
        </p:nvSpPr>
        <p:spPr>
          <a:xfrm>
            <a:off x="6302956" y="1921696"/>
            <a:ext cx="2050542" cy="346241"/>
          </a:xfrm>
          <a:prstGeom prst="rect">
            <a:avLst/>
          </a:prstGeom>
          <a:noFill/>
        </p:spPr>
        <p:txBody>
          <a:bodyPr wrap="square" lIns="68573" tIns="34286" rIns="68573" bIns="34286" rtlCol="0">
            <a:spAutoFit/>
          </a:bodyPr>
          <a:lstStyle/>
          <a:p>
            <a:pPr algn="r" defTabSz="685165" fontAlgn="auto">
              <a:spcBef>
                <a:spcPts val="0"/>
              </a:spcBef>
              <a:spcAft>
                <a:spcPts val="0"/>
              </a:spcAft>
            </a:pP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altLang="zh-CN" sz="900" dirty="0">
              <a:latin typeface="微软雅黑" panose="020B0503020204020204" pitchFamily="34" charset="-122"/>
              <a:ea typeface="微软雅黑" panose="020B0503020204020204" pitchFamily="34" charset="-122"/>
              <a:sym typeface="微软雅黑" panose="020B0503020204020204" pitchFamily="34" charset="-122"/>
            </a:endParaRPr>
          </a:p>
          <a:p>
            <a:pPr algn="r" defTabSz="685165" fontAlgn="auto">
              <a:spcBef>
                <a:spcPts val="0"/>
              </a:spcBef>
              <a:spcAft>
                <a:spcPts val="0"/>
              </a:spcAft>
            </a:pP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zh-CN" altLang="en-US" sz="900" dirty="0">
              <a:solidFill>
                <a:prstClr val="black">
                  <a:lumMod val="95000"/>
                  <a:lumOff val="5000"/>
                </a:prstClr>
              </a:solidFill>
              <a:latin typeface="微软雅黑" panose="020B0503020204020204" pitchFamily="34" charset="-122"/>
              <a:ea typeface="微软雅黑" panose="020B0503020204020204" pitchFamily="34" charset="-122"/>
            </a:endParaRPr>
          </a:p>
        </p:txBody>
      </p:sp>
      <p:sp>
        <p:nvSpPr>
          <p:cNvPr id="68" name="TextBox 67"/>
          <p:cNvSpPr txBox="1"/>
          <p:nvPr/>
        </p:nvSpPr>
        <p:spPr>
          <a:xfrm>
            <a:off x="5913906" y="2559023"/>
            <a:ext cx="2109770" cy="346241"/>
          </a:xfrm>
          <a:prstGeom prst="rect">
            <a:avLst/>
          </a:prstGeom>
          <a:noFill/>
        </p:spPr>
        <p:txBody>
          <a:bodyPr wrap="square" lIns="68573" tIns="34286" rIns="68573" bIns="34286" rtlCol="0">
            <a:spAutoFit/>
          </a:bodyPr>
          <a:lstStyle/>
          <a:p>
            <a:pPr defTabSz="685165" fontAlgn="auto">
              <a:spcBef>
                <a:spcPts val="0"/>
              </a:spcBef>
              <a:spcAft>
                <a:spcPts val="0"/>
              </a:spcAft>
            </a:pP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altLang="zh-CN" sz="900" dirty="0">
              <a:latin typeface="微软雅黑" panose="020B0503020204020204" pitchFamily="34" charset="-122"/>
              <a:ea typeface="微软雅黑" panose="020B0503020204020204" pitchFamily="34" charset="-122"/>
              <a:sym typeface="微软雅黑" panose="020B0503020204020204" pitchFamily="34" charset="-122"/>
            </a:endParaRPr>
          </a:p>
          <a:p>
            <a:pPr defTabSz="685165" fontAlgn="auto">
              <a:spcBef>
                <a:spcPts val="0"/>
              </a:spcBef>
              <a:spcAft>
                <a:spcPts val="0"/>
              </a:spcAft>
            </a:pP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zh-CN" altLang="en-US" sz="900" dirty="0">
              <a:solidFill>
                <a:prstClr val="black">
                  <a:lumMod val="95000"/>
                  <a:lumOff val="5000"/>
                </a:prstClr>
              </a:solidFill>
              <a:latin typeface="微软雅黑" panose="020B0503020204020204" pitchFamily="34" charset="-122"/>
              <a:ea typeface="微软雅黑" panose="020B0503020204020204" pitchFamily="34" charset="-122"/>
            </a:endParaRPr>
          </a:p>
        </p:txBody>
      </p:sp>
      <p:sp>
        <p:nvSpPr>
          <p:cNvPr id="69" name="TextBox 68"/>
          <p:cNvSpPr txBox="1"/>
          <p:nvPr/>
        </p:nvSpPr>
        <p:spPr>
          <a:xfrm>
            <a:off x="5328577" y="3091857"/>
            <a:ext cx="2097873" cy="346241"/>
          </a:xfrm>
          <a:prstGeom prst="rect">
            <a:avLst/>
          </a:prstGeom>
          <a:noFill/>
        </p:spPr>
        <p:txBody>
          <a:bodyPr wrap="square" lIns="68573" tIns="34286" rIns="68573" bIns="34286" rtlCol="0">
            <a:spAutoFit/>
          </a:bodyPr>
          <a:lstStyle/>
          <a:p>
            <a:pPr defTabSz="685165" fontAlgn="auto">
              <a:spcBef>
                <a:spcPts val="0"/>
              </a:spcBef>
              <a:spcAft>
                <a:spcPts val="0"/>
              </a:spcAft>
            </a:pP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altLang="zh-CN" sz="900" dirty="0">
              <a:latin typeface="微软雅黑" panose="020B0503020204020204" pitchFamily="34" charset="-122"/>
              <a:ea typeface="微软雅黑" panose="020B0503020204020204" pitchFamily="34" charset="-122"/>
              <a:sym typeface="微软雅黑" panose="020B0503020204020204" pitchFamily="34" charset="-122"/>
            </a:endParaRPr>
          </a:p>
          <a:p>
            <a:pPr defTabSz="685165" fontAlgn="auto">
              <a:spcBef>
                <a:spcPts val="0"/>
              </a:spcBef>
              <a:spcAft>
                <a:spcPts val="0"/>
              </a:spcAft>
            </a:pP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zh-CN" altLang="en-US" sz="900" dirty="0">
              <a:solidFill>
                <a:prstClr val="black">
                  <a:lumMod val="95000"/>
                  <a:lumOff val="5000"/>
                </a:prstClr>
              </a:solidFill>
              <a:latin typeface="微软雅黑" panose="020B0503020204020204" pitchFamily="34" charset="-122"/>
              <a:ea typeface="微软雅黑" panose="020B0503020204020204" pitchFamily="34" charset="-122"/>
            </a:endParaRPr>
          </a:p>
        </p:txBody>
      </p:sp>
      <p:sp>
        <p:nvSpPr>
          <p:cNvPr id="70" name="TextBox 69"/>
          <p:cNvSpPr txBox="1"/>
          <p:nvPr/>
        </p:nvSpPr>
        <p:spPr>
          <a:xfrm>
            <a:off x="4654715" y="3716624"/>
            <a:ext cx="2255765" cy="346241"/>
          </a:xfrm>
          <a:prstGeom prst="rect">
            <a:avLst/>
          </a:prstGeom>
          <a:noFill/>
        </p:spPr>
        <p:txBody>
          <a:bodyPr wrap="square" lIns="68573" tIns="34286" rIns="68573" bIns="34286" rtlCol="0">
            <a:spAutoFit/>
          </a:bodyPr>
          <a:lstStyle/>
          <a:p>
            <a:pPr defTabSz="685165" fontAlgn="auto">
              <a:spcBef>
                <a:spcPts val="0"/>
              </a:spcBef>
              <a:spcAft>
                <a:spcPts val="0"/>
              </a:spcAft>
            </a:pP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altLang="zh-CN" sz="900" dirty="0">
              <a:latin typeface="微软雅黑" panose="020B0503020204020204" pitchFamily="34" charset="-122"/>
              <a:ea typeface="微软雅黑" panose="020B0503020204020204" pitchFamily="34" charset="-122"/>
              <a:sym typeface="微软雅黑" panose="020B0503020204020204" pitchFamily="34" charset="-122"/>
            </a:endParaRPr>
          </a:p>
          <a:p>
            <a:pPr defTabSz="685165" fontAlgn="auto">
              <a:spcBef>
                <a:spcPts val="0"/>
              </a:spcBef>
              <a:spcAft>
                <a:spcPts val="0"/>
              </a:spcAft>
            </a:pP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zh-CN" altLang="en-US" sz="900" dirty="0">
              <a:solidFill>
                <a:prstClr val="black">
                  <a:lumMod val="95000"/>
                  <a:lumOff val="5000"/>
                </a:prstClr>
              </a:solidFill>
              <a:latin typeface="微软雅黑" panose="020B0503020204020204" pitchFamily="34" charset="-122"/>
              <a:ea typeface="微软雅黑" panose="020B0503020204020204" pitchFamily="34" charset="-122"/>
            </a:endParaRPr>
          </a:p>
        </p:txBody>
      </p:sp>
      <p:grpSp>
        <p:nvGrpSpPr>
          <p:cNvPr id="71" name="组合 70"/>
          <p:cNvGrpSpPr/>
          <p:nvPr/>
        </p:nvGrpSpPr>
        <p:grpSpPr>
          <a:xfrm>
            <a:off x="4558955" y="1801319"/>
            <a:ext cx="1000164" cy="659522"/>
            <a:chOff x="6246060" y="2924078"/>
            <a:chExt cx="1810025" cy="1193554"/>
          </a:xfrm>
          <a:solidFill>
            <a:srgbClr val="C00000"/>
          </a:solidFill>
        </p:grpSpPr>
        <p:sp>
          <p:nvSpPr>
            <p:cNvPr id="72" name="Freeform 62"/>
            <p:cNvSpPr/>
            <p:nvPr/>
          </p:nvSpPr>
          <p:spPr bwMode="auto">
            <a:xfrm>
              <a:off x="6246060" y="2924078"/>
              <a:ext cx="1810025" cy="1015944"/>
            </a:xfrm>
            <a:custGeom>
              <a:avLst/>
              <a:gdLst>
                <a:gd name="T0" fmla="*/ 198 w 198"/>
                <a:gd name="T1" fmla="*/ 136 h 136"/>
                <a:gd name="T2" fmla="*/ 0 w 198"/>
                <a:gd name="T3" fmla="*/ 136 h 136"/>
                <a:gd name="T4" fmla="*/ 98 w 198"/>
                <a:gd name="T5" fmla="*/ 0 h 136"/>
                <a:gd name="T6" fmla="*/ 198 w 198"/>
                <a:gd name="T7" fmla="*/ 136 h 136"/>
              </a:gdLst>
              <a:ahLst/>
              <a:cxnLst>
                <a:cxn ang="0">
                  <a:pos x="T0" y="T1"/>
                </a:cxn>
                <a:cxn ang="0">
                  <a:pos x="T2" y="T3"/>
                </a:cxn>
                <a:cxn ang="0">
                  <a:pos x="T4" y="T5"/>
                </a:cxn>
                <a:cxn ang="0">
                  <a:pos x="T6" y="T7"/>
                </a:cxn>
              </a:cxnLst>
              <a:rect l="0" t="0" r="r" b="b"/>
              <a:pathLst>
                <a:path w="198" h="136">
                  <a:moveTo>
                    <a:pt x="198" y="136"/>
                  </a:moveTo>
                  <a:lnTo>
                    <a:pt x="0" y="136"/>
                  </a:lnTo>
                  <a:lnTo>
                    <a:pt x="98" y="0"/>
                  </a:lnTo>
                  <a:lnTo>
                    <a:pt x="198" y="136"/>
                  </a:lnTo>
                  <a:close/>
                </a:path>
              </a:pathLst>
            </a:custGeom>
            <a:grpFill/>
            <a:ln w="2" cap="flat">
              <a:noFill/>
              <a:prstDash val="solid"/>
              <a:miter lim="800000"/>
            </a:ln>
          </p:spPr>
          <p:txBody>
            <a:bodyPr vert="horz" wrap="square" lIns="68580" tIns="34290" rIns="68580" bIns="34290" numCol="1" anchor="t" anchorCtr="0" compatLnSpc="1"/>
            <a:lstStyle/>
            <a:p>
              <a:pPr defTabSz="685165" fontAlgn="auto">
                <a:spcBef>
                  <a:spcPts val="0"/>
                </a:spcBef>
                <a:spcAft>
                  <a:spcPts val="0"/>
                </a:spcAft>
              </a:pPr>
              <a:endParaRPr lang="zh-CN" altLang="en-US" sz="1425">
                <a:solidFill>
                  <a:prstClr val="black"/>
                </a:solidFill>
                <a:latin typeface="微软雅黑" panose="020B0503020204020204" pitchFamily="34" charset="-122"/>
                <a:ea typeface="微软雅黑" panose="020B0503020204020204" pitchFamily="34" charset="-122"/>
              </a:endParaRPr>
            </a:p>
          </p:txBody>
        </p:sp>
        <p:sp>
          <p:nvSpPr>
            <p:cNvPr id="74" name="TextBox 73"/>
            <p:cNvSpPr txBox="1"/>
            <p:nvPr/>
          </p:nvSpPr>
          <p:spPr>
            <a:xfrm>
              <a:off x="6721579" y="3323919"/>
              <a:ext cx="864095" cy="793713"/>
            </a:xfrm>
            <a:prstGeom prst="rect">
              <a:avLst/>
            </a:prstGeom>
            <a:noFill/>
          </p:spPr>
          <p:txBody>
            <a:bodyPr wrap="square" rtlCol="0">
              <a:spAutoFit/>
            </a:bodyPr>
            <a:lstStyle/>
            <a:p>
              <a:pPr defTabSz="685165" fontAlgn="auto">
                <a:spcBef>
                  <a:spcPts val="0"/>
                </a:spcBef>
                <a:spcAft>
                  <a:spcPts val="0"/>
                </a:spcAft>
              </a:pPr>
              <a:r>
                <a:rPr lang="en-US" altLang="zh-CN" sz="1125" dirty="0">
                  <a:solidFill>
                    <a:prstClr val="white"/>
                  </a:solidFill>
                  <a:latin typeface="微软雅黑" panose="020B0503020204020204" pitchFamily="34" charset="-122"/>
                  <a:ea typeface="微软雅黑" panose="020B0503020204020204" pitchFamily="34" charset="-122"/>
                </a:rPr>
                <a:t>100%</a:t>
              </a:r>
              <a:endParaRPr lang="zh-CN" altLang="en-US" sz="1125" dirty="0">
                <a:solidFill>
                  <a:prstClr val="white"/>
                </a:solidFill>
                <a:latin typeface="微软雅黑" panose="020B0503020204020204" pitchFamily="34" charset="-122"/>
                <a:ea typeface="微软雅黑" panose="020B0503020204020204" pitchFamily="34" charset="-122"/>
              </a:endParaRPr>
            </a:p>
          </p:txBody>
        </p:sp>
      </p:grpSp>
      <p:grpSp>
        <p:nvGrpSpPr>
          <p:cNvPr id="75" name="组合 74"/>
          <p:cNvGrpSpPr/>
          <p:nvPr/>
        </p:nvGrpSpPr>
        <p:grpSpPr>
          <a:xfrm>
            <a:off x="685902" y="1568042"/>
            <a:ext cx="4336284" cy="2368450"/>
            <a:chOff x="838622" y="2481298"/>
            <a:chExt cx="6487773" cy="3622269"/>
          </a:xfrm>
        </p:grpSpPr>
        <p:sp>
          <p:nvSpPr>
            <p:cNvPr id="76" name="椭圆 75"/>
            <p:cNvSpPr/>
            <p:nvPr/>
          </p:nvSpPr>
          <p:spPr>
            <a:xfrm>
              <a:off x="4571722" y="3358092"/>
              <a:ext cx="147916" cy="14791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auto">
                <a:spcBef>
                  <a:spcPts val="0"/>
                </a:spcBef>
                <a:spcAft>
                  <a:spcPts val="0"/>
                </a:spcAft>
              </a:pPr>
              <a:endParaRPr lang="zh-CN" altLang="en-US" sz="1425">
                <a:solidFill>
                  <a:prstClr val="white"/>
                </a:solidFill>
                <a:latin typeface="微软雅黑" panose="020B0503020204020204" pitchFamily="34" charset="-122"/>
                <a:ea typeface="微软雅黑" panose="020B0503020204020204" pitchFamily="34" charset="-122"/>
              </a:endParaRPr>
            </a:p>
          </p:txBody>
        </p:sp>
        <p:grpSp>
          <p:nvGrpSpPr>
            <p:cNvPr id="77" name="组合 76"/>
            <p:cNvGrpSpPr/>
            <p:nvPr/>
          </p:nvGrpSpPr>
          <p:grpSpPr>
            <a:xfrm>
              <a:off x="838622" y="2481298"/>
              <a:ext cx="6487773" cy="3622269"/>
              <a:chOff x="838622" y="2481298"/>
              <a:chExt cx="6487773" cy="3622269"/>
            </a:xfrm>
          </p:grpSpPr>
          <p:grpSp>
            <p:nvGrpSpPr>
              <p:cNvPr id="78" name="组合 77"/>
              <p:cNvGrpSpPr/>
              <p:nvPr/>
            </p:nvGrpSpPr>
            <p:grpSpPr>
              <a:xfrm>
                <a:off x="838622" y="2532777"/>
                <a:ext cx="6487773" cy="3570790"/>
                <a:chOff x="838622" y="2532777"/>
                <a:chExt cx="6487773" cy="3570790"/>
              </a:xfrm>
            </p:grpSpPr>
            <p:cxnSp>
              <p:nvCxnSpPr>
                <p:cNvPr id="80" name="直接连接符 79"/>
                <p:cNvCxnSpPr/>
                <p:nvPr/>
              </p:nvCxnSpPr>
              <p:spPr>
                <a:xfrm flipH="1">
                  <a:off x="2885580" y="2532777"/>
                  <a:ext cx="4440815" cy="1454859"/>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H="1">
                  <a:off x="838622" y="3987635"/>
                  <a:ext cx="2046957" cy="2115932"/>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82" name="椭圆 81"/>
                <p:cNvSpPr/>
                <p:nvPr/>
              </p:nvSpPr>
              <p:spPr>
                <a:xfrm>
                  <a:off x="2805786" y="3896807"/>
                  <a:ext cx="147916" cy="1479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auto">
                    <a:spcBef>
                      <a:spcPts val="0"/>
                    </a:spcBef>
                    <a:spcAft>
                      <a:spcPts val="0"/>
                    </a:spcAft>
                  </a:pPr>
                  <a:endParaRPr lang="zh-CN" altLang="en-US" sz="1425">
                    <a:solidFill>
                      <a:prstClr val="white"/>
                    </a:solidFill>
                    <a:latin typeface="微软雅黑" panose="020B0503020204020204" pitchFamily="34" charset="-122"/>
                    <a:ea typeface="微软雅黑" panose="020B0503020204020204" pitchFamily="34" charset="-122"/>
                  </a:endParaRPr>
                </a:p>
              </p:txBody>
            </p:sp>
            <p:sp>
              <p:nvSpPr>
                <p:cNvPr id="85" name="椭圆 84"/>
                <p:cNvSpPr/>
                <p:nvPr/>
              </p:nvSpPr>
              <p:spPr>
                <a:xfrm>
                  <a:off x="5872054" y="2926459"/>
                  <a:ext cx="108000" cy="108001"/>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auto">
                    <a:spcBef>
                      <a:spcPts val="0"/>
                    </a:spcBef>
                    <a:spcAft>
                      <a:spcPts val="0"/>
                    </a:spcAft>
                  </a:pPr>
                  <a:endParaRPr lang="zh-CN" altLang="en-US" sz="1425">
                    <a:solidFill>
                      <a:prstClr val="white"/>
                    </a:solidFill>
                    <a:latin typeface="微软雅黑" panose="020B0503020204020204" pitchFamily="34" charset="-122"/>
                    <a:ea typeface="微软雅黑" panose="020B0503020204020204" pitchFamily="34" charset="-122"/>
                  </a:endParaRPr>
                </a:p>
              </p:txBody>
            </p:sp>
          </p:grpSp>
          <p:sp>
            <p:nvSpPr>
              <p:cNvPr id="79" name="椭圆 78"/>
              <p:cNvSpPr/>
              <p:nvPr/>
            </p:nvSpPr>
            <p:spPr>
              <a:xfrm>
                <a:off x="7195584" y="2481298"/>
                <a:ext cx="108000" cy="108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auto">
                  <a:spcBef>
                    <a:spcPts val="0"/>
                  </a:spcBef>
                  <a:spcAft>
                    <a:spcPts val="0"/>
                  </a:spcAft>
                </a:pPr>
                <a:endParaRPr lang="zh-CN" altLang="en-US" sz="1425">
                  <a:solidFill>
                    <a:prstClr val="white"/>
                  </a:solidFill>
                  <a:latin typeface="微软雅黑" panose="020B0503020204020204" pitchFamily="34" charset="-122"/>
                  <a:ea typeface="微软雅黑" panose="020B0503020204020204" pitchFamily="34" charset="-122"/>
                </a:endParaRPr>
              </a:p>
            </p:txBody>
          </p:sp>
        </p:grpSp>
      </p:grpSp>
      <p:grpSp>
        <p:nvGrpSpPr>
          <p:cNvPr id="98" name="组合 97"/>
          <p:cNvGrpSpPr/>
          <p:nvPr/>
        </p:nvGrpSpPr>
        <p:grpSpPr>
          <a:xfrm>
            <a:off x="3561880" y="2019179"/>
            <a:ext cx="1303245" cy="811605"/>
            <a:chOff x="4844436" y="3173270"/>
            <a:chExt cx="2358517" cy="1468781"/>
          </a:xfrm>
          <a:solidFill>
            <a:srgbClr val="2363C0"/>
          </a:solidFill>
        </p:grpSpPr>
        <p:sp>
          <p:nvSpPr>
            <p:cNvPr id="99" name="Freeform 63"/>
            <p:cNvSpPr/>
            <p:nvPr/>
          </p:nvSpPr>
          <p:spPr bwMode="auto">
            <a:xfrm>
              <a:off x="4844436" y="3173270"/>
              <a:ext cx="2358517" cy="1329691"/>
            </a:xfrm>
            <a:custGeom>
              <a:avLst/>
              <a:gdLst>
                <a:gd name="T0" fmla="*/ 129 w 129"/>
                <a:gd name="T1" fmla="*/ 89 h 89"/>
                <a:gd name="T2" fmla="*/ 0 w 129"/>
                <a:gd name="T3" fmla="*/ 89 h 89"/>
                <a:gd name="T4" fmla="*/ 64 w 129"/>
                <a:gd name="T5" fmla="*/ 0 h 89"/>
                <a:gd name="T6" fmla="*/ 129 w 129"/>
                <a:gd name="T7" fmla="*/ 89 h 89"/>
              </a:gdLst>
              <a:ahLst/>
              <a:cxnLst>
                <a:cxn ang="0">
                  <a:pos x="T0" y="T1"/>
                </a:cxn>
                <a:cxn ang="0">
                  <a:pos x="T2" y="T3"/>
                </a:cxn>
                <a:cxn ang="0">
                  <a:pos x="T4" y="T5"/>
                </a:cxn>
                <a:cxn ang="0">
                  <a:pos x="T6" y="T7"/>
                </a:cxn>
              </a:cxnLst>
              <a:rect l="0" t="0" r="r" b="b"/>
              <a:pathLst>
                <a:path w="129" h="89">
                  <a:moveTo>
                    <a:pt x="129" y="89"/>
                  </a:moveTo>
                  <a:cubicBezTo>
                    <a:pt x="86" y="89"/>
                    <a:pt x="43" y="89"/>
                    <a:pt x="0" y="89"/>
                  </a:cubicBezTo>
                  <a:cubicBezTo>
                    <a:pt x="21" y="59"/>
                    <a:pt x="43" y="29"/>
                    <a:pt x="64" y="0"/>
                  </a:cubicBezTo>
                  <a:cubicBezTo>
                    <a:pt x="86" y="29"/>
                    <a:pt x="107" y="59"/>
                    <a:pt x="129" y="89"/>
                  </a:cubicBezTo>
                  <a:close/>
                </a:path>
              </a:pathLst>
            </a:custGeom>
            <a:grpFill/>
            <a:ln w="2" cap="flat">
              <a:noFill/>
              <a:prstDash val="solid"/>
              <a:miter lim="800000"/>
            </a:ln>
          </p:spPr>
          <p:txBody>
            <a:bodyPr vert="horz" wrap="square" lIns="68580" tIns="34290" rIns="68580" bIns="34290" numCol="1" anchor="t" anchorCtr="0" compatLnSpc="1"/>
            <a:lstStyle/>
            <a:p>
              <a:pPr defTabSz="685165" fontAlgn="auto">
                <a:spcBef>
                  <a:spcPts val="0"/>
                </a:spcBef>
                <a:spcAft>
                  <a:spcPts val="0"/>
                </a:spcAft>
              </a:pPr>
              <a:endParaRPr lang="zh-CN" altLang="en-US" sz="1425">
                <a:solidFill>
                  <a:prstClr val="black"/>
                </a:solidFill>
                <a:latin typeface="微软雅黑" panose="020B0503020204020204" pitchFamily="34" charset="-122"/>
                <a:ea typeface="微软雅黑" panose="020B0503020204020204" pitchFamily="34" charset="-122"/>
              </a:endParaRPr>
            </a:p>
          </p:txBody>
        </p:sp>
        <p:sp>
          <p:nvSpPr>
            <p:cNvPr id="100" name="Freeform 64"/>
            <p:cNvSpPr/>
            <p:nvPr/>
          </p:nvSpPr>
          <p:spPr bwMode="auto">
            <a:xfrm>
              <a:off x="4844436" y="3636421"/>
              <a:ext cx="2358517" cy="866540"/>
            </a:xfrm>
            <a:custGeom>
              <a:avLst/>
              <a:gdLst>
                <a:gd name="T0" fmla="*/ 129 w 129"/>
                <a:gd name="T1" fmla="*/ 58 h 58"/>
                <a:gd name="T2" fmla="*/ 0 w 129"/>
                <a:gd name="T3" fmla="*/ 58 h 58"/>
                <a:gd name="T4" fmla="*/ 42 w 129"/>
                <a:gd name="T5" fmla="*/ 0 h 58"/>
                <a:gd name="T6" fmla="*/ 87 w 129"/>
                <a:gd name="T7" fmla="*/ 0 h 58"/>
                <a:gd name="T8" fmla="*/ 129 w 129"/>
                <a:gd name="T9" fmla="*/ 58 h 58"/>
              </a:gdLst>
              <a:ahLst/>
              <a:cxnLst>
                <a:cxn ang="0">
                  <a:pos x="T0" y="T1"/>
                </a:cxn>
                <a:cxn ang="0">
                  <a:pos x="T2" y="T3"/>
                </a:cxn>
                <a:cxn ang="0">
                  <a:pos x="T4" y="T5"/>
                </a:cxn>
                <a:cxn ang="0">
                  <a:pos x="T6" y="T7"/>
                </a:cxn>
                <a:cxn ang="0">
                  <a:pos x="T8" y="T9"/>
                </a:cxn>
              </a:cxnLst>
              <a:rect l="0" t="0" r="r" b="b"/>
              <a:pathLst>
                <a:path w="129" h="58">
                  <a:moveTo>
                    <a:pt x="129" y="58"/>
                  </a:moveTo>
                  <a:cubicBezTo>
                    <a:pt x="86" y="58"/>
                    <a:pt x="43" y="58"/>
                    <a:pt x="0" y="58"/>
                  </a:cubicBezTo>
                  <a:cubicBezTo>
                    <a:pt x="42" y="0"/>
                    <a:pt x="42" y="0"/>
                    <a:pt x="42" y="0"/>
                  </a:cubicBezTo>
                  <a:cubicBezTo>
                    <a:pt x="87" y="0"/>
                    <a:pt x="87" y="0"/>
                    <a:pt x="87" y="0"/>
                  </a:cubicBezTo>
                  <a:lnTo>
                    <a:pt x="129" y="58"/>
                  </a:lnTo>
                  <a:close/>
                </a:path>
              </a:pathLst>
            </a:custGeom>
            <a:grpFill/>
            <a:ln w="2" cap="flat">
              <a:noFill/>
              <a:prstDash val="solid"/>
              <a:miter lim="800000"/>
            </a:ln>
          </p:spPr>
          <p:txBody>
            <a:bodyPr vert="horz" wrap="square" lIns="68580" tIns="34290" rIns="68580" bIns="34290" numCol="1" anchor="t" anchorCtr="0" compatLnSpc="1"/>
            <a:lstStyle/>
            <a:p>
              <a:pPr defTabSz="685165" fontAlgn="auto">
                <a:spcBef>
                  <a:spcPts val="0"/>
                </a:spcBef>
                <a:spcAft>
                  <a:spcPts val="0"/>
                </a:spcAft>
              </a:pPr>
              <a:endParaRPr lang="zh-CN" altLang="en-US" sz="1425">
                <a:solidFill>
                  <a:prstClr val="black"/>
                </a:solidFill>
                <a:latin typeface="微软雅黑" panose="020B0503020204020204" pitchFamily="34" charset="-122"/>
                <a:ea typeface="微软雅黑" panose="020B0503020204020204" pitchFamily="34" charset="-122"/>
              </a:endParaRPr>
            </a:p>
          </p:txBody>
        </p:sp>
        <p:sp>
          <p:nvSpPr>
            <p:cNvPr id="101" name="TextBox 100"/>
            <p:cNvSpPr txBox="1"/>
            <p:nvPr/>
          </p:nvSpPr>
          <p:spPr>
            <a:xfrm>
              <a:off x="5705475" y="3681241"/>
              <a:ext cx="864097" cy="960810"/>
            </a:xfrm>
            <a:prstGeom prst="rect">
              <a:avLst/>
            </a:prstGeom>
            <a:noFill/>
          </p:spPr>
          <p:txBody>
            <a:bodyPr wrap="square" rtlCol="0">
              <a:spAutoFit/>
            </a:bodyPr>
            <a:lstStyle/>
            <a:p>
              <a:pPr defTabSz="685165" fontAlgn="auto">
                <a:spcBef>
                  <a:spcPts val="0"/>
                </a:spcBef>
                <a:spcAft>
                  <a:spcPts val="0"/>
                </a:spcAft>
              </a:pPr>
              <a:r>
                <a:rPr lang="en-US" altLang="zh-CN" sz="1425" dirty="0">
                  <a:solidFill>
                    <a:prstClr val="white"/>
                  </a:solidFill>
                  <a:latin typeface="微软雅黑" panose="020B0503020204020204" pitchFamily="34" charset="-122"/>
                  <a:ea typeface="微软雅黑" panose="020B0503020204020204" pitchFamily="34" charset="-122"/>
                </a:rPr>
                <a:t>65%</a:t>
              </a:r>
              <a:endParaRPr lang="zh-CN" altLang="en-US" sz="1425" dirty="0">
                <a:solidFill>
                  <a:prstClr val="white"/>
                </a:solidFill>
                <a:latin typeface="微软雅黑" panose="020B0503020204020204" pitchFamily="34" charset="-122"/>
                <a:ea typeface="微软雅黑" panose="020B0503020204020204" pitchFamily="34" charset="-122"/>
              </a:endParaRPr>
            </a:p>
          </p:txBody>
        </p:sp>
      </p:grpSp>
      <p:grpSp>
        <p:nvGrpSpPr>
          <p:cNvPr id="102" name="组合 101"/>
          <p:cNvGrpSpPr/>
          <p:nvPr/>
        </p:nvGrpSpPr>
        <p:grpSpPr>
          <a:xfrm>
            <a:off x="2488695" y="2431129"/>
            <a:ext cx="1616999" cy="908117"/>
            <a:chOff x="3338787" y="3681241"/>
            <a:chExt cx="2926323" cy="1643439"/>
          </a:xfrm>
          <a:solidFill>
            <a:srgbClr val="C00000"/>
          </a:solidFill>
        </p:grpSpPr>
        <p:sp>
          <p:nvSpPr>
            <p:cNvPr id="103" name="Freeform 65"/>
            <p:cNvSpPr/>
            <p:nvPr/>
          </p:nvSpPr>
          <p:spPr bwMode="auto">
            <a:xfrm>
              <a:off x="3338787" y="3681241"/>
              <a:ext cx="2925294" cy="1643439"/>
            </a:xfrm>
            <a:custGeom>
              <a:avLst/>
              <a:gdLst>
                <a:gd name="T0" fmla="*/ 160 w 160"/>
                <a:gd name="T1" fmla="*/ 110 h 110"/>
                <a:gd name="T2" fmla="*/ 0 w 160"/>
                <a:gd name="T3" fmla="*/ 110 h 110"/>
                <a:gd name="T4" fmla="*/ 80 w 160"/>
                <a:gd name="T5" fmla="*/ 0 h 110"/>
                <a:gd name="T6" fmla="*/ 160 w 160"/>
                <a:gd name="T7" fmla="*/ 110 h 110"/>
              </a:gdLst>
              <a:ahLst/>
              <a:cxnLst>
                <a:cxn ang="0">
                  <a:pos x="T0" y="T1"/>
                </a:cxn>
                <a:cxn ang="0">
                  <a:pos x="T2" y="T3"/>
                </a:cxn>
                <a:cxn ang="0">
                  <a:pos x="T4" y="T5"/>
                </a:cxn>
                <a:cxn ang="0">
                  <a:pos x="T6" y="T7"/>
                </a:cxn>
              </a:cxnLst>
              <a:rect l="0" t="0" r="r" b="b"/>
              <a:pathLst>
                <a:path w="160" h="110">
                  <a:moveTo>
                    <a:pt x="160" y="110"/>
                  </a:moveTo>
                  <a:cubicBezTo>
                    <a:pt x="107" y="110"/>
                    <a:pt x="53" y="110"/>
                    <a:pt x="0" y="110"/>
                  </a:cubicBezTo>
                  <a:cubicBezTo>
                    <a:pt x="27" y="73"/>
                    <a:pt x="53" y="37"/>
                    <a:pt x="80" y="0"/>
                  </a:cubicBezTo>
                  <a:cubicBezTo>
                    <a:pt x="107" y="37"/>
                    <a:pt x="134" y="73"/>
                    <a:pt x="160" y="110"/>
                  </a:cubicBezTo>
                  <a:close/>
                </a:path>
              </a:pathLst>
            </a:custGeom>
            <a:grpFill/>
            <a:ln w="2" cap="flat">
              <a:noFill/>
              <a:prstDash val="solid"/>
              <a:miter lim="800000"/>
            </a:ln>
          </p:spPr>
          <p:txBody>
            <a:bodyPr vert="horz" wrap="square" lIns="68580" tIns="34290" rIns="68580" bIns="34290" numCol="1" anchor="t" anchorCtr="0" compatLnSpc="1"/>
            <a:lstStyle/>
            <a:p>
              <a:pPr defTabSz="685165" fontAlgn="auto">
                <a:spcBef>
                  <a:spcPts val="0"/>
                </a:spcBef>
                <a:spcAft>
                  <a:spcPts val="0"/>
                </a:spcAft>
              </a:pPr>
              <a:endParaRPr lang="zh-CN" altLang="en-US" sz="1425">
                <a:solidFill>
                  <a:prstClr val="black"/>
                </a:solidFill>
                <a:latin typeface="微软雅黑" panose="020B0503020204020204" pitchFamily="34" charset="-122"/>
                <a:ea typeface="微软雅黑" panose="020B0503020204020204" pitchFamily="34" charset="-122"/>
              </a:endParaRPr>
            </a:p>
          </p:txBody>
        </p:sp>
        <p:sp>
          <p:nvSpPr>
            <p:cNvPr id="104" name="Freeform 66"/>
            <p:cNvSpPr/>
            <p:nvPr/>
          </p:nvSpPr>
          <p:spPr bwMode="auto">
            <a:xfrm>
              <a:off x="3339816" y="4562722"/>
              <a:ext cx="2925294" cy="761958"/>
            </a:xfrm>
            <a:custGeom>
              <a:avLst/>
              <a:gdLst>
                <a:gd name="T0" fmla="*/ 160 w 160"/>
                <a:gd name="T1" fmla="*/ 51 h 51"/>
                <a:gd name="T2" fmla="*/ 0 w 160"/>
                <a:gd name="T3" fmla="*/ 51 h 51"/>
                <a:gd name="T4" fmla="*/ 37 w 160"/>
                <a:gd name="T5" fmla="*/ 0 h 51"/>
                <a:gd name="T6" fmla="*/ 123 w 160"/>
                <a:gd name="T7" fmla="*/ 0 h 51"/>
                <a:gd name="T8" fmla="*/ 160 w 160"/>
                <a:gd name="T9" fmla="*/ 51 h 51"/>
              </a:gdLst>
              <a:ahLst/>
              <a:cxnLst>
                <a:cxn ang="0">
                  <a:pos x="T0" y="T1"/>
                </a:cxn>
                <a:cxn ang="0">
                  <a:pos x="T2" y="T3"/>
                </a:cxn>
                <a:cxn ang="0">
                  <a:pos x="T4" y="T5"/>
                </a:cxn>
                <a:cxn ang="0">
                  <a:pos x="T6" y="T7"/>
                </a:cxn>
                <a:cxn ang="0">
                  <a:pos x="T8" y="T9"/>
                </a:cxn>
              </a:cxnLst>
              <a:rect l="0" t="0" r="r" b="b"/>
              <a:pathLst>
                <a:path w="160" h="51">
                  <a:moveTo>
                    <a:pt x="160" y="51"/>
                  </a:moveTo>
                  <a:cubicBezTo>
                    <a:pt x="107" y="51"/>
                    <a:pt x="53" y="51"/>
                    <a:pt x="0" y="51"/>
                  </a:cubicBezTo>
                  <a:cubicBezTo>
                    <a:pt x="37" y="0"/>
                    <a:pt x="37" y="0"/>
                    <a:pt x="37" y="0"/>
                  </a:cubicBezTo>
                  <a:cubicBezTo>
                    <a:pt x="123" y="0"/>
                    <a:pt x="123" y="0"/>
                    <a:pt x="123" y="0"/>
                  </a:cubicBezTo>
                  <a:lnTo>
                    <a:pt x="160" y="51"/>
                  </a:lnTo>
                  <a:close/>
                </a:path>
              </a:pathLst>
            </a:custGeom>
            <a:grpFill/>
            <a:ln w="2" cap="flat">
              <a:noFill/>
              <a:prstDash val="solid"/>
              <a:miter lim="800000"/>
            </a:ln>
          </p:spPr>
          <p:txBody>
            <a:bodyPr vert="horz" wrap="square" lIns="68580" tIns="34290" rIns="68580" bIns="34290" numCol="1" anchor="t" anchorCtr="0" compatLnSpc="1"/>
            <a:lstStyle/>
            <a:p>
              <a:pPr defTabSz="685165" fontAlgn="auto">
                <a:spcBef>
                  <a:spcPts val="0"/>
                </a:spcBef>
                <a:spcAft>
                  <a:spcPts val="0"/>
                </a:spcAft>
              </a:pPr>
              <a:endParaRPr lang="zh-CN" altLang="en-US" sz="1425">
                <a:solidFill>
                  <a:prstClr val="black"/>
                </a:solidFill>
                <a:latin typeface="微软雅黑" panose="020B0503020204020204" pitchFamily="34" charset="-122"/>
                <a:ea typeface="微软雅黑" panose="020B0503020204020204" pitchFamily="34" charset="-122"/>
              </a:endParaRPr>
            </a:p>
          </p:txBody>
        </p:sp>
        <p:sp>
          <p:nvSpPr>
            <p:cNvPr id="105" name="TextBox 104"/>
            <p:cNvSpPr txBox="1"/>
            <p:nvPr/>
          </p:nvSpPr>
          <p:spPr>
            <a:xfrm>
              <a:off x="4407824" y="4069691"/>
              <a:ext cx="864096" cy="1002582"/>
            </a:xfrm>
            <a:prstGeom prst="rect">
              <a:avLst/>
            </a:prstGeom>
            <a:noFill/>
          </p:spPr>
          <p:txBody>
            <a:bodyPr wrap="square" rtlCol="0">
              <a:spAutoFit/>
            </a:bodyPr>
            <a:lstStyle/>
            <a:p>
              <a:pPr defTabSz="685165" fontAlgn="auto">
                <a:spcBef>
                  <a:spcPts val="0"/>
                </a:spcBef>
                <a:spcAft>
                  <a:spcPts val="0"/>
                </a:spcAft>
              </a:pPr>
              <a:r>
                <a:rPr lang="en-US" altLang="zh-CN" sz="1500" dirty="0">
                  <a:solidFill>
                    <a:prstClr val="white"/>
                  </a:solidFill>
                  <a:latin typeface="微软雅黑" panose="020B0503020204020204" pitchFamily="34" charset="-122"/>
                  <a:ea typeface="微软雅黑" panose="020B0503020204020204" pitchFamily="34" charset="-122"/>
                </a:rPr>
                <a:t>65%</a:t>
              </a:r>
              <a:endParaRPr lang="zh-CN" altLang="en-US" sz="1500" dirty="0">
                <a:solidFill>
                  <a:prstClr val="white"/>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1414140" y="2052261"/>
            <a:ext cx="715319" cy="364435"/>
            <a:chOff x="2627450" y="3061829"/>
            <a:chExt cx="953758" cy="485913"/>
          </a:xfrm>
          <a:solidFill>
            <a:srgbClr val="2363C0"/>
          </a:solidFill>
        </p:grpSpPr>
        <p:sp>
          <p:nvSpPr>
            <p:cNvPr id="87" name="TextBox 86"/>
            <p:cNvSpPr txBox="1"/>
            <p:nvPr/>
          </p:nvSpPr>
          <p:spPr>
            <a:xfrm>
              <a:off x="2627450" y="3061829"/>
              <a:ext cx="953758" cy="415498"/>
            </a:xfrm>
            <a:prstGeom prst="rect">
              <a:avLst/>
            </a:prstGeom>
            <a:grpFill/>
          </p:spPr>
          <p:txBody>
            <a:bodyPr wrap="square" rtlCol="0" anchor="ctr">
              <a:spAutoFit/>
            </a:bodyPr>
            <a:lstStyle/>
            <a:p>
              <a:pPr algn="just" defTabSz="685165" fontAlgn="auto">
                <a:spcBef>
                  <a:spcPts val="0"/>
                </a:spcBef>
                <a:spcAft>
                  <a:spcPts val="0"/>
                </a:spcAft>
              </a:pPr>
              <a:endParaRPr lang="zh-CN" altLang="en-US" sz="1425" dirty="0">
                <a:solidFill>
                  <a:srgbClr val="001B36"/>
                </a:solidFill>
                <a:latin typeface="微软雅黑" panose="020B0503020204020204" pitchFamily="34" charset="-122"/>
                <a:ea typeface="微软雅黑" panose="020B0503020204020204" pitchFamily="34" charset="-122"/>
              </a:endParaRPr>
            </a:p>
          </p:txBody>
        </p:sp>
        <p:sp>
          <p:nvSpPr>
            <p:cNvPr id="88" name="等腰三角形 87"/>
            <p:cNvSpPr/>
            <p:nvPr/>
          </p:nvSpPr>
          <p:spPr>
            <a:xfrm rot="10800000">
              <a:off x="3423982" y="3412202"/>
              <a:ext cx="157226" cy="1355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auto">
                <a:spcBef>
                  <a:spcPts val="0"/>
                </a:spcBef>
                <a:spcAft>
                  <a:spcPts val="0"/>
                </a:spcAft>
              </a:pPr>
              <a:endParaRPr lang="zh-CN" altLang="en-US" sz="1425">
                <a:solidFill>
                  <a:prstClr val="white"/>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2650401" y="3102132"/>
              <a:ext cx="907857" cy="338555"/>
            </a:xfrm>
            <a:prstGeom prst="rect">
              <a:avLst/>
            </a:prstGeom>
            <a:noFill/>
          </p:spPr>
          <p:txBody>
            <a:bodyPr wrap="square" rtlCol="0">
              <a:spAutoFit/>
            </a:bodyPr>
            <a:lstStyle/>
            <a:p>
              <a:pPr defTabSz="685165" fontAlgn="auto">
                <a:spcBef>
                  <a:spcPts val="0"/>
                </a:spcBef>
                <a:spcAft>
                  <a:spcPts val="0"/>
                </a:spcAft>
              </a:pPr>
              <a:r>
                <a:rPr lang="en-US" altLang="zh-CN" sz="1050" dirty="0">
                  <a:solidFill>
                    <a:prstClr val="white"/>
                  </a:solidFill>
                  <a:latin typeface="微软雅黑" panose="020B0503020204020204" pitchFamily="34" charset="-122"/>
                  <a:ea typeface="微软雅黑" panose="020B0503020204020204" pitchFamily="34" charset="-122"/>
                </a:rPr>
                <a:t>A</a:t>
              </a:r>
              <a:endParaRPr lang="zh-CN" altLang="en-US" sz="1050" dirty="0">
                <a:solidFill>
                  <a:prstClr val="white"/>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2532350" y="1686891"/>
            <a:ext cx="715319" cy="364435"/>
            <a:chOff x="4118397" y="2574669"/>
            <a:chExt cx="953758" cy="485913"/>
          </a:xfrm>
        </p:grpSpPr>
        <p:sp>
          <p:nvSpPr>
            <p:cNvPr id="123" name="TextBox 122"/>
            <p:cNvSpPr txBox="1"/>
            <p:nvPr/>
          </p:nvSpPr>
          <p:spPr>
            <a:xfrm>
              <a:off x="4118397" y="2574669"/>
              <a:ext cx="953758" cy="415498"/>
            </a:xfrm>
            <a:prstGeom prst="rect">
              <a:avLst/>
            </a:prstGeom>
            <a:solidFill>
              <a:srgbClr val="C00000"/>
            </a:solidFill>
          </p:spPr>
          <p:txBody>
            <a:bodyPr wrap="square" rtlCol="0" anchor="ctr">
              <a:spAutoFit/>
            </a:bodyPr>
            <a:lstStyle/>
            <a:p>
              <a:pPr algn="just" defTabSz="685165" fontAlgn="auto">
                <a:spcBef>
                  <a:spcPts val="0"/>
                </a:spcBef>
                <a:spcAft>
                  <a:spcPts val="0"/>
                </a:spcAft>
              </a:pPr>
              <a:endParaRPr lang="zh-CN" altLang="en-US" sz="1425" dirty="0">
                <a:solidFill>
                  <a:srgbClr val="001B36"/>
                </a:solidFill>
                <a:latin typeface="微软雅黑" panose="020B0503020204020204" pitchFamily="34" charset="-122"/>
                <a:ea typeface="微软雅黑" panose="020B0503020204020204" pitchFamily="34" charset="-122"/>
              </a:endParaRPr>
            </a:p>
          </p:txBody>
        </p:sp>
        <p:sp>
          <p:nvSpPr>
            <p:cNvPr id="124" name="等腰三角形 123"/>
            <p:cNvSpPr/>
            <p:nvPr/>
          </p:nvSpPr>
          <p:spPr>
            <a:xfrm rot="10800000">
              <a:off x="4914929" y="2925042"/>
              <a:ext cx="157226" cy="135540"/>
            </a:xfrm>
            <a:prstGeom prst="triangle">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auto">
                <a:spcBef>
                  <a:spcPts val="0"/>
                </a:spcBef>
                <a:spcAft>
                  <a:spcPts val="0"/>
                </a:spcAft>
              </a:pPr>
              <a:endParaRPr lang="zh-CN" altLang="en-US" sz="1425">
                <a:solidFill>
                  <a:prstClr val="white"/>
                </a:solidFill>
                <a:latin typeface="微软雅黑" panose="020B0503020204020204" pitchFamily="34" charset="-122"/>
                <a:ea typeface="微软雅黑" panose="020B0503020204020204" pitchFamily="34" charset="-122"/>
              </a:endParaRPr>
            </a:p>
          </p:txBody>
        </p:sp>
        <p:sp>
          <p:nvSpPr>
            <p:cNvPr id="129" name="TextBox 128"/>
            <p:cNvSpPr txBox="1"/>
            <p:nvPr/>
          </p:nvSpPr>
          <p:spPr>
            <a:xfrm>
              <a:off x="4141348" y="2614972"/>
              <a:ext cx="907857" cy="338555"/>
            </a:xfrm>
            <a:prstGeom prst="rect">
              <a:avLst/>
            </a:prstGeom>
            <a:noFill/>
          </p:spPr>
          <p:txBody>
            <a:bodyPr wrap="square" rtlCol="0">
              <a:spAutoFit/>
            </a:bodyPr>
            <a:lstStyle/>
            <a:p>
              <a:pPr defTabSz="685165" fontAlgn="auto">
                <a:spcBef>
                  <a:spcPts val="0"/>
                </a:spcBef>
                <a:spcAft>
                  <a:spcPts val="0"/>
                </a:spcAft>
              </a:pPr>
              <a:r>
                <a:rPr lang="en-US" altLang="zh-CN" sz="1050" dirty="0">
                  <a:solidFill>
                    <a:prstClr val="white"/>
                  </a:solidFill>
                  <a:latin typeface="微软雅黑" panose="020B0503020204020204" pitchFamily="34" charset="-122"/>
                  <a:ea typeface="微软雅黑" panose="020B0503020204020204" pitchFamily="34" charset="-122"/>
                </a:rPr>
                <a:t>B</a:t>
              </a:r>
              <a:endParaRPr lang="zh-CN" altLang="en-US" sz="1050" dirty="0">
                <a:solidFill>
                  <a:prstClr val="white"/>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3478038" y="1456058"/>
            <a:ext cx="715319" cy="364435"/>
            <a:chOff x="5379314" y="2266892"/>
            <a:chExt cx="953758" cy="485913"/>
          </a:xfrm>
          <a:solidFill>
            <a:srgbClr val="2363C0"/>
          </a:solidFill>
        </p:grpSpPr>
        <p:sp>
          <p:nvSpPr>
            <p:cNvPr id="134" name="TextBox 133"/>
            <p:cNvSpPr txBox="1"/>
            <p:nvPr/>
          </p:nvSpPr>
          <p:spPr>
            <a:xfrm>
              <a:off x="5379314" y="2266892"/>
              <a:ext cx="953758" cy="415498"/>
            </a:xfrm>
            <a:prstGeom prst="rect">
              <a:avLst/>
            </a:prstGeom>
            <a:grpFill/>
          </p:spPr>
          <p:txBody>
            <a:bodyPr wrap="square" rtlCol="0" anchor="ctr">
              <a:spAutoFit/>
            </a:bodyPr>
            <a:lstStyle/>
            <a:p>
              <a:pPr algn="just" defTabSz="685165" fontAlgn="auto">
                <a:spcBef>
                  <a:spcPts val="0"/>
                </a:spcBef>
                <a:spcAft>
                  <a:spcPts val="0"/>
                </a:spcAft>
              </a:pPr>
              <a:endParaRPr lang="zh-CN" altLang="en-US" sz="1425" dirty="0">
                <a:solidFill>
                  <a:srgbClr val="001B36"/>
                </a:solidFill>
                <a:latin typeface="微软雅黑" panose="020B0503020204020204" pitchFamily="34" charset="-122"/>
                <a:ea typeface="微软雅黑" panose="020B0503020204020204" pitchFamily="34" charset="-122"/>
              </a:endParaRPr>
            </a:p>
          </p:txBody>
        </p:sp>
        <p:sp>
          <p:nvSpPr>
            <p:cNvPr id="135" name="等腰三角形 134"/>
            <p:cNvSpPr/>
            <p:nvPr/>
          </p:nvSpPr>
          <p:spPr>
            <a:xfrm rot="10800000">
              <a:off x="6175846" y="2617265"/>
              <a:ext cx="157226" cy="1355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auto">
                <a:spcBef>
                  <a:spcPts val="0"/>
                </a:spcBef>
                <a:spcAft>
                  <a:spcPts val="0"/>
                </a:spcAft>
              </a:pPr>
              <a:endParaRPr lang="zh-CN" altLang="en-US" sz="1425">
                <a:solidFill>
                  <a:prstClr val="white"/>
                </a:solidFill>
                <a:latin typeface="微软雅黑" panose="020B0503020204020204" pitchFamily="34" charset="-122"/>
                <a:ea typeface="微软雅黑" panose="020B0503020204020204" pitchFamily="34" charset="-122"/>
              </a:endParaRPr>
            </a:p>
          </p:txBody>
        </p:sp>
        <p:sp>
          <p:nvSpPr>
            <p:cNvPr id="137" name="TextBox 136"/>
            <p:cNvSpPr txBox="1"/>
            <p:nvPr/>
          </p:nvSpPr>
          <p:spPr>
            <a:xfrm>
              <a:off x="5402265" y="2307195"/>
              <a:ext cx="907857" cy="338555"/>
            </a:xfrm>
            <a:prstGeom prst="rect">
              <a:avLst/>
            </a:prstGeom>
            <a:noFill/>
          </p:spPr>
          <p:txBody>
            <a:bodyPr wrap="square" rtlCol="0">
              <a:spAutoFit/>
            </a:bodyPr>
            <a:lstStyle/>
            <a:p>
              <a:pPr defTabSz="685165" fontAlgn="auto">
                <a:spcBef>
                  <a:spcPts val="0"/>
                </a:spcBef>
                <a:spcAft>
                  <a:spcPts val="0"/>
                </a:spcAft>
              </a:pPr>
              <a:r>
                <a:rPr lang="en-US" altLang="zh-CN" sz="1050" dirty="0">
                  <a:solidFill>
                    <a:prstClr val="white"/>
                  </a:solidFill>
                  <a:latin typeface="微软雅黑" panose="020B0503020204020204" pitchFamily="34" charset="-122"/>
                  <a:ea typeface="微软雅黑" panose="020B0503020204020204" pitchFamily="34" charset="-122"/>
                </a:rPr>
                <a:t>C</a:t>
              </a:r>
              <a:endParaRPr lang="zh-CN" altLang="en-US" sz="1050" dirty="0">
                <a:solidFill>
                  <a:prstClr val="white"/>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4306868" y="1191895"/>
            <a:ext cx="715319" cy="364435"/>
            <a:chOff x="6484421" y="1914673"/>
            <a:chExt cx="953758" cy="485913"/>
          </a:xfrm>
        </p:grpSpPr>
        <p:sp>
          <p:nvSpPr>
            <p:cNvPr id="138" name="TextBox 137"/>
            <p:cNvSpPr txBox="1"/>
            <p:nvPr/>
          </p:nvSpPr>
          <p:spPr>
            <a:xfrm>
              <a:off x="6484421" y="1914673"/>
              <a:ext cx="953758" cy="415498"/>
            </a:xfrm>
            <a:prstGeom prst="rect">
              <a:avLst/>
            </a:prstGeom>
            <a:solidFill>
              <a:srgbClr val="C00000"/>
            </a:solidFill>
          </p:spPr>
          <p:txBody>
            <a:bodyPr wrap="square" rtlCol="0" anchor="ctr">
              <a:spAutoFit/>
            </a:bodyPr>
            <a:lstStyle/>
            <a:p>
              <a:pPr algn="just" defTabSz="685165" fontAlgn="auto">
                <a:spcBef>
                  <a:spcPts val="0"/>
                </a:spcBef>
                <a:spcAft>
                  <a:spcPts val="0"/>
                </a:spcAft>
              </a:pPr>
              <a:endParaRPr lang="zh-CN" altLang="en-US" sz="1425" dirty="0">
                <a:solidFill>
                  <a:srgbClr val="001B36"/>
                </a:solidFill>
                <a:latin typeface="微软雅黑" panose="020B0503020204020204" pitchFamily="34" charset="-122"/>
                <a:ea typeface="微软雅黑" panose="020B0503020204020204" pitchFamily="34" charset="-122"/>
              </a:endParaRPr>
            </a:p>
          </p:txBody>
        </p:sp>
        <p:sp>
          <p:nvSpPr>
            <p:cNvPr id="139" name="等腰三角形 138"/>
            <p:cNvSpPr/>
            <p:nvPr/>
          </p:nvSpPr>
          <p:spPr>
            <a:xfrm rot="10800000">
              <a:off x="7280953" y="2265046"/>
              <a:ext cx="157226" cy="135540"/>
            </a:xfrm>
            <a:prstGeom prst="triangle">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auto">
                <a:spcBef>
                  <a:spcPts val="0"/>
                </a:spcBef>
                <a:spcAft>
                  <a:spcPts val="0"/>
                </a:spcAft>
              </a:pPr>
              <a:endParaRPr lang="zh-CN" altLang="en-US" sz="1425">
                <a:solidFill>
                  <a:prstClr val="white"/>
                </a:solidFill>
                <a:latin typeface="微软雅黑" panose="020B0503020204020204" pitchFamily="34" charset="-122"/>
                <a:ea typeface="微软雅黑" panose="020B0503020204020204" pitchFamily="34" charset="-122"/>
              </a:endParaRPr>
            </a:p>
          </p:txBody>
        </p:sp>
        <p:sp>
          <p:nvSpPr>
            <p:cNvPr id="140" name="TextBox 139"/>
            <p:cNvSpPr txBox="1"/>
            <p:nvPr/>
          </p:nvSpPr>
          <p:spPr>
            <a:xfrm>
              <a:off x="6507372" y="1954976"/>
              <a:ext cx="907857" cy="338555"/>
            </a:xfrm>
            <a:prstGeom prst="rect">
              <a:avLst/>
            </a:prstGeom>
            <a:noFill/>
          </p:spPr>
          <p:txBody>
            <a:bodyPr wrap="square" rtlCol="0">
              <a:spAutoFit/>
            </a:bodyPr>
            <a:lstStyle/>
            <a:p>
              <a:pPr defTabSz="685165" fontAlgn="auto">
                <a:spcBef>
                  <a:spcPts val="0"/>
                </a:spcBef>
                <a:spcAft>
                  <a:spcPts val="0"/>
                </a:spcAft>
              </a:pPr>
              <a:r>
                <a:rPr lang="en-US" altLang="zh-CN" sz="1050" dirty="0">
                  <a:solidFill>
                    <a:prstClr val="white"/>
                  </a:solidFill>
                  <a:latin typeface="微软雅黑" panose="020B0503020204020204" pitchFamily="34" charset="-122"/>
                  <a:ea typeface="微软雅黑" panose="020B0503020204020204" pitchFamily="34" charset="-122"/>
                </a:rPr>
                <a:t>D</a:t>
              </a:r>
              <a:endParaRPr lang="zh-CN" altLang="en-US" sz="1050" dirty="0">
                <a:solidFill>
                  <a:prstClr val="white"/>
                </a:solidFill>
                <a:latin typeface="微软雅黑" panose="020B0503020204020204" pitchFamily="34" charset="-122"/>
                <a:ea typeface="微软雅黑" panose="020B0503020204020204" pitchFamily="34" charset="-122"/>
              </a:endParaRPr>
            </a:p>
          </p:txBody>
        </p:sp>
      </p:grpSp>
      <p:grpSp>
        <p:nvGrpSpPr>
          <p:cNvPr id="106" name="组合 105"/>
          <p:cNvGrpSpPr/>
          <p:nvPr/>
        </p:nvGrpSpPr>
        <p:grpSpPr>
          <a:xfrm>
            <a:off x="1105692" y="2824998"/>
            <a:ext cx="1929612" cy="1085612"/>
            <a:chOff x="1583169" y="4164122"/>
            <a:chExt cx="3492069" cy="1964658"/>
          </a:xfrm>
          <a:solidFill>
            <a:srgbClr val="2363C0"/>
          </a:solidFill>
        </p:grpSpPr>
        <p:sp>
          <p:nvSpPr>
            <p:cNvPr id="107" name="Freeform 67"/>
            <p:cNvSpPr/>
            <p:nvPr/>
          </p:nvSpPr>
          <p:spPr bwMode="auto">
            <a:xfrm>
              <a:off x="1583169" y="4164122"/>
              <a:ext cx="3492069" cy="1964658"/>
            </a:xfrm>
            <a:custGeom>
              <a:avLst/>
              <a:gdLst>
                <a:gd name="T0" fmla="*/ 382 w 382"/>
                <a:gd name="T1" fmla="*/ 263 h 263"/>
                <a:gd name="T2" fmla="*/ 0 w 382"/>
                <a:gd name="T3" fmla="*/ 263 h 263"/>
                <a:gd name="T4" fmla="*/ 192 w 382"/>
                <a:gd name="T5" fmla="*/ 0 h 263"/>
                <a:gd name="T6" fmla="*/ 382 w 382"/>
                <a:gd name="T7" fmla="*/ 263 h 263"/>
              </a:gdLst>
              <a:ahLst/>
              <a:cxnLst>
                <a:cxn ang="0">
                  <a:pos x="T0" y="T1"/>
                </a:cxn>
                <a:cxn ang="0">
                  <a:pos x="T2" y="T3"/>
                </a:cxn>
                <a:cxn ang="0">
                  <a:pos x="T4" y="T5"/>
                </a:cxn>
                <a:cxn ang="0">
                  <a:pos x="T6" y="T7"/>
                </a:cxn>
              </a:cxnLst>
              <a:rect l="0" t="0" r="r" b="b"/>
              <a:pathLst>
                <a:path w="382" h="263">
                  <a:moveTo>
                    <a:pt x="382" y="263"/>
                  </a:moveTo>
                  <a:lnTo>
                    <a:pt x="0" y="263"/>
                  </a:lnTo>
                  <a:lnTo>
                    <a:pt x="192" y="0"/>
                  </a:lnTo>
                  <a:lnTo>
                    <a:pt x="382" y="263"/>
                  </a:lnTo>
                  <a:close/>
                </a:path>
              </a:pathLst>
            </a:custGeom>
            <a:grpFill/>
            <a:ln w="2" cap="flat">
              <a:noFill/>
              <a:prstDash val="solid"/>
              <a:miter lim="800000"/>
            </a:ln>
          </p:spPr>
          <p:txBody>
            <a:bodyPr vert="horz" wrap="square" lIns="68580" tIns="34290" rIns="68580" bIns="34290" numCol="1" anchor="t" anchorCtr="0" compatLnSpc="1"/>
            <a:lstStyle/>
            <a:p>
              <a:pPr defTabSz="685165" fontAlgn="auto">
                <a:spcBef>
                  <a:spcPts val="0"/>
                </a:spcBef>
                <a:spcAft>
                  <a:spcPts val="0"/>
                </a:spcAft>
              </a:pPr>
              <a:endParaRPr lang="zh-CN" altLang="en-US" sz="1425">
                <a:solidFill>
                  <a:prstClr val="black"/>
                </a:solidFill>
                <a:latin typeface="微软雅黑" panose="020B0503020204020204" pitchFamily="34" charset="-122"/>
                <a:ea typeface="微软雅黑" panose="020B0503020204020204" pitchFamily="34" charset="-122"/>
              </a:endParaRPr>
            </a:p>
          </p:txBody>
        </p:sp>
        <p:sp>
          <p:nvSpPr>
            <p:cNvPr id="108" name="Freeform 68"/>
            <p:cNvSpPr/>
            <p:nvPr/>
          </p:nvSpPr>
          <p:spPr bwMode="auto">
            <a:xfrm>
              <a:off x="1583169" y="5628276"/>
              <a:ext cx="3492069" cy="500504"/>
            </a:xfrm>
            <a:custGeom>
              <a:avLst/>
              <a:gdLst>
                <a:gd name="T0" fmla="*/ 382 w 382"/>
                <a:gd name="T1" fmla="*/ 67 h 67"/>
                <a:gd name="T2" fmla="*/ 0 w 382"/>
                <a:gd name="T3" fmla="*/ 67 h 67"/>
                <a:gd name="T4" fmla="*/ 50 w 382"/>
                <a:gd name="T5" fmla="*/ 0 h 67"/>
                <a:gd name="T6" fmla="*/ 334 w 382"/>
                <a:gd name="T7" fmla="*/ 0 h 67"/>
                <a:gd name="T8" fmla="*/ 382 w 382"/>
                <a:gd name="T9" fmla="*/ 67 h 67"/>
              </a:gdLst>
              <a:ahLst/>
              <a:cxnLst>
                <a:cxn ang="0">
                  <a:pos x="T0" y="T1"/>
                </a:cxn>
                <a:cxn ang="0">
                  <a:pos x="T2" y="T3"/>
                </a:cxn>
                <a:cxn ang="0">
                  <a:pos x="T4" y="T5"/>
                </a:cxn>
                <a:cxn ang="0">
                  <a:pos x="T6" y="T7"/>
                </a:cxn>
                <a:cxn ang="0">
                  <a:pos x="T8" y="T9"/>
                </a:cxn>
              </a:cxnLst>
              <a:rect l="0" t="0" r="r" b="b"/>
              <a:pathLst>
                <a:path w="382" h="67">
                  <a:moveTo>
                    <a:pt x="382" y="67"/>
                  </a:moveTo>
                  <a:lnTo>
                    <a:pt x="0" y="67"/>
                  </a:lnTo>
                  <a:lnTo>
                    <a:pt x="50" y="0"/>
                  </a:lnTo>
                  <a:lnTo>
                    <a:pt x="334" y="0"/>
                  </a:lnTo>
                  <a:lnTo>
                    <a:pt x="382" y="67"/>
                  </a:lnTo>
                  <a:close/>
                </a:path>
              </a:pathLst>
            </a:custGeom>
            <a:grpFill/>
            <a:ln w="2" cap="flat">
              <a:noFill/>
              <a:prstDash val="solid"/>
              <a:miter lim="800000"/>
            </a:ln>
          </p:spPr>
          <p:txBody>
            <a:bodyPr vert="horz" wrap="square" lIns="68580" tIns="34290" rIns="68580" bIns="34290" numCol="1" anchor="t" anchorCtr="0" compatLnSpc="1"/>
            <a:lstStyle/>
            <a:p>
              <a:pPr defTabSz="685165" fontAlgn="auto">
                <a:spcBef>
                  <a:spcPts val="0"/>
                </a:spcBef>
                <a:spcAft>
                  <a:spcPts val="0"/>
                </a:spcAft>
              </a:pPr>
              <a:endParaRPr lang="zh-CN" altLang="en-US" sz="1425">
                <a:solidFill>
                  <a:prstClr val="black"/>
                </a:solidFill>
                <a:latin typeface="微软雅黑" panose="020B0503020204020204" pitchFamily="34" charset="-122"/>
                <a:ea typeface="微软雅黑" panose="020B0503020204020204" pitchFamily="34" charset="-122"/>
              </a:endParaRPr>
            </a:p>
          </p:txBody>
        </p:sp>
        <p:sp>
          <p:nvSpPr>
            <p:cNvPr id="109" name="TextBox 108"/>
            <p:cNvSpPr txBox="1"/>
            <p:nvPr/>
          </p:nvSpPr>
          <p:spPr>
            <a:xfrm>
              <a:off x="2897157" y="4930933"/>
              <a:ext cx="864093" cy="1002583"/>
            </a:xfrm>
            <a:prstGeom prst="rect">
              <a:avLst/>
            </a:prstGeom>
            <a:grpFill/>
          </p:spPr>
          <p:txBody>
            <a:bodyPr wrap="square" rtlCol="0">
              <a:spAutoFit/>
            </a:bodyPr>
            <a:lstStyle/>
            <a:p>
              <a:pPr defTabSz="685165" fontAlgn="auto">
                <a:spcBef>
                  <a:spcPts val="0"/>
                </a:spcBef>
                <a:spcAft>
                  <a:spcPts val="0"/>
                </a:spcAft>
              </a:pPr>
              <a:r>
                <a:rPr lang="en-US" altLang="zh-CN" sz="1500" dirty="0">
                  <a:solidFill>
                    <a:prstClr val="white"/>
                  </a:solidFill>
                  <a:latin typeface="微软雅黑" panose="020B0503020204020204" pitchFamily="34" charset="-122"/>
                  <a:ea typeface="微软雅黑" panose="020B0503020204020204" pitchFamily="34" charset="-122"/>
                </a:rPr>
                <a:t>30%</a:t>
              </a:r>
              <a:endParaRPr lang="zh-CN" altLang="en-US" sz="1500" dirty="0">
                <a:solidFill>
                  <a:prstClr val="white"/>
                </a:solidFill>
                <a:latin typeface="微软雅黑" panose="020B0503020204020204" pitchFamily="34" charset="-122"/>
                <a:ea typeface="微软雅黑" panose="020B0503020204020204" pitchFamily="34" charset="-122"/>
              </a:endParaRPr>
            </a:p>
          </p:txBody>
        </p:sp>
      </p:grpSp>
      <p:sp>
        <p:nvSpPr>
          <p:cNvPr id="73" name="Rectangle 36"/>
          <p:cNvSpPr>
            <a:spLocks noChangeArrowheads="1"/>
          </p:cNvSpPr>
          <p:nvPr/>
        </p:nvSpPr>
        <p:spPr bwMode="auto">
          <a:xfrm>
            <a:off x="822434" y="234429"/>
            <a:ext cx="17331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r>
              <a:rPr lang="zh-CN" altLang="zh-CN" sz="2000" b="1" dirty="0">
                <a:latin typeface="微软雅黑" panose="020B0503020204020204" pitchFamily="34" charset="-122"/>
                <a:ea typeface="微软雅黑" panose="020B0503020204020204" pitchFamily="34" charset="-122"/>
              </a:rPr>
              <a:t>点击添加标题</a:t>
            </a:r>
            <a:endParaRPr lang="zh-CN" altLang="zh-CN" sz="2000" dirty="0">
              <a:latin typeface="微软雅黑" panose="020B0503020204020204" pitchFamily="34" charset="-122"/>
              <a:ea typeface="微软雅黑" panose="020B0503020204020204" pitchFamily="34" charset="-122"/>
            </a:endParaRPr>
          </a:p>
        </p:txBody>
      </p:sp>
      <p:pic>
        <p:nvPicPr>
          <p:cNvPr id="83" name="图片 8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595" y="183694"/>
            <a:ext cx="808746" cy="450845"/>
          </a:xfrm>
          <a:prstGeom prst="rect">
            <a:avLst/>
          </a:prstGeom>
        </p:spPr>
      </p:pic>
      <p:sp>
        <p:nvSpPr>
          <p:cNvPr id="7" name="矩形 6"/>
          <p:cNvSpPr/>
          <p:nvPr/>
        </p:nvSpPr>
        <p:spPr>
          <a:xfrm>
            <a:off x="6452752" y="1637918"/>
            <a:ext cx="1261884" cy="307777"/>
          </a:xfrm>
          <a:prstGeom prst="rect">
            <a:avLst/>
          </a:prstGeom>
        </p:spPr>
        <p:txBody>
          <a:bodyPr wrap="none">
            <a:spAutoFit/>
          </a:bodyPr>
          <a:lstStyle/>
          <a:p>
            <a:r>
              <a:rPr lang="zh-CN" altLang="en-US" sz="1400" b="1" dirty="0">
                <a:latin typeface="微软雅黑" panose="020B0503020204020204" pitchFamily="34" charset="-122"/>
                <a:ea typeface="微软雅黑" panose="020B0503020204020204" pitchFamily="34" charset="-122"/>
              </a:rPr>
              <a:t>点击添加标题</a:t>
            </a:r>
            <a:endParaRPr lang="zh-CN" altLang="en-US" sz="1400" dirty="0">
              <a:latin typeface="微软雅黑" panose="020B0503020204020204" pitchFamily="34" charset="-122"/>
              <a:ea typeface="微软雅黑" panose="020B0503020204020204" pitchFamily="34" charset="-122"/>
            </a:endParaRPr>
          </a:p>
        </p:txBody>
      </p:sp>
      <p:sp>
        <p:nvSpPr>
          <p:cNvPr id="86" name="矩形 85"/>
          <p:cNvSpPr/>
          <p:nvPr/>
        </p:nvSpPr>
        <p:spPr>
          <a:xfrm>
            <a:off x="5925252" y="2295277"/>
            <a:ext cx="1261884" cy="307777"/>
          </a:xfrm>
          <a:prstGeom prst="rect">
            <a:avLst/>
          </a:prstGeom>
        </p:spPr>
        <p:txBody>
          <a:bodyPr wrap="none">
            <a:spAutoFit/>
          </a:bodyPr>
          <a:lstStyle/>
          <a:p>
            <a:r>
              <a:rPr lang="zh-CN" altLang="en-US" sz="1400" b="1" dirty="0">
                <a:latin typeface="微软雅黑" panose="020B0503020204020204" pitchFamily="34" charset="-122"/>
                <a:ea typeface="微软雅黑" panose="020B0503020204020204" pitchFamily="34" charset="-122"/>
              </a:rPr>
              <a:t>点击添加标题</a:t>
            </a:r>
            <a:endParaRPr lang="zh-CN" altLang="en-US" sz="1400" dirty="0">
              <a:latin typeface="微软雅黑" panose="020B0503020204020204" pitchFamily="34" charset="-122"/>
              <a:ea typeface="微软雅黑" panose="020B0503020204020204" pitchFamily="34" charset="-122"/>
            </a:endParaRPr>
          </a:p>
        </p:txBody>
      </p:sp>
      <p:sp>
        <p:nvSpPr>
          <p:cNvPr id="89" name="矩形 88"/>
          <p:cNvSpPr/>
          <p:nvPr/>
        </p:nvSpPr>
        <p:spPr>
          <a:xfrm>
            <a:off x="5282395" y="2834474"/>
            <a:ext cx="1261884" cy="307777"/>
          </a:xfrm>
          <a:prstGeom prst="rect">
            <a:avLst/>
          </a:prstGeom>
        </p:spPr>
        <p:txBody>
          <a:bodyPr wrap="none">
            <a:spAutoFit/>
          </a:bodyPr>
          <a:lstStyle/>
          <a:p>
            <a:r>
              <a:rPr lang="zh-CN" altLang="en-US" sz="1400" b="1" dirty="0">
                <a:latin typeface="微软雅黑" panose="020B0503020204020204" pitchFamily="34" charset="-122"/>
                <a:ea typeface="微软雅黑" panose="020B0503020204020204" pitchFamily="34" charset="-122"/>
              </a:rPr>
              <a:t>点击添加标题</a:t>
            </a:r>
            <a:endParaRPr lang="zh-CN" altLang="en-US" sz="1400" dirty="0">
              <a:latin typeface="微软雅黑" panose="020B0503020204020204" pitchFamily="34" charset="-122"/>
              <a:ea typeface="微软雅黑" panose="020B0503020204020204" pitchFamily="34" charset="-122"/>
            </a:endParaRPr>
          </a:p>
        </p:txBody>
      </p:sp>
      <p:sp>
        <p:nvSpPr>
          <p:cNvPr id="90" name="矩形 89"/>
          <p:cNvSpPr/>
          <p:nvPr/>
        </p:nvSpPr>
        <p:spPr>
          <a:xfrm>
            <a:off x="4545155" y="3421095"/>
            <a:ext cx="1261884" cy="307777"/>
          </a:xfrm>
          <a:prstGeom prst="rect">
            <a:avLst/>
          </a:prstGeom>
        </p:spPr>
        <p:txBody>
          <a:bodyPr wrap="none">
            <a:spAutoFit/>
          </a:bodyPr>
          <a:lstStyle/>
          <a:p>
            <a:r>
              <a:rPr lang="zh-CN" altLang="en-US" sz="1400" b="1" dirty="0">
                <a:latin typeface="微软雅黑" panose="020B0503020204020204" pitchFamily="34" charset="-122"/>
                <a:ea typeface="微软雅黑" panose="020B0503020204020204" pitchFamily="34" charset="-122"/>
              </a:rPr>
              <a:t>点击添加标题</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000">
        <p14:prism isInverted="1"/>
      </p:transition>
    </mc:Choice>
    <mc:Fallback>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wipe(down)">
                                      <p:cBhvr>
                                        <p:cTn id="7" dur="500"/>
                                        <p:tgtEl>
                                          <p:spTgt spid="8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83"/>
                                        </p:tgtEl>
                                        <p:attrNameLst>
                                          <p:attrName>style.visibility</p:attrName>
                                        </p:attrNameLst>
                                      </p:cBhvr>
                                      <p:to>
                                        <p:strVal val="visible"/>
                                      </p:to>
                                    </p:set>
                                    <p:anim calcmode="lin" valueType="num">
                                      <p:cBhvr>
                                        <p:cTn id="12" dur="500" fill="hold"/>
                                        <p:tgtEl>
                                          <p:spTgt spid="83"/>
                                        </p:tgtEl>
                                        <p:attrNameLst>
                                          <p:attrName>ppt_w</p:attrName>
                                        </p:attrNameLst>
                                      </p:cBhvr>
                                      <p:tavLst>
                                        <p:tav tm="0">
                                          <p:val>
                                            <p:fltVal val="0"/>
                                          </p:val>
                                        </p:tav>
                                        <p:tav tm="100000">
                                          <p:val>
                                            <p:strVal val="#ppt_w"/>
                                          </p:val>
                                        </p:tav>
                                      </p:tavLst>
                                    </p:anim>
                                    <p:anim calcmode="lin" valueType="num">
                                      <p:cBhvr>
                                        <p:cTn id="13" dur="500" fill="hold"/>
                                        <p:tgtEl>
                                          <p:spTgt spid="83"/>
                                        </p:tgtEl>
                                        <p:attrNameLst>
                                          <p:attrName>ppt_h</p:attrName>
                                        </p:attrNameLst>
                                      </p:cBhvr>
                                      <p:tavLst>
                                        <p:tav tm="0">
                                          <p:val>
                                            <p:fltVal val="0"/>
                                          </p:val>
                                        </p:tav>
                                        <p:tav tm="100000">
                                          <p:val>
                                            <p:strVal val="#ppt_h"/>
                                          </p:val>
                                        </p:tav>
                                      </p:tavLst>
                                    </p:anim>
                                    <p:animEffect transition="in" filter="fade">
                                      <p:cBhvr>
                                        <p:cTn id="14" dur="500"/>
                                        <p:tgtEl>
                                          <p:spTgt spid="83"/>
                                        </p:tgtEl>
                                      </p:cBhvr>
                                    </p:animEffect>
                                  </p:childTnLst>
                                </p:cTn>
                              </p:par>
                              <p:par>
                                <p:cTn id="15" presetID="2" presetClass="entr" presetSubtype="8" fill="hold" grpId="0" nodeType="withEffect">
                                  <p:stCondLst>
                                    <p:cond delay="0"/>
                                  </p:stCondLst>
                                  <p:childTnLst>
                                    <p:set>
                                      <p:cBhvr>
                                        <p:cTn id="16" dur="1" fill="hold">
                                          <p:stCondLst>
                                            <p:cond delay="0"/>
                                          </p:stCondLst>
                                        </p:cTn>
                                        <p:tgtEl>
                                          <p:spTgt spid="73"/>
                                        </p:tgtEl>
                                        <p:attrNameLst>
                                          <p:attrName>style.visibility</p:attrName>
                                        </p:attrNameLst>
                                      </p:cBhvr>
                                      <p:to>
                                        <p:strVal val="visible"/>
                                      </p:to>
                                    </p:set>
                                    <p:anim calcmode="lin" valueType="num">
                                      <p:cBhvr additive="base">
                                        <p:cTn id="17" dur="500" fill="hold"/>
                                        <p:tgtEl>
                                          <p:spTgt spid="73"/>
                                        </p:tgtEl>
                                        <p:attrNameLst>
                                          <p:attrName>ppt_x</p:attrName>
                                        </p:attrNameLst>
                                      </p:cBhvr>
                                      <p:tavLst>
                                        <p:tav tm="0">
                                          <p:val>
                                            <p:strVal val="0-#ppt_w/2"/>
                                          </p:val>
                                        </p:tav>
                                        <p:tav tm="100000">
                                          <p:val>
                                            <p:strVal val="#ppt_x"/>
                                          </p:val>
                                        </p:tav>
                                      </p:tavLst>
                                    </p:anim>
                                    <p:anim calcmode="lin" valueType="num">
                                      <p:cBhvr additive="base">
                                        <p:cTn id="18" dur="500" fill="hold"/>
                                        <p:tgtEl>
                                          <p:spTgt spid="73"/>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22" presetClass="entr" presetSubtype="4" fill="hold" nodeType="afterEffect">
                                  <p:stCondLst>
                                    <p:cond delay="0"/>
                                  </p:stCondLst>
                                  <p:childTnLst>
                                    <p:set>
                                      <p:cBhvr>
                                        <p:cTn id="21" dur="1" fill="hold">
                                          <p:stCondLst>
                                            <p:cond delay="0"/>
                                          </p:stCondLst>
                                        </p:cTn>
                                        <p:tgtEl>
                                          <p:spTgt spid="75"/>
                                        </p:tgtEl>
                                        <p:attrNameLst>
                                          <p:attrName>style.visibility</p:attrName>
                                        </p:attrNameLst>
                                      </p:cBhvr>
                                      <p:to>
                                        <p:strVal val="visible"/>
                                      </p:to>
                                    </p:set>
                                    <p:animEffect transition="in" filter="wipe(down)">
                                      <p:cBhvr>
                                        <p:cTn id="22" dur="500"/>
                                        <p:tgtEl>
                                          <p:spTgt spid="75"/>
                                        </p:tgtEl>
                                      </p:cBhvr>
                                    </p:animEffect>
                                  </p:childTnLst>
                                </p:cTn>
                              </p:par>
                            </p:childTnLst>
                          </p:cTn>
                        </p:par>
                        <p:par>
                          <p:cTn id="23" fill="hold">
                            <p:stCondLst>
                              <p:cond delay="1000"/>
                            </p:stCondLst>
                            <p:childTnLst>
                              <p:par>
                                <p:cTn id="24" presetID="22" presetClass="entr" presetSubtype="4" fill="hold" nodeType="afterEffect">
                                  <p:stCondLst>
                                    <p:cond delay="0"/>
                                  </p:stCondLst>
                                  <p:childTnLst>
                                    <p:set>
                                      <p:cBhvr>
                                        <p:cTn id="25" dur="1" fill="hold">
                                          <p:stCondLst>
                                            <p:cond delay="0"/>
                                          </p:stCondLst>
                                        </p:cTn>
                                        <p:tgtEl>
                                          <p:spTgt spid="106"/>
                                        </p:tgtEl>
                                        <p:attrNameLst>
                                          <p:attrName>style.visibility</p:attrName>
                                        </p:attrNameLst>
                                      </p:cBhvr>
                                      <p:to>
                                        <p:strVal val="visible"/>
                                      </p:to>
                                    </p:set>
                                    <p:animEffect transition="in" filter="wipe(down)">
                                      <p:cBhvr>
                                        <p:cTn id="26" dur="500"/>
                                        <p:tgtEl>
                                          <p:spTgt spid="106"/>
                                        </p:tgtEl>
                                      </p:cBhvr>
                                    </p:animEffect>
                                  </p:childTnLst>
                                </p:cTn>
                              </p:par>
                            </p:childTnLst>
                          </p:cTn>
                        </p:par>
                        <p:par>
                          <p:cTn id="27" fill="hold">
                            <p:stCondLst>
                              <p:cond delay="1500"/>
                            </p:stCondLst>
                            <p:childTnLst>
                              <p:par>
                                <p:cTn id="28" presetID="22" presetClass="entr" presetSubtype="4" fill="hold" nodeType="afterEffect">
                                  <p:stCondLst>
                                    <p:cond delay="0"/>
                                  </p:stCondLst>
                                  <p:childTnLst>
                                    <p:set>
                                      <p:cBhvr>
                                        <p:cTn id="29" dur="1" fill="hold">
                                          <p:stCondLst>
                                            <p:cond delay="0"/>
                                          </p:stCondLst>
                                        </p:cTn>
                                        <p:tgtEl>
                                          <p:spTgt spid="102"/>
                                        </p:tgtEl>
                                        <p:attrNameLst>
                                          <p:attrName>style.visibility</p:attrName>
                                        </p:attrNameLst>
                                      </p:cBhvr>
                                      <p:to>
                                        <p:strVal val="visible"/>
                                      </p:to>
                                    </p:set>
                                    <p:animEffect transition="in" filter="wipe(down)">
                                      <p:cBhvr>
                                        <p:cTn id="30" dur="500"/>
                                        <p:tgtEl>
                                          <p:spTgt spid="102"/>
                                        </p:tgtEl>
                                      </p:cBhvr>
                                    </p:animEffect>
                                  </p:childTnLst>
                                </p:cTn>
                              </p:par>
                            </p:childTnLst>
                          </p:cTn>
                        </p:par>
                        <p:par>
                          <p:cTn id="31" fill="hold">
                            <p:stCondLst>
                              <p:cond delay="2000"/>
                            </p:stCondLst>
                            <p:childTnLst>
                              <p:par>
                                <p:cTn id="32" presetID="22" presetClass="entr" presetSubtype="4" fill="hold" nodeType="afterEffect">
                                  <p:stCondLst>
                                    <p:cond delay="0"/>
                                  </p:stCondLst>
                                  <p:childTnLst>
                                    <p:set>
                                      <p:cBhvr>
                                        <p:cTn id="33" dur="1" fill="hold">
                                          <p:stCondLst>
                                            <p:cond delay="0"/>
                                          </p:stCondLst>
                                        </p:cTn>
                                        <p:tgtEl>
                                          <p:spTgt spid="98"/>
                                        </p:tgtEl>
                                        <p:attrNameLst>
                                          <p:attrName>style.visibility</p:attrName>
                                        </p:attrNameLst>
                                      </p:cBhvr>
                                      <p:to>
                                        <p:strVal val="visible"/>
                                      </p:to>
                                    </p:set>
                                    <p:animEffect transition="in" filter="wipe(down)">
                                      <p:cBhvr>
                                        <p:cTn id="34" dur="500"/>
                                        <p:tgtEl>
                                          <p:spTgt spid="98"/>
                                        </p:tgtEl>
                                      </p:cBhvr>
                                    </p:animEffect>
                                  </p:childTnLst>
                                </p:cTn>
                              </p:par>
                            </p:childTnLst>
                          </p:cTn>
                        </p:par>
                        <p:par>
                          <p:cTn id="35" fill="hold">
                            <p:stCondLst>
                              <p:cond delay="2500"/>
                            </p:stCondLst>
                            <p:childTnLst>
                              <p:par>
                                <p:cTn id="36" presetID="22" presetClass="entr" presetSubtype="4" fill="hold" nodeType="afterEffect">
                                  <p:stCondLst>
                                    <p:cond delay="0"/>
                                  </p:stCondLst>
                                  <p:childTnLst>
                                    <p:set>
                                      <p:cBhvr>
                                        <p:cTn id="37" dur="1" fill="hold">
                                          <p:stCondLst>
                                            <p:cond delay="0"/>
                                          </p:stCondLst>
                                        </p:cTn>
                                        <p:tgtEl>
                                          <p:spTgt spid="71"/>
                                        </p:tgtEl>
                                        <p:attrNameLst>
                                          <p:attrName>style.visibility</p:attrName>
                                        </p:attrNameLst>
                                      </p:cBhvr>
                                      <p:to>
                                        <p:strVal val="visible"/>
                                      </p:to>
                                    </p:set>
                                    <p:animEffect transition="in" filter="wipe(down)">
                                      <p:cBhvr>
                                        <p:cTn id="38" dur="500"/>
                                        <p:tgtEl>
                                          <p:spTgt spid="71"/>
                                        </p:tgtEl>
                                      </p:cBhvr>
                                    </p:animEffect>
                                  </p:childTnLst>
                                </p:cTn>
                              </p:par>
                            </p:childTnLst>
                          </p:cTn>
                        </p:par>
                        <p:par>
                          <p:cTn id="39" fill="hold">
                            <p:stCondLst>
                              <p:cond delay="3000"/>
                            </p:stCondLst>
                            <p:childTnLst>
                              <p:par>
                                <p:cTn id="40" presetID="2" presetClass="entr" presetSubtype="8" fill="hold" nodeType="afterEffect">
                                  <p:stCondLst>
                                    <p:cond delay="0"/>
                                  </p:stCondLst>
                                  <p:childTnLst>
                                    <p:set>
                                      <p:cBhvr>
                                        <p:cTn id="41" dur="1" fill="hold">
                                          <p:stCondLst>
                                            <p:cond delay="0"/>
                                          </p:stCondLst>
                                        </p:cTn>
                                        <p:tgtEl>
                                          <p:spTgt spid="2"/>
                                        </p:tgtEl>
                                        <p:attrNameLst>
                                          <p:attrName>style.visibility</p:attrName>
                                        </p:attrNameLst>
                                      </p:cBhvr>
                                      <p:to>
                                        <p:strVal val="visible"/>
                                      </p:to>
                                    </p:set>
                                    <p:anim calcmode="lin" valueType="num">
                                      <p:cBhvr additive="base">
                                        <p:cTn id="42" dur="500" fill="hold"/>
                                        <p:tgtEl>
                                          <p:spTgt spid="2"/>
                                        </p:tgtEl>
                                        <p:attrNameLst>
                                          <p:attrName>ppt_x</p:attrName>
                                        </p:attrNameLst>
                                      </p:cBhvr>
                                      <p:tavLst>
                                        <p:tav tm="0">
                                          <p:val>
                                            <p:strVal val="0-#ppt_w/2"/>
                                          </p:val>
                                        </p:tav>
                                        <p:tav tm="100000">
                                          <p:val>
                                            <p:strVal val="#ppt_x"/>
                                          </p:val>
                                        </p:tav>
                                      </p:tavLst>
                                    </p:anim>
                                    <p:anim calcmode="lin" valueType="num">
                                      <p:cBhvr additive="base">
                                        <p:cTn id="43" dur="500" fill="hold"/>
                                        <p:tgtEl>
                                          <p:spTgt spid="2"/>
                                        </p:tgtEl>
                                        <p:attrNameLst>
                                          <p:attrName>ppt_y</p:attrName>
                                        </p:attrNameLst>
                                      </p:cBhvr>
                                      <p:tavLst>
                                        <p:tav tm="0">
                                          <p:val>
                                            <p:strVal val="#ppt_y"/>
                                          </p:val>
                                        </p:tav>
                                        <p:tav tm="100000">
                                          <p:val>
                                            <p:strVal val="#ppt_y"/>
                                          </p:val>
                                        </p:tav>
                                      </p:tavLst>
                                    </p:anim>
                                  </p:childTnLst>
                                </p:cTn>
                              </p:par>
                            </p:childTnLst>
                          </p:cTn>
                        </p:par>
                        <p:par>
                          <p:cTn id="44" fill="hold">
                            <p:stCondLst>
                              <p:cond delay="3500"/>
                            </p:stCondLst>
                            <p:childTnLst>
                              <p:par>
                                <p:cTn id="45" presetID="2" presetClass="entr" presetSubtype="8" fill="hold" nodeType="after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additive="base">
                                        <p:cTn id="47" dur="500" fill="hold"/>
                                        <p:tgtEl>
                                          <p:spTgt spid="4"/>
                                        </p:tgtEl>
                                        <p:attrNameLst>
                                          <p:attrName>ppt_x</p:attrName>
                                        </p:attrNameLst>
                                      </p:cBhvr>
                                      <p:tavLst>
                                        <p:tav tm="0">
                                          <p:val>
                                            <p:strVal val="0-#ppt_w/2"/>
                                          </p:val>
                                        </p:tav>
                                        <p:tav tm="100000">
                                          <p:val>
                                            <p:strVal val="#ppt_x"/>
                                          </p:val>
                                        </p:tav>
                                      </p:tavLst>
                                    </p:anim>
                                    <p:anim calcmode="lin" valueType="num">
                                      <p:cBhvr additive="base">
                                        <p:cTn id="48" dur="500" fill="hold"/>
                                        <p:tgtEl>
                                          <p:spTgt spid="4"/>
                                        </p:tgtEl>
                                        <p:attrNameLst>
                                          <p:attrName>ppt_y</p:attrName>
                                        </p:attrNameLst>
                                      </p:cBhvr>
                                      <p:tavLst>
                                        <p:tav tm="0">
                                          <p:val>
                                            <p:strVal val="#ppt_y"/>
                                          </p:val>
                                        </p:tav>
                                        <p:tav tm="100000">
                                          <p:val>
                                            <p:strVal val="#ppt_y"/>
                                          </p:val>
                                        </p:tav>
                                      </p:tavLst>
                                    </p:anim>
                                  </p:childTnLst>
                                </p:cTn>
                              </p:par>
                            </p:childTnLst>
                          </p:cTn>
                        </p:par>
                        <p:par>
                          <p:cTn id="49" fill="hold">
                            <p:stCondLst>
                              <p:cond delay="4000"/>
                            </p:stCondLst>
                            <p:childTnLst>
                              <p:par>
                                <p:cTn id="50" presetID="2" presetClass="entr" presetSubtype="8" fill="hold" nodeType="afterEffect">
                                  <p:stCondLst>
                                    <p:cond delay="0"/>
                                  </p:stCondLst>
                                  <p:childTnLst>
                                    <p:set>
                                      <p:cBhvr>
                                        <p:cTn id="51" dur="1" fill="hold">
                                          <p:stCondLst>
                                            <p:cond delay="0"/>
                                          </p:stCondLst>
                                        </p:cTn>
                                        <p:tgtEl>
                                          <p:spTgt spid="5"/>
                                        </p:tgtEl>
                                        <p:attrNameLst>
                                          <p:attrName>style.visibility</p:attrName>
                                        </p:attrNameLst>
                                      </p:cBhvr>
                                      <p:to>
                                        <p:strVal val="visible"/>
                                      </p:to>
                                    </p:set>
                                    <p:anim calcmode="lin" valueType="num">
                                      <p:cBhvr additive="base">
                                        <p:cTn id="52" dur="500" fill="hold"/>
                                        <p:tgtEl>
                                          <p:spTgt spid="5"/>
                                        </p:tgtEl>
                                        <p:attrNameLst>
                                          <p:attrName>ppt_x</p:attrName>
                                        </p:attrNameLst>
                                      </p:cBhvr>
                                      <p:tavLst>
                                        <p:tav tm="0">
                                          <p:val>
                                            <p:strVal val="0-#ppt_w/2"/>
                                          </p:val>
                                        </p:tav>
                                        <p:tav tm="100000">
                                          <p:val>
                                            <p:strVal val="#ppt_x"/>
                                          </p:val>
                                        </p:tav>
                                      </p:tavLst>
                                    </p:anim>
                                    <p:anim calcmode="lin" valueType="num">
                                      <p:cBhvr additive="base">
                                        <p:cTn id="53" dur="500" fill="hold"/>
                                        <p:tgtEl>
                                          <p:spTgt spid="5"/>
                                        </p:tgtEl>
                                        <p:attrNameLst>
                                          <p:attrName>ppt_y</p:attrName>
                                        </p:attrNameLst>
                                      </p:cBhvr>
                                      <p:tavLst>
                                        <p:tav tm="0">
                                          <p:val>
                                            <p:strVal val="#ppt_y"/>
                                          </p:val>
                                        </p:tav>
                                        <p:tav tm="100000">
                                          <p:val>
                                            <p:strVal val="#ppt_y"/>
                                          </p:val>
                                        </p:tav>
                                      </p:tavLst>
                                    </p:anim>
                                  </p:childTnLst>
                                </p:cTn>
                              </p:par>
                            </p:childTnLst>
                          </p:cTn>
                        </p:par>
                        <p:par>
                          <p:cTn id="54" fill="hold">
                            <p:stCondLst>
                              <p:cond delay="4500"/>
                            </p:stCondLst>
                            <p:childTnLst>
                              <p:par>
                                <p:cTn id="55" presetID="2" presetClass="entr" presetSubtype="8" fill="hold" nodeType="afterEffect">
                                  <p:stCondLst>
                                    <p:cond delay="0"/>
                                  </p:stCondLst>
                                  <p:childTnLst>
                                    <p:set>
                                      <p:cBhvr>
                                        <p:cTn id="56" dur="1" fill="hold">
                                          <p:stCondLst>
                                            <p:cond delay="0"/>
                                          </p:stCondLst>
                                        </p:cTn>
                                        <p:tgtEl>
                                          <p:spTgt spid="6"/>
                                        </p:tgtEl>
                                        <p:attrNameLst>
                                          <p:attrName>style.visibility</p:attrName>
                                        </p:attrNameLst>
                                      </p:cBhvr>
                                      <p:to>
                                        <p:strVal val="visible"/>
                                      </p:to>
                                    </p:set>
                                    <p:anim calcmode="lin" valueType="num">
                                      <p:cBhvr additive="base">
                                        <p:cTn id="57" dur="500" fill="hold"/>
                                        <p:tgtEl>
                                          <p:spTgt spid="6"/>
                                        </p:tgtEl>
                                        <p:attrNameLst>
                                          <p:attrName>ppt_x</p:attrName>
                                        </p:attrNameLst>
                                      </p:cBhvr>
                                      <p:tavLst>
                                        <p:tav tm="0">
                                          <p:val>
                                            <p:strVal val="0-#ppt_w/2"/>
                                          </p:val>
                                        </p:tav>
                                        <p:tav tm="100000">
                                          <p:val>
                                            <p:strVal val="#ppt_x"/>
                                          </p:val>
                                        </p:tav>
                                      </p:tavLst>
                                    </p:anim>
                                    <p:anim calcmode="lin" valueType="num">
                                      <p:cBhvr additive="base">
                                        <p:cTn id="58" dur="500" fill="hold"/>
                                        <p:tgtEl>
                                          <p:spTgt spid="6"/>
                                        </p:tgtEl>
                                        <p:attrNameLst>
                                          <p:attrName>ppt_y</p:attrName>
                                        </p:attrNameLst>
                                      </p:cBhvr>
                                      <p:tavLst>
                                        <p:tav tm="0">
                                          <p:val>
                                            <p:strVal val="#ppt_y"/>
                                          </p:val>
                                        </p:tav>
                                        <p:tav tm="100000">
                                          <p:val>
                                            <p:strVal val="#ppt_y"/>
                                          </p:val>
                                        </p:tav>
                                      </p:tavLst>
                                    </p:anim>
                                  </p:childTnLst>
                                </p:cTn>
                              </p:par>
                            </p:childTnLst>
                          </p:cTn>
                        </p:par>
                        <p:par>
                          <p:cTn id="59" fill="hold">
                            <p:stCondLst>
                              <p:cond delay="5000"/>
                            </p:stCondLst>
                            <p:childTnLst>
                              <p:par>
                                <p:cTn id="60" presetID="22" presetClass="entr" presetSubtype="8" fill="hold" nodeType="afterEffect">
                                  <p:stCondLst>
                                    <p:cond delay="0"/>
                                  </p:stCondLst>
                                  <p:childTnLst>
                                    <p:set>
                                      <p:cBhvr>
                                        <p:cTn id="61" dur="1" fill="hold">
                                          <p:stCondLst>
                                            <p:cond delay="0"/>
                                          </p:stCondLst>
                                        </p:cTn>
                                        <p:tgtEl>
                                          <p:spTgt spid="55"/>
                                        </p:tgtEl>
                                        <p:attrNameLst>
                                          <p:attrName>style.visibility</p:attrName>
                                        </p:attrNameLst>
                                      </p:cBhvr>
                                      <p:to>
                                        <p:strVal val="visible"/>
                                      </p:to>
                                    </p:set>
                                    <p:animEffect transition="in" filter="wipe(left)">
                                      <p:cBhvr>
                                        <p:cTn id="62" dur="500"/>
                                        <p:tgtEl>
                                          <p:spTgt spid="55"/>
                                        </p:tgtEl>
                                      </p:cBhvr>
                                    </p:animEffect>
                                  </p:childTnLst>
                                </p:cTn>
                              </p:par>
                              <p:par>
                                <p:cTn id="63" presetID="22" presetClass="entr" presetSubtype="8" fill="hold" nodeType="withEffect">
                                  <p:stCondLst>
                                    <p:cond delay="0"/>
                                  </p:stCondLst>
                                  <p:childTnLst>
                                    <p:set>
                                      <p:cBhvr>
                                        <p:cTn id="64" dur="1" fill="hold">
                                          <p:stCondLst>
                                            <p:cond delay="0"/>
                                          </p:stCondLst>
                                        </p:cTn>
                                        <p:tgtEl>
                                          <p:spTgt spid="58"/>
                                        </p:tgtEl>
                                        <p:attrNameLst>
                                          <p:attrName>style.visibility</p:attrName>
                                        </p:attrNameLst>
                                      </p:cBhvr>
                                      <p:to>
                                        <p:strVal val="visible"/>
                                      </p:to>
                                    </p:set>
                                    <p:animEffect transition="in" filter="wipe(left)">
                                      <p:cBhvr>
                                        <p:cTn id="65" dur="500"/>
                                        <p:tgtEl>
                                          <p:spTgt spid="58"/>
                                        </p:tgtEl>
                                      </p:cBhvr>
                                    </p:animEffect>
                                  </p:childTnLst>
                                </p:cTn>
                              </p:par>
                              <p:par>
                                <p:cTn id="66" presetID="12" presetClass="entr" presetSubtype="2" fill="hold" grpId="0" nodeType="withEffect">
                                  <p:stCondLst>
                                    <p:cond delay="0"/>
                                  </p:stCondLst>
                                  <p:childTnLst>
                                    <p:set>
                                      <p:cBhvr>
                                        <p:cTn id="67" dur="1" fill="hold">
                                          <p:stCondLst>
                                            <p:cond delay="0"/>
                                          </p:stCondLst>
                                        </p:cTn>
                                        <p:tgtEl>
                                          <p:spTgt spid="70"/>
                                        </p:tgtEl>
                                        <p:attrNameLst>
                                          <p:attrName>style.visibility</p:attrName>
                                        </p:attrNameLst>
                                      </p:cBhvr>
                                      <p:to>
                                        <p:strVal val="visible"/>
                                      </p:to>
                                    </p:set>
                                    <p:anim calcmode="lin" valueType="num">
                                      <p:cBhvr additive="base">
                                        <p:cTn id="68" dur="500"/>
                                        <p:tgtEl>
                                          <p:spTgt spid="70"/>
                                        </p:tgtEl>
                                        <p:attrNameLst>
                                          <p:attrName>ppt_x</p:attrName>
                                        </p:attrNameLst>
                                      </p:cBhvr>
                                      <p:tavLst>
                                        <p:tav tm="0">
                                          <p:val>
                                            <p:strVal val="#ppt_x+#ppt_w*1.125000"/>
                                          </p:val>
                                        </p:tav>
                                        <p:tav tm="100000">
                                          <p:val>
                                            <p:strVal val="#ppt_x"/>
                                          </p:val>
                                        </p:tav>
                                      </p:tavLst>
                                    </p:anim>
                                    <p:animEffect transition="in" filter="wipe(left)">
                                      <p:cBhvr>
                                        <p:cTn id="69" dur="500"/>
                                        <p:tgtEl>
                                          <p:spTgt spid="70"/>
                                        </p:tgtEl>
                                      </p:cBhvr>
                                    </p:animEffect>
                                  </p:childTnLst>
                                </p:cTn>
                              </p:par>
                              <p:par>
                                <p:cTn id="70" presetID="22" presetClass="entr" presetSubtype="8" fill="hold" nodeType="withEffect">
                                  <p:stCondLst>
                                    <p:cond delay="0"/>
                                  </p:stCondLst>
                                  <p:childTnLst>
                                    <p:set>
                                      <p:cBhvr>
                                        <p:cTn id="71" dur="1" fill="hold">
                                          <p:stCondLst>
                                            <p:cond delay="0"/>
                                          </p:stCondLst>
                                        </p:cTn>
                                        <p:tgtEl>
                                          <p:spTgt spid="61"/>
                                        </p:tgtEl>
                                        <p:attrNameLst>
                                          <p:attrName>style.visibility</p:attrName>
                                        </p:attrNameLst>
                                      </p:cBhvr>
                                      <p:to>
                                        <p:strVal val="visible"/>
                                      </p:to>
                                    </p:set>
                                    <p:animEffect transition="in" filter="wipe(left)">
                                      <p:cBhvr>
                                        <p:cTn id="72" dur="500"/>
                                        <p:tgtEl>
                                          <p:spTgt spid="61"/>
                                        </p:tgtEl>
                                      </p:cBhvr>
                                    </p:animEffect>
                                  </p:childTnLst>
                                </p:cTn>
                              </p:par>
                              <p:par>
                                <p:cTn id="73" presetID="22" presetClass="entr" presetSubtype="8" fill="hold" nodeType="withEffect">
                                  <p:stCondLst>
                                    <p:cond delay="0"/>
                                  </p:stCondLst>
                                  <p:childTnLst>
                                    <p:set>
                                      <p:cBhvr>
                                        <p:cTn id="74" dur="1" fill="hold">
                                          <p:stCondLst>
                                            <p:cond delay="0"/>
                                          </p:stCondLst>
                                        </p:cTn>
                                        <p:tgtEl>
                                          <p:spTgt spid="64"/>
                                        </p:tgtEl>
                                        <p:attrNameLst>
                                          <p:attrName>style.visibility</p:attrName>
                                        </p:attrNameLst>
                                      </p:cBhvr>
                                      <p:to>
                                        <p:strVal val="visible"/>
                                      </p:to>
                                    </p:set>
                                    <p:animEffect transition="in" filter="wipe(left)">
                                      <p:cBhvr>
                                        <p:cTn id="75" dur="500"/>
                                        <p:tgtEl>
                                          <p:spTgt spid="64"/>
                                        </p:tgtEl>
                                      </p:cBhvr>
                                    </p:animEffect>
                                  </p:childTnLst>
                                </p:cTn>
                              </p:par>
                              <p:par>
                                <p:cTn id="76" presetID="12" presetClass="entr" presetSubtype="2" fill="hold" grpId="0" nodeType="withEffect">
                                  <p:stCondLst>
                                    <p:cond delay="200"/>
                                  </p:stCondLst>
                                  <p:childTnLst>
                                    <p:set>
                                      <p:cBhvr>
                                        <p:cTn id="77" dur="1" fill="hold">
                                          <p:stCondLst>
                                            <p:cond delay="0"/>
                                          </p:stCondLst>
                                        </p:cTn>
                                        <p:tgtEl>
                                          <p:spTgt spid="67"/>
                                        </p:tgtEl>
                                        <p:attrNameLst>
                                          <p:attrName>style.visibility</p:attrName>
                                        </p:attrNameLst>
                                      </p:cBhvr>
                                      <p:to>
                                        <p:strVal val="visible"/>
                                      </p:to>
                                    </p:set>
                                    <p:anim calcmode="lin" valueType="num">
                                      <p:cBhvr additive="base">
                                        <p:cTn id="78" dur="500"/>
                                        <p:tgtEl>
                                          <p:spTgt spid="67"/>
                                        </p:tgtEl>
                                        <p:attrNameLst>
                                          <p:attrName>ppt_x</p:attrName>
                                        </p:attrNameLst>
                                      </p:cBhvr>
                                      <p:tavLst>
                                        <p:tav tm="0">
                                          <p:val>
                                            <p:strVal val="#ppt_x+#ppt_w*1.125000"/>
                                          </p:val>
                                        </p:tav>
                                        <p:tav tm="100000">
                                          <p:val>
                                            <p:strVal val="#ppt_x"/>
                                          </p:val>
                                        </p:tav>
                                      </p:tavLst>
                                    </p:anim>
                                    <p:animEffect transition="in" filter="wipe(left)">
                                      <p:cBhvr>
                                        <p:cTn id="79" dur="500"/>
                                        <p:tgtEl>
                                          <p:spTgt spid="67"/>
                                        </p:tgtEl>
                                      </p:cBhvr>
                                    </p:animEffect>
                                  </p:childTnLst>
                                </p:cTn>
                              </p:par>
                              <p:par>
                                <p:cTn id="80" presetID="12" presetClass="entr" presetSubtype="2" fill="hold" grpId="0" nodeType="withEffect">
                                  <p:stCondLst>
                                    <p:cond delay="200"/>
                                  </p:stCondLst>
                                  <p:childTnLst>
                                    <p:set>
                                      <p:cBhvr>
                                        <p:cTn id="81" dur="1" fill="hold">
                                          <p:stCondLst>
                                            <p:cond delay="0"/>
                                          </p:stCondLst>
                                        </p:cTn>
                                        <p:tgtEl>
                                          <p:spTgt spid="68"/>
                                        </p:tgtEl>
                                        <p:attrNameLst>
                                          <p:attrName>style.visibility</p:attrName>
                                        </p:attrNameLst>
                                      </p:cBhvr>
                                      <p:to>
                                        <p:strVal val="visible"/>
                                      </p:to>
                                    </p:set>
                                    <p:anim calcmode="lin" valueType="num">
                                      <p:cBhvr additive="base">
                                        <p:cTn id="82" dur="500"/>
                                        <p:tgtEl>
                                          <p:spTgt spid="68"/>
                                        </p:tgtEl>
                                        <p:attrNameLst>
                                          <p:attrName>ppt_x</p:attrName>
                                        </p:attrNameLst>
                                      </p:cBhvr>
                                      <p:tavLst>
                                        <p:tav tm="0">
                                          <p:val>
                                            <p:strVal val="#ppt_x+#ppt_w*1.125000"/>
                                          </p:val>
                                        </p:tav>
                                        <p:tav tm="100000">
                                          <p:val>
                                            <p:strVal val="#ppt_x"/>
                                          </p:val>
                                        </p:tav>
                                      </p:tavLst>
                                    </p:anim>
                                    <p:animEffect transition="in" filter="wipe(left)">
                                      <p:cBhvr>
                                        <p:cTn id="83" dur="500"/>
                                        <p:tgtEl>
                                          <p:spTgt spid="68"/>
                                        </p:tgtEl>
                                      </p:cBhvr>
                                    </p:animEffect>
                                  </p:childTnLst>
                                </p:cTn>
                              </p:par>
                              <p:par>
                                <p:cTn id="84" presetID="12" presetClass="entr" presetSubtype="2" fill="hold" grpId="0" nodeType="withEffect">
                                  <p:stCondLst>
                                    <p:cond delay="200"/>
                                  </p:stCondLst>
                                  <p:childTnLst>
                                    <p:set>
                                      <p:cBhvr>
                                        <p:cTn id="85" dur="1" fill="hold">
                                          <p:stCondLst>
                                            <p:cond delay="0"/>
                                          </p:stCondLst>
                                        </p:cTn>
                                        <p:tgtEl>
                                          <p:spTgt spid="69"/>
                                        </p:tgtEl>
                                        <p:attrNameLst>
                                          <p:attrName>style.visibility</p:attrName>
                                        </p:attrNameLst>
                                      </p:cBhvr>
                                      <p:to>
                                        <p:strVal val="visible"/>
                                      </p:to>
                                    </p:set>
                                    <p:anim calcmode="lin" valueType="num">
                                      <p:cBhvr additive="base">
                                        <p:cTn id="86" dur="500"/>
                                        <p:tgtEl>
                                          <p:spTgt spid="69"/>
                                        </p:tgtEl>
                                        <p:attrNameLst>
                                          <p:attrName>ppt_x</p:attrName>
                                        </p:attrNameLst>
                                      </p:cBhvr>
                                      <p:tavLst>
                                        <p:tav tm="0">
                                          <p:val>
                                            <p:strVal val="#ppt_x+#ppt_w*1.125000"/>
                                          </p:val>
                                        </p:tav>
                                        <p:tav tm="100000">
                                          <p:val>
                                            <p:strVal val="#ppt_x"/>
                                          </p:val>
                                        </p:tav>
                                      </p:tavLst>
                                    </p:anim>
                                    <p:animEffect transition="in" filter="wipe(left)">
                                      <p:cBhvr>
                                        <p:cTn id="87" dur="500"/>
                                        <p:tgtEl>
                                          <p:spTgt spid="69"/>
                                        </p:tgtEl>
                                      </p:cBhvr>
                                    </p:animEffect>
                                  </p:childTnLst>
                                </p:cTn>
                              </p:par>
                            </p:childTnLst>
                          </p:cTn>
                        </p:par>
                      </p:childTnLst>
                    </p:cTn>
                  </p:par>
                  <p:par>
                    <p:cTn id="88" fill="hold">
                      <p:stCondLst>
                        <p:cond delay="indefinite"/>
                      </p:stCondLst>
                      <p:childTnLst>
                        <p:par>
                          <p:cTn id="89" fill="hold">
                            <p:stCondLst>
                              <p:cond delay="0"/>
                            </p:stCondLst>
                            <p:childTnLst>
                              <p:par>
                                <p:cTn id="90" presetID="2" presetClass="entr" presetSubtype="2" fill="hold" grpId="0" nodeType="clickEffect">
                                  <p:stCondLst>
                                    <p:cond delay="0"/>
                                  </p:stCondLst>
                                  <p:childTnLst>
                                    <p:set>
                                      <p:cBhvr>
                                        <p:cTn id="91" dur="1" fill="hold">
                                          <p:stCondLst>
                                            <p:cond delay="0"/>
                                          </p:stCondLst>
                                        </p:cTn>
                                        <p:tgtEl>
                                          <p:spTgt spid="7"/>
                                        </p:tgtEl>
                                        <p:attrNameLst>
                                          <p:attrName>style.visibility</p:attrName>
                                        </p:attrNameLst>
                                      </p:cBhvr>
                                      <p:to>
                                        <p:strVal val="visible"/>
                                      </p:to>
                                    </p:set>
                                    <p:anim calcmode="lin" valueType="num">
                                      <p:cBhvr additive="base">
                                        <p:cTn id="92" dur="500" fill="hold"/>
                                        <p:tgtEl>
                                          <p:spTgt spid="7"/>
                                        </p:tgtEl>
                                        <p:attrNameLst>
                                          <p:attrName>ppt_x</p:attrName>
                                        </p:attrNameLst>
                                      </p:cBhvr>
                                      <p:tavLst>
                                        <p:tav tm="0">
                                          <p:val>
                                            <p:strVal val="1+#ppt_w/2"/>
                                          </p:val>
                                        </p:tav>
                                        <p:tav tm="100000">
                                          <p:val>
                                            <p:strVal val="#ppt_x"/>
                                          </p:val>
                                        </p:tav>
                                      </p:tavLst>
                                    </p:anim>
                                    <p:anim calcmode="lin" valueType="num">
                                      <p:cBhvr additive="base">
                                        <p:cTn id="93" dur="500" fill="hold"/>
                                        <p:tgtEl>
                                          <p:spTgt spid="7"/>
                                        </p:tgtEl>
                                        <p:attrNameLst>
                                          <p:attrName>ppt_y</p:attrName>
                                        </p:attrNameLst>
                                      </p:cBhvr>
                                      <p:tavLst>
                                        <p:tav tm="0">
                                          <p:val>
                                            <p:strVal val="#ppt_y"/>
                                          </p:val>
                                        </p:tav>
                                        <p:tav tm="100000">
                                          <p:val>
                                            <p:strVal val="#ppt_y"/>
                                          </p:val>
                                        </p:tav>
                                      </p:tavLst>
                                    </p:anim>
                                  </p:childTnLst>
                                </p:cTn>
                              </p:par>
                              <p:par>
                                <p:cTn id="94" presetID="2" presetClass="entr" presetSubtype="2" fill="hold" grpId="0" nodeType="withEffect">
                                  <p:stCondLst>
                                    <p:cond delay="0"/>
                                  </p:stCondLst>
                                  <p:childTnLst>
                                    <p:set>
                                      <p:cBhvr>
                                        <p:cTn id="95" dur="1" fill="hold">
                                          <p:stCondLst>
                                            <p:cond delay="0"/>
                                          </p:stCondLst>
                                        </p:cTn>
                                        <p:tgtEl>
                                          <p:spTgt spid="86"/>
                                        </p:tgtEl>
                                        <p:attrNameLst>
                                          <p:attrName>style.visibility</p:attrName>
                                        </p:attrNameLst>
                                      </p:cBhvr>
                                      <p:to>
                                        <p:strVal val="visible"/>
                                      </p:to>
                                    </p:set>
                                    <p:anim calcmode="lin" valueType="num">
                                      <p:cBhvr additive="base">
                                        <p:cTn id="96" dur="500" fill="hold"/>
                                        <p:tgtEl>
                                          <p:spTgt spid="86"/>
                                        </p:tgtEl>
                                        <p:attrNameLst>
                                          <p:attrName>ppt_x</p:attrName>
                                        </p:attrNameLst>
                                      </p:cBhvr>
                                      <p:tavLst>
                                        <p:tav tm="0">
                                          <p:val>
                                            <p:strVal val="1+#ppt_w/2"/>
                                          </p:val>
                                        </p:tav>
                                        <p:tav tm="100000">
                                          <p:val>
                                            <p:strVal val="#ppt_x"/>
                                          </p:val>
                                        </p:tav>
                                      </p:tavLst>
                                    </p:anim>
                                    <p:anim calcmode="lin" valueType="num">
                                      <p:cBhvr additive="base">
                                        <p:cTn id="97" dur="500" fill="hold"/>
                                        <p:tgtEl>
                                          <p:spTgt spid="86"/>
                                        </p:tgtEl>
                                        <p:attrNameLst>
                                          <p:attrName>ppt_y</p:attrName>
                                        </p:attrNameLst>
                                      </p:cBhvr>
                                      <p:tavLst>
                                        <p:tav tm="0">
                                          <p:val>
                                            <p:strVal val="#ppt_y"/>
                                          </p:val>
                                        </p:tav>
                                        <p:tav tm="100000">
                                          <p:val>
                                            <p:strVal val="#ppt_y"/>
                                          </p:val>
                                        </p:tav>
                                      </p:tavLst>
                                    </p:anim>
                                  </p:childTnLst>
                                </p:cTn>
                              </p:par>
                              <p:par>
                                <p:cTn id="98" presetID="2" presetClass="entr" presetSubtype="2" fill="hold" grpId="0" nodeType="withEffect">
                                  <p:stCondLst>
                                    <p:cond delay="0"/>
                                  </p:stCondLst>
                                  <p:childTnLst>
                                    <p:set>
                                      <p:cBhvr>
                                        <p:cTn id="99" dur="1" fill="hold">
                                          <p:stCondLst>
                                            <p:cond delay="0"/>
                                          </p:stCondLst>
                                        </p:cTn>
                                        <p:tgtEl>
                                          <p:spTgt spid="89"/>
                                        </p:tgtEl>
                                        <p:attrNameLst>
                                          <p:attrName>style.visibility</p:attrName>
                                        </p:attrNameLst>
                                      </p:cBhvr>
                                      <p:to>
                                        <p:strVal val="visible"/>
                                      </p:to>
                                    </p:set>
                                    <p:anim calcmode="lin" valueType="num">
                                      <p:cBhvr additive="base">
                                        <p:cTn id="100" dur="500" fill="hold"/>
                                        <p:tgtEl>
                                          <p:spTgt spid="89"/>
                                        </p:tgtEl>
                                        <p:attrNameLst>
                                          <p:attrName>ppt_x</p:attrName>
                                        </p:attrNameLst>
                                      </p:cBhvr>
                                      <p:tavLst>
                                        <p:tav tm="0">
                                          <p:val>
                                            <p:strVal val="1+#ppt_w/2"/>
                                          </p:val>
                                        </p:tav>
                                        <p:tav tm="100000">
                                          <p:val>
                                            <p:strVal val="#ppt_x"/>
                                          </p:val>
                                        </p:tav>
                                      </p:tavLst>
                                    </p:anim>
                                    <p:anim calcmode="lin" valueType="num">
                                      <p:cBhvr additive="base">
                                        <p:cTn id="101" dur="500" fill="hold"/>
                                        <p:tgtEl>
                                          <p:spTgt spid="89"/>
                                        </p:tgtEl>
                                        <p:attrNameLst>
                                          <p:attrName>ppt_y</p:attrName>
                                        </p:attrNameLst>
                                      </p:cBhvr>
                                      <p:tavLst>
                                        <p:tav tm="0">
                                          <p:val>
                                            <p:strVal val="#ppt_y"/>
                                          </p:val>
                                        </p:tav>
                                        <p:tav tm="100000">
                                          <p:val>
                                            <p:strVal val="#ppt_y"/>
                                          </p:val>
                                        </p:tav>
                                      </p:tavLst>
                                    </p:anim>
                                  </p:childTnLst>
                                </p:cTn>
                              </p:par>
                              <p:par>
                                <p:cTn id="102" presetID="2" presetClass="entr" presetSubtype="2" fill="hold" grpId="0" nodeType="withEffect">
                                  <p:stCondLst>
                                    <p:cond delay="0"/>
                                  </p:stCondLst>
                                  <p:childTnLst>
                                    <p:set>
                                      <p:cBhvr>
                                        <p:cTn id="103" dur="1" fill="hold">
                                          <p:stCondLst>
                                            <p:cond delay="0"/>
                                          </p:stCondLst>
                                        </p:cTn>
                                        <p:tgtEl>
                                          <p:spTgt spid="90"/>
                                        </p:tgtEl>
                                        <p:attrNameLst>
                                          <p:attrName>style.visibility</p:attrName>
                                        </p:attrNameLst>
                                      </p:cBhvr>
                                      <p:to>
                                        <p:strVal val="visible"/>
                                      </p:to>
                                    </p:set>
                                    <p:anim calcmode="lin" valueType="num">
                                      <p:cBhvr additive="base">
                                        <p:cTn id="104" dur="500" fill="hold"/>
                                        <p:tgtEl>
                                          <p:spTgt spid="90"/>
                                        </p:tgtEl>
                                        <p:attrNameLst>
                                          <p:attrName>ppt_x</p:attrName>
                                        </p:attrNameLst>
                                      </p:cBhvr>
                                      <p:tavLst>
                                        <p:tav tm="0">
                                          <p:val>
                                            <p:strVal val="1+#ppt_w/2"/>
                                          </p:val>
                                        </p:tav>
                                        <p:tav tm="100000">
                                          <p:val>
                                            <p:strVal val="#ppt_x"/>
                                          </p:val>
                                        </p:tav>
                                      </p:tavLst>
                                    </p:anim>
                                    <p:anim calcmode="lin" valueType="num">
                                      <p:cBhvr additive="base">
                                        <p:cTn id="105" dur="500" fill="hold"/>
                                        <p:tgtEl>
                                          <p:spTgt spid="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69" grpId="0"/>
      <p:bldP spid="70" grpId="0"/>
      <p:bldP spid="73" grpId="0"/>
      <p:bldP spid="7" grpId="0"/>
      <p:bldP spid="86" grpId="0"/>
      <p:bldP spid="89" grpId="0"/>
      <p:bldP spid="9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图片 5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723" y="3936492"/>
            <a:ext cx="9144000" cy="1207008"/>
          </a:xfrm>
          <a:prstGeom prst="rect">
            <a:avLst/>
          </a:prstGeom>
        </p:spPr>
      </p:pic>
      <p:grpSp>
        <p:nvGrpSpPr>
          <p:cNvPr id="1045" name="组合 1044"/>
          <p:cNvGrpSpPr/>
          <p:nvPr/>
        </p:nvGrpSpPr>
        <p:grpSpPr>
          <a:xfrm>
            <a:off x="536193" y="2247714"/>
            <a:ext cx="7884875" cy="1246497"/>
            <a:chOff x="-1223381" y="3166398"/>
            <a:chExt cx="14258915" cy="2254150"/>
          </a:xfrm>
          <a:solidFill>
            <a:srgbClr val="2363C0"/>
          </a:solidFill>
        </p:grpSpPr>
        <p:sp>
          <p:nvSpPr>
            <p:cNvPr id="1035" name="Oval 90"/>
            <p:cNvSpPr>
              <a:spLocks noChangeArrowheads="1"/>
            </p:cNvSpPr>
            <p:nvPr/>
          </p:nvSpPr>
          <p:spPr bwMode="auto">
            <a:xfrm>
              <a:off x="3838370" y="4166217"/>
              <a:ext cx="132112" cy="132112"/>
            </a:xfrm>
            <a:prstGeom prst="ellipse">
              <a:avLst/>
            </a:prstGeom>
            <a:grpFill/>
            <a:ln w="9525">
              <a:solidFill>
                <a:srgbClr val="2363C0"/>
              </a:solidFill>
              <a:round/>
            </a:ln>
            <a:extLst/>
          </p:spPr>
          <p:txBody>
            <a:bodyPr vert="horz" wrap="square" lIns="68580" tIns="34290" rIns="68580" bIns="34290" numCol="1" anchor="t" anchorCtr="0" compatLnSpc="1"/>
            <a:lstStyle/>
            <a:p>
              <a:pPr defTabSz="685165" fontAlgn="auto">
                <a:spcBef>
                  <a:spcPts val="0"/>
                </a:spcBef>
                <a:spcAft>
                  <a:spcPts val="0"/>
                </a:spcAft>
              </a:pPr>
              <a:endParaRPr lang="zh-CN" altLang="en-US" sz="1425">
                <a:solidFill>
                  <a:prstClr val="black"/>
                </a:solidFill>
                <a:latin typeface="微软雅黑" panose="020B0503020204020204" pitchFamily="34" charset="-122"/>
                <a:ea typeface="微软雅黑" panose="020B0503020204020204" pitchFamily="34" charset="-122"/>
              </a:endParaRPr>
            </a:p>
          </p:txBody>
        </p:sp>
        <p:sp>
          <p:nvSpPr>
            <p:cNvPr id="1036" name="Oval 91"/>
            <p:cNvSpPr>
              <a:spLocks noChangeArrowheads="1"/>
            </p:cNvSpPr>
            <p:nvPr/>
          </p:nvSpPr>
          <p:spPr bwMode="auto">
            <a:xfrm>
              <a:off x="6046295" y="4166217"/>
              <a:ext cx="132112" cy="132112"/>
            </a:xfrm>
            <a:prstGeom prst="ellipse">
              <a:avLst/>
            </a:prstGeom>
            <a:grpFill/>
            <a:ln w="9525">
              <a:solidFill>
                <a:srgbClr val="2363C0"/>
              </a:solidFill>
              <a:round/>
            </a:ln>
            <a:extLst/>
          </p:spPr>
          <p:txBody>
            <a:bodyPr vert="horz" wrap="square" lIns="68580" tIns="34290" rIns="68580" bIns="34290" numCol="1" anchor="t" anchorCtr="0" compatLnSpc="1"/>
            <a:lstStyle/>
            <a:p>
              <a:pPr defTabSz="685165" fontAlgn="auto">
                <a:spcBef>
                  <a:spcPts val="0"/>
                </a:spcBef>
                <a:spcAft>
                  <a:spcPts val="0"/>
                </a:spcAft>
              </a:pPr>
              <a:endParaRPr lang="zh-CN" altLang="en-US" sz="1425">
                <a:solidFill>
                  <a:prstClr val="black"/>
                </a:solidFill>
                <a:latin typeface="微软雅黑" panose="020B0503020204020204" pitchFamily="34" charset="-122"/>
                <a:ea typeface="微软雅黑" panose="020B0503020204020204" pitchFamily="34" charset="-122"/>
              </a:endParaRPr>
            </a:p>
          </p:txBody>
        </p:sp>
        <p:grpSp>
          <p:nvGrpSpPr>
            <p:cNvPr id="1044" name="组合 1043"/>
            <p:cNvGrpSpPr/>
            <p:nvPr/>
          </p:nvGrpSpPr>
          <p:grpSpPr>
            <a:xfrm>
              <a:off x="-1223381" y="3166398"/>
              <a:ext cx="14258915" cy="2254150"/>
              <a:chOff x="-1223381" y="3166398"/>
              <a:chExt cx="14258915" cy="2254150"/>
            </a:xfrm>
            <a:grpFill/>
          </p:grpSpPr>
          <p:sp>
            <p:nvSpPr>
              <p:cNvPr id="1031" name="Freeform 86"/>
              <p:cNvSpPr>
                <a:spLocks noEditPoints="1"/>
              </p:cNvSpPr>
              <p:nvPr/>
            </p:nvSpPr>
            <p:spPr bwMode="auto">
              <a:xfrm>
                <a:off x="1712982" y="3166398"/>
                <a:ext cx="8801914" cy="2254150"/>
              </a:xfrm>
              <a:custGeom>
                <a:avLst/>
                <a:gdLst>
                  <a:gd name="T0" fmla="*/ 533 w 533"/>
                  <a:gd name="T1" fmla="*/ 71 h 136"/>
                  <a:gd name="T2" fmla="*/ 529 w 533"/>
                  <a:gd name="T3" fmla="*/ 71 h 136"/>
                  <a:gd name="T4" fmla="*/ 465 w 533"/>
                  <a:gd name="T5" fmla="*/ 132 h 136"/>
                  <a:gd name="T6" fmla="*/ 401 w 533"/>
                  <a:gd name="T7" fmla="*/ 74 h 136"/>
                  <a:gd name="T8" fmla="*/ 397 w 533"/>
                  <a:gd name="T9" fmla="*/ 74 h 136"/>
                  <a:gd name="T10" fmla="*/ 465 w 533"/>
                  <a:gd name="T11" fmla="*/ 136 h 136"/>
                  <a:gd name="T12" fmla="*/ 533 w 533"/>
                  <a:gd name="T13" fmla="*/ 71 h 136"/>
                  <a:gd name="T14" fmla="*/ 399 w 533"/>
                  <a:gd name="T15" fmla="*/ 55 h 136"/>
                  <a:gd name="T16" fmla="*/ 332 w 533"/>
                  <a:gd name="T17" fmla="*/ 0 h 136"/>
                  <a:gd name="T18" fmla="*/ 266 w 533"/>
                  <a:gd name="T19" fmla="*/ 55 h 136"/>
                  <a:gd name="T20" fmla="*/ 269 w 533"/>
                  <a:gd name="T21" fmla="*/ 55 h 136"/>
                  <a:gd name="T22" fmla="*/ 332 w 533"/>
                  <a:gd name="T23" fmla="*/ 4 h 136"/>
                  <a:gd name="T24" fmla="*/ 396 w 533"/>
                  <a:gd name="T25" fmla="*/ 55 h 136"/>
                  <a:gd name="T26" fmla="*/ 399 w 533"/>
                  <a:gd name="T27" fmla="*/ 55 h 136"/>
                  <a:gd name="T28" fmla="*/ 264 w 533"/>
                  <a:gd name="T29" fmla="*/ 74 h 136"/>
                  <a:gd name="T30" fmla="*/ 200 w 533"/>
                  <a:gd name="T31" fmla="*/ 132 h 136"/>
                  <a:gd name="T32" fmla="*/ 136 w 533"/>
                  <a:gd name="T33" fmla="*/ 74 h 136"/>
                  <a:gd name="T34" fmla="*/ 132 w 533"/>
                  <a:gd name="T35" fmla="*/ 74 h 136"/>
                  <a:gd name="T36" fmla="*/ 200 w 533"/>
                  <a:gd name="T37" fmla="*/ 136 h 136"/>
                  <a:gd name="T38" fmla="*/ 268 w 533"/>
                  <a:gd name="T39" fmla="*/ 74 h 136"/>
                  <a:gd name="T40" fmla="*/ 264 w 533"/>
                  <a:gd name="T41" fmla="*/ 74 h 136"/>
                  <a:gd name="T42" fmla="*/ 134 w 533"/>
                  <a:gd name="T43" fmla="*/ 55 h 136"/>
                  <a:gd name="T44" fmla="*/ 68 w 533"/>
                  <a:gd name="T45" fmla="*/ 0 h 136"/>
                  <a:gd name="T46" fmla="*/ 0 w 533"/>
                  <a:gd name="T47" fmla="*/ 65 h 136"/>
                  <a:gd name="T48" fmla="*/ 3 w 533"/>
                  <a:gd name="T49" fmla="*/ 65 h 136"/>
                  <a:gd name="T50" fmla="*/ 68 w 533"/>
                  <a:gd name="T51" fmla="*/ 4 h 136"/>
                  <a:gd name="T52" fmla="*/ 131 w 533"/>
                  <a:gd name="T53" fmla="*/ 55 h 136"/>
                  <a:gd name="T54" fmla="*/ 134 w 533"/>
                  <a:gd name="T55" fmla="*/ 5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33" h="136">
                    <a:moveTo>
                      <a:pt x="533" y="71"/>
                    </a:moveTo>
                    <a:cubicBezTo>
                      <a:pt x="529" y="71"/>
                      <a:pt x="529" y="71"/>
                      <a:pt x="529" y="71"/>
                    </a:cubicBezTo>
                    <a:cubicBezTo>
                      <a:pt x="528" y="105"/>
                      <a:pt x="499" y="132"/>
                      <a:pt x="465" y="132"/>
                    </a:cubicBezTo>
                    <a:cubicBezTo>
                      <a:pt x="431" y="132"/>
                      <a:pt x="404" y="107"/>
                      <a:pt x="401" y="74"/>
                    </a:cubicBezTo>
                    <a:cubicBezTo>
                      <a:pt x="397" y="74"/>
                      <a:pt x="397" y="74"/>
                      <a:pt x="397" y="74"/>
                    </a:cubicBezTo>
                    <a:cubicBezTo>
                      <a:pt x="400" y="109"/>
                      <a:pt x="429" y="136"/>
                      <a:pt x="465" y="136"/>
                    </a:cubicBezTo>
                    <a:cubicBezTo>
                      <a:pt x="501" y="136"/>
                      <a:pt x="531" y="107"/>
                      <a:pt x="533" y="71"/>
                    </a:cubicBezTo>
                    <a:close/>
                    <a:moveTo>
                      <a:pt x="399" y="55"/>
                    </a:moveTo>
                    <a:cubicBezTo>
                      <a:pt x="393" y="24"/>
                      <a:pt x="366" y="0"/>
                      <a:pt x="332" y="0"/>
                    </a:cubicBezTo>
                    <a:cubicBezTo>
                      <a:pt x="299" y="0"/>
                      <a:pt x="272" y="24"/>
                      <a:pt x="266" y="55"/>
                    </a:cubicBezTo>
                    <a:cubicBezTo>
                      <a:pt x="269" y="55"/>
                      <a:pt x="269" y="55"/>
                      <a:pt x="269" y="55"/>
                    </a:cubicBezTo>
                    <a:cubicBezTo>
                      <a:pt x="275" y="26"/>
                      <a:pt x="301" y="4"/>
                      <a:pt x="332" y="4"/>
                    </a:cubicBezTo>
                    <a:cubicBezTo>
                      <a:pt x="364" y="4"/>
                      <a:pt x="390" y="26"/>
                      <a:pt x="396" y="55"/>
                    </a:cubicBezTo>
                    <a:lnTo>
                      <a:pt x="399" y="55"/>
                    </a:lnTo>
                    <a:close/>
                    <a:moveTo>
                      <a:pt x="264" y="74"/>
                    </a:moveTo>
                    <a:cubicBezTo>
                      <a:pt x="261" y="107"/>
                      <a:pt x="233" y="132"/>
                      <a:pt x="200" y="132"/>
                    </a:cubicBezTo>
                    <a:cubicBezTo>
                      <a:pt x="167" y="132"/>
                      <a:pt x="139" y="107"/>
                      <a:pt x="136" y="74"/>
                    </a:cubicBezTo>
                    <a:cubicBezTo>
                      <a:pt x="132" y="74"/>
                      <a:pt x="132" y="74"/>
                      <a:pt x="132" y="74"/>
                    </a:cubicBezTo>
                    <a:cubicBezTo>
                      <a:pt x="136" y="109"/>
                      <a:pt x="165" y="136"/>
                      <a:pt x="200" y="136"/>
                    </a:cubicBezTo>
                    <a:cubicBezTo>
                      <a:pt x="235" y="136"/>
                      <a:pt x="264" y="109"/>
                      <a:pt x="268" y="74"/>
                    </a:cubicBezTo>
                    <a:lnTo>
                      <a:pt x="264" y="74"/>
                    </a:lnTo>
                    <a:close/>
                    <a:moveTo>
                      <a:pt x="134" y="55"/>
                    </a:moveTo>
                    <a:cubicBezTo>
                      <a:pt x="128" y="24"/>
                      <a:pt x="101" y="0"/>
                      <a:pt x="68" y="0"/>
                    </a:cubicBezTo>
                    <a:cubicBezTo>
                      <a:pt x="31" y="0"/>
                      <a:pt x="1" y="29"/>
                      <a:pt x="0" y="65"/>
                    </a:cubicBezTo>
                    <a:cubicBezTo>
                      <a:pt x="3" y="65"/>
                      <a:pt x="3" y="65"/>
                      <a:pt x="3" y="65"/>
                    </a:cubicBezTo>
                    <a:cubicBezTo>
                      <a:pt x="5" y="31"/>
                      <a:pt x="33" y="4"/>
                      <a:pt x="68" y="4"/>
                    </a:cubicBezTo>
                    <a:cubicBezTo>
                      <a:pt x="99" y="4"/>
                      <a:pt x="125" y="26"/>
                      <a:pt x="131" y="55"/>
                    </a:cubicBezTo>
                    <a:lnTo>
                      <a:pt x="134" y="55"/>
                    </a:lnTo>
                    <a:close/>
                  </a:path>
                </a:pathLst>
              </a:custGeom>
              <a:grpFill/>
              <a:ln w="9525">
                <a:solidFill>
                  <a:srgbClr val="2363C0"/>
                </a:solidFill>
                <a:round/>
              </a:ln>
              <a:extLst/>
            </p:spPr>
            <p:txBody>
              <a:bodyPr vert="horz" wrap="square" lIns="68580" tIns="34290" rIns="68580" bIns="34290" numCol="1" anchor="t" anchorCtr="0" compatLnSpc="1"/>
              <a:lstStyle/>
              <a:p>
                <a:pPr defTabSz="685165" fontAlgn="auto">
                  <a:spcBef>
                    <a:spcPts val="0"/>
                  </a:spcBef>
                  <a:spcAft>
                    <a:spcPts val="0"/>
                  </a:spcAft>
                </a:pPr>
                <a:endParaRPr lang="zh-CN" altLang="en-US" sz="1425">
                  <a:solidFill>
                    <a:prstClr val="black"/>
                  </a:solidFill>
                  <a:latin typeface="微软雅黑" panose="020B0503020204020204" pitchFamily="34" charset="-122"/>
                  <a:ea typeface="微软雅黑" panose="020B0503020204020204" pitchFamily="34" charset="-122"/>
                </a:endParaRPr>
              </a:p>
            </p:txBody>
          </p:sp>
          <p:sp>
            <p:nvSpPr>
              <p:cNvPr id="1037" name="Oval 92"/>
              <p:cNvSpPr>
                <a:spLocks noChangeArrowheads="1"/>
              </p:cNvSpPr>
              <p:nvPr/>
            </p:nvSpPr>
            <p:spPr bwMode="auto">
              <a:xfrm>
                <a:off x="8207502" y="4166217"/>
                <a:ext cx="132112" cy="132112"/>
              </a:xfrm>
              <a:prstGeom prst="ellipse">
                <a:avLst/>
              </a:prstGeom>
              <a:grpFill/>
              <a:ln w="9525">
                <a:solidFill>
                  <a:srgbClr val="2363C0"/>
                </a:solidFill>
                <a:round/>
              </a:ln>
              <a:extLst/>
            </p:spPr>
            <p:txBody>
              <a:bodyPr vert="horz" wrap="square" lIns="68580" tIns="34290" rIns="68580" bIns="34290" numCol="1" anchor="t" anchorCtr="0" compatLnSpc="1"/>
              <a:lstStyle/>
              <a:p>
                <a:pPr defTabSz="685165" fontAlgn="auto">
                  <a:spcBef>
                    <a:spcPts val="0"/>
                  </a:spcBef>
                  <a:spcAft>
                    <a:spcPts val="0"/>
                  </a:spcAft>
                </a:pPr>
                <a:endParaRPr lang="zh-CN" altLang="en-US" sz="1425">
                  <a:solidFill>
                    <a:prstClr val="black"/>
                  </a:solidFill>
                  <a:latin typeface="微软雅黑" panose="020B0503020204020204" pitchFamily="34" charset="-122"/>
                  <a:ea typeface="微软雅黑" panose="020B0503020204020204" pitchFamily="34" charset="-122"/>
                </a:endParaRPr>
              </a:p>
            </p:txBody>
          </p:sp>
          <p:sp>
            <p:nvSpPr>
              <p:cNvPr id="1040" name="Rectangle 95"/>
              <p:cNvSpPr>
                <a:spLocks noChangeArrowheads="1"/>
              </p:cNvSpPr>
              <p:nvPr/>
            </p:nvSpPr>
            <p:spPr bwMode="auto">
              <a:xfrm>
                <a:off x="-1223381" y="4188392"/>
                <a:ext cx="2950502" cy="53477"/>
              </a:xfrm>
              <a:prstGeom prst="rect">
                <a:avLst/>
              </a:prstGeom>
              <a:grpFill/>
              <a:ln w="9525">
                <a:solidFill>
                  <a:srgbClr val="2363C0"/>
                </a:solidFill>
                <a:miter lim="800000"/>
                <a:headEnd/>
                <a:tailEnd/>
              </a:ln>
              <a:extLst/>
            </p:spPr>
            <p:txBody>
              <a:bodyPr vert="horz" wrap="square" lIns="68580" tIns="34290" rIns="68580" bIns="34290" numCol="1" anchor="t" anchorCtr="0" compatLnSpc="1"/>
              <a:lstStyle/>
              <a:p>
                <a:pPr defTabSz="685165" fontAlgn="auto">
                  <a:spcBef>
                    <a:spcPts val="0"/>
                  </a:spcBef>
                  <a:spcAft>
                    <a:spcPts val="0"/>
                  </a:spcAft>
                </a:pPr>
                <a:endParaRPr lang="zh-CN" altLang="en-US" sz="1425">
                  <a:solidFill>
                    <a:prstClr val="black"/>
                  </a:solidFill>
                  <a:latin typeface="微软雅黑" panose="020B0503020204020204" pitchFamily="34" charset="-122"/>
                  <a:ea typeface="微软雅黑" panose="020B0503020204020204" pitchFamily="34" charset="-122"/>
                </a:endParaRPr>
              </a:p>
            </p:txBody>
          </p:sp>
          <p:sp>
            <p:nvSpPr>
              <p:cNvPr id="1041" name="Rectangle 96"/>
              <p:cNvSpPr>
                <a:spLocks noChangeArrowheads="1"/>
              </p:cNvSpPr>
              <p:nvPr/>
            </p:nvSpPr>
            <p:spPr bwMode="auto">
              <a:xfrm>
                <a:off x="10453555" y="4299599"/>
                <a:ext cx="2581979" cy="53477"/>
              </a:xfrm>
              <a:prstGeom prst="rect">
                <a:avLst/>
              </a:prstGeom>
              <a:grpFill/>
              <a:ln w="9525">
                <a:solidFill>
                  <a:srgbClr val="2363C0"/>
                </a:solidFill>
                <a:miter lim="800000"/>
                <a:headEnd/>
                <a:tailEnd/>
              </a:ln>
              <a:extLst/>
            </p:spPr>
            <p:txBody>
              <a:bodyPr vert="horz" wrap="square" lIns="68580" tIns="34290" rIns="68580" bIns="34290" numCol="1" anchor="t" anchorCtr="0" compatLnSpc="1"/>
              <a:lstStyle/>
              <a:p>
                <a:pPr defTabSz="685165" fontAlgn="auto">
                  <a:spcBef>
                    <a:spcPts val="0"/>
                  </a:spcBef>
                  <a:spcAft>
                    <a:spcPts val="0"/>
                  </a:spcAft>
                </a:pPr>
                <a:endParaRPr lang="zh-CN" altLang="en-US" sz="1425">
                  <a:solidFill>
                    <a:prstClr val="black"/>
                  </a:solidFill>
                  <a:latin typeface="微软雅黑" panose="020B0503020204020204" pitchFamily="34" charset="-122"/>
                  <a:ea typeface="微软雅黑" panose="020B0503020204020204" pitchFamily="34" charset="-122"/>
                </a:endParaRPr>
              </a:p>
            </p:txBody>
          </p:sp>
        </p:grpSp>
      </p:grpSp>
      <p:sp>
        <p:nvSpPr>
          <p:cNvPr id="116" name="TextBox 115"/>
          <p:cNvSpPr txBox="1"/>
          <p:nvPr/>
        </p:nvSpPr>
        <p:spPr>
          <a:xfrm>
            <a:off x="1940348" y="3996166"/>
            <a:ext cx="2022068" cy="346241"/>
          </a:xfrm>
          <a:prstGeom prst="rect">
            <a:avLst/>
          </a:prstGeom>
          <a:noFill/>
        </p:spPr>
        <p:txBody>
          <a:bodyPr wrap="square" lIns="68573" tIns="34286" rIns="68573" bIns="34286" rtlCol="0">
            <a:spAutoFit/>
          </a:bodyPr>
          <a:lstStyle/>
          <a:p>
            <a:pPr algn="r" defTabSz="685165" fontAlgn="auto">
              <a:spcBef>
                <a:spcPts val="0"/>
              </a:spcBef>
              <a:spcAft>
                <a:spcPts val="0"/>
              </a:spcAft>
            </a:pP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altLang="zh-CN" sz="900" dirty="0">
              <a:latin typeface="微软雅黑" panose="020B0503020204020204" pitchFamily="34" charset="-122"/>
              <a:ea typeface="微软雅黑" panose="020B0503020204020204" pitchFamily="34" charset="-122"/>
              <a:sym typeface="微软雅黑" panose="020B0503020204020204" pitchFamily="34" charset="-122"/>
            </a:endParaRPr>
          </a:p>
          <a:p>
            <a:pPr algn="r" defTabSz="685165" fontAlgn="auto">
              <a:spcBef>
                <a:spcPts val="0"/>
              </a:spcBef>
              <a:spcAft>
                <a:spcPts val="0"/>
              </a:spcAft>
            </a:pP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zh-CN" altLang="en-US" sz="900" dirty="0">
              <a:solidFill>
                <a:prstClr val="black">
                  <a:lumMod val="95000"/>
                  <a:lumOff val="5000"/>
                </a:prstClr>
              </a:solidFill>
              <a:latin typeface="微软雅黑" panose="020B0503020204020204" pitchFamily="34" charset="-122"/>
              <a:ea typeface="微软雅黑" panose="020B0503020204020204" pitchFamily="34" charset="-122"/>
            </a:endParaRPr>
          </a:p>
        </p:txBody>
      </p:sp>
      <p:sp>
        <p:nvSpPr>
          <p:cNvPr id="125" name="TextBox 124"/>
          <p:cNvSpPr txBox="1"/>
          <p:nvPr/>
        </p:nvSpPr>
        <p:spPr>
          <a:xfrm>
            <a:off x="3241250" y="1853063"/>
            <a:ext cx="2049875" cy="346241"/>
          </a:xfrm>
          <a:prstGeom prst="rect">
            <a:avLst/>
          </a:prstGeom>
          <a:noFill/>
        </p:spPr>
        <p:txBody>
          <a:bodyPr wrap="square" lIns="68573" tIns="34286" rIns="68573" bIns="34286" rtlCol="0">
            <a:spAutoFit/>
          </a:bodyPr>
          <a:lstStyle/>
          <a:p>
            <a:pPr algn="r" defTabSz="685165" fontAlgn="auto">
              <a:spcBef>
                <a:spcPts val="0"/>
              </a:spcBef>
              <a:spcAft>
                <a:spcPts val="0"/>
              </a:spcAft>
            </a:pP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altLang="zh-CN" sz="900" dirty="0">
              <a:latin typeface="微软雅黑" panose="020B0503020204020204" pitchFamily="34" charset="-122"/>
              <a:ea typeface="微软雅黑" panose="020B0503020204020204" pitchFamily="34" charset="-122"/>
              <a:sym typeface="微软雅黑" panose="020B0503020204020204" pitchFamily="34" charset="-122"/>
            </a:endParaRPr>
          </a:p>
          <a:p>
            <a:pPr algn="r" defTabSz="685165" fontAlgn="auto">
              <a:spcBef>
                <a:spcPts val="0"/>
              </a:spcBef>
              <a:spcAft>
                <a:spcPts val="0"/>
              </a:spcAft>
            </a:pP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zh-CN" altLang="en-US" sz="900" dirty="0">
              <a:solidFill>
                <a:prstClr val="black">
                  <a:lumMod val="95000"/>
                  <a:lumOff val="5000"/>
                </a:prstClr>
              </a:solidFill>
              <a:latin typeface="微软雅黑" panose="020B0503020204020204" pitchFamily="34" charset="-122"/>
              <a:ea typeface="微软雅黑" panose="020B0503020204020204" pitchFamily="34" charset="-122"/>
            </a:endParaRPr>
          </a:p>
        </p:txBody>
      </p:sp>
      <p:sp>
        <p:nvSpPr>
          <p:cNvPr id="128" name="TextBox 127"/>
          <p:cNvSpPr txBox="1"/>
          <p:nvPr/>
        </p:nvSpPr>
        <p:spPr>
          <a:xfrm>
            <a:off x="5789096" y="1857360"/>
            <a:ext cx="2059418" cy="346241"/>
          </a:xfrm>
          <a:prstGeom prst="rect">
            <a:avLst/>
          </a:prstGeom>
          <a:noFill/>
        </p:spPr>
        <p:txBody>
          <a:bodyPr wrap="square" lIns="68573" tIns="34286" rIns="68573" bIns="34286" rtlCol="0">
            <a:spAutoFit/>
          </a:bodyPr>
          <a:lstStyle/>
          <a:p>
            <a:pPr algn="r" defTabSz="685165" fontAlgn="auto">
              <a:spcBef>
                <a:spcPts val="0"/>
              </a:spcBef>
              <a:spcAft>
                <a:spcPts val="0"/>
              </a:spcAft>
            </a:pP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altLang="zh-CN" sz="900" dirty="0">
              <a:latin typeface="微软雅黑" panose="020B0503020204020204" pitchFamily="34" charset="-122"/>
              <a:ea typeface="微软雅黑" panose="020B0503020204020204" pitchFamily="34" charset="-122"/>
              <a:sym typeface="微软雅黑" panose="020B0503020204020204" pitchFamily="34" charset="-122"/>
            </a:endParaRPr>
          </a:p>
          <a:p>
            <a:pPr algn="r" defTabSz="685165" fontAlgn="auto">
              <a:spcBef>
                <a:spcPts val="0"/>
              </a:spcBef>
              <a:spcAft>
                <a:spcPts val="0"/>
              </a:spcAft>
            </a:pP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zh-CN" altLang="en-US" sz="900" dirty="0">
              <a:solidFill>
                <a:prstClr val="black">
                  <a:lumMod val="95000"/>
                  <a:lumOff val="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3515131" y="2386379"/>
            <a:ext cx="967976" cy="967976"/>
            <a:chOff x="4686046" y="3181838"/>
            <a:chExt cx="1290635" cy="1290635"/>
          </a:xfrm>
        </p:grpSpPr>
        <p:sp>
          <p:nvSpPr>
            <p:cNvPr id="1032" name="Oval 87"/>
            <p:cNvSpPr>
              <a:spLocks noChangeArrowheads="1"/>
            </p:cNvSpPr>
            <p:nvPr/>
          </p:nvSpPr>
          <p:spPr bwMode="auto">
            <a:xfrm>
              <a:off x="4686046" y="3181838"/>
              <a:ext cx="1290635" cy="1290635"/>
            </a:xfrm>
            <a:prstGeom prst="ellipse">
              <a:avLst/>
            </a:prstGeom>
            <a:solidFill>
              <a:srgbClr val="2363C0"/>
            </a:solidFill>
            <a:ln w="2" cap="flat">
              <a:noFill/>
              <a:prstDash val="solid"/>
              <a:miter lim="800000"/>
            </a:ln>
          </p:spPr>
          <p:txBody>
            <a:bodyPr vert="horz" wrap="square" lIns="68580" tIns="34290" rIns="68580" bIns="34290" numCol="1" anchor="t" anchorCtr="0" compatLnSpc="1"/>
            <a:lstStyle/>
            <a:p>
              <a:pPr defTabSz="685165" fontAlgn="auto">
                <a:spcBef>
                  <a:spcPts val="0"/>
                </a:spcBef>
                <a:spcAft>
                  <a:spcPts val="0"/>
                </a:spcAft>
              </a:pPr>
              <a:endParaRPr lang="zh-CN" altLang="en-US" sz="1425">
                <a:solidFill>
                  <a:prstClr val="black"/>
                </a:solidFill>
                <a:latin typeface="微软雅黑" panose="020B0503020204020204" pitchFamily="34" charset="-122"/>
                <a:ea typeface="微软雅黑" panose="020B0503020204020204" pitchFamily="34" charset="-122"/>
              </a:endParaRPr>
            </a:p>
          </p:txBody>
        </p:sp>
        <p:sp>
          <p:nvSpPr>
            <p:cNvPr id="112" name="Freeform 44"/>
            <p:cNvSpPr>
              <a:spLocks noEditPoints="1"/>
            </p:cNvSpPr>
            <p:nvPr/>
          </p:nvSpPr>
          <p:spPr bwMode="auto">
            <a:xfrm>
              <a:off x="4943211" y="3521659"/>
              <a:ext cx="744244" cy="648096"/>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bg1">
                <a:lumMod val="95000"/>
              </a:schemeClr>
            </a:solidFill>
            <a:ln>
              <a:noFill/>
            </a:ln>
          </p:spPr>
          <p:txBody>
            <a:bodyPr vert="horz" wrap="square" lIns="60761" tIns="30380" rIns="60761" bIns="30380" numCol="1" anchor="t" anchorCtr="0" compatLnSpc="1"/>
            <a:lstStyle/>
            <a:p>
              <a:pPr defTabSz="685165" fontAlgn="auto">
                <a:spcBef>
                  <a:spcPts val="0"/>
                </a:spcBef>
                <a:spcAft>
                  <a:spcPts val="0"/>
                </a:spcAft>
              </a:pPr>
              <a:endParaRPr lang="zh-CN" altLang="en-US" sz="1425">
                <a:solidFill>
                  <a:prstClr val="black"/>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4715227" y="2386379"/>
            <a:ext cx="967976" cy="967976"/>
            <a:chOff x="6286175" y="3181838"/>
            <a:chExt cx="1290635" cy="1290635"/>
          </a:xfrm>
        </p:grpSpPr>
        <p:sp>
          <p:nvSpPr>
            <p:cNvPr id="1033" name="Oval 88"/>
            <p:cNvSpPr>
              <a:spLocks noChangeArrowheads="1"/>
            </p:cNvSpPr>
            <p:nvPr/>
          </p:nvSpPr>
          <p:spPr bwMode="auto">
            <a:xfrm>
              <a:off x="6286175" y="3181838"/>
              <a:ext cx="1290635" cy="1290635"/>
            </a:xfrm>
            <a:prstGeom prst="ellipse">
              <a:avLst/>
            </a:prstGeom>
            <a:solidFill>
              <a:srgbClr val="C00000"/>
            </a:solidFill>
            <a:ln w="2" cap="flat">
              <a:noFill/>
              <a:prstDash val="solid"/>
              <a:miter lim="800000"/>
            </a:ln>
          </p:spPr>
          <p:txBody>
            <a:bodyPr vert="horz" wrap="square" lIns="68580" tIns="34290" rIns="68580" bIns="34290" numCol="1" anchor="t" anchorCtr="0" compatLnSpc="1"/>
            <a:lstStyle/>
            <a:p>
              <a:pPr defTabSz="685165" fontAlgn="auto">
                <a:spcBef>
                  <a:spcPts val="0"/>
                </a:spcBef>
                <a:spcAft>
                  <a:spcPts val="0"/>
                </a:spcAft>
              </a:pPr>
              <a:endParaRPr lang="zh-CN" altLang="en-US" sz="1425">
                <a:solidFill>
                  <a:prstClr val="black"/>
                </a:solidFill>
                <a:latin typeface="微软雅黑" panose="020B0503020204020204" pitchFamily="34" charset="-122"/>
                <a:ea typeface="微软雅黑" panose="020B0503020204020204" pitchFamily="34" charset="-122"/>
              </a:endParaRPr>
            </a:p>
          </p:txBody>
        </p:sp>
        <p:sp>
          <p:nvSpPr>
            <p:cNvPr id="113" name="Freeform 6"/>
            <p:cNvSpPr>
              <a:spLocks noEditPoints="1"/>
            </p:cNvSpPr>
            <p:nvPr/>
          </p:nvSpPr>
          <p:spPr bwMode="auto">
            <a:xfrm>
              <a:off x="6513658" y="3467308"/>
              <a:ext cx="848984" cy="533412"/>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lumMod val="95000"/>
              </a:schemeClr>
            </a:solidFill>
            <a:ln>
              <a:noFill/>
            </a:ln>
          </p:spPr>
          <p:txBody>
            <a:bodyPr vert="horz" wrap="square" lIns="68580" tIns="34290" rIns="68580" bIns="34290" numCol="1" anchor="t" anchorCtr="0" compatLnSpc="1"/>
            <a:lstStyle/>
            <a:p>
              <a:pPr defTabSz="685165" fontAlgn="auto">
                <a:spcBef>
                  <a:spcPts val="0"/>
                </a:spcBef>
                <a:spcAft>
                  <a:spcPts val="0"/>
                </a:spcAft>
              </a:pPr>
              <a:endParaRPr lang="zh-CN" altLang="en-US" sz="1425">
                <a:solidFill>
                  <a:prstClr val="black"/>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5940051" y="2386379"/>
            <a:ext cx="967976" cy="967976"/>
            <a:chOff x="7919273" y="3181838"/>
            <a:chExt cx="1290635" cy="1290635"/>
          </a:xfrm>
        </p:grpSpPr>
        <p:sp>
          <p:nvSpPr>
            <p:cNvPr id="1034" name="Oval 89"/>
            <p:cNvSpPr>
              <a:spLocks noChangeArrowheads="1"/>
            </p:cNvSpPr>
            <p:nvPr/>
          </p:nvSpPr>
          <p:spPr bwMode="auto">
            <a:xfrm>
              <a:off x="7919273" y="3181838"/>
              <a:ext cx="1290635" cy="1290635"/>
            </a:xfrm>
            <a:prstGeom prst="ellipse">
              <a:avLst/>
            </a:prstGeom>
            <a:solidFill>
              <a:srgbClr val="2363C0"/>
            </a:solidFill>
            <a:ln w="2" cap="flat">
              <a:noFill/>
              <a:prstDash val="solid"/>
              <a:miter lim="800000"/>
            </a:ln>
          </p:spPr>
          <p:txBody>
            <a:bodyPr vert="horz" wrap="square" lIns="68580" tIns="34290" rIns="68580" bIns="34290" numCol="1" anchor="t" anchorCtr="0" compatLnSpc="1"/>
            <a:lstStyle/>
            <a:p>
              <a:pPr defTabSz="685165" fontAlgn="auto">
                <a:spcBef>
                  <a:spcPts val="0"/>
                </a:spcBef>
                <a:spcAft>
                  <a:spcPts val="0"/>
                </a:spcAft>
              </a:pPr>
              <a:endParaRPr lang="zh-CN" altLang="en-US" sz="1425">
                <a:solidFill>
                  <a:prstClr val="black"/>
                </a:solidFill>
                <a:latin typeface="微软雅黑" panose="020B0503020204020204" pitchFamily="34" charset="-122"/>
                <a:ea typeface="微软雅黑" panose="020B0503020204020204" pitchFamily="34" charset="-122"/>
              </a:endParaRPr>
            </a:p>
          </p:txBody>
        </p:sp>
        <p:sp>
          <p:nvSpPr>
            <p:cNvPr id="114" name="Freeform 45"/>
            <p:cNvSpPr>
              <a:spLocks noEditPoints="1"/>
            </p:cNvSpPr>
            <p:nvPr/>
          </p:nvSpPr>
          <p:spPr bwMode="auto">
            <a:xfrm>
              <a:off x="8295761" y="3462502"/>
              <a:ext cx="621462" cy="690549"/>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bg1">
                <a:lumMod val="95000"/>
              </a:schemeClr>
            </a:solidFill>
            <a:ln>
              <a:noFill/>
            </a:ln>
          </p:spPr>
          <p:txBody>
            <a:bodyPr vert="horz" wrap="square" lIns="60761" tIns="30380" rIns="60761" bIns="30380" numCol="1" anchor="t" anchorCtr="0" compatLnSpc="1"/>
            <a:lstStyle/>
            <a:p>
              <a:pPr defTabSz="685165" fontAlgn="auto">
                <a:spcBef>
                  <a:spcPts val="0"/>
                </a:spcBef>
                <a:spcAft>
                  <a:spcPts val="0"/>
                </a:spcAft>
              </a:pPr>
              <a:endParaRPr lang="zh-CN" altLang="en-US" sz="1425">
                <a:solidFill>
                  <a:prstClr val="black"/>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2286611" y="2386379"/>
            <a:ext cx="977109" cy="967974"/>
            <a:chOff x="3048020" y="3181839"/>
            <a:chExt cx="1302812" cy="1290632"/>
          </a:xfrm>
        </p:grpSpPr>
        <p:sp>
          <p:nvSpPr>
            <p:cNvPr id="1039" name="Oval 94"/>
            <p:cNvSpPr>
              <a:spLocks noChangeArrowheads="1"/>
            </p:cNvSpPr>
            <p:nvPr/>
          </p:nvSpPr>
          <p:spPr bwMode="auto">
            <a:xfrm>
              <a:off x="3048020" y="3181839"/>
              <a:ext cx="1302812" cy="1290632"/>
            </a:xfrm>
            <a:prstGeom prst="ellipse">
              <a:avLst/>
            </a:prstGeom>
            <a:solidFill>
              <a:srgbClr val="C00000"/>
            </a:solidFill>
            <a:ln w="2" cap="flat">
              <a:noFill/>
              <a:prstDash val="solid"/>
              <a:miter lim="800000"/>
            </a:ln>
          </p:spPr>
          <p:txBody>
            <a:bodyPr vert="horz" wrap="square" lIns="68580" tIns="34290" rIns="68580" bIns="34290" numCol="1" anchor="t" anchorCtr="0" compatLnSpc="1"/>
            <a:lstStyle/>
            <a:p>
              <a:pPr defTabSz="685165" fontAlgn="auto">
                <a:spcBef>
                  <a:spcPts val="0"/>
                </a:spcBef>
                <a:spcAft>
                  <a:spcPts val="0"/>
                </a:spcAft>
              </a:pPr>
              <a:endParaRPr lang="zh-CN" altLang="en-US" sz="1425">
                <a:solidFill>
                  <a:prstClr val="black"/>
                </a:solidFill>
                <a:latin typeface="微软雅黑" panose="020B0503020204020204" pitchFamily="34" charset="-122"/>
                <a:ea typeface="微软雅黑" panose="020B0503020204020204" pitchFamily="34" charset="-122"/>
              </a:endParaRPr>
            </a:p>
          </p:txBody>
        </p:sp>
        <p:sp>
          <p:nvSpPr>
            <p:cNvPr id="115" name="Freeform 39"/>
            <p:cNvSpPr>
              <a:spLocks noEditPoints="1"/>
            </p:cNvSpPr>
            <p:nvPr/>
          </p:nvSpPr>
          <p:spPr bwMode="auto">
            <a:xfrm>
              <a:off x="3368516" y="3483160"/>
              <a:ext cx="686595" cy="686595"/>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bg1">
                <a:lumMod val="95000"/>
              </a:schemeClr>
            </a:solidFill>
            <a:ln>
              <a:noFill/>
            </a:ln>
          </p:spPr>
          <p:txBody>
            <a:bodyPr vert="horz" wrap="square" lIns="60761" tIns="30380" rIns="60761" bIns="30380" numCol="1" anchor="t" anchorCtr="0" compatLnSpc="1"/>
            <a:lstStyle/>
            <a:p>
              <a:pPr defTabSz="685165" fontAlgn="auto">
                <a:spcBef>
                  <a:spcPts val="0"/>
                </a:spcBef>
                <a:spcAft>
                  <a:spcPts val="0"/>
                </a:spcAft>
              </a:pPr>
              <a:endParaRPr lang="zh-CN" altLang="en-US" sz="1425">
                <a:solidFill>
                  <a:prstClr val="black"/>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3438677" y="1437624"/>
            <a:ext cx="1590511" cy="398602"/>
            <a:chOff x="4584108" y="1916832"/>
            <a:chExt cx="1359620" cy="531469"/>
          </a:xfrm>
          <a:solidFill>
            <a:srgbClr val="CB1B3D"/>
          </a:solidFill>
        </p:grpSpPr>
        <p:grpSp>
          <p:nvGrpSpPr>
            <p:cNvPr id="5" name="组合 4"/>
            <p:cNvGrpSpPr/>
            <p:nvPr/>
          </p:nvGrpSpPr>
          <p:grpSpPr>
            <a:xfrm>
              <a:off x="4584108" y="1931917"/>
              <a:ext cx="1359620" cy="516384"/>
              <a:chOff x="4714476" y="2211252"/>
              <a:chExt cx="1359620" cy="516384"/>
            </a:xfrm>
            <a:grpFill/>
          </p:grpSpPr>
          <p:sp>
            <p:nvSpPr>
              <p:cNvPr id="75" name="等腰三角形 74"/>
              <p:cNvSpPr/>
              <p:nvPr/>
            </p:nvSpPr>
            <p:spPr>
              <a:xfrm rot="10800000">
                <a:off x="5813900" y="2570625"/>
                <a:ext cx="224131" cy="157011"/>
              </a:xfrm>
              <a:prstGeom prst="triangle">
                <a:avLst/>
              </a:prstGeom>
              <a:solidFill>
                <a:srgbClr val="2363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auto">
                  <a:spcBef>
                    <a:spcPts val="0"/>
                  </a:spcBef>
                  <a:spcAft>
                    <a:spcPts val="0"/>
                  </a:spcAft>
                </a:pPr>
                <a:endParaRPr lang="zh-CN" altLang="en-US" sz="1425">
                  <a:solidFill>
                    <a:schemeClr val="bg1"/>
                  </a:solidFill>
                  <a:latin typeface="微软雅黑" panose="020B0503020204020204" pitchFamily="34" charset="-122"/>
                  <a:ea typeface="微软雅黑" panose="020B0503020204020204" pitchFamily="34" charset="-122"/>
                </a:endParaRPr>
              </a:p>
            </p:txBody>
          </p:sp>
          <p:sp>
            <p:nvSpPr>
              <p:cNvPr id="74" name="TextBox 73"/>
              <p:cNvSpPr txBox="1"/>
              <p:nvPr/>
            </p:nvSpPr>
            <p:spPr>
              <a:xfrm>
                <a:off x="4714476" y="2211252"/>
                <a:ext cx="1359620" cy="415499"/>
              </a:xfrm>
              <a:prstGeom prst="rect">
                <a:avLst/>
              </a:prstGeom>
              <a:solidFill>
                <a:srgbClr val="2363C0"/>
              </a:solidFill>
            </p:spPr>
            <p:txBody>
              <a:bodyPr wrap="square" rtlCol="0" anchor="ctr">
                <a:spAutoFit/>
              </a:bodyPr>
              <a:lstStyle/>
              <a:p>
                <a:pPr algn="ctr" defTabSz="685165" fontAlgn="auto">
                  <a:spcBef>
                    <a:spcPts val="0"/>
                  </a:spcBef>
                  <a:spcAft>
                    <a:spcPts val="0"/>
                  </a:spcAft>
                </a:pPr>
                <a:endParaRPr lang="zh-CN" altLang="en-US" sz="1425" dirty="0">
                  <a:solidFill>
                    <a:schemeClr val="bg1"/>
                  </a:solidFill>
                  <a:latin typeface="微软雅黑" panose="020B0503020204020204" pitchFamily="34" charset="-122"/>
                  <a:ea typeface="微软雅黑" panose="020B0503020204020204" pitchFamily="34" charset="-122"/>
                </a:endParaRPr>
              </a:p>
            </p:txBody>
          </p:sp>
        </p:grpSp>
        <p:sp>
          <p:nvSpPr>
            <p:cNvPr id="126" name="TextBox 125"/>
            <p:cNvSpPr txBox="1"/>
            <p:nvPr/>
          </p:nvSpPr>
          <p:spPr>
            <a:xfrm>
              <a:off x="4661201" y="1916832"/>
              <a:ext cx="1257939" cy="328294"/>
            </a:xfrm>
            <a:prstGeom prst="rect">
              <a:avLst/>
            </a:prstGeom>
            <a:noFill/>
          </p:spPr>
          <p:txBody>
            <a:bodyPr wrap="square" lIns="68573" tIns="0" rIns="68573" bIns="0" rtlCol="0" anchor="t">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点击添加标题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6080355" y="1437624"/>
            <a:ext cx="1463368" cy="398602"/>
            <a:chOff x="8106345" y="1916832"/>
            <a:chExt cx="1951157" cy="531469"/>
          </a:xfrm>
          <a:solidFill>
            <a:srgbClr val="FF6600"/>
          </a:solidFill>
        </p:grpSpPr>
        <p:grpSp>
          <p:nvGrpSpPr>
            <p:cNvPr id="77" name="组合 76"/>
            <p:cNvGrpSpPr/>
            <p:nvPr/>
          </p:nvGrpSpPr>
          <p:grpSpPr>
            <a:xfrm>
              <a:off x="8106345" y="1931916"/>
              <a:ext cx="1951157" cy="516385"/>
              <a:chOff x="4714476" y="2211251"/>
              <a:chExt cx="1951157" cy="516385"/>
            </a:xfrm>
            <a:grpFill/>
          </p:grpSpPr>
          <p:sp>
            <p:nvSpPr>
              <p:cNvPr id="78" name="等腰三角形 77"/>
              <p:cNvSpPr/>
              <p:nvPr/>
            </p:nvSpPr>
            <p:spPr>
              <a:xfrm rot="10800000">
                <a:off x="5813900" y="2570625"/>
                <a:ext cx="224131" cy="157011"/>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auto">
                  <a:spcBef>
                    <a:spcPts val="0"/>
                  </a:spcBef>
                  <a:spcAft>
                    <a:spcPts val="0"/>
                  </a:spcAft>
                </a:pPr>
                <a:endParaRPr lang="zh-CN" altLang="en-US" sz="1425">
                  <a:solidFill>
                    <a:schemeClr val="bg1"/>
                  </a:solidFill>
                  <a:latin typeface="微软雅黑" panose="020B0503020204020204" pitchFamily="34" charset="-122"/>
                  <a:ea typeface="微软雅黑" panose="020B0503020204020204" pitchFamily="34" charset="-122"/>
                </a:endParaRPr>
              </a:p>
            </p:txBody>
          </p:sp>
          <p:sp>
            <p:nvSpPr>
              <p:cNvPr id="79" name="TextBox 78"/>
              <p:cNvSpPr txBox="1"/>
              <p:nvPr/>
            </p:nvSpPr>
            <p:spPr>
              <a:xfrm>
                <a:off x="4714476" y="2211251"/>
                <a:ext cx="1951157" cy="415500"/>
              </a:xfrm>
              <a:prstGeom prst="rect">
                <a:avLst/>
              </a:prstGeom>
              <a:solidFill>
                <a:srgbClr val="C00000"/>
              </a:solidFill>
            </p:spPr>
            <p:txBody>
              <a:bodyPr wrap="square" rtlCol="0" anchor="ctr">
                <a:spAutoFit/>
              </a:bodyPr>
              <a:lstStyle/>
              <a:p>
                <a:pPr algn="ctr" defTabSz="685165" fontAlgn="auto">
                  <a:spcBef>
                    <a:spcPts val="0"/>
                  </a:spcBef>
                  <a:spcAft>
                    <a:spcPts val="0"/>
                  </a:spcAft>
                </a:pPr>
                <a:endParaRPr lang="zh-CN" altLang="en-US" sz="1425" dirty="0">
                  <a:solidFill>
                    <a:schemeClr val="bg1"/>
                  </a:solidFill>
                  <a:latin typeface="微软雅黑" panose="020B0503020204020204" pitchFamily="34" charset="-122"/>
                  <a:ea typeface="微软雅黑" panose="020B0503020204020204" pitchFamily="34" charset="-122"/>
                </a:endParaRPr>
              </a:p>
            </p:txBody>
          </p:sp>
        </p:grpSp>
        <p:sp>
          <p:nvSpPr>
            <p:cNvPr id="80" name="TextBox 79"/>
            <p:cNvSpPr txBox="1"/>
            <p:nvPr/>
          </p:nvSpPr>
          <p:spPr>
            <a:xfrm>
              <a:off x="8183438" y="1916832"/>
              <a:ext cx="1874064" cy="328294"/>
            </a:xfrm>
            <a:prstGeom prst="rect">
              <a:avLst/>
            </a:prstGeom>
            <a:noFill/>
          </p:spPr>
          <p:txBody>
            <a:bodyPr wrap="square" lIns="68573" tIns="0" rIns="68573" bIns="0" rtlCol="0" anchor="t">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点击添加标题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2167758" y="3495223"/>
            <a:ext cx="1493231" cy="427738"/>
            <a:chOff x="2889549" y="4660291"/>
            <a:chExt cx="1990974" cy="570317"/>
          </a:xfrm>
        </p:grpSpPr>
        <p:grpSp>
          <p:nvGrpSpPr>
            <p:cNvPr id="81" name="组合 80"/>
            <p:cNvGrpSpPr/>
            <p:nvPr/>
          </p:nvGrpSpPr>
          <p:grpSpPr>
            <a:xfrm rot="10800000" flipH="1">
              <a:off x="2901398" y="4660291"/>
              <a:ext cx="1802957" cy="570317"/>
              <a:chOff x="4714476" y="2193215"/>
              <a:chExt cx="1802957" cy="570317"/>
            </a:xfrm>
            <a:solidFill>
              <a:srgbClr val="008986"/>
            </a:solidFill>
          </p:grpSpPr>
          <p:sp>
            <p:nvSpPr>
              <p:cNvPr id="82" name="等腰三角形 81"/>
              <p:cNvSpPr/>
              <p:nvPr/>
            </p:nvSpPr>
            <p:spPr>
              <a:xfrm rot="10800000">
                <a:off x="5799124" y="2606521"/>
                <a:ext cx="224131" cy="157011"/>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auto">
                  <a:spcBef>
                    <a:spcPts val="0"/>
                  </a:spcBef>
                  <a:spcAft>
                    <a:spcPts val="0"/>
                  </a:spcAft>
                </a:pPr>
                <a:endParaRPr lang="zh-CN" altLang="en-US" sz="1425">
                  <a:solidFill>
                    <a:schemeClr val="bg1"/>
                  </a:solidFill>
                  <a:latin typeface="微软雅黑" panose="020B0503020204020204" pitchFamily="34" charset="-122"/>
                  <a:ea typeface="微软雅黑" panose="020B0503020204020204" pitchFamily="34" charset="-122"/>
                </a:endParaRPr>
              </a:p>
            </p:txBody>
          </p:sp>
          <p:sp>
            <p:nvSpPr>
              <p:cNvPr id="83" name="TextBox 82"/>
              <p:cNvSpPr txBox="1"/>
              <p:nvPr/>
            </p:nvSpPr>
            <p:spPr>
              <a:xfrm>
                <a:off x="4714476" y="2193215"/>
                <a:ext cx="1802957" cy="415498"/>
              </a:xfrm>
              <a:prstGeom prst="rect">
                <a:avLst/>
              </a:prstGeom>
              <a:solidFill>
                <a:srgbClr val="C00000"/>
              </a:solidFill>
            </p:spPr>
            <p:txBody>
              <a:bodyPr wrap="square" rtlCol="0" anchor="ctr">
                <a:spAutoFit/>
              </a:bodyPr>
              <a:lstStyle/>
              <a:p>
                <a:pPr algn="ctr" defTabSz="685165" fontAlgn="auto">
                  <a:spcBef>
                    <a:spcPts val="0"/>
                  </a:spcBef>
                  <a:spcAft>
                    <a:spcPts val="0"/>
                  </a:spcAft>
                </a:pPr>
                <a:endParaRPr lang="zh-CN" altLang="en-US" sz="1425" dirty="0">
                  <a:solidFill>
                    <a:schemeClr val="bg1"/>
                  </a:solidFill>
                  <a:latin typeface="微软雅黑" panose="020B0503020204020204" pitchFamily="34" charset="-122"/>
                  <a:ea typeface="微软雅黑" panose="020B0503020204020204" pitchFamily="34" charset="-122"/>
                </a:endParaRPr>
              </a:p>
            </p:txBody>
          </p:sp>
        </p:grpSp>
        <p:sp>
          <p:nvSpPr>
            <p:cNvPr id="84" name="TextBox 83"/>
            <p:cNvSpPr txBox="1"/>
            <p:nvPr/>
          </p:nvSpPr>
          <p:spPr>
            <a:xfrm>
              <a:off x="2889549" y="4851119"/>
              <a:ext cx="1990974" cy="328294"/>
            </a:xfrm>
            <a:prstGeom prst="rect">
              <a:avLst/>
            </a:prstGeom>
            <a:noFill/>
          </p:spPr>
          <p:txBody>
            <a:bodyPr wrap="square" lIns="68573" tIns="0" rIns="68573" bIns="0" rtlCol="0" anchor="t">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点击添加标题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sp>
        <p:nvSpPr>
          <p:cNvPr id="85" name="TextBox 84"/>
          <p:cNvSpPr txBox="1"/>
          <p:nvPr/>
        </p:nvSpPr>
        <p:spPr>
          <a:xfrm>
            <a:off x="4440800" y="3995785"/>
            <a:ext cx="2036150" cy="346241"/>
          </a:xfrm>
          <a:prstGeom prst="rect">
            <a:avLst/>
          </a:prstGeom>
          <a:noFill/>
        </p:spPr>
        <p:txBody>
          <a:bodyPr wrap="square" lIns="68573" tIns="34286" rIns="68573" bIns="34286" rtlCol="0">
            <a:spAutoFit/>
          </a:bodyPr>
          <a:lstStyle/>
          <a:p>
            <a:pPr algn="r" defTabSz="685165" fontAlgn="auto">
              <a:spcBef>
                <a:spcPts val="0"/>
              </a:spcBef>
              <a:spcAft>
                <a:spcPts val="0"/>
              </a:spcAft>
            </a:pP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altLang="zh-CN" sz="900" dirty="0">
              <a:latin typeface="微软雅黑" panose="020B0503020204020204" pitchFamily="34" charset="-122"/>
              <a:ea typeface="微软雅黑" panose="020B0503020204020204" pitchFamily="34" charset="-122"/>
              <a:sym typeface="微软雅黑" panose="020B0503020204020204" pitchFamily="34" charset="-122"/>
            </a:endParaRPr>
          </a:p>
          <a:p>
            <a:pPr algn="r" defTabSz="685165" fontAlgn="auto">
              <a:spcBef>
                <a:spcPts val="0"/>
              </a:spcBef>
              <a:spcAft>
                <a:spcPts val="0"/>
              </a:spcAft>
            </a:pP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zh-CN" altLang="en-US" sz="900" dirty="0">
              <a:solidFill>
                <a:prstClr val="black">
                  <a:lumMod val="95000"/>
                  <a:lumOff val="5000"/>
                </a:prst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4677097" y="3512239"/>
            <a:ext cx="1423211" cy="394996"/>
            <a:chOff x="6235335" y="4682979"/>
            <a:chExt cx="1897615" cy="526661"/>
          </a:xfrm>
          <a:solidFill>
            <a:srgbClr val="0070C0"/>
          </a:solidFill>
        </p:grpSpPr>
        <p:grpSp>
          <p:nvGrpSpPr>
            <p:cNvPr id="86" name="组合 85"/>
            <p:cNvGrpSpPr/>
            <p:nvPr/>
          </p:nvGrpSpPr>
          <p:grpSpPr>
            <a:xfrm rot="10800000" flipH="1">
              <a:off x="6235335" y="4682979"/>
              <a:ext cx="1871011" cy="526661"/>
              <a:chOff x="4714476" y="2213675"/>
              <a:chExt cx="1871011" cy="526661"/>
            </a:xfrm>
            <a:grpFill/>
          </p:grpSpPr>
          <p:sp>
            <p:nvSpPr>
              <p:cNvPr id="87" name="等腰三角形 86"/>
              <p:cNvSpPr/>
              <p:nvPr/>
            </p:nvSpPr>
            <p:spPr>
              <a:xfrm rot="10800000">
                <a:off x="5813900" y="2583325"/>
                <a:ext cx="224131" cy="157011"/>
              </a:xfrm>
              <a:prstGeom prst="triangle">
                <a:avLst/>
              </a:prstGeom>
              <a:solidFill>
                <a:srgbClr val="2363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auto">
                  <a:spcBef>
                    <a:spcPts val="0"/>
                  </a:spcBef>
                  <a:spcAft>
                    <a:spcPts val="0"/>
                  </a:spcAft>
                </a:pPr>
                <a:endParaRPr lang="zh-CN" altLang="en-US" sz="1425">
                  <a:solidFill>
                    <a:schemeClr val="bg1"/>
                  </a:solidFill>
                  <a:latin typeface="微软雅黑" panose="020B0503020204020204" pitchFamily="34" charset="-122"/>
                  <a:ea typeface="微软雅黑" panose="020B0503020204020204" pitchFamily="34" charset="-122"/>
                </a:endParaRPr>
              </a:p>
            </p:txBody>
          </p:sp>
          <p:sp>
            <p:nvSpPr>
              <p:cNvPr id="88" name="TextBox 87"/>
              <p:cNvSpPr txBox="1"/>
              <p:nvPr/>
            </p:nvSpPr>
            <p:spPr>
              <a:xfrm>
                <a:off x="4714476" y="2213675"/>
                <a:ext cx="1871011" cy="413076"/>
              </a:xfrm>
              <a:prstGeom prst="rect">
                <a:avLst/>
              </a:prstGeom>
              <a:solidFill>
                <a:srgbClr val="2363C0"/>
              </a:solidFill>
            </p:spPr>
            <p:txBody>
              <a:bodyPr wrap="square" rtlCol="0" anchor="ctr">
                <a:spAutoFit/>
              </a:bodyPr>
              <a:lstStyle/>
              <a:p>
                <a:pPr algn="ctr" defTabSz="685165" fontAlgn="auto">
                  <a:spcBef>
                    <a:spcPts val="0"/>
                  </a:spcBef>
                  <a:spcAft>
                    <a:spcPts val="0"/>
                  </a:spcAft>
                </a:pPr>
                <a:endParaRPr lang="zh-CN" altLang="en-US" sz="1425" dirty="0">
                  <a:solidFill>
                    <a:schemeClr val="bg1"/>
                  </a:solidFill>
                  <a:latin typeface="微软雅黑" panose="020B0503020204020204" pitchFamily="34" charset="-122"/>
                  <a:ea typeface="微软雅黑" panose="020B0503020204020204" pitchFamily="34" charset="-122"/>
                </a:endParaRPr>
              </a:p>
            </p:txBody>
          </p:sp>
        </p:grpSp>
        <p:sp>
          <p:nvSpPr>
            <p:cNvPr id="89" name="TextBox 88"/>
            <p:cNvSpPr txBox="1"/>
            <p:nvPr/>
          </p:nvSpPr>
          <p:spPr>
            <a:xfrm>
              <a:off x="6298946" y="4838955"/>
              <a:ext cx="1834004" cy="328294"/>
            </a:xfrm>
            <a:prstGeom prst="rect">
              <a:avLst/>
            </a:prstGeom>
            <a:noFill/>
          </p:spPr>
          <p:txBody>
            <a:bodyPr wrap="square" lIns="68573" tIns="0" rIns="68573" bIns="0" rtlCol="0" anchor="t">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点击添加标题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sp>
        <p:nvSpPr>
          <p:cNvPr id="49" name="Rectangle 36"/>
          <p:cNvSpPr>
            <a:spLocks noChangeArrowheads="1"/>
          </p:cNvSpPr>
          <p:nvPr/>
        </p:nvSpPr>
        <p:spPr bwMode="auto">
          <a:xfrm>
            <a:off x="822434" y="234429"/>
            <a:ext cx="17331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r>
              <a:rPr lang="zh-CN" altLang="zh-CN" sz="2000" b="1" dirty="0">
                <a:latin typeface="微软雅黑" panose="020B0503020204020204" pitchFamily="34" charset="-122"/>
                <a:ea typeface="微软雅黑" panose="020B0503020204020204" pitchFamily="34" charset="-122"/>
              </a:rPr>
              <a:t>点击添加标题</a:t>
            </a:r>
            <a:endParaRPr lang="zh-CN" altLang="zh-CN" sz="2000" dirty="0">
              <a:latin typeface="微软雅黑" panose="020B0503020204020204" pitchFamily="34" charset="-122"/>
              <a:ea typeface="微软雅黑" panose="020B0503020204020204" pitchFamily="34" charset="-122"/>
            </a:endParaRPr>
          </a:p>
        </p:txBody>
      </p:sp>
      <p:pic>
        <p:nvPicPr>
          <p:cNvPr id="50" name="图片 4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595" y="183694"/>
            <a:ext cx="808746" cy="4508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7000">
        <p14:prism isInverted="1"/>
      </p:transition>
    </mc:Choice>
    <mc:Fallback>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down)">
                                      <p:cBhvr>
                                        <p:cTn id="7" dur="500"/>
                                        <p:tgtEl>
                                          <p:spTgt spid="51"/>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p:cTn id="12" dur="500" fill="hold"/>
                                        <p:tgtEl>
                                          <p:spTgt spid="50"/>
                                        </p:tgtEl>
                                        <p:attrNameLst>
                                          <p:attrName>ppt_w</p:attrName>
                                        </p:attrNameLst>
                                      </p:cBhvr>
                                      <p:tavLst>
                                        <p:tav tm="0">
                                          <p:val>
                                            <p:fltVal val="0"/>
                                          </p:val>
                                        </p:tav>
                                        <p:tav tm="100000">
                                          <p:val>
                                            <p:strVal val="#ppt_w"/>
                                          </p:val>
                                        </p:tav>
                                      </p:tavLst>
                                    </p:anim>
                                    <p:anim calcmode="lin" valueType="num">
                                      <p:cBhvr>
                                        <p:cTn id="13" dur="500" fill="hold"/>
                                        <p:tgtEl>
                                          <p:spTgt spid="50"/>
                                        </p:tgtEl>
                                        <p:attrNameLst>
                                          <p:attrName>ppt_h</p:attrName>
                                        </p:attrNameLst>
                                      </p:cBhvr>
                                      <p:tavLst>
                                        <p:tav tm="0">
                                          <p:val>
                                            <p:fltVal val="0"/>
                                          </p:val>
                                        </p:tav>
                                        <p:tav tm="100000">
                                          <p:val>
                                            <p:strVal val="#ppt_h"/>
                                          </p:val>
                                        </p:tav>
                                      </p:tavLst>
                                    </p:anim>
                                    <p:animEffect transition="in" filter="fade">
                                      <p:cBhvr>
                                        <p:cTn id="14" dur="500"/>
                                        <p:tgtEl>
                                          <p:spTgt spid="50"/>
                                        </p:tgtEl>
                                      </p:cBhvr>
                                    </p:animEffect>
                                  </p:childTnLst>
                                </p:cTn>
                              </p:par>
                              <p:par>
                                <p:cTn id="15" presetID="2" presetClass="entr" presetSubtype="8" fill="hold" grpId="0" nodeType="withEffect">
                                  <p:stCondLst>
                                    <p:cond delay="0"/>
                                  </p:stCondLst>
                                  <p:childTnLst>
                                    <p:set>
                                      <p:cBhvr>
                                        <p:cTn id="16" dur="1" fill="hold">
                                          <p:stCondLst>
                                            <p:cond delay="0"/>
                                          </p:stCondLst>
                                        </p:cTn>
                                        <p:tgtEl>
                                          <p:spTgt spid="49"/>
                                        </p:tgtEl>
                                        <p:attrNameLst>
                                          <p:attrName>style.visibility</p:attrName>
                                        </p:attrNameLst>
                                      </p:cBhvr>
                                      <p:to>
                                        <p:strVal val="visible"/>
                                      </p:to>
                                    </p:set>
                                    <p:anim calcmode="lin" valueType="num">
                                      <p:cBhvr additive="base">
                                        <p:cTn id="17" dur="500" fill="hold"/>
                                        <p:tgtEl>
                                          <p:spTgt spid="49"/>
                                        </p:tgtEl>
                                        <p:attrNameLst>
                                          <p:attrName>ppt_x</p:attrName>
                                        </p:attrNameLst>
                                      </p:cBhvr>
                                      <p:tavLst>
                                        <p:tav tm="0">
                                          <p:val>
                                            <p:strVal val="0-#ppt_w/2"/>
                                          </p:val>
                                        </p:tav>
                                        <p:tav tm="100000">
                                          <p:val>
                                            <p:strVal val="#ppt_x"/>
                                          </p:val>
                                        </p:tav>
                                      </p:tavLst>
                                    </p:anim>
                                    <p:anim calcmode="lin" valueType="num">
                                      <p:cBhvr additive="base">
                                        <p:cTn id="18" dur="500" fill="hold"/>
                                        <p:tgtEl>
                                          <p:spTgt spid="49"/>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22" presetClass="entr" presetSubtype="8" fill="hold" nodeType="afterEffect">
                                  <p:stCondLst>
                                    <p:cond delay="0"/>
                                  </p:stCondLst>
                                  <p:childTnLst>
                                    <p:set>
                                      <p:cBhvr>
                                        <p:cTn id="21" dur="1" fill="hold">
                                          <p:stCondLst>
                                            <p:cond delay="0"/>
                                          </p:stCondLst>
                                        </p:cTn>
                                        <p:tgtEl>
                                          <p:spTgt spid="1045"/>
                                        </p:tgtEl>
                                        <p:attrNameLst>
                                          <p:attrName>style.visibility</p:attrName>
                                        </p:attrNameLst>
                                      </p:cBhvr>
                                      <p:to>
                                        <p:strVal val="visible"/>
                                      </p:to>
                                    </p:set>
                                    <p:animEffect transition="in" filter="wipe(left)">
                                      <p:cBhvr>
                                        <p:cTn id="22" dur="1000"/>
                                        <p:tgtEl>
                                          <p:spTgt spid="1045"/>
                                        </p:tgtEl>
                                      </p:cBhvr>
                                    </p:animEffect>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p:cTn id="26" dur="500" fill="hold"/>
                                        <p:tgtEl>
                                          <p:spTgt spid="2"/>
                                        </p:tgtEl>
                                        <p:attrNameLst>
                                          <p:attrName>ppt_w</p:attrName>
                                        </p:attrNameLst>
                                      </p:cBhvr>
                                      <p:tavLst>
                                        <p:tav tm="0">
                                          <p:val>
                                            <p:fltVal val="0"/>
                                          </p:val>
                                        </p:tav>
                                        <p:tav tm="100000">
                                          <p:val>
                                            <p:strVal val="#ppt_w"/>
                                          </p:val>
                                        </p:tav>
                                      </p:tavLst>
                                    </p:anim>
                                    <p:anim calcmode="lin" valueType="num">
                                      <p:cBhvr>
                                        <p:cTn id="27" dur="500" fill="hold"/>
                                        <p:tgtEl>
                                          <p:spTgt spid="2"/>
                                        </p:tgtEl>
                                        <p:attrNameLst>
                                          <p:attrName>ppt_h</p:attrName>
                                        </p:attrNameLst>
                                      </p:cBhvr>
                                      <p:tavLst>
                                        <p:tav tm="0">
                                          <p:val>
                                            <p:fltVal val="0"/>
                                          </p:val>
                                        </p:tav>
                                        <p:tav tm="100000">
                                          <p:val>
                                            <p:strVal val="#ppt_h"/>
                                          </p:val>
                                        </p:tav>
                                      </p:tavLst>
                                    </p:anim>
                                    <p:animEffect transition="in" filter="fade">
                                      <p:cBhvr>
                                        <p:cTn id="28" dur="500"/>
                                        <p:tgtEl>
                                          <p:spTgt spid="2"/>
                                        </p:tgtEl>
                                      </p:cBhvr>
                                    </p:animEffect>
                                  </p:childTnLst>
                                </p:cTn>
                              </p:par>
                            </p:childTnLst>
                          </p:cTn>
                        </p:par>
                        <p:par>
                          <p:cTn id="29" fill="hold">
                            <p:stCondLst>
                              <p:cond delay="2000"/>
                            </p:stCondLst>
                            <p:childTnLst>
                              <p:par>
                                <p:cTn id="30" presetID="53" presetClass="entr" presetSubtype="16" fill="hold" nodeType="after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p:cTn id="32" dur="500" fill="hold"/>
                                        <p:tgtEl>
                                          <p:spTgt spid="3"/>
                                        </p:tgtEl>
                                        <p:attrNameLst>
                                          <p:attrName>ppt_w</p:attrName>
                                        </p:attrNameLst>
                                      </p:cBhvr>
                                      <p:tavLst>
                                        <p:tav tm="0">
                                          <p:val>
                                            <p:fltVal val="0"/>
                                          </p:val>
                                        </p:tav>
                                        <p:tav tm="100000">
                                          <p:val>
                                            <p:strVal val="#ppt_w"/>
                                          </p:val>
                                        </p:tav>
                                      </p:tavLst>
                                    </p:anim>
                                    <p:anim calcmode="lin" valueType="num">
                                      <p:cBhvr>
                                        <p:cTn id="33" dur="500" fill="hold"/>
                                        <p:tgtEl>
                                          <p:spTgt spid="3"/>
                                        </p:tgtEl>
                                        <p:attrNameLst>
                                          <p:attrName>ppt_h</p:attrName>
                                        </p:attrNameLst>
                                      </p:cBhvr>
                                      <p:tavLst>
                                        <p:tav tm="0">
                                          <p:val>
                                            <p:fltVal val="0"/>
                                          </p:val>
                                        </p:tav>
                                        <p:tav tm="100000">
                                          <p:val>
                                            <p:strVal val="#ppt_h"/>
                                          </p:val>
                                        </p:tav>
                                      </p:tavLst>
                                    </p:anim>
                                    <p:animEffect transition="in" filter="fade">
                                      <p:cBhvr>
                                        <p:cTn id="34" dur="500"/>
                                        <p:tgtEl>
                                          <p:spTgt spid="3"/>
                                        </p:tgtEl>
                                      </p:cBhvr>
                                    </p:animEffect>
                                  </p:childTnLst>
                                </p:cTn>
                              </p:par>
                            </p:childTnLst>
                          </p:cTn>
                        </p:par>
                        <p:par>
                          <p:cTn id="35" fill="hold">
                            <p:stCondLst>
                              <p:cond delay="2500"/>
                            </p:stCondLst>
                            <p:childTnLst>
                              <p:par>
                                <p:cTn id="36" presetID="53" presetClass="entr" presetSubtype="16" fill="hold" nodeType="afterEffect">
                                  <p:stCondLst>
                                    <p:cond delay="0"/>
                                  </p:stCondLst>
                                  <p:childTnLst>
                                    <p:set>
                                      <p:cBhvr>
                                        <p:cTn id="37" dur="1" fill="hold">
                                          <p:stCondLst>
                                            <p:cond delay="0"/>
                                          </p:stCondLst>
                                        </p:cTn>
                                        <p:tgtEl>
                                          <p:spTgt spid="4"/>
                                        </p:tgtEl>
                                        <p:attrNameLst>
                                          <p:attrName>style.visibility</p:attrName>
                                        </p:attrNameLst>
                                      </p:cBhvr>
                                      <p:to>
                                        <p:strVal val="visible"/>
                                      </p:to>
                                    </p:set>
                                    <p:anim calcmode="lin" valueType="num">
                                      <p:cBhvr>
                                        <p:cTn id="38" dur="500" fill="hold"/>
                                        <p:tgtEl>
                                          <p:spTgt spid="4"/>
                                        </p:tgtEl>
                                        <p:attrNameLst>
                                          <p:attrName>ppt_w</p:attrName>
                                        </p:attrNameLst>
                                      </p:cBhvr>
                                      <p:tavLst>
                                        <p:tav tm="0">
                                          <p:val>
                                            <p:fltVal val="0"/>
                                          </p:val>
                                        </p:tav>
                                        <p:tav tm="100000">
                                          <p:val>
                                            <p:strVal val="#ppt_w"/>
                                          </p:val>
                                        </p:tav>
                                      </p:tavLst>
                                    </p:anim>
                                    <p:anim calcmode="lin" valueType="num">
                                      <p:cBhvr>
                                        <p:cTn id="39" dur="500" fill="hold"/>
                                        <p:tgtEl>
                                          <p:spTgt spid="4"/>
                                        </p:tgtEl>
                                        <p:attrNameLst>
                                          <p:attrName>ppt_h</p:attrName>
                                        </p:attrNameLst>
                                      </p:cBhvr>
                                      <p:tavLst>
                                        <p:tav tm="0">
                                          <p:val>
                                            <p:fltVal val="0"/>
                                          </p:val>
                                        </p:tav>
                                        <p:tav tm="100000">
                                          <p:val>
                                            <p:strVal val="#ppt_h"/>
                                          </p:val>
                                        </p:tav>
                                      </p:tavLst>
                                    </p:anim>
                                    <p:animEffect transition="in" filter="fade">
                                      <p:cBhvr>
                                        <p:cTn id="40" dur="500"/>
                                        <p:tgtEl>
                                          <p:spTgt spid="4"/>
                                        </p:tgtEl>
                                      </p:cBhvr>
                                    </p:animEffect>
                                  </p:childTnLst>
                                </p:cTn>
                              </p:par>
                            </p:childTnLst>
                          </p:cTn>
                        </p:par>
                        <p:par>
                          <p:cTn id="41" fill="hold">
                            <p:stCondLst>
                              <p:cond delay="3000"/>
                            </p:stCondLst>
                            <p:childTnLst>
                              <p:par>
                                <p:cTn id="42" presetID="53" presetClass="entr" presetSubtype="16"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p:cTn id="44" dur="500" fill="hold"/>
                                        <p:tgtEl>
                                          <p:spTgt spid="6"/>
                                        </p:tgtEl>
                                        <p:attrNameLst>
                                          <p:attrName>ppt_w</p:attrName>
                                        </p:attrNameLst>
                                      </p:cBhvr>
                                      <p:tavLst>
                                        <p:tav tm="0">
                                          <p:val>
                                            <p:fltVal val="0"/>
                                          </p:val>
                                        </p:tav>
                                        <p:tav tm="100000">
                                          <p:val>
                                            <p:strVal val="#ppt_w"/>
                                          </p:val>
                                        </p:tav>
                                      </p:tavLst>
                                    </p:anim>
                                    <p:anim calcmode="lin" valueType="num">
                                      <p:cBhvr>
                                        <p:cTn id="45" dur="500" fill="hold"/>
                                        <p:tgtEl>
                                          <p:spTgt spid="6"/>
                                        </p:tgtEl>
                                        <p:attrNameLst>
                                          <p:attrName>ppt_h</p:attrName>
                                        </p:attrNameLst>
                                      </p:cBhvr>
                                      <p:tavLst>
                                        <p:tav tm="0">
                                          <p:val>
                                            <p:fltVal val="0"/>
                                          </p:val>
                                        </p:tav>
                                        <p:tav tm="100000">
                                          <p:val>
                                            <p:strVal val="#ppt_h"/>
                                          </p:val>
                                        </p:tav>
                                      </p:tavLst>
                                    </p:anim>
                                    <p:animEffect transition="in" filter="fade">
                                      <p:cBhvr>
                                        <p:cTn id="46" dur="500"/>
                                        <p:tgtEl>
                                          <p:spTgt spid="6"/>
                                        </p:tgtEl>
                                      </p:cBhvr>
                                    </p:animEffect>
                                  </p:childTnLst>
                                </p:cTn>
                              </p:par>
                            </p:childTnLst>
                          </p:cTn>
                        </p:par>
                        <p:par>
                          <p:cTn id="47" fill="hold">
                            <p:stCondLst>
                              <p:cond delay="3500"/>
                            </p:stCondLst>
                            <p:childTnLst>
                              <p:par>
                                <p:cTn id="48" presetID="42" presetClass="entr" presetSubtype="0" fill="hold"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300"/>
                                        <p:tgtEl>
                                          <p:spTgt spid="10"/>
                                        </p:tgtEl>
                                      </p:cBhvr>
                                    </p:animEffect>
                                    <p:anim calcmode="lin" valueType="num">
                                      <p:cBhvr>
                                        <p:cTn id="51" dur="300" fill="hold"/>
                                        <p:tgtEl>
                                          <p:spTgt spid="10"/>
                                        </p:tgtEl>
                                        <p:attrNameLst>
                                          <p:attrName>ppt_x</p:attrName>
                                        </p:attrNameLst>
                                      </p:cBhvr>
                                      <p:tavLst>
                                        <p:tav tm="0">
                                          <p:val>
                                            <p:strVal val="#ppt_x"/>
                                          </p:val>
                                        </p:tav>
                                        <p:tav tm="100000">
                                          <p:val>
                                            <p:strVal val="#ppt_x"/>
                                          </p:val>
                                        </p:tav>
                                      </p:tavLst>
                                    </p:anim>
                                    <p:anim calcmode="lin" valueType="num">
                                      <p:cBhvr>
                                        <p:cTn id="52" dur="300" fill="hold"/>
                                        <p:tgtEl>
                                          <p:spTgt spid="10"/>
                                        </p:tgtEl>
                                        <p:attrNameLst>
                                          <p:attrName>ppt_y</p:attrName>
                                        </p:attrNameLst>
                                      </p:cBhvr>
                                      <p:tavLst>
                                        <p:tav tm="0">
                                          <p:val>
                                            <p:strVal val="#ppt_y+.1"/>
                                          </p:val>
                                        </p:tav>
                                        <p:tav tm="100000">
                                          <p:val>
                                            <p:strVal val="#ppt_y"/>
                                          </p:val>
                                        </p:tav>
                                      </p:tavLst>
                                    </p:anim>
                                  </p:childTnLst>
                                </p:cTn>
                              </p:par>
                            </p:childTnLst>
                          </p:cTn>
                        </p:par>
                        <p:par>
                          <p:cTn id="53" fill="hold">
                            <p:stCondLst>
                              <p:cond delay="3800"/>
                            </p:stCondLst>
                            <p:childTnLst>
                              <p:par>
                                <p:cTn id="54" presetID="42" presetClass="entr" presetSubtype="0" fill="hold" grpId="0" nodeType="afterEffect">
                                  <p:stCondLst>
                                    <p:cond delay="0"/>
                                  </p:stCondLst>
                                  <p:childTnLst>
                                    <p:set>
                                      <p:cBhvr>
                                        <p:cTn id="55" dur="1" fill="hold">
                                          <p:stCondLst>
                                            <p:cond delay="0"/>
                                          </p:stCondLst>
                                        </p:cTn>
                                        <p:tgtEl>
                                          <p:spTgt spid="116"/>
                                        </p:tgtEl>
                                        <p:attrNameLst>
                                          <p:attrName>style.visibility</p:attrName>
                                        </p:attrNameLst>
                                      </p:cBhvr>
                                      <p:to>
                                        <p:strVal val="visible"/>
                                      </p:to>
                                    </p:set>
                                    <p:animEffect transition="in" filter="fade">
                                      <p:cBhvr>
                                        <p:cTn id="56" dur="300"/>
                                        <p:tgtEl>
                                          <p:spTgt spid="116"/>
                                        </p:tgtEl>
                                      </p:cBhvr>
                                    </p:animEffect>
                                    <p:anim calcmode="lin" valueType="num">
                                      <p:cBhvr>
                                        <p:cTn id="57" dur="300" fill="hold"/>
                                        <p:tgtEl>
                                          <p:spTgt spid="116"/>
                                        </p:tgtEl>
                                        <p:attrNameLst>
                                          <p:attrName>ppt_x</p:attrName>
                                        </p:attrNameLst>
                                      </p:cBhvr>
                                      <p:tavLst>
                                        <p:tav tm="0">
                                          <p:val>
                                            <p:strVal val="#ppt_x"/>
                                          </p:val>
                                        </p:tav>
                                        <p:tav tm="100000">
                                          <p:val>
                                            <p:strVal val="#ppt_x"/>
                                          </p:val>
                                        </p:tav>
                                      </p:tavLst>
                                    </p:anim>
                                    <p:anim calcmode="lin" valueType="num">
                                      <p:cBhvr>
                                        <p:cTn id="58" dur="300" fill="hold"/>
                                        <p:tgtEl>
                                          <p:spTgt spid="116"/>
                                        </p:tgtEl>
                                        <p:attrNameLst>
                                          <p:attrName>ppt_y</p:attrName>
                                        </p:attrNameLst>
                                      </p:cBhvr>
                                      <p:tavLst>
                                        <p:tav tm="0">
                                          <p:val>
                                            <p:strVal val="#ppt_y+.1"/>
                                          </p:val>
                                        </p:tav>
                                        <p:tav tm="100000">
                                          <p:val>
                                            <p:strVal val="#ppt_y"/>
                                          </p:val>
                                        </p:tav>
                                      </p:tavLst>
                                    </p:anim>
                                  </p:childTnLst>
                                </p:cTn>
                              </p:par>
                            </p:childTnLst>
                          </p:cTn>
                        </p:par>
                        <p:par>
                          <p:cTn id="59" fill="hold">
                            <p:stCondLst>
                              <p:cond delay="4100"/>
                            </p:stCondLst>
                            <p:childTnLst>
                              <p:par>
                                <p:cTn id="60" presetID="47" presetClass="entr" presetSubtype="0" fill="hold" nodeType="afterEffect">
                                  <p:stCondLst>
                                    <p:cond delay="0"/>
                                  </p:stCondLst>
                                  <p:childTnLst>
                                    <p:set>
                                      <p:cBhvr>
                                        <p:cTn id="61" dur="1" fill="hold">
                                          <p:stCondLst>
                                            <p:cond delay="0"/>
                                          </p:stCondLst>
                                        </p:cTn>
                                        <p:tgtEl>
                                          <p:spTgt spid="7"/>
                                        </p:tgtEl>
                                        <p:attrNameLst>
                                          <p:attrName>style.visibility</p:attrName>
                                        </p:attrNameLst>
                                      </p:cBhvr>
                                      <p:to>
                                        <p:strVal val="visible"/>
                                      </p:to>
                                    </p:set>
                                    <p:animEffect transition="in" filter="fade">
                                      <p:cBhvr>
                                        <p:cTn id="62" dur="300"/>
                                        <p:tgtEl>
                                          <p:spTgt spid="7"/>
                                        </p:tgtEl>
                                      </p:cBhvr>
                                    </p:animEffect>
                                    <p:anim calcmode="lin" valueType="num">
                                      <p:cBhvr>
                                        <p:cTn id="63" dur="300" fill="hold"/>
                                        <p:tgtEl>
                                          <p:spTgt spid="7"/>
                                        </p:tgtEl>
                                        <p:attrNameLst>
                                          <p:attrName>ppt_x</p:attrName>
                                        </p:attrNameLst>
                                      </p:cBhvr>
                                      <p:tavLst>
                                        <p:tav tm="0">
                                          <p:val>
                                            <p:strVal val="#ppt_x"/>
                                          </p:val>
                                        </p:tav>
                                        <p:tav tm="100000">
                                          <p:val>
                                            <p:strVal val="#ppt_x"/>
                                          </p:val>
                                        </p:tav>
                                      </p:tavLst>
                                    </p:anim>
                                    <p:anim calcmode="lin" valueType="num">
                                      <p:cBhvr>
                                        <p:cTn id="64" dur="300" fill="hold"/>
                                        <p:tgtEl>
                                          <p:spTgt spid="7"/>
                                        </p:tgtEl>
                                        <p:attrNameLst>
                                          <p:attrName>ppt_y</p:attrName>
                                        </p:attrNameLst>
                                      </p:cBhvr>
                                      <p:tavLst>
                                        <p:tav tm="0">
                                          <p:val>
                                            <p:strVal val="#ppt_y-.1"/>
                                          </p:val>
                                        </p:tav>
                                        <p:tav tm="100000">
                                          <p:val>
                                            <p:strVal val="#ppt_y"/>
                                          </p:val>
                                        </p:tav>
                                      </p:tavLst>
                                    </p:anim>
                                  </p:childTnLst>
                                </p:cTn>
                              </p:par>
                            </p:childTnLst>
                          </p:cTn>
                        </p:par>
                        <p:par>
                          <p:cTn id="65" fill="hold">
                            <p:stCondLst>
                              <p:cond delay="4400"/>
                            </p:stCondLst>
                            <p:childTnLst>
                              <p:par>
                                <p:cTn id="66" presetID="47" presetClass="entr" presetSubtype="0" fill="hold" grpId="0" nodeType="afterEffect">
                                  <p:stCondLst>
                                    <p:cond delay="0"/>
                                  </p:stCondLst>
                                  <p:childTnLst>
                                    <p:set>
                                      <p:cBhvr>
                                        <p:cTn id="67" dur="1" fill="hold">
                                          <p:stCondLst>
                                            <p:cond delay="0"/>
                                          </p:stCondLst>
                                        </p:cTn>
                                        <p:tgtEl>
                                          <p:spTgt spid="125"/>
                                        </p:tgtEl>
                                        <p:attrNameLst>
                                          <p:attrName>style.visibility</p:attrName>
                                        </p:attrNameLst>
                                      </p:cBhvr>
                                      <p:to>
                                        <p:strVal val="visible"/>
                                      </p:to>
                                    </p:set>
                                    <p:animEffect transition="in" filter="fade">
                                      <p:cBhvr>
                                        <p:cTn id="68" dur="300"/>
                                        <p:tgtEl>
                                          <p:spTgt spid="125"/>
                                        </p:tgtEl>
                                      </p:cBhvr>
                                    </p:animEffect>
                                    <p:anim calcmode="lin" valueType="num">
                                      <p:cBhvr>
                                        <p:cTn id="69" dur="300" fill="hold"/>
                                        <p:tgtEl>
                                          <p:spTgt spid="125"/>
                                        </p:tgtEl>
                                        <p:attrNameLst>
                                          <p:attrName>ppt_x</p:attrName>
                                        </p:attrNameLst>
                                      </p:cBhvr>
                                      <p:tavLst>
                                        <p:tav tm="0">
                                          <p:val>
                                            <p:strVal val="#ppt_x"/>
                                          </p:val>
                                        </p:tav>
                                        <p:tav tm="100000">
                                          <p:val>
                                            <p:strVal val="#ppt_x"/>
                                          </p:val>
                                        </p:tav>
                                      </p:tavLst>
                                    </p:anim>
                                    <p:anim calcmode="lin" valueType="num">
                                      <p:cBhvr>
                                        <p:cTn id="70" dur="300" fill="hold"/>
                                        <p:tgtEl>
                                          <p:spTgt spid="125"/>
                                        </p:tgtEl>
                                        <p:attrNameLst>
                                          <p:attrName>ppt_y</p:attrName>
                                        </p:attrNameLst>
                                      </p:cBhvr>
                                      <p:tavLst>
                                        <p:tav tm="0">
                                          <p:val>
                                            <p:strVal val="#ppt_y-.1"/>
                                          </p:val>
                                        </p:tav>
                                        <p:tav tm="100000">
                                          <p:val>
                                            <p:strVal val="#ppt_y"/>
                                          </p:val>
                                        </p:tav>
                                      </p:tavLst>
                                    </p:anim>
                                  </p:childTnLst>
                                </p:cTn>
                              </p:par>
                            </p:childTnLst>
                          </p:cTn>
                        </p:par>
                        <p:par>
                          <p:cTn id="71" fill="hold">
                            <p:stCondLst>
                              <p:cond delay="4700"/>
                            </p:stCondLst>
                            <p:childTnLst>
                              <p:par>
                                <p:cTn id="72" presetID="42" presetClass="entr" presetSubtype="0" fill="hold"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fade">
                                      <p:cBhvr>
                                        <p:cTn id="74" dur="300"/>
                                        <p:tgtEl>
                                          <p:spTgt spid="9"/>
                                        </p:tgtEl>
                                      </p:cBhvr>
                                    </p:animEffect>
                                    <p:anim calcmode="lin" valueType="num">
                                      <p:cBhvr>
                                        <p:cTn id="75" dur="300" fill="hold"/>
                                        <p:tgtEl>
                                          <p:spTgt spid="9"/>
                                        </p:tgtEl>
                                        <p:attrNameLst>
                                          <p:attrName>ppt_x</p:attrName>
                                        </p:attrNameLst>
                                      </p:cBhvr>
                                      <p:tavLst>
                                        <p:tav tm="0">
                                          <p:val>
                                            <p:strVal val="#ppt_x"/>
                                          </p:val>
                                        </p:tav>
                                        <p:tav tm="100000">
                                          <p:val>
                                            <p:strVal val="#ppt_x"/>
                                          </p:val>
                                        </p:tav>
                                      </p:tavLst>
                                    </p:anim>
                                    <p:anim calcmode="lin" valueType="num">
                                      <p:cBhvr>
                                        <p:cTn id="76" dur="300" fill="hold"/>
                                        <p:tgtEl>
                                          <p:spTgt spid="9"/>
                                        </p:tgtEl>
                                        <p:attrNameLst>
                                          <p:attrName>ppt_y</p:attrName>
                                        </p:attrNameLst>
                                      </p:cBhvr>
                                      <p:tavLst>
                                        <p:tav tm="0">
                                          <p:val>
                                            <p:strVal val="#ppt_y+.1"/>
                                          </p:val>
                                        </p:tav>
                                        <p:tav tm="100000">
                                          <p:val>
                                            <p:strVal val="#ppt_y"/>
                                          </p:val>
                                        </p:tav>
                                      </p:tavLst>
                                    </p:anim>
                                  </p:childTnLst>
                                </p:cTn>
                              </p:par>
                            </p:childTnLst>
                          </p:cTn>
                        </p:par>
                        <p:par>
                          <p:cTn id="77" fill="hold">
                            <p:stCondLst>
                              <p:cond delay="5000"/>
                            </p:stCondLst>
                            <p:childTnLst>
                              <p:par>
                                <p:cTn id="78" presetID="42" presetClass="entr" presetSubtype="0" fill="hold" grpId="0" nodeType="afterEffect">
                                  <p:stCondLst>
                                    <p:cond delay="0"/>
                                  </p:stCondLst>
                                  <p:childTnLst>
                                    <p:set>
                                      <p:cBhvr>
                                        <p:cTn id="79" dur="1" fill="hold">
                                          <p:stCondLst>
                                            <p:cond delay="0"/>
                                          </p:stCondLst>
                                        </p:cTn>
                                        <p:tgtEl>
                                          <p:spTgt spid="85"/>
                                        </p:tgtEl>
                                        <p:attrNameLst>
                                          <p:attrName>style.visibility</p:attrName>
                                        </p:attrNameLst>
                                      </p:cBhvr>
                                      <p:to>
                                        <p:strVal val="visible"/>
                                      </p:to>
                                    </p:set>
                                    <p:animEffect transition="in" filter="fade">
                                      <p:cBhvr>
                                        <p:cTn id="80" dur="300"/>
                                        <p:tgtEl>
                                          <p:spTgt spid="85"/>
                                        </p:tgtEl>
                                      </p:cBhvr>
                                    </p:animEffect>
                                    <p:anim calcmode="lin" valueType="num">
                                      <p:cBhvr>
                                        <p:cTn id="81" dur="300" fill="hold"/>
                                        <p:tgtEl>
                                          <p:spTgt spid="85"/>
                                        </p:tgtEl>
                                        <p:attrNameLst>
                                          <p:attrName>ppt_x</p:attrName>
                                        </p:attrNameLst>
                                      </p:cBhvr>
                                      <p:tavLst>
                                        <p:tav tm="0">
                                          <p:val>
                                            <p:strVal val="#ppt_x"/>
                                          </p:val>
                                        </p:tav>
                                        <p:tav tm="100000">
                                          <p:val>
                                            <p:strVal val="#ppt_x"/>
                                          </p:val>
                                        </p:tav>
                                      </p:tavLst>
                                    </p:anim>
                                    <p:anim calcmode="lin" valueType="num">
                                      <p:cBhvr>
                                        <p:cTn id="82" dur="300" fill="hold"/>
                                        <p:tgtEl>
                                          <p:spTgt spid="85"/>
                                        </p:tgtEl>
                                        <p:attrNameLst>
                                          <p:attrName>ppt_y</p:attrName>
                                        </p:attrNameLst>
                                      </p:cBhvr>
                                      <p:tavLst>
                                        <p:tav tm="0">
                                          <p:val>
                                            <p:strVal val="#ppt_y+.1"/>
                                          </p:val>
                                        </p:tav>
                                        <p:tav tm="100000">
                                          <p:val>
                                            <p:strVal val="#ppt_y"/>
                                          </p:val>
                                        </p:tav>
                                      </p:tavLst>
                                    </p:anim>
                                  </p:childTnLst>
                                </p:cTn>
                              </p:par>
                            </p:childTnLst>
                          </p:cTn>
                        </p:par>
                        <p:par>
                          <p:cTn id="83" fill="hold">
                            <p:stCondLst>
                              <p:cond delay="5300"/>
                            </p:stCondLst>
                            <p:childTnLst>
                              <p:par>
                                <p:cTn id="84" presetID="47" presetClass="entr" presetSubtype="0" fill="hold" nodeType="afterEffect">
                                  <p:stCondLst>
                                    <p:cond delay="0"/>
                                  </p:stCondLst>
                                  <p:childTnLst>
                                    <p:set>
                                      <p:cBhvr>
                                        <p:cTn id="85" dur="1" fill="hold">
                                          <p:stCondLst>
                                            <p:cond delay="0"/>
                                          </p:stCondLst>
                                        </p:cTn>
                                        <p:tgtEl>
                                          <p:spTgt spid="8"/>
                                        </p:tgtEl>
                                        <p:attrNameLst>
                                          <p:attrName>style.visibility</p:attrName>
                                        </p:attrNameLst>
                                      </p:cBhvr>
                                      <p:to>
                                        <p:strVal val="visible"/>
                                      </p:to>
                                    </p:set>
                                    <p:animEffect transition="in" filter="fade">
                                      <p:cBhvr>
                                        <p:cTn id="86" dur="300"/>
                                        <p:tgtEl>
                                          <p:spTgt spid="8"/>
                                        </p:tgtEl>
                                      </p:cBhvr>
                                    </p:animEffect>
                                    <p:anim calcmode="lin" valueType="num">
                                      <p:cBhvr>
                                        <p:cTn id="87" dur="300" fill="hold"/>
                                        <p:tgtEl>
                                          <p:spTgt spid="8"/>
                                        </p:tgtEl>
                                        <p:attrNameLst>
                                          <p:attrName>ppt_x</p:attrName>
                                        </p:attrNameLst>
                                      </p:cBhvr>
                                      <p:tavLst>
                                        <p:tav tm="0">
                                          <p:val>
                                            <p:strVal val="#ppt_x"/>
                                          </p:val>
                                        </p:tav>
                                        <p:tav tm="100000">
                                          <p:val>
                                            <p:strVal val="#ppt_x"/>
                                          </p:val>
                                        </p:tav>
                                      </p:tavLst>
                                    </p:anim>
                                    <p:anim calcmode="lin" valueType="num">
                                      <p:cBhvr>
                                        <p:cTn id="88" dur="300" fill="hold"/>
                                        <p:tgtEl>
                                          <p:spTgt spid="8"/>
                                        </p:tgtEl>
                                        <p:attrNameLst>
                                          <p:attrName>ppt_y</p:attrName>
                                        </p:attrNameLst>
                                      </p:cBhvr>
                                      <p:tavLst>
                                        <p:tav tm="0">
                                          <p:val>
                                            <p:strVal val="#ppt_y-.1"/>
                                          </p:val>
                                        </p:tav>
                                        <p:tav tm="100000">
                                          <p:val>
                                            <p:strVal val="#ppt_y"/>
                                          </p:val>
                                        </p:tav>
                                      </p:tavLst>
                                    </p:anim>
                                  </p:childTnLst>
                                </p:cTn>
                              </p:par>
                            </p:childTnLst>
                          </p:cTn>
                        </p:par>
                        <p:par>
                          <p:cTn id="89" fill="hold">
                            <p:stCondLst>
                              <p:cond delay="5600"/>
                            </p:stCondLst>
                            <p:childTnLst>
                              <p:par>
                                <p:cTn id="90" presetID="47" presetClass="entr" presetSubtype="0" fill="hold" grpId="0" nodeType="afterEffect">
                                  <p:stCondLst>
                                    <p:cond delay="0"/>
                                  </p:stCondLst>
                                  <p:childTnLst>
                                    <p:set>
                                      <p:cBhvr>
                                        <p:cTn id="91" dur="1" fill="hold">
                                          <p:stCondLst>
                                            <p:cond delay="0"/>
                                          </p:stCondLst>
                                        </p:cTn>
                                        <p:tgtEl>
                                          <p:spTgt spid="128"/>
                                        </p:tgtEl>
                                        <p:attrNameLst>
                                          <p:attrName>style.visibility</p:attrName>
                                        </p:attrNameLst>
                                      </p:cBhvr>
                                      <p:to>
                                        <p:strVal val="visible"/>
                                      </p:to>
                                    </p:set>
                                    <p:animEffect transition="in" filter="fade">
                                      <p:cBhvr>
                                        <p:cTn id="92" dur="300"/>
                                        <p:tgtEl>
                                          <p:spTgt spid="128"/>
                                        </p:tgtEl>
                                      </p:cBhvr>
                                    </p:animEffect>
                                    <p:anim calcmode="lin" valueType="num">
                                      <p:cBhvr>
                                        <p:cTn id="93" dur="300" fill="hold"/>
                                        <p:tgtEl>
                                          <p:spTgt spid="128"/>
                                        </p:tgtEl>
                                        <p:attrNameLst>
                                          <p:attrName>ppt_x</p:attrName>
                                        </p:attrNameLst>
                                      </p:cBhvr>
                                      <p:tavLst>
                                        <p:tav tm="0">
                                          <p:val>
                                            <p:strVal val="#ppt_x"/>
                                          </p:val>
                                        </p:tav>
                                        <p:tav tm="100000">
                                          <p:val>
                                            <p:strVal val="#ppt_x"/>
                                          </p:val>
                                        </p:tav>
                                      </p:tavLst>
                                    </p:anim>
                                    <p:anim calcmode="lin" valueType="num">
                                      <p:cBhvr>
                                        <p:cTn id="94" dur="300" fill="hold"/>
                                        <p:tgtEl>
                                          <p:spTgt spid="1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125" grpId="0"/>
      <p:bldP spid="128" grpId="0"/>
      <p:bldP spid="85" grpId="0"/>
      <p:bldP spid="4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 name="图片 9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723" y="3936492"/>
            <a:ext cx="9144000" cy="1207008"/>
          </a:xfrm>
          <a:prstGeom prst="rect">
            <a:avLst/>
          </a:prstGeom>
        </p:spPr>
      </p:pic>
      <p:grpSp>
        <p:nvGrpSpPr>
          <p:cNvPr id="4" name="组合 3"/>
          <p:cNvGrpSpPr/>
          <p:nvPr/>
        </p:nvGrpSpPr>
        <p:grpSpPr>
          <a:xfrm>
            <a:off x="941930" y="1491800"/>
            <a:ext cx="2725193" cy="2058398"/>
            <a:chOff x="1061987" y="1994163"/>
            <a:chExt cx="4169575" cy="2926069"/>
          </a:xfrm>
        </p:grpSpPr>
        <p:sp>
          <p:nvSpPr>
            <p:cNvPr id="80" name="矩形 79"/>
            <p:cNvSpPr/>
            <p:nvPr/>
          </p:nvSpPr>
          <p:spPr>
            <a:xfrm rot="16200000">
              <a:off x="4044692" y="3940802"/>
              <a:ext cx="929078" cy="37269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spcCol="0" rtlCol="0" anchor="ctr"/>
            <a:lstStyle/>
            <a:p>
              <a:pPr algn="ctr" defTabSz="685165" fontAlgn="auto">
                <a:spcBef>
                  <a:spcPts val="0"/>
                </a:spcBef>
                <a:spcAft>
                  <a:spcPts val="0"/>
                </a:spcAft>
              </a:pPr>
              <a:endParaRPr lang="zh-CN" altLang="en-US" sz="1425">
                <a:solidFill>
                  <a:schemeClr val="tx1"/>
                </a:solidFill>
                <a:latin typeface="微软雅黑" panose="020B0503020204020204" pitchFamily="34" charset="-122"/>
                <a:ea typeface="微软雅黑" panose="020B0503020204020204" pitchFamily="34" charset="-122"/>
              </a:endParaRPr>
            </a:p>
          </p:txBody>
        </p:sp>
        <p:sp>
          <p:nvSpPr>
            <p:cNvPr id="81" name="矩形 80"/>
            <p:cNvSpPr/>
            <p:nvPr/>
          </p:nvSpPr>
          <p:spPr>
            <a:xfrm rot="16200000">
              <a:off x="2915758" y="3570745"/>
              <a:ext cx="1668414" cy="372691"/>
            </a:xfrm>
            <a:prstGeom prst="rect">
              <a:avLst/>
            </a:prstGeom>
            <a:solidFill>
              <a:srgbClr val="2363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spcCol="0" rtlCol="0" anchor="ctr"/>
            <a:lstStyle/>
            <a:p>
              <a:pPr algn="ctr" defTabSz="685165" fontAlgn="auto">
                <a:spcBef>
                  <a:spcPts val="0"/>
                </a:spcBef>
                <a:spcAft>
                  <a:spcPts val="0"/>
                </a:spcAft>
              </a:pPr>
              <a:endParaRPr lang="zh-CN" altLang="en-US" sz="1425">
                <a:solidFill>
                  <a:schemeClr val="tx1"/>
                </a:solidFill>
                <a:latin typeface="微软雅黑" panose="020B0503020204020204" pitchFamily="34" charset="-122"/>
                <a:ea typeface="微软雅黑" panose="020B0503020204020204" pitchFamily="34" charset="-122"/>
              </a:endParaRPr>
            </a:p>
          </p:txBody>
        </p:sp>
        <p:sp>
          <p:nvSpPr>
            <p:cNvPr id="89" name="矩形 88"/>
            <p:cNvSpPr/>
            <p:nvPr/>
          </p:nvSpPr>
          <p:spPr>
            <a:xfrm rot="16200000">
              <a:off x="1953189" y="3367444"/>
              <a:ext cx="2075017" cy="37269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spcCol="0" rtlCol="0" anchor="ctr"/>
            <a:lstStyle/>
            <a:p>
              <a:pPr algn="ctr" defTabSz="685165" fontAlgn="auto">
                <a:spcBef>
                  <a:spcPts val="0"/>
                </a:spcBef>
                <a:spcAft>
                  <a:spcPts val="0"/>
                </a:spcAft>
              </a:pPr>
              <a:endParaRPr lang="zh-CN" altLang="en-US" sz="1425">
                <a:solidFill>
                  <a:schemeClr val="tx1"/>
                </a:solidFill>
                <a:latin typeface="微软雅黑" panose="020B0503020204020204" pitchFamily="34" charset="-122"/>
                <a:ea typeface="微软雅黑" panose="020B0503020204020204" pitchFamily="34" charset="-122"/>
              </a:endParaRPr>
            </a:p>
          </p:txBody>
        </p:sp>
        <p:sp>
          <p:nvSpPr>
            <p:cNvPr id="90" name="矩形 89"/>
            <p:cNvSpPr/>
            <p:nvPr/>
          </p:nvSpPr>
          <p:spPr>
            <a:xfrm rot="16200000">
              <a:off x="1540667" y="3714190"/>
              <a:ext cx="1381522" cy="372692"/>
            </a:xfrm>
            <a:prstGeom prst="rect">
              <a:avLst/>
            </a:prstGeom>
            <a:solidFill>
              <a:srgbClr val="2363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spcCol="0" rtlCol="0" anchor="ctr"/>
            <a:lstStyle/>
            <a:p>
              <a:pPr algn="ctr" defTabSz="685165" fontAlgn="auto">
                <a:spcBef>
                  <a:spcPts val="0"/>
                </a:spcBef>
                <a:spcAft>
                  <a:spcPts val="0"/>
                </a:spcAft>
              </a:pPr>
              <a:endParaRPr lang="zh-CN" altLang="en-US" sz="1425">
                <a:solidFill>
                  <a:schemeClr val="tx1"/>
                </a:solidFill>
                <a:latin typeface="微软雅黑" panose="020B0503020204020204" pitchFamily="34" charset="-122"/>
                <a:ea typeface="微软雅黑" panose="020B0503020204020204" pitchFamily="34" charset="-122"/>
              </a:endParaRPr>
            </a:p>
          </p:txBody>
        </p:sp>
        <p:sp>
          <p:nvSpPr>
            <p:cNvPr id="96" name="TextBox 95"/>
            <p:cNvSpPr txBox="1"/>
            <p:nvPr/>
          </p:nvSpPr>
          <p:spPr>
            <a:xfrm>
              <a:off x="1882154" y="2872063"/>
              <a:ext cx="669579" cy="360937"/>
            </a:xfrm>
            <a:prstGeom prst="rect">
              <a:avLst/>
            </a:prstGeom>
            <a:noFill/>
          </p:spPr>
          <p:txBody>
            <a:bodyPr wrap="square" lIns="68573" tIns="34286" rIns="68573" bIns="34286" rtlCol="0">
              <a:spAutoFit/>
            </a:bodyPr>
            <a:lstStyle/>
            <a:p>
              <a:pPr defTabSz="685165" fontAlgn="auto">
                <a:spcBef>
                  <a:spcPts val="0"/>
                </a:spcBef>
                <a:spcAft>
                  <a:spcPts val="0"/>
                </a:spcAft>
              </a:pPr>
              <a:r>
                <a:rPr lang="en-US" altLang="zh-CN" sz="1200" spc="-113" dirty="0">
                  <a:latin typeface="微软雅黑" panose="020B0503020204020204" pitchFamily="34" charset="-122"/>
                  <a:ea typeface="微软雅黑" panose="020B0503020204020204" pitchFamily="34" charset="-122"/>
                </a:rPr>
                <a:t>66%</a:t>
              </a:r>
              <a:endParaRPr lang="zh-CN" altLang="en-US" sz="1200" spc="-113" dirty="0">
                <a:latin typeface="微软雅黑" panose="020B0503020204020204" pitchFamily="34" charset="-122"/>
                <a:ea typeface="微软雅黑" panose="020B0503020204020204" pitchFamily="34" charset="-122"/>
              </a:endParaRPr>
            </a:p>
          </p:txBody>
        </p:sp>
        <p:sp>
          <p:nvSpPr>
            <p:cNvPr id="103" name="TextBox 102"/>
            <p:cNvSpPr txBox="1"/>
            <p:nvPr/>
          </p:nvSpPr>
          <p:spPr>
            <a:xfrm>
              <a:off x="3428059" y="2517487"/>
              <a:ext cx="951523" cy="393750"/>
            </a:xfrm>
            <a:prstGeom prst="rect">
              <a:avLst/>
            </a:prstGeom>
            <a:noFill/>
          </p:spPr>
          <p:txBody>
            <a:bodyPr wrap="square" lIns="68573" tIns="34286" rIns="68573" bIns="34286" rtlCol="0">
              <a:spAutoFit/>
            </a:bodyPr>
            <a:lstStyle/>
            <a:p>
              <a:pPr defTabSz="685165" fontAlgn="auto">
                <a:spcBef>
                  <a:spcPts val="0"/>
                </a:spcBef>
                <a:spcAft>
                  <a:spcPts val="0"/>
                </a:spcAft>
              </a:pPr>
              <a:r>
                <a:rPr lang="en-US" altLang="zh-CN" sz="1350" spc="-113" dirty="0">
                  <a:latin typeface="微软雅黑" panose="020B0503020204020204" pitchFamily="34" charset="-122"/>
                  <a:ea typeface="微软雅黑" panose="020B0503020204020204" pitchFamily="34" charset="-122"/>
                </a:rPr>
                <a:t>79%</a:t>
              </a:r>
              <a:endParaRPr lang="zh-CN" altLang="en-US" sz="1350" spc="-113" dirty="0">
                <a:latin typeface="微软雅黑" panose="020B0503020204020204" pitchFamily="34" charset="-122"/>
                <a:ea typeface="微软雅黑" panose="020B0503020204020204" pitchFamily="34" charset="-122"/>
              </a:endParaRPr>
            </a:p>
          </p:txBody>
        </p:sp>
        <p:sp>
          <p:nvSpPr>
            <p:cNvPr id="104" name="TextBox 103"/>
            <p:cNvSpPr txBox="1"/>
            <p:nvPr/>
          </p:nvSpPr>
          <p:spPr>
            <a:xfrm>
              <a:off x="4119897" y="3286600"/>
              <a:ext cx="831518" cy="393750"/>
            </a:xfrm>
            <a:prstGeom prst="rect">
              <a:avLst/>
            </a:prstGeom>
            <a:noFill/>
          </p:spPr>
          <p:txBody>
            <a:bodyPr wrap="square" lIns="68573" tIns="34286" rIns="68573" bIns="34286" rtlCol="0">
              <a:spAutoFit/>
            </a:bodyPr>
            <a:lstStyle/>
            <a:p>
              <a:pPr defTabSz="685165" fontAlgn="auto">
                <a:spcBef>
                  <a:spcPts val="0"/>
                </a:spcBef>
                <a:spcAft>
                  <a:spcPts val="0"/>
                </a:spcAft>
              </a:pPr>
              <a:r>
                <a:rPr lang="en-US" altLang="zh-CN" sz="1350" spc="-113" dirty="0">
                  <a:latin typeface="微软雅黑" panose="020B0503020204020204" pitchFamily="34" charset="-122"/>
                  <a:ea typeface="微软雅黑" panose="020B0503020204020204" pitchFamily="34" charset="-122"/>
                </a:rPr>
                <a:t>43%</a:t>
              </a:r>
              <a:endParaRPr lang="zh-CN" altLang="en-US" sz="1350" spc="-113" dirty="0">
                <a:latin typeface="微软雅黑" panose="020B0503020204020204" pitchFamily="34" charset="-122"/>
                <a:ea typeface="微软雅黑" panose="020B0503020204020204" pitchFamily="34" charset="-122"/>
              </a:endParaRPr>
            </a:p>
          </p:txBody>
        </p:sp>
        <p:sp>
          <p:nvSpPr>
            <p:cNvPr id="105" name="TextBox 104"/>
            <p:cNvSpPr txBox="1"/>
            <p:nvPr/>
          </p:nvSpPr>
          <p:spPr>
            <a:xfrm>
              <a:off x="2690424" y="2107210"/>
              <a:ext cx="669579" cy="360937"/>
            </a:xfrm>
            <a:prstGeom prst="rect">
              <a:avLst/>
            </a:prstGeom>
            <a:noFill/>
          </p:spPr>
          <p:txBody>
            <a:bodyPr wrap="square" lIns="68573" tIns="34286" rIns="68573" bIns="34286" rtlCol="0">
              <a:spAutoFit/>
            </a:bodyPr>
            <a:lstStyle/>
            <a:p>
              <a:pPr defTabSz="685165" fontAlgn="auto">
                <a:spcBef>
                  <a:spcPts val="0"/>
                </a:spcBef>
                <a:spcAft>
                  <a:spcPts val="0"/>
                </a:spcAft>
              </a:pPr>
              <a:r>
                <a:rPr lang="en-US" altLang="zh-CN" sz="1200" spc="-113" dirty="0">
                  <a:latin typeface="微软雅黑" panose="020B0503020204020204" pitchFamily="34" charset="-122"/>
                  <a:ea typeface="微软雅黑" panose="020B0503020204020204" pitchFamily="34" charset="-122"/>
                </a:rPr>
                <a:t>95%</a:t>
              </a:r>
              <a:endParaRPr lang="zh-CN" altLang="en-US" sz="1200" spc="-113" dirty="0">
                <a:latin typeface="微软雅黑" panose="020B0503020204020204" pitchFamily="34" charset="-122"/>
                <a:ea typeface="微软雅黑" panose="020B0503020204020204" pitchFamily="34" charset="-122"/>
              </a:endParaRPr>
            </a:p>
          </p:txBody>
        </p:sp>
        <p:sp>
          <p:nvSpPr>
            <p:cNvPr id="148" name="TextBox 147"/>
            <p:cNvSpPr txBox="1"/>
            <p:nvPr/>
          </p:nvSpPr>
          <p:spPr>
            <a:xfrm>
              <a:off x="1989161" y="4663798"/>
              <a:ext cx="487256" cy="256434"/>
            </a:xfrm>
            <a:prstGeom prst="rect">
              <a:avLst/>
            </a:prstGeom>
            <a:noFill/>
          </p:spPr>
          <p:txBody>
            <a:bodyPr wrap="none" lIns="52918" tIns="26459" rIns="52918" bIns="26459" rtlCol="0">
              <a:spAutoFit/>
            </a:bodyPr>
            <a:lstStyle/>
            <a:p>
              <a:pPr defTabSz="685165" fontAlgn="auto">
                <a:spcBef>
                  <a:spcPts val="0"/>
                </a:spcBef>
                <a:spcAft>
                  <a:spcPts val="0"/>
                </a:spcAft>
              </a:pPr>
              <a:r>
                <a:rPr lang="zh-CN" altLang="en-US" sz="825" dirty="0">
                  <a:latin typeface="微软雅黑" panose="020B0503020204020204" pitchFamily="34" charset="-122"/>
                  <a:ea typeface="微软雅黑" panose="020B0503020204020204" pitchFamily="34" charset="-122"/>
                </a:rPr>
                <a:t>标题</a:t>
              </a:r>
            </a:p>
          </p:txBody>
        </p:sp>
        <p:sp>
          <p:nvSpPr>
            <p:cNvPr id="149" name="TextBox 148"/>
            <p:cNvSpPr txBox="1"/>
            <p:nvPr/>
          </p:nvSpPr>
          <p:spPr>
            <a:xfrm>
              <a:off x="2826646" y="4663797"/>
              <a:ext cx="487256" cy="256434"/>
            </a:xfrm>
            <a:prstGeom prst="rect">
              <a:avLst/>
            </a:prstGeom>
            <a:noFill/>
          </p:spPr>
          <p:txBody>
            <a:bodyPr wrap="none" lIns="52918" tIns="26459" rIns="52918" bIns="26459" rtlCol="0">
              <a:spAutoFit/>
            </a:bodyPr>
            <a:lstStyle/>
            <a:p>
              <a:pPr defTabSz="685165" fontAlgn="auto">
                <a:spcBef>
                  <a:spcPts val="0"/>
                </a:spcBef>
                <a:spcAft>
                  <a:spcPts val="0"/>
                </a:spcAft>
              </a:pPr>
              <a:r>
                <a:rPr lang="zh-CN" altLang="en-US" sz="825">
                  <a:latin typeface="微软雅黑" panose="020B0503020204020204" pitchFamily="34" charset="-122"/>
                  <a:ea typeface="微软雅黑" panose="020B0503020204020204" pitchFamily="34" charset="-122"/>
                </a:rPr>
                <a:t>标题</a:t>
              </a:r>
            </a:p>
          </p:txBody>
        </p:sp>
        <p:sp>
          <p:nvSpPr>
            <p:cNvPr id="150" name="TextBox 149"/>
            <p:cNvSpPr txBox="1"/>
            <p:nvPr/>
          </p:nvSpPr>
          <p:spPr>
            <a:xfrm>
              <a:off x="3496225" y="4663797"/>
              <a:ext cx="487256" cy="256434"/>
            </a:xfrm>
            <a:prstGeom prst="rect">
              <a:avLst/>
            </a:prstGeom>
            <a:noFill/>
          </p:spPr>
          <p:txBody>
            <a:bodyPr wrap="none" lIns="52918" tIns="26459" rIns="52918" bIns="26459" rtlCol="0">
              <a:spAutoFit/>
            </a:bodyPr>
            <a:lstStyle/>
            <a:p>
              <a:pPr defTabSz="685165" fontAlgn="auto">
                <a:spcBef>
                  <a:spcPts val="0"/>
                </a:spcBef>
                <a:spcAft>
                  <a:spcPts val="0"/>
                </a:spcAft>
              </a:pPr>
              <a:r>
                <a:rPr lang="zh-CN" altLang="en-US" sz="825">
                  <a:latin typeface="微软雅黑" panose="020B0503020204020204" pitchFamily="34" charset="-122"/>
                  <a:ea typeface="微软雅黑" panose="020B0503020204020204" pitchFamily="34" charset="-122"/>
                </a:rPr>
                <a:t>标题</a:t>
              </a:r>
            </a:p>
          </p:txBody>
        </p:sp>
        <p:sp>
          <p:nvSpPr>
            <p:cNvPr id="151" name="TextBox 150"/>
            <p:cNvSpPr txBox="1"/>
            <p:nvPr/>
          </p:nvSpPr>
          <p:spPr>
            <a:xfrm>
              <a:off x="4309946" y="4663797"/>
              <a:ext cx="487256" cy="256434"/>
            </a:xfrm>
            <a:prstGeom prst="rect">
              <a:avLst/>
            </a:prstGeom>
            <a:noFill/>
          </p:spPr>
          <p:txBody>
            <a:bodyPr wrap="none" lIns="52918" tIns="26459" rIns="52918" bIns="26459" rtlCol="0">
              <a:spAutoFit/>
            </a:bodyPr>
            <a:lstStyle/>
            <a:p>
              <a:pPr defTabSz="685165" fontAlgn="auto">
                <a:spcBef>
                  <a:spcPts val="0"/>
                </a:spcBef>
                <a:spcAft>
                  <a:spcPts val="0"/>
                </a:spcAft>
              </a:pPr>
              <a:r>
                <a:rPr lang="zh-CN" altLang="en-US" sz="825" dirty="0">
                  <a:latin typeface="微软雅黑" panose="020B0503020204020204" pitchFamily="34" charset="-122"/>
                  <a:ea typeface="微软雅黑" panose="020B0503020204020204" pitchFamily="34" charset="-122"/>
                </a:rPr>
                <a:t>标题</a:t>
              </a:r>
            </a:p>
          </p:txBody>
        </p:sp>
        <p:grpSp>
          <p:nvGrpSpPr>
            <p:cNvPr id="3" name="组合 2"/>
            <p:cNvGrpSpPr/>
            <p:nvPr/>
          </p:nvGrpSpPr>
          <p:grpSpPr>
            <a:xfrm>
              <a:off x="1061987" y="1994163"/>
              <a:ext cx="4169575" cy="2597744"/>
              <a:chOff x="1061987" y="1994163"/>
              <a:chExt cx="4169575" cy="2597744"/>
            </a:xfrm>
          </p:grpSpPr>
          <p:cxnSp>
            <p:nvCxnSpPr>
              <p:cNvPr id="91" name="直接箭头连接符 90"/>
              <p:cNvCxnSpPr/>
              <p:nvPr/>
            </p:nvCxnSpPr>
            <p:spPr>
              <a:xfrm flipV="1">
                <a:off x="1650042" y="1994163"/>
                <a:ext cx="0" cy="2597744"/>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92" name="直接箭头连接符 91"/>
              <p:cNvCxnSpPr/>
              <p:nvPr/>
            </p:nvCxnSpPr>
            <p:spPr>
              <a:xfrm>
                <a:off x="1610809" y="4591453"/>
                <a:ext cx="3620753" cy="0"/>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31" name="TextBox 130"/>
              <p:cNvSpPr txBox="1"/>
              <p:nvPr/>
            </p:nvSpPr>
            <p:spPr>
              <a:xfrm>
                <a:off x="1061987" y="4318601"/>
                <a:ext cx="450467" cy="256434"/>
              </a:xfrm>
              <a:prstGeom prst="rect">
                <a:avLst/>
              </a:prstGeom>
              <a:noFill/>
            </p:spPr>
            <p:txBody>
              <a:bodyPr wrap="none" lIns="52918" tIns="26459" rIns="52918" bIns="26459" rtlCol="0">
                <a:spAutoFit/>
              </a:bodyPr>
              <a:lstStyle/>
              <a:p>
                <a:pPr defTabSz="685165" fontAlgn="auto">
                  <a:spcBef>
                    <a:spcPts val="0"/>
                  </a:spcBef>
                  <a:spcAft>
                    <a:spcPts val="0"/>
                  </a:spcAft>
                </a:pPr>
                <a:r>
                  <a:rPr lang="en-US" altLang="zh-CN" sz="825">
                    <a:latin typeface="微软雅黑" panose="020B0503020204020204" pitchFamily="34" charset="-122"/>
                    <a:ea typeface="微软雅黑" panose="020B0503020204020204" pitchFamily="34" charset="-122"/>
                  </a:rPr>
                  <a:t>100</a:t>
                </a:r>
                <a:endParaRPr lang="zh-CN" altLang="en-US" sz="825">
                  <a:latin typeface="微软雅黑" panose="020B0503020204020204" pitchFamily="34" charset="-122"/>
                  <a:ea typeface="微软雅黑" panose="020B0503020204020204" pitchFamily="34" charset="-122"/>
                </a:endParaRPr>
              </a:p>
            </p:txBody>
          </p:sp>
          <p:sp>
            <p:nvSpPr>
              <p:cNvPr id="132" name="TextBox 131"/>
              <p:cNvSpPr txBox="1"/>
              <p:nvPr/>
            </p:nvSpPr>
            <p:spPr>
              <a:xfrm>
                <a:off x="1061987" y="4109016"/>
                <a:ext cx="450467" cy="256434"/>
              </a:xfrm>
              <a:prstGeom prst="rect">
                <a:avLst/>
              </a:prstGeom>
              <a:noFill/>
            </p:spPr>
            <p:txBody>
              <a:bodyPr wrap="none" lIns="52918" tIns="26459" rIns="52918" bIns="26459" rtlCol="0">
                <a:spAutoFit/>
              </a:bodyPr>
              <a:lstStyle/>
              <a:p>
                <a:pPr defTabSz="685165" fontAlgn="auto">
                  <a:spcBef>
                    <a:spcPts val="0"/>
                  </a:spcBef>
                  <a:spcAft>
                    <a:spcPts val="0"/>
                  </a:spcAft>
                </a:pPr>
                <a:r>
                  <a:rPr lang="en-US" altLang="zh-CN" sz="825">
                    <a:latin typeface="微软雅黑" panose="020B0503020204020204" pitchFamily="34" charset="-122"/>
                    <a:ea typeface="微软雅黑" panose="020B0503020204020204" pitchFamily="34" charset="-122"/>
                  </a:rPr>
                  <a:t>200</a:t>
                </a:r>
                <a:endParaRPr lang="zh-CN" altLang="en-US" sz="825">
                  <a:latin typeface="微软雅黑" panose="020B0503020204020204" pitchFamily="34" charset="-122"/>
                  <a:ea typeface="微软雅黑" panose="020B0503020204020204" pitchFamily="34" charset="-122"/>
                </a:endParaRPr>
              </a:p>
            </p:txBody>
          </p:sp>
          <p:sp>
            <p:nvSpPr>
              <p:cNvPr id="143" name="TextBox 142"/>
              <p:cNvSpPr txBox="1"/>
              <p:nvPr/>
            </p:nvSpPr>
            <p:spPr>
              <a:xfrm>
                <a:off x="1061987" y="3871788"/>
                <a:ext cx="450467" cy="256434"/>
              </a:xfrm>
              <a:prstGeom prst="rect">
                <a:avLst/>
              </a:prstGeom>
              <a:noFill/>
            </p:spPr>
            <p:txBody>
              <a:bodyPr wrap="none" lIns="52918" tIns="26459" rIns="52918" bIns="26459" rtlCol="0">
                <a:spAutoFit/>
              </a:bodyPr>
              <a:lstStyle/>
              <a:p>
                <a:pPr defTabSz="685165" fontAlgn="auto">
                  <a:spcBef>
                    <a:spcPts val="0"/>
                  </a:spcBef>
                  <a:spcAft>
                    <a:spcPts val="0"/>
                  </a:spcAft>
                </a:pPr>
                <a:r>
                  <a:rPr lang="en-US" altLang="zh-CN" sz="825">
                    <a:latin typeface="微软雅黑" panose="020B0503020204020204" pitchFamily="34" charset="-122"/>
                    <a:ea typeface="微软雅黑" panose="020B0503020204020204" pitchFamily="34" charset="-122"/>
                  </a:rPr>
                  <a:t>300</a:t>
                </a:r>
                <a:endParaRPr lang="zh-CN" altLang="en-US" sz="825">
                  <a:latin typeface="微软雅黑" panose="020B0503020204020204" pitchFamily="34" charset="-122"/>
                  <a:ea typeface="微软雅黑" panose="020B0503020204020204" pitchFamily="34" charset="-122"/>
                </a:endParaRPr>
              </a:p>
            </p:txBody>
          </p:sp>
          <p:sp>
            <p:nvSpPr>
              <p:cNvPr id="144" name="TextBox 143"/>
              <p:cNvSpPr txBox="1"/>
              <p:nvPr/>
            </p:nvSpPr>
            <p:spPr>
              <a:xfrm>
                <a:off x="1061987" y="3634563"/>
                <a:ext cx="450467" cy="256434"/>
              </a:xfrm>
              <a:prstGeom prst="rect">
                <a:avLst/>
              </a:prstGeom>
              <a:noFill/>
            </p:spPr>
            <p:txBody>
              <a:bodyPr wrap="none" lIns="52918" tIns="26459" rIns="52918" bIns="26459" rtlCol="0">
                <a:spAutoFit/>
              </a:bodyPr>
              <a:lstStyle/>
              <a:p>
                <a:pPr defTabSz="685165" fontAlgn="auto">
                  <a:spcBef>
                    <a:spcPts val="0"/>
                  </a:spcBef>
                  <a:spcAft>
                    <a:spcPts val="0"/>
                  </a:spcAft>
                </a:pPr>
                <a:r>
                  <a:rPr lang="en-US" altLang="zh-CN" sz="825">
                    <a:latin typeface="微软雅黑" panose="020B0503020204020204" pitchFamily="34" charset="-122"/>
                    <a:ea typeface="微软雅黑" panose="020B0503020204020204" pitchFamily="34" charset="-122"/>
                  </a:rPr>
                  <a:t>400</a:t>
                </a:r>
                <a:endParaRPr lang="zh-CN" altLang="en-US" sz="825">
                  <a:latin typeface="微软雅黑" panose="020B0503020204020204" pitchFamily="34" charset="-122"/>
                  <a:ea typeface="微软雅黑" panose="020B0503020204020204" pitchFamily="34" charset="-122"/>
                </a:endParaRPr>
              </a:p>
            </p:txBody>
          </p:sp>
          <p:sp>
            <p:nvSpPr>
              <p:cNvPr id="145" name="TextBox 144"/>
              <p:cNvSpPr txBox="1"/>
              <p:nvPr/>
            </p:nvSpPr>
            <p:spPr>
              <a:xfrm>
                <a:off x="1061987" y="3397337"/>
                <a:ext cx="450467" cy="256434"/>
              </a:xfrm>
              <a:prstGeom prst="rect">
                <a:avLst/>
              </a:prstGeom>
              <a:noFill/>
            </p:spPr>
            <p:txBody>
              <a:bodyPr wrap="none" lIns="52918" tIns="26459" rIns="52918" bIns="26459" rtlCol="0">
                <a:spAutoFit/>
              </a:bodyPr>
              <a:lstStyle/>
              <a:p>
                <a:pPr defTabSz="685165" fontAlgn="auto">
                  <a:spcBef>
                    <a:spcPts val="0"/>
                  </a:spcBef>
                  <a:spcAft>
                    <a:spcPts val="0"/>
                  </a:spcAft>
                </a:pPr>
                <a:r>
                  <a:rPr lang="en-US" altLang="zh-CN" sz="825">
                    <a:latin typeface="微软雅黑" panose="020B0503020204020204" pitchFamily="34" charset="-122"/>
                    <a:ea typeface="微软雅黑" panose="020B0503020204020204" pitchFamily="34" charset="-122"/>
                  </a:rPr>
                  <a:t>500</a:t>
                </a:r>
                <a:endParaRPr lang="zh-CN" altLang="en-US" sz="825">
                  <a:latin typeface="微软雅黑" panose="020B0503020204020204" pitchFamily="34" charset="-122"/>
                  <a:ea typeface="微软雅黑" panose="020B0503020204020204" pitchFamily="34" charset="-122"/>
                </a:endParaRPr>
              </a:p>
            </p:txBody>
          </p:sp>
          <p:sp>
            <p:nvSpPr>
              <p:cNvPr id="146" name="TextBox 145"/>
              <p:cNvSpPr txBox="1"/>
              <p:nvPr/>
            </p:nvSpPr>
            <p:spPr>
              <a:xfrm>
                <a:off x="1061987" y="3160109"/>
                <a:ext cx="450467" cy="256434"/>
              </a:xfrm>
              <a:prstGeom prst="rect">
                <a:avLst/>
              </a:prstGeom>
              <a:noFill/>
            </p:spPr>
            <p:txBody>
              <a:bodyPr wrap="none" lIns="52918" tIns="26459" rIns="52918" bIns="26459" rtlCol="0">
                <a:spAutoFit/>
              </a:bodyPr>
              <a:lstStyle/>
              <a:p>
                <a:pPr defTabSz="685165" fontAlgn="auto">
                  <a:spcBef>
                    <a:spcPts val="0"/>
                  </a:spcBef>
                  <a:spcAft>
                    <a:spcPts val="0"/>
                  </a:spcAft>
                </a:pPr>
                <a:r>
                  <a:rPr lang="en-US" altLang="zh-CN" sz="825">
                    <a:latin typeface="微软雅黑" panose="020B0503020204020204" pitchFamily="34" charset="-122"/>
                    <a:ea typeface="微软雅黑" panose="020B0503020204020204" pitchFamily="34" charset="-122"/>
                  </a:rPr>
                  <a:t>600</a:t>
                </a:r>
                <a:endParaRPr lang="zh-CN" altLang="en-US" sz="825">
                  <a:latin typeface="微软雅黑" panose="020B0503020204020204" pitchFamily="34" charset="-122"/>
                  <a:ea typeface="微软雅黑" panose="020B0503020204020204" pitchFamily="34" charset="-122"/>
                </a:endParaRPr>
              </a:p>
            </p:txBody>
          </p:sp>
          <p:sp>
            <p:nvSpPr>
              <p:cNvPr id="147" name="TextBox 146"/>
              <p:cNvSpPr txBox="1"/>
              <p:nvPr/>
            </p:nvSpPr>
            <p:spPr>
              <a:xfrm>
                <a:off x="1061987" y="2922884"/>
                <a:ext cx="450467" cy="256434"/>
              </a:xfrm>
              <a:prstGeom prst="rect">
                <a:avLst/>
              </a:prstGeom>
              <a:noFill/>
            </p:spPr>
            <p:txBody>
              <a:bodyPr wrap="none" lIns="52918" tIns="26459" rIns="52918" bIns="26459" rtlCol="0">
                <a:spAutoFit/>
              </a:bodyPr>
              <a:lstStyle/>
              <a:p>
                <a:pPr defTabSz="685165" fontAlgn="auto">
                  <a:spcBef>
                    <a:spcPts val="0"/>
                  </a:spcBef>
                  <a:spcAft>
                    <a:spcPts val="0"/>
                  </a:spcAft>
                </a:pPr>
                <a:r>
                  <a:rPr lang="en-US" altLang="zh-CN" sz="825">
                    <a:latin typeface="微软雅黑" panose="020B0503020204020204" pitchFamily="34" charset="-122"/>
                    <a:ea typeface="微软雅黑" panose="020B0503020204020204" pitchFamily="34" charset="-122"/>
                  </a:rPr>
                  <a:t>700</a:t>
                </a:r>
                <a:endParaRPr lang="zh-CN" altLang="en-US" sz="825">
                  <a:latin typeface="微软雅黑" panose="020B0503020204020204" pitchFamily="34" charset="-122"/>
                  <a:ea typeface="微软雅黑" panose="020B0503020204020204" pitchFamily="34" charset="-122"/>
                </a:endParaRPr>
              </a:p>
            </p:txBody>
          </p:sp>
          <p:sp>
            <p:nvSpPr>
              <p:cNvPr id="180" name="TextBox 179"/>
              <p:cNvSpPr txBox="1"/>
              <p:nvPr/>
            </p:nvSpPr>
            <p:spPr>
              <a:xfrm>
                <a:off x="1061987" y="2695449"/>
                <a:ext cx="450467" cy="256434"/>
              </a:xfrm>
              <a:prstGeom prst="rect">
                <a:avLst/>
              </a:prstGeom>
              <a:noFill/>
            </p:spPr>
            <p:txBody>
              <a:bodyPr wrap="none" lIns="52918" tIns="26459" rIns="52918" bIns="26459" rtlCol="0">
                <a:spAutoFit/>
              </a:bodyPr>
              <a:lstStyle/>
              <a:p>
                <a:pPr defTabSz="685165" fontAlgn="auto">
                  <a:spcBef>
                    <a:spcPts val="0"/>
                  </a:spcBef>
                  <a:spcAft>
                    <a:spcPts val="0"/>
                  </a:spcAft>
                </a:pPr>
                <a:r>
                  <a:rPr lang="en-US" altLang="zh-CN" sz="825" dirty="0">
                    <a:latin typeface="微软雅黑" panose="020B0503020204020204" pitchFamily="34" charset="-122"/>
                    <a:ea typeface="微软雅黑" panose="020B0503020204020204" pitchFamily="34" charset="-122"/>
                  </a:rPr>
                  <a:t>800</a:t>
                </a:r>
                <a:endParaRPr lang="zh-CN" altLang="en-US" sz="825" dirty="0">
                  <a:latin typeface="微软雅黑" panose="020B0503020204020204" pitchFamily="34" charset="-122"/>
                  <a:ea typeface="微软雅黑" panose="020B0503020204020204" pitchFamily="34" charset="-122"/>
                </a:endParaRPr>
              </a:p>
            </p:txBody>
          </p:sp>
          <p:sp>
            <p:nvSpPr>
              <p:cNvPr id="181" name="TextBox 180"/>
              <p:cNvSpPr txBox="1"/>
              <p:nvPr/>
            </p:nvSpPr>
            <p:spPr>
              <a:xfrm>
                <a:off x="1061987" y="2516281"/>
                <a:ext cx="450467" cy="256434"/>
              </a:xfrm>
              <a:prstGeom prst="rect">
                <a:avLst/>
              </a:prstGeom>
              <a:noFill/>
            </p:spPr>
            <p:txBody>
              <a:bodyPr wrap="none" lIns="52918" tIns="26459" rIns="52918" bIns="26459" rtlCol="0">
                <a:spAutoFit/>
              </a:bodyPr>
              <a:lstStyle/>
              <a:p>
                <a:pPr defTabSz="685165" fontAlgn="auto">
                  <a:spcBef>
                    <a:spcPts val="0"/>
                  </a:spcBef>
                  <a:spcAft>
                    <a:spcPts val="0"/>
                  </a:spcAft>
                </a:pPr>
                <a:r>
                  <a:rPr lang="en-US" altLang="zh-CN" sz="825" dirty="0">
                    <a:latin typeface="微软雅黑" panose="020B0503020204020204" pitchFamily="34" charset="-122"/>
                    <a:ea typeface="微软雅黑" panose="020B0503020204020204" pitchFamily="34" charset="-122"/>
                  </a:rPr>
                  <a:t>900</a:t>
                </a:r>
                <a:endParaRPr lang="zh-CN" altLang="en-US" sz="825" dirty="0">
                  <a:latin typeface="微软雅黑" panose="020B0503020204020204" pitchFamily="34" charset="-122"/>
                  <a:ea typeface="微软雅黑" panose="020B0503020204020204" pitchFamily="34" charset="-122"/>
                </a:endParaRPr>
              </a:p>
            </p:txBody>
          </p:sp>
          <p:sp>
            <p:nvSpPr>
              <p:cNvPr id="182" name="TextBox 181"/>
              <p:cNvSpPr txBox="1"/>
              <p:nvPr/>
            </p:nvSpPr>
            <p:spPr>
              <a:xfrm>
                <a:off x="1061987" y="2326314"/>
                <a:ext cx="546119" cy="256434"/>
              </a:xfrm>
              <a:prstGeom prst="rect">
                <a:avLst/>
              </a:prstGeom>
              <a:noFill/>
            </p:spPr>
            <p:txBody>
              <a:bodyPr wrap="none" lIns="52918" tIns="26459" rIns="52918" bIns="26459" rtlCol="0">
                <a:spAutoFit/>
              </a:bodyPr>
              <a:lstStyle/>
              <a:p>
                <a:pPr defTabSz="685165" fontAlgn="auto">
                  <a:spcBef>
                    <a:spcPts val="0"/>
                  </a:spcBef>
                  <a:spcAft>
                    <a:spcPts val="0"/>
                  </a:spcAft>
                </a:pPr>
                <a:r>
                  <a:rPr lang="en-US" altLang="zh-CN" sz="825" dirty="0">
                    <a:latin typeface="微软雅黑" panose="020B0503020204020204" pitchFamily="34" charset="-122"/>
                    <a:ea typeface="微软雅黑" panose="020B0503020204020204" pitchFamily="34" charset="-122"/>
                  </a:rPr>
                  <a:t>1000</a:t>
                </a:r>
                <a:endParaRPr lang="zh-CN" altLang="en-US" sz="825" dirty="0">
                  <a:latin typeface="微软雅黑" panose="020B0503020204020204" pitchFamily="34" charset="-122"/>
                  <a:ea typeface="微软雅黑" panose="020B0503020204020204" pitchFamily="34" charset="-122"/>
                </a:endParaRPr>
              </a:p>
            </p:txBody>
          </p:sp>
        </p:grpSp>
      </p:grpSp>
      <p:sp>
        <p:nvSpPr>
          <p:cNvPr id="119" name="TextBox 118"/>
          <p:cNvSpPr txBox="1"/>
          <p:nvPr/>
        </p:nvSpPr>
        <p:spPr>
          <a:xfrm>
            <a:off x="13766084" y="791997"/>
            <a:ext cx="1330707" cy="346249"/>
          </a:xfrm>
          <a:prstGeom prst="rect">
            <a:avLst/>
          </a:prstGeom>
          <a:noFill/>
        </p:spPr>
        <p:txBody>
          <a:bodyPr wrap="square" lIns="68573" tIns="0" rIns="68573" bIns="0" rtlCol="0" anchor="t">
            <a:spAutoFit/>
          </a:bodyPr>
          <a:lstStyle/>
          <a:p>
            <a:pPr algn="ctr" defTabSz="685165" fontAlgn="auto">
              <a:lnSpc>
                <a:spcPct val="150000"/>
              </a:lnSpc>
              <a:spcBef>
                <a:spcPts val="0"/>
              </a:spcBef>
              <a:spcAft>
                <a:spcPts val="0"/>
              </a:spcAft>
            </a:pPr>
            <a:r>
              <a:rPr lang="zh-CN" altLang="en-US" sz="1500" dirty="0">
                <a:latin typeface="微软雅黑" panose="020B0503020204020204" pitchFamily="34" charset="-122"/>
                <a:ea typeface="微软雅黑" panose="020B0503020204020204" pitchFamily="34" charset="-122"/>
                <a:cs typeface="华文黑体" pitchFamily="2" charset="-122"/>
              </a:rPr>
              <a:t>添加标题</a:t>
            </a:r>
          </a:p>
        </p:txBody>
      </p:sp>
      <p:sp>
        <p:nvSpPr>
          <p:cNvPr id="124" name="TextBox 123"/>
          <p:cNvSpPr txBox="1"/>
          <p:nvPr/>
        </p:nvSpPr>
        <p:spPr>
          <a:xfrm>
            <a:off x="13624713" y="1138242"/>
            <a:ext cx="1674186" cy="429340"/>
          </a:xfrm>
          <a:prstGeom prst="rect">
            <a:avLst/>
          </a:prstGeom>
          <a:noFill/>
        </p:spPr>
        <p:txBody>
          <a:bodyPr wrap="square" lIns="68573" tIns="34286" rIns="68573" bIns="34286" rtlCol="0">
            <a:spAutoFit/>
          </a:bodyPr>
          <a:lstStyle/>
          <a:p>
            <a:pPr algn="ctr" defTabSz="685165" fontAlgn="auto">
              <a:lnSpc>
                <a:spcPct val="130000"/>
              </a:lnSpc>
              <a:spcBef>
                <a:spcPts val="0"/>
              </a:spcBef>
              <a:spcAft>
                <a:spcPts val="0"/>
              </a:spcAft>
            </a:pPr>
            <a:r>
              <a:rPr lang="zh-CN" altLang="en-US" sz="900" dirty="0">
                <a:latin typeface="微软雅黑" panose="020B0503020204020204" pitchFamily="34" charset="-122"/>
                <a:ea typeface="微软雅黑" panose="020B0503020204020204" pitchFamily="34" charset="-122"/>
              </a:rPr>
              <a:t>您的内容打在这里，或者通过复制您的文本后，</a:t>
            </a:r>
          </a:p>
        </p:txBody>
      </p:sp>
      <p:grpSp>
        <p:nvGrpSpPr>
          <p:cNvPr id="5" name="组合 4"/>
          <p:cNvGrpSpPr/>
          <p:nvPr/>
        </p:nvGrpSpPr>
        <p:grpSpPr>
          <a:xfrm>
            <a:off x="5577204" y="1585875"/>
            <a:ext cx="2725193" cy="2058398"/>
            <a:chOff x="7038199" y="1994163"/>
            <a:chExt cx="4169575" cy="2926069"/>
          </a:xfrm>
        </p:grpSpPr>
        <p:sp>
          <p:nvSpPr>
            <p:cNvPr id="185" name="矩形 184"/>
            <p:cNvSpPr/>
            <p:nvPr/>
          </p:nvSpPr>
          <p:spPr>
            <a:xfrm rot="16200000">
              <a:off x="9537325" y="3457222"/>
              <a:ext cx="1896238" cy="372690"/>
            </a:xfrm>
            <a:prstGeom prst="rect">
              <a:avLst/>
            </a:prstGeom>
            <a:solidFill>
              <a:srgbClr val="2363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spcCol="0" rtlCol="0" anchor="ctr"/>
            <a:lstStyle/>
            <a:p>
              <a:pPr algn="ctr" defTabSz="685165" fontAlgn="auto">
                <a:spcBef>
                  <a:spcPts val="0"/>
                </a:spcBef>
                <a:spcAft>
                  <a:spcPts val="0"/>
                </a:spcAft>
              </a:pPr>
              <a:endParaRPr lang="zh-CN" altLang="en-US" sz="1425">
                <a:solidFill>
                  <a:schemeClr val="tx1"/>
                </a:solidFill>
                <a:latin typeface="微软雅黑" panose="020B0503020204020204" pitchFamily="34" charset="-122"/>
                <a:ea typeface="微软雅黑" panose="020B0503020204020204" pitchFamily="34" charset="-122"/>
              </a:endParaRPr>
            </a:p>
          </p:txBody>
        </p:sp>
        <p:sp>
          <p:nvSpPr>
            <p:cNvPr id="186" name="矩形 185"/>
            <p:cNvSpPr/>
            <p:nvPr/>
          </p:nvSpPr>
          <p:spPr>
            <a:xfrm rot="16200000">
              <a:off x="9010585" y="3689357"/>
              <a:ext cx="1431187" cy="37269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spcCol="0" rtlCol="0" anchor="ctr"/>
            <a:lstStyle/>
            <a:p>
              <a:pPr algn="ctr" defTabSz="685165" fontAlgn="auto">
                <a:spcBef>
                  <a:spcPts val="0"/>
                </a:spcBef>
                <a:spcAft>
                  <a:spcPts val="0"/>
                </a:spcAft>
              </a:pPr>
              <a:endParaRPr lang="zh-CN" altLang="en-US" sz="1425">
                <a:solidFill>
                  <a:schemeClr val="tx1"/>
                </a:solidFill>
                <a:latin typeface="微软雅黑" panose="020B0503020204020204" pitchFamily="34" charset="-122"/>
                <a:ea typeface="微软雅黑" panose="020B0503020204020204" pitchFamily="34" charset="-122"/>
              </a:endParaRPr>
            </a:p>
          </p:txBody>
        </p:sp>
        <p:sp>
          <p:nvSpPr>
            <p:cNvPr id="187" name="矩形 186"/>
            <p:cNvSpPr/>
            <p:nvPr/>
          </p:nvSpPr>
          <p:spPr>
            <a:xfrm rot="16200000">
              <a:off x="7929401" y="3367444"/>
              <a:ext cx="2075017" cy="372692"/>
            </a:xfrm>
            <a:prstGeom prst="rect">
              <a:avLst/>
            </a:prstGeom>
            <a:solidFill>
              <a:srgbClr val="2363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spcCol="0" rtlCol="0" anchor="ctr"/>
            <a:lstStyle/>
            <a:p>
              <a:pPr algn="ctr" defTabSz="685165" fontAlgn="auto">
                <a:spcBef>
                  <a:spcPts val="0"/>
                </a:spcBef>
                <a:spcAft>
                  <a:spcPts val="0"/>
                </a:spcAft>
              </a:pPr>
              <a:endParaRPr lang="zh-CN" altLang="en-US" sz="1425">
                <a:solidFill>
                  <a:schemeClr val="tx1"/>
                </a:solidFill>
                <a:latin typeface="微软雅黑" panose="020B0503020204020204" pitchFamily="34" charset="-122"/>
                <a:ea typeface="微软雅黑" panose="020B0503020204020204" pitchFamily="34" charset="-122"/>
              </a:endParaRPr>
            </a:p>
          </p:txBody>
        </p:sp>
        <p:sp>
          <p:nvSpPr>
            <p:cNvPr id="188" name="矩形 187"/>
            <p:cNvSpPr/>
            <p:nvPr/>
          </p:nvSpPr>
          <p:spPr>
            <a:xfrm rot="16200000">
              <a:off x="7124673" y="3321984"/>
              <a:ext cx="2165935" cy="37269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spcCol="0" rtlCol="0" anchor="ctr"/>
            <a:lstStyle/>
            <a:p>
              <a:pPr algn="ctr" defTabSz="685165" fontAlgn="auto">
                <a:spcBef>
                  <a:spcPts val="0"/>
                </a:spcBef>
                <a:spcAft>
                  <a:spcPts val="0"/>
                </a:spcAft>
              </a:pPr>
              <a:endParaRPr lang="zh-CN" altLang="en-US" sz="1425">
                <a:solidFill>
                  <a:schemeClr val="tx1"/>
                </a:solidFill>
                <a:latin typeface="微软雅黑" panose="020B0503020204020204" pitchFamily="34" charset="-122"/>
                <a:ea typeface="微软雅黑" panose="020B0503020204020204" pitchFamily="34" charset="-122"/>
              </a:endParaRPr>
            </a:p>
          </p:txBody>
        </p:sp>
        <p:cxnSp>
          <p:nvCxnSpPr>
            <p:cNvPr id="189" name="直接箭头连接符 188"/>
            <p:cNvCxnSpPr/>
            <p:nvPr/>
          </p:nvCxnSpPr>
          <p:spPr>
            <a:xfrm flipV="1">
              <a:off x="7626254" y="1994163"/>
              <a:ext cx="0" cy="2597744"/>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90" name="直接箭头连接符 189"/>
            <p:cNvCxnSpPr/>
            <p:nvPr/>
          </p:nvCxnSpPr>
          <p:spPr>
            <a:xfrm>
              <a:off x="7587021" y="4591453"/>
              <a:ext cx="3620753" cy="0"/>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91" name="TextBox 190"/>
            <p:cNvSpPr txBox="1"/>
            <p:nvPr/>
          </p:nvSpPr>
          <p:spPr>
            <a:xfrm>
              <a:off x="7868620" y="2056105"/>
              <a:ext cx="669579" cy="360937"/>
            </a:xfrm>
            <a:prstGeom prst="rect">
              <a:avLst/>
            </a:prstGeom>
            <a:noFill/>
          </p:spPr>
          <p:txBody>
            <a:bodyPr wrap="square" lIns="68573" tIns="34286" rIns="68573" bIns="34286" rtlCol="0">
              <a:spAutoFit/>
            </a:bodyPr>
            <a:lstStyle/>
            <a:p>
              <a:pPr defTabSz="685165" fontAlgn="auto">
                <a:spcBef>
                  <a:spcPts val="0"/>
                </a:spcBef>
                <a:spcAft>
                  <a:spcPts val="0"/>
                </a:spcAft>
              </a:pPr>
              <a:r>
                <a:rPr lang="en-US" altLang="zh-CN" sz="1200" spc="-113" dirty="0">
                  <a:latin typeface="微软雅黑" panose="020B0503020204020204" pitchFamily="34" charset="-122"/>
                  <a:ea typeface="微软雅黑" panose="020B0503020204020204" pitchFamily="34" charset="-122"/>
                </a:rPr>
                <a:t>99%</a:t>
              </a:r>
              <a:endParaRPr lang="zh-CN" altLang="en-US" sz="1200" spc="-113" dirty="0">
                <a:latin typeface="微软雅黑" panose="020B0503020204020204" pitchFamily="34" charset="-122"/>
                <a:ea typeface="微软雅黑" panose="020B0503020204020204" pitchFamily="34" charset="-122"/>
              </a:endParaRPr>
            </a:p>
          </p:txBody>
        </p:sp>
        <p:sp>
          <p:nvSpPr>
            <p:cNvPr id="192" name="TextBox 191"/>
            <p:cNvSpPr txBox="1"/>
            <p:nvPr/>
          </p:nvSpPr>
          <p:spPr>
            <a:xfrm>
              <a:off x="9441900" y="2552630"/>
              <a:ext cx="765290" cy="393750"/>
            </a:xfrm>
            <a:prstGeom prst="rect">
              <a:avLst/>
            </a:prstGeom>
            <a:noFill/>
          </p:spPr>
          <p:txBody>
            <a:bodyPr wrap="square" lIns="68573" tIns="34286" rIns="68573" bIns="34286" rtlCol="0">
              <a:spAutoFit/>
            </a:bodyPr>
            <a:lstStyle/>
            <a:p>
              <a:pPr defTabSz="685165" fontAlgn="auto">
                <a:spcBef>
                  <a:spcPts val="0"/>
                </a:spcBef>
                <a:spcAft>
                  <a:spcPts val="0"/>
                </a:spcAft>
              </a:pPr>
              <a:r>
                <a:rPr lang="en-US" altLang="zh-CN" sz="1350" spc="-113" dirty="0">
                  <a:latin typeface="微软雅黑" panose="020B0503020204020204" pitchFamily="34" charset="-122"/>
                  <a:ea typeface="微软雅黑" panose="020B0503020204020204" pitchFamily="34" charset="-122"/>
                </a:rPr>
                <a:t>69%</a:t>
              </a:r>
              <a:endParaRPr lang="zh-CN" altLang="en-US" sz="1350" spc="-113" dirty="0">
                <a:latin typeface="微软雅黑" panose="020B0503020204020204" pitchFamily="34" charset="-122"/>
                <a:ea typeface="微软雅黑" panose="020B0503020204020204" pitchFamily="34" charset="-122"/>
              </a:endParaRPr>
            </a:p>
          </p:txBody>
        </p:sp>
        <p:sp>
          <p:nvSpPr>
            <p:cNvPr id="193" name="TextBox 192"/>
            <p:cNvSpPr txBox="1"/>
            <p:nvPr/>
          </p:nvSpPr>
          <p:spPr>
            <a:xfrm>
              <a:off x="10207188" y="2401664"/>
              <a:ext cx="777856" cy="393750"/>
            </a:xfrm>
            <a:prstGeom prst="rect">
              <a:avLst/>
            </a:prstGeom>
            <a:noFill/>
          </p:spPr>
          <p:txBody>
            <a:bodyPr wrap="square" lIns="68573" tIns="34286" rIns="68573" bIns="34286" rtlCol="0">
              <a:spAutoFit/>
            </a:bodyPr>
            <a:lstStyle/>
            <a:p>
              <a:pPr defTabSz="685165" fontAlgn="auto">
                <a:spcBef>
                  <a:spcPts val="0"/>
                </a:spcBef>
                <a:spcAft>
                  <a:spcPts val="0"/>
                </a:spcAft>
              </a:pPr>
              <a:r>
                <a:rPr lang="en-US" altLang="zh-CN" sz="1350" spc="-113" dirty="0">
                  <a:latin typeface="微软雅黑" panose="020B0503020204020204" pitchFamily="34" charset="-122"/>
                  <a:ea typeface="微软雅黑" panose="020B0503020204020204" pitchFamily="34" charset="-122"/>
                </a:rPr>
                <a:t>88%</a:t>
              </a:r>
              <a:endParaRPr lang="zh-CN" altLang="en-US" sz="1350" spc="-113" dirty="0">
                <a:latin typeface="微软雅黑" panose="020B0503020204020204" pitchFamily="34" charset="-122"/>
                <a:ea typeface="微软雅黑" panose="020B0503020204020204" pitchFamily="34" charset="-122"/>
              </a:endParaRPr>
            </a:p>
          </p:txBody>
        </p:sp>
        <p:sp>
          <p:nvSpPr>
            <p:cNvPr id="194" name="TextBox 193"/>
            <p:cNvSpPr txBox="1"/>
            <p:nvPr/>
          </p:nvSpPr>
          <p:spPr>
            <a:xfrm>
              <a:off x="8622031" y="2108727"/>
              <a:ext cx="669579" cy="360937"/>
            </a:xfrm>
            <a:prstGeom prst="rect">
              <a:avLst/>
            </a:prstGeom>
            <a:noFill/>
          </p:spPr>
          <p:txBody>
            <a:bodyPr wrap="square" lIns="68573" tIns="34286" rIns="68573" bIns="34286" rtlCol="0">
              <a:spAutoFit/>
            </a:bodyPr>
            <a:lstStyle/>
            <a:p>
              <a:pPr defTabSz="685165" fontAlgn="auto">
                <a:spcBef>
                  <a:spcPts val="0"/>
                </a:spcBef>
                <a:spcAft>
                  <a:spcPts val="0"/>
                </a:spcAft>
              </a:pPr>
              <a:r>
                <a:rPr lang="en-US" altLang="zh-CN" sz="1200" spc="-113" dirty="0">
                  <a:latin typeface="微软雅黑" panose="020B0503020204020204" pitchFamily="34" charset="-122"/>
                  <a:ea typeface="微软雅黑" panose="020B0503020204020204" pitchFamily="34" charset="-122"/>
                </a:rPr>
                <a:t>95%</a:t>
              </a:r>
              <a:endParaRPr lang="zh-CN" altLang="en-US" sz="1200" spc="-113" dirty="0">
                <a:latin typeface="微软雅黑" panose="020B0503020204020204" pitchFamily="34" charset="-122"/>
                <a:ea typeface="微软雅黑" panose="020B0503020204020204" pitchFamily="34" charset="-122"/>
              </a:endParaRPr>
            </a:p>
          </p:txBody>
        </p:sp>
        <p:sp>
          <p:nvSpPr>
            <p:cNvPr id="195" name="TextBox 194"/>
            <p:cNvSpPr txBox="1"/>
            <p:nvPr/>
          </p:nvSpPr>
          <p:spPr>
            <a:xfrm>
              <a:off x="7038199" y="4318602"/>
              <a:ext cx="450467" cy="256434"/>
            </a:xfrm>
            <a:prstGeom prst="rect">
              <a:avLst/>
            </a:prstGeom>
            <a:noFill/>
          </p:spPr>
          <p:txBody>
            <a:bodyPr wrap="none" lIns="52918" tIns="26459" rIns="52918" bIns="26459" rtlCol="0">
              <a:spAutoFit/>
            </a:bodyPr>
            <a:lstStyle/>
            <a:p>
              <a:pPr defTabSz="685165" fontAlgn="auto">
                <a:spcBef>
                  <a:spcPts val="0"/>
                </a:spcBef>
                <a:spcAft>
                  <a:spcPts val="0"/>
                </a:spcAft>
              </a:pPr>
              <a:r>
                <a:rPr lang="en-US" altLang="zh-CN" sz="825">
                  <a:latin typeface="微软雅黑" panose="020B0503020204020204" pitchFamily="34" charset="-122"/>
                  <a:ea typeface="微软雅黑" panose="020B0503020204020204" pitchFamily="34" charset="-122"/>
                </a:rPr>
                <a:t>100</a:t>
              </a:r>
              <a:endParaRPr lang="zh-CN" altLang="en-US" sz="825">
                <a:latin typeface="微软雅黑" panose="020B0503020204020204" pitchFamily="34" charset="-122"/>
                <a:ea typeface="微软雅黑" panose="020B0503020204020204" pitchFamily="34" charset="-122"/>
              </a:endParaRPr>
            </a:p>
          </p:txBody>
        </p:sp>
        <p:sp>
          <p:nvSpPr>
            <p:cNvPr id="196" name="TextBox 195"/>
            <p:cNvSpPr txBox="1"/>
            <p:nvPr/>
          </p:nvSpPr>
          <p:spPr>
            <a:xfrm>
              <a:off x="7038199" y="4109018"/>
              <a:ext cx="450467" cy="256434"/>
            </a:xfrm>
            <a:prstGeom prst="rect">
              <a:avLst/>
            </a:prstGeom>
            <a:noFill/>
          </p:spPr>
          <p:txBody>
            <a:bodyPr wrap="none" lIns="52918" tIns="26459" rIns="52918" bIns="26459" rtlCol="0">
              <a:spAutoFit/>
            </a:bodyPr>
            <a:lstStyle/>
            <a:p>
              <a:pPr defTabSz="685165" fontAlgn="auto">
                <a:spcBef>
                  <a:spcPts val="0"/>
                </a:spcBef>
                <a:spcAft>
                  <a:spcPts val="0"/>
                </a:spcAft>
              </a:pPr>
              <a:r>
                <a:rPr lang="en-US" altLang="zh-CN" sz="825" dirty="0">
                  <a:latin typeface="微软雅黑" panose="020B0503020204020204" pitchFamily="34" charset="-122"/>
                  <a:ea typeface="微软雅黑" panose="020B0503020204020204" pitchFamily="34" charset="-122"/>
                </a:rPr>
                <a:t>200</a:t>
              </a:r>
              <a:endParaRPr lang="zh-CN" altLang="en-US" sz="825" dirty="0">
                <a:latin typeface="微软雅黑" panose="020B0503020204020204" pitchFamily="34" charset="-122"/>
                <a:ea typeface="微软雅黑" panose="020B0503020204020204" pitchFamily="34" charset="-122"/>
              </a:endParaRPr>
            </a:p>
          </p:txBody>
        </p:sp>
        <p:sp>
          <p:nvSpPr>
            <p:cNvPr id="197" name="TextBox 196"/>
            <p:cNvSpPr txBox="1"/>
            <p:nvPr/>
          </p:nvSpPr>
          <p:spPr>
            <a:xfrm>
              <a:off x="7038199" y="3871789"/>
              <a:ext cx="450467" cy="256434"/>
            </a:xfrm>
            <a:prstGeom prst="rect">
              <a:avLst/>
            </a:prstGeom>
            <a:noFill/>
          </p:spPr>
          <p:txBody>
            <a:bodyPr wrap="none" lIns="52918" tIns="26459" rIns="52918" bIns="26459" rtlCol="0">
              <a:spAutoFit/>
            </a:bodyPr>
            <a:lstStyle/>
            <a:p>
              <a:pPr defTabSz="685165" fontAlgn="auto">
                <a:spcBef>
                  <a:spcPts val="0"/>
                </a:spcBef>
                <a:spcAft>
                  <a:spcPts val="0"/>
                </a:spcAft>
              </a:pPr>
              <a:r>
                <a:rPr lang="en-US" altLang="zh-CN" sz="825">
                  <a:latin typeface="微软雅黑" panose="020B0503020204020204" pitchFamily="34" charset="-122"/>
                  <a:ea typeface="微软雅黑" panose="020B0503020204020204" pitchFamily="34" charset="-122"/>
                </a:rPr>
                <a:t>300</a:t>
              </a:r>
              <a:endParaRPr lang="zh-CN" altLang="en-US" sz="825">
                <a:latin typeface="微软雅黑" panose="020B0503020204020204" pitchFamily="34" charset="-122"/>
                <a:ea typeface="微软雅黑" panose="020B0503020204020204" pitchFamily="34" charset="-122"/>
              </a:endParaRPr>
            </a:p>
          </p:txBody>
        </p:sp>
        <p:sp>
          <p:nvSpPr>
            <p:cNvPr id="198" name="TextBox 197"/>
            <p:cNvSpPr txBox="1"/>
            <p:nvPr/>
          </p:nvSpPr>
          <p:spPr>
            <a:xfrm>
              <a:off x="7038199" y="3634563"/>
              <a:ext cx="450467" cy="256434"/>
            </a:xfrm>
            <a:prstGeom prst="rect">
              <a:avLst/>
            </a:prstGeom>
            <a:noFill/>
          </p:spPr>
          <p:txBody>
            <a:bodyPr wrap="none" lIns="52918" tIns="26459" rIns="52918" bIns="26459" rtlCol="0">
              <a:spAutoFit/>
            </a:bodyPr>
            <a:lstStyle/>
            <a:p>
              <a:pPr defTabSz="685165" fontAlgn="auto">
                <a:spcBef>
                  <a:spcPts val="0"/>
                </a:spcBef>
                <a:spcAft>
                  <a:spcPts val="0"/>
                </a:spcAft>
              </a:pPr>
              <a:r>
                <a:rPr lang="en-US" altLang="zh-CN" sz="825">
                  <a:latin typeface="微软雅黑" panose="020B0503020204020204" pitchFamily="34" charset="-122"/>
                  <a:ea typeface="微软雅黑" panose="020B0503020204020204" pitchFamily="34" charset="-122"/>
                </a:rPr>
                <a:t>400</a:t>
              </a:r>
              <a:endParaRPr lang="zh-CN" altLang="en-US" sz="825">
                <a:latin typeface="微软雅黑" panose="020B0503020204020204" pitchFamily="34" charset="-122"/>
                <a:ea typeface="微软雅黑" panose="020B0503020204020204" pitchFamily="34" charset="-122"/>
              </a:endParaRPr>
            </a:p>
          </p:txBody>
        </p:sp>
        <p:sp>
          <p:nvSpPr>
            <p:cNvPr id="199" name="TextBox 198"/>
            <p:cNvSpPr txBox="1"/>
            <p:nvPr/>
          </p:nvSpPr>
          <p:spPr>
            <a:xfrm>
              <a:off x="7038199" y="3397336"/>
              <a:ext cx="450467" cy="256434"/>
            </a:xfrm>
            <a:prstGeom prst="rect">
              <a:avLst/>
            </a:prstGeom>
            <a:noFill/>
          </p:spPr>
          <p:txBody>
            <a:bodyPr wrap="none" lIns="52918" tIns="26459" rIns="52918" bIns="26459" rtlCol="0">
              <a:spAutoFit/>
            </a:bodyPr>
            <a:lstStyle/>
            <a:p>
              <a:pPr defTabSz="685165" fontAlgn="auto">
                <a:spcBef>
                  <a:spcPts val="0"/>
                </a:spcBef>
                <a:spcAft>
                  <a:spcPts val="0"/>
                </a:spcAft>
              </a:pPr>
              <a:r>
                <a:rPr lang="en-US" altLang="zh-CN" sz="825">
                  <a:latin typeface="微软雅黑" panose="020B0503020204020204" pitchFamily="34" charset="-122"/>
                  <a:ea typeface="微软雅黑" panose="020B0503020204020204" pitchFamily="34" charset="-122"/>
                </a:rPr>
                <a:t>500</a:t>
              </a:r>
              <a:endParaRPr lang="zh-CN" altLang="en-US" sz="825">
                <a:latin typeface="微软雅黑" panose="020B0503020204020204" pitchFamily="34" charset="-122"/>
                <a:ea typeface="微软雅黑" panose="020B0503020204020204" pitchFamily="34" charset="-122"/>
              </a:endParaRPr>
            </a:p>
          </p:txBody>
        </p:sp>
        <p:sp>
          <p:nvSpPr>
            <p:cNvPr id="200" name="TextBox 199"/>
            <p:cNvSpPr txBox="1"/>
            <p:nvPr/>
          </p:nvSpPr>
          <p:spPr>
            <a:xfrm>
              <a:off x="7038199" y="3160110"/>
              <a:ext cx="450467" cy="256434"/>
            </a:xfrm>
            <a:prstGeom prst="rect">
              <a:avLst/>
            </a:prstGeom>
            <a:noFill/>
          </p:spPr>
          <p:txBody>
            <a:bodyPr wrap="none" lIns="52918" tIns="26459" rIns="52918" bIns="26459" rtlCol="0">
              <a:spAutoFit/>
            </a:bodyPr>
            <a:lstStyle/>
            <a:p>
              <a:pPr defTabSz="685165" fontAlgn="auto">
                <a:spcBef>
                  <a:spcPts val="0"/>
                </a:spcBef>
                <a:spcAft>
                  <a:spcPts val="0"/>
                </a:spcAft>
              </a:pPr>
              <a:r>
                <a:rPr lang="en-US" altLang="zh-CN" sz="825">
                  <a:latin typeface="微软雅黑" panose="020B0503020204020204" pitchFamily="34" charset="-122"/>
                  <a:ea typeface="微软雅黑" panose="020B0503020204020204" pitchFamily="34" charset="-122"/>
                </a:rPr>
                <a:t>600</a:t>
              </a:r>
              <a:endParaRPr lang="zh-CN" altLang="en-US" sz="825">
                <a:latin typeface="微软雅黑" panose="020B0503020204020204" pitchFamily="34" charset="-122"/>
                <a:ea typeface="微软雅黑" panose="020B0503020204020204" pitchFamily="34" charset="-122"/>
              </a:endParaRPr>
            </a:p>
          </p:txBody>
        </p:sp>
        <p:sp>
          <p:nvSpPr>
            <p:cNvPr id="201" name="TextBox 200"/>
            <p:cNvSpPr txBox="1"/>
            <p:nvPr/>
          </p:nvSpPr>
          <p:spPr>
            <a:xfrm>
              <a:off x="7038199" y="2922884"/>
              <a:ext cx="450467" cy="256434"/>
            </a:xfrm>
            <a:prstGeom prst="rect">
              <a:avLst/>
            </a:prstGeom>
            <a:noFill/>
          </p:spPr>
          <p:txBody>
            <a:bodyPr wrap="none" lIns="52918" tIns="26459" rIns="52918" bIns="26459" rtlCol="0">
              <a:spAutoFit/>
            </a:bodyPr>
            <a:lstStyle/>
            <a:p>
              <a:pPr defTabSz="685165" fontAlgn="auto">
                <a:spcBef>
                  <a:spcPts val="0"/>
                </a:spcBef>
                <a:spcAft>
                  <a:spcPts val="0"/>
                </a:spcAft>
              </a:pPr>
              <a:r>
                <a:rPr lang="en-US" altLang="zh-CN" sz="825">
                  <a:latin typeface="微软雅黑" panose="020B0503020204020204" pitchFamily="34" charset="-122"/>
                  <a:ea typeface="微软雅黑" panose="020B0503020204020204" pitchFamily="34" charset="-122"/>
                </a:rPr>
                <a:t>700</a:t>
              </a:r>
              <a:endParaRPr lang="zh-CN" altLang="en-US" sz="825">
                <a:latin typeface="微软雅黑" panose="020B0503020204020204" pitchFamily="34" charset="-122"/>
                <a:ea typeface="微软雅黑" panose="020B0503020204020204" pitchFamily="34" charset="-122"/>
              </a:endParaRPr>
            </a:p>
          </p:txBody>
        </p:sp>
        <p:sp>
          <p:nvSpPr>
            <p:cNvPr id="202" name="TextBox 201"/>
            <p:cNvSpPr txBox="1"/>
            <p:nvPr/>
          </p:nvSpPr>
          <p:spPr>
            <a:xfrm>
              <a:off x="7965373" y="4663798"/>
              <a:ext cx="487256" cy="256434"/>
            </a:xfrm>
            <a:prstGeom prst="rect">
              <a:avLst/>
            </a:prstGeom>
            <a:noFill/>
          </p:spPr>
          <p:txBody>
            <a:bodyPr wrap="none" lIns="52918" tIns="26459" rIns="52918" bIns="26459" rtlCol="0">
              <a:spAutoFit/>
            </a:bodyPr>
            <a:lstStyle/>
            <a:p>
              <a:pPr defTabSz="685165" fontAlgn="auto">
                <a:spcBef>
                  <a:spcPts val="0"/>
                </a:spcBef>
                <a:spcAft>
                  <a:spcPts val="0"/>
                </a:spcAft>
              </a:pPr>
              <a:r>
                <a:rPr lang="zh-CN" altLang="en-US" sz="825" dirty="0">
                  <a:latin typeface="微软雅黑" panose="020B0503020204020204" pitchFamily="34" charset="-122"/>
                  <a:ea typeface="微软雅黑" panose="020B0503020204020204" pitchFamily="34" charset="-122"/>
                </a:rPr>
                <a:t>标题</a:t>
              </a:r>
            </a:p>
          </p:txBody>
        </p:sp>
        <p:sp>
          <p:nvSpPr>
            <p:cNvPr id="203" name="TextBox 202"/>
            <p:cNvSpPr txBox="1"/>
            <p:nvPr/>
          </p:nvSpPr>
          <p:spPr>
            <a:xfrm>
              <a:off x="8802858" y="4663797"/>
              <a:ext cx="487256" cy="256434"/>
            </a:xfrm>
            <a:prstGeom prst="rect">
              <a:avLst/>
            </a:prstGeom>
            <a:noFill/>
          </p:spPr>
          <p:txBody>
            <a:bodyPr wrap="none" lIns="52918" tIns="26459" rIns="52918" bIns="26459" rtlCol="0">
              <a:spAutoFit/>
            </a:bodyPr>
            <a:lstStyle/>
            <a:p>
              <a:pPr defTabSz="685165" fontAlgn="auto">
                <a:spcBef>
                  <a:spcPts val="0"/>
                </a:spcBef>
                <a:spcAft>
                  <a:spcPts val="0"/>
                </a:spcAft>
              </a:pPr>
              <a:r>
                <a:rPr lang="zh-CN" altLang="en-US" sz="825">
                  <a:latin typeface="微软雅黑" panose="020B0503020204020204" pitchFamily="34" charset="-122"/>
                  <a:ea typeface="微软雅黑" panose="020B0503020204020204" pitchFamily="34" charset="-122"/>
                </a:rPr>
                <a:t>标题</a:t>
              </a:r>
            </a:p>
          </p:txBody>
        </p:sp>
        <p:sp>
          <p:nvSpPr>
            <p:cNvPr id="204" name="TextBox 203"/>
            <p:cNvSpPr txBox="1"/>
            <p:nvPr/>
          </p:nvSpPr>
          <p:spPr>
            <a:xfrm>
              <a:off x="9472437" y="4663797"/>
              <a:ext cx="487256" cy="256434"/>
            </a:xfrm>
            <a:prstGeom prst="rect">
              <a:avLst/>
            </a:prstGeom>
            <a:noFill/>
          </p:spPr>
          <p:txBody>
            <a:bodyPr wrap="none" lIns="52918" tIns="26459" rIns="52918" bIns="26459" rtlCol="0">
              <a:spAutoFit/>
            </a:bodyPr>
            <a:lstStyle/>
            <a:p>
              <a:pPr defTabSz="685165" fontAlgn="auto">
                <a:spcBef>
                  <a:spcPts val="0"/>
                </a:spcBef>
                <a:spcAft>
                  <a:spcPts val="0"/>
                </a:spcAft>
              </a:pPr>
              <a:r>
                <a:rPr lang="zh-CN" altLang="en-US" sz="825">
                  <a:latin typeface="微软雅黑" panose="020B0503020204020204" pitchFamily="34" charset="-122"/>
                  <a:ea typeface="微软雅黑" panose="020B0503020204020204" pitchFamily="34" charset="-122"/>
                </a:rPr>
                <a:t>标题</a:t>
              </a:r>
            </a:p>
          </p:txBody>
        </p:sp>
        <p:sp>
          <p:nvSpPr>
            <p:cNvPr id="205" name="TextBox 204"/>
            <p:cNvSpPr txBox="1"/>
            <p:nvPr/>
          </p:nvSpPr>
          <p:spPr>
            <a:xfrm>
              <a:off x="10286158" y="4663797"/>
              <a:ext cx="487256" cy="256434"/>
            </a:xfrm>
            <a:prstGeom prst="rect">
              <a:avLst/>
            </a:prstGeom>
            <a:noFill/>
          </p:spPr>
          <p:txBody>
            <a:bodyPr wrap="none" lIns="52918" tIns="26459" rIns="52918" bIns="26459" rtlCol="0">
              <a:spAutoFit/>
            </a:bodyPr>
            <a:lstStyle/>
            <a:p>
              <a:pPr defTabSz="685165" fontAlgn="auto">
                <a:spcBef>
                  <a:spcPts val="0"/>
                </a:spcBef>
                <a:spcAft>
                  <a:spcPts val="0"/>
                </a:spcAft>
              </a:pPr>
              <a:r>
                <a:rPr lang="zh-CN" altLang="en-US" sz="825" dirty="0">
                  <a:latin typeface="微软雅黑" panose="020B0503020204020204" pitchFamily="34" charset="-122"/>
                  <a:ea typeface="微软雅黑" panose="020B0503020204020204" pitchFamily="34" charset="-122"/>
                </a:rPr>
                <a:t>标题</a:t>
              </a:r>
            </a:p>
          </p:txBody>
        </p:sp>
        <p:sp>
          <p:nvSpPr>
            <p:cNvPr id="206" name="TextBox 205"/>
            <p:cNvSpPr txBox="1"/>
            <p:nvPr/>
          </p:nvSpPr>
          <p:spPr>
            <a:xfrm>
              <a:off x="7038199" y="2695449"/>
              <a:ext cx="450467" cy="256434"/>
            </a:xfrm>
            <a:prstGeom prst="rect">
              <a:avLst/>
            </a:prstGeom>
            <a:noFill/>
          </p:spPr>
          <p:txBody>
            <a:bodyPr wrap="none" lIns="52918" tIns="26459" rIns="52918" bIns="26459" rtlCol="0">
              <a:spAutoFit/>
            </a:bodyPr>
            <a:lstStyle/>
            <a:p>
              <a:pPr defTabSz="685165" fontAlgn="auto">
                <a:spcBef>
                  <a:spcPts val="0"/>
                </a:spcBef>
                <a:spcAft>
                  <a:spcPts val="0"/>
                </a:spcAft>
              </a:pPr>
              <a:r>
                <a:rPr lang="en-US" altLang="zh-CN" sz="825" dirty="0">
                  <a:latin typeface="微软雅黑" panose="020B0503020204020204" pitchFamily="34" charset="-122"/>
                  <a:ea typeface="微软雅黑" panose="020B0503020204020204" pitchFamily="34" charset="-122"/>
                </a:rPr>
                <a:t>800</a:t>
              </a:r>
              <a:endParaRPr lang="zh-CN" altLang="en-US" sz="825" dirty="0">
                <a:latin typeface="微软雅黑" panose="020B0503020204020204" pitchFamily="34" charset="-122"/>
                <a:ea typeface="微软雅黑" panose="020B0503020204020204" pitchFamily="34" charset="-122"/>
              </a:endParaRPr>
            </a:p>
          </p:txBody>
        </p:sp>
        <p:sp>
          <p:nvSpPr>
            <p:cNvPr id="207" name="TextBox 206"/>
            <p:cNvSpPr txBox="1"/>
            <p:nvPr/>
          </p:nvSpPr>
          <p:spPr>
            <a:xfrm>
              <a:off x="7038199" y="2516281"/>
              <a:ext cx="450467" cy="256434"/>
            </a:xfrm>
            <a:prstGeom prst="rect">
              <a:avLst/>
            </a:prstGeom>
            <a:noFill/>
          </p:spPr>
          <p:txBody>
            <a:bodyPr wrap="none" lIns="52918" tIns="26459" rIns="52918" bIns="26459" rtlCol="0">
              <a:spAutoFit/>
            </a:bodyPr>
            <a:lstStyle/>
            <a:p>
              <a:pPr defTabSz="685165" fontAlgn="auto">
                <a:spcBef>
                  <a:spcPts val="0"/>
                </a:spcBef>
                <a:spcAft>
                  <a:spcPts val="0"/>
                </a:spcAft>
              </a:pPr>
              <a:r>
                <a:rPr lang="en-US" altLang="zh-CN" sz="825" dirty="0">
                  <a:latin typeface="微软雅黑" panose="020B0503020204020204" pitchFamily="34" charset="-122"/>
                  <a:ea typeface="微软雅黑" panose="020B0503020204020204" pitchFamily="34" charset="-122"/>
                </a:rPr>
                <a:t>900</a:t>
              </a:r>
              <a:endParaRPr lang="zh-CN" altLang="en-US" sz="825" dirty="0">
                <a:latin typeface="微软雅黑" panose="020B0503020204020204" pitchFamily="34" charset="-122"/>
                <a:ea typeface="微软雅黑" panose="020B0503020204020204" pitchFamily="34" charset="-122"/>
              </a:endParaRPr>
            </a:p>
          </p:txBody>
        </p:sp>
        <p:sp>
          <p:nvSpPr>
            <p:cNvPr id="208" name="TextBox 207"/>
            <p:cNvSpPr txBox="1"/>
            <p:nvPr/>
          </p:nvSpPr>
          <p:spPr>
            <a:xfrm>
              <a:off x="7038199" y="2326314"/>
              <a:ext cx="546119" cy="256434"/>
            </a:xfrm>
            <a:prstGeom prst="rect">
              <a:avLst/>
            </a:prstGeom>
            <a:noFill/>
          </p:spPr>
          <p:txBody>
            <a:bodyPr wrap="none" lIns="52918" tIns="26459" rIns="52918" bIns="26459" rtlCol="0">
              <a:spAutoFit/>
            </a:bodyPr>
            <a:lstStyle/>
            <a:p>
              <a:pPr defTabSz="685165" fontAlgn="auto">
                <a:spcBef>
                  <a:spcPts val="0"/>
                </a:spcBef>
                <a:spcAft>
                  <a:spcPts val="0"/>
                </a:spcAft>
              </a:pPr>
              <a:r>
                <a:rPr lang="en-US" altLang="zh-CN" sz="825" dirty="0">
                  <a:latin typeface="微软雅黑" panose="020B0503020204020204" pitchFamily="34" charset="-122"/>
                  <a:ea typeface="微软雅黑" panose="020B0503020204020204" pitchFamily="34" charset="-122"/>
                </a:rPr>
                <a:t>1000</a:t>
              </a:r>
              <a:endParaRPr lang="zh-CN" altLang="en-US" sz="825" dirty="0">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4416035" y="1525885"/>
            <a:ext cx="790649" cy="1987259"/>
            <a:chOff x="5489974" y="1916832"/>
            <a:chExt cx="1209702" cy="2824944"/>
          </a:xfrm>
        </p:grpSpPr>
        <p:cxnSp>
          <p:nvCxnSpPr>
            <p:cNvPr id="20" name="直接连接符 19"/>
            <p:cNvCxnSpPr/>
            <p:nvPr/>
          </p:nvCxnSpPr>
          <p:spPr>
            <a:xfrm>
              <a:off x="6102733" y="1916832"/>
              <a:ext cx="0" cy="2824944"/>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5489974" y="2562739"/>
              <a:ext cx="1209702" cy="1147008"/>
            </a:xfrm>
            <a:prstGeom prst="ellipse">
              <a:avLst/>
            </a:prstGeom>
            <a:solidFill>
              <a:srgbClr val="2363C0"/>
            </a:solidFill>
            <a:ln>
              <a:solidFill>
                <a:srgbClr val="236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auto">
                <a:spcBef>
                  <a:spcPts val="0"/>
                </a:spcBef>
                <a:spcAft>
                  <a:spcPts val="0"/>
                </a:spcAft>
              </a:pPr>
              <a:endParaRPr lang="zh-CN" altLang="en-US" sz="1425">
                <a:solidFill>
                  <a:schemeClr val="tx1"/>
                </a:solidFill>
                <a:latin typeface="微软雅黑" panose="020B0503020204020204" pitchFamily="34" charset="-122"/>
                <a:ea typeface="微软雅黑" panose="020B0503020204020204" pitchFamily="34" charset="-122"/>
              </a:endParaRPr>
            </a:p>
          </p:txBody>
        </p:sp>
      </p:grpSp>
      <p:sp>
        <p:nvSpPr>
          <p:cNvPr id="16" name="TextBox 15"/>
          <p:cNvSpPr txBox="1"/>
          <p:nvPr/>
        </p:nvSpPr>
        <p:spPr>
          <a:xfrm>
            <a:off x="4495802" y="1980260"/>
            <a:ext cx="894211" cy="646331"/>
          </a:xfrm>
          <a:prstGeom prst="rect">
            <a:avLst/>
          </a:prstGeom>
          <a:noFill/>
        </p:spPr>
        <p:txBody>
          <a:bodyPr wrap="square" rtlCol="0">
            <a:spAutoFit/>
          </a:bodyPr>
          <a:lstStyle/>
          <a:p>
            <a:pPr defTabSz="685165" fontAlgn="auto">
              <a:spcBef>
                <a:spcPts val="0"/>
              </a:spcBef>
              <a:spcAft>
                <a:spcPts val="0"/>
              </a:spcAft>
            </a:pPr>
            <a:r>
              <a:rPr lang="en-US" altLang="zh-CN" sz="3600" b="1" dirty="0" err="1">
                <a:solidFill>
                  <a:schemeClr val="bg1"/>
                </a:solidFill>
                <a:latin typeface="微软雅黑" panose="020B0503020204020204" pitchFamily="34" charset="-122"/>
                <a:ea typeface="微软雅黑" panose="020B0503020204020204" pitchFamily="34" charset="-122"/>
              </a:rPr>
              <a:t>vs</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222" name="TextBox 221"/>
          <p:cNvSpPr txBox="1"/>
          <p:nvPr/>
        </p:nvSpPr>
        <p:spPr>
          <a:xfrm>
            <a:off x="6042811" y="4031335"/>
            <a:ext cx="2043244" cy="346241"/>
          </a:xfrm>
          <a:prstGeom prst="rect">
            <a:avLst/>
          </a:prstGeom>
          <a:noFill/>
        </p:spPr>
        <p:txBody>
          <a:bodyPr wrap="square" lIns="68573" tIns="34286" rIns="68573" bIns="34286" rtlCol="0">
            <a:spAutoFit/>
          </a:bodyPr>
          <a:lstStyle/>
          <a:p>
            <a:pPr algn="r" defTabSz="685165" fontAlgn="auto">
              <a:spcBef>
                <a:spcPts val="0"/>
              </a:spcBef>
              <a:spcAft>
                <a:spcPts val="0"/>
              </a:spcAft>
            </a:pP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altLang="zh-CN" sz="900" dirty="0">
              <a:latin typeface="微软雅黑" panose="020B0503020204020204" pitchFamily="34" charset="-122"/>
              <a:ea typeface="微软雅黑" panose="020B0503020204020204" pitchFamily="34" charset="-122"/>
              <a:sym typeface="微软雅黑" panose="020B0503020204020204" pitchFamily="34" charset="-122"/>
            </a:endParaRPr>
          </a:p>
          <a:p>
            <a:pPr algn="r" defTabSz="685165" fontAlgn="auto">
              <a:spcBef>
                <a:spcPts val="0"/>
              </a:spcBef>
              <a:spcAft>
                <a:spcPts val="0"/>
              </a:spcAft>
            </a:pP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zh-CN" altLang="en-US" sz="900" dirty="0">
              <a:latin typeface="微软雅黑" panose="020B0503020204020204" pitchFamily="34" charset="-122"/>
              <a:ea typeface="微软雅黑" panose="020B0503020204020204" pitchFamily="34" charset="-122"/>
            </a:endParaRPr>
          </a:p>
        </p:txBody>
      </p:sp>
      <p:sp>
        <p:nvSpPr>
          <p:cNvPr id="223" name="TextBox 222"/>
          <p:cNvSpPr txBox="1"/>
          <p:nvPr/>
        </p:nvSpPr>
        <p:spPr>
          <a:xfrm>
            <a:off x="6076208" y="3732483"/>
            <a:ext cx="1632288" cy="246221"/>
          </a:xfrm>
          <a:prstGeom prst="rect">
            <a:avLst/>
          </a:prstGeom>
          <a:noFill/>
        </p:spPr>
        <p:txBody>
          <a:bodyPr wrap="square" lIns="68573" tIns="0" rIns="68573" bIns="0" rtlCol="0" anchor="t">
            <a:spAutoFit/>
          </a:bodyPr>
          <a:lstStyle/>
          <a:p>
            <a:r>
              <a:rPr lang="zh-CN" altLang="en-US" sz="1600" b="1" dirty="0">
                <a:latin typeface="微软雅黑" panose="020B0503020204020204" pitchFamily="34" charset="-122"/>
                <a:ea typeface="微软雅黑" panose="020B0503020204020204" pitchFamily="34" charset="-122"/>
              </a:rPr>
              <a:t>点击添加标题</a:t>
            </a:r>
            <a:endParaRPr lang="zh-CN" altLang="en-US" sz="1600" dirty="0">
              <a:latin typeface="微软雅黑" panose="020B0503020204020204" pitchFamily="34" charset="-122"/>
              <a:ea typeface="微软雅黑" panose="020B0503020204020204" pitchFamily="34" charset="-122"/>
            </a:endParaRPr>
          </a:p>
        </p:txBody>
      </p:sp>
      <p:sp>
        <p:nvSpPr>
          <p:cNvPr id="224" name="圆角矩形 223"/>
          <p:cNvSpPr/>
          <p:nvPr/>
        </p:nvSpPr>
        <p:spPr>
          <a:xfrm>
            <a:off x="5572037" y="3823819"/>
            <a:ext cx="514325" cy="19581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rtlCol="0" anchor="ctr"/>
          <a:lstStyle/>
          <a:p>
            <a:pPr algn="ctr" defTabSz="685165" fontAlgn="auto">
              <a:spcBef>
                <a:spcPts val="0"/>
              </a:spcBef>
              <a:spcAft>
                <a:spcPts val="0"/>
              </a:spcAft>
            </a:pPr>
            <a:r>
              <a:rPr lang="zh-CN" altLang="en-US" sz="1050" dirty="0">
                <a:solidFill>
                  <a:schemeClr val="tx1"/>
                </a:solidFill>
                <a:latin typeface="微软雅黑" panose="020B0503020204020204" pitchFamily="34" charset="-122"/>
                <a:ea typeface="微软雅黑" panose="020B0503020204020204" pitchFamily="34" charset="-122"/>
              </a:rPr>
              <a:t>去年</a:t>
            </a:r>
          </a:p>
        </p:txBody>
      </p:sp>
      <p:sp>
        <p:nvSpPr>
          <p:cNvPr id="228" name="TextBox 227"/>
          <p:cNvSpPr txBox="1"/>
          <p:nvPr/>
        </p:nvSpPr>
        <p:spPr>
          <a:xfrm>
            <a:off x="1625738" y="4031335"/>
            <a:ext cx="2041385" cy="346241"/>
          </a:xfrm>
          <a:prstGeom prst="rect">
            <a:avLst/>
          </a:prstGeom>
          <a:noFill/>
        </p:spPr>
        <p:txBody>
          <a:bodyPr wrap="square" lIns="68573" tIns="34286" rIns="68573" bIns="34286" rtlCol="0">
            <a:spAutoFit/>
          </a:bodyPr>
          <a:lstStyle/>
          <a:p>
            <a:pPr algn="r" defTabSz="685165" fontAlgn="auto">
              <a:spcBef>
                <a:spcPts val="0"/>
              </a:spcBef>
              <a:spcAft>
                <a:spcPts val="0"/>
              </a:spcAft>
            </a:pP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altLang="zh-CN" sz="900" dirty="0">
              <a:latin typeface="微软雅黑" panose="020B0503020204020204" pitchFamily="34" charset="-122"/>
              <a:ea typeface="微软雅黑" panose="020B0503020204020204" pitchFamily="34" charset="-122"/>
              <a:sym typeface="微软雅黑" panose="020B0503020204020204" pitchFamily="34" charset="-122"/>
            </a:endParaRPr>
          </a:p>
          <a:p>
            <a:pPr algn="r" defTabSz="685165" fontAlgn="auto">
              <a:spcBef>
                <a:spcPts val="0"/>
              </a:spcBef>
              <a:spcAft>
                <a:spcPts val="0"/>
              </a:spcAft>
            </a:pP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zh-CN" altLang="en-US" sz="900" dirty="0">
              <a:latin typeface="微软雅黑" panose="020B0503020204020204" pitchFamily="34" charset="-122"/>
              <a:ea typeface="微软雅黑" panose="020B0503020204020204" pitchFamily="34" charset="-122"/>
            </a:endParaRPr>
          </a:p>
        </p:txBody>
      </p:sp>
      <p:sp>
        <p:nvSpPr>
          <p:cNvPr id="229" name="TextBox 228"/>
          <p:cNvSpPr txBox="1"/>
          <p:nvPr/>
        </p:nvSpPr>
        <p:spPr>
          <a:xfrm>
            <a:off x="1664460" y="3732483"/>
            <a:ext cx="1590231" cy="246221"/>
          </a:xfrm>
          <a:prstGeom prst="rect">
            <a:avLst/>
          </a:prstGeom>
          <a:noFill/>
        </p:spPr>
        <p:txBody>
          <a:bodyPr wrap="square" lIns="68573" tIns="0" rIns="68573" bIns="0" rtlCol="0" anchor="t">
            <a:spAutoFit/>
          </a:bodyPr>
          <a:lstStyle/>
          <a:p>
            <a:r>
              <a:rPr lang="zh-CN" altLang="en-US" sz="1600" b="1" dirty="0">
                <a:latin typeface="微软雅黑" panose="020B0503020204020204" pitchFamily="34" charset="-122"/>
                <a:ea typeface="微软雅黑" panose="020B0503020204020204" pitchFamily="34" charset="-122"/>
              </a:rPr>
              <a:t>点击添加标题</a:t>
            </a:r>
            <a:endParaRPr lang="zh-CN" altLang="en-US" sz="1600" dirty="0">
              <a:latin typeface="微软雅黑" panose="020B0503020204020204" pitchFamily="34" charset="-122"/>
              <a:ea typeface="微软雅黑" panose="020B0503020204020204" pitchFamily="34" charset="-122"/>
            </a:endParaRPr>
          </a:p>
        </p:txBody>
      </p:sp>
      <p:sp>
        <p:nvSpPr>
          <p:cNvPr id="230" name="圆角矩形 229"/>
          <p:cNvSpPr/>
          <p:nvPr/>
        </p:nvSpPr>
        <p:spPr>
          <a:xfrm>
            <a:off x="1082452" y="3823819"/>
            <a:ext cx="573225" cy="195812"/>
          </a:xfrm>
          <a:prstGeom prst="roundRect">
            <a:avLst/>
          </a:prstGeom>
          <a:solidFill>
            <a:srgbClr val="2363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rtlCol="0" anchor="ctr"/>
          <a:lstStyle/>
          <a:p>
            <a:pPr algn="ctr" defTabSz="685165" fontAlgn="auto">
              <a:spcBef>
                <a:spcPts val="0"/>
              </a:spcBef>
              <a:spcAft>
                <a:spcPts val="0"/>
              </a:spcAft>
            </a:pPr>
            <a:r>
              <a:rPr lang="zh-CN" altLang="en-US" sz="1050" dirty="0">
                <a:solidFill>
                  <a:schemeClr val="tx1"/>
                </a:solidFill>
                <a:latin typeface="微软雅黑" panose="020B0503020204020204" pitchFamily="34" charset="-122"/>
                <a:ea typeface="微软雅黑" panose="020B0503020204020204" pitchFamily="34" charset="-122"/>
              </a:rPr>
              <a:t>今年</a:t>
            </a:r>
          </a:p>
        </p:txBody>
      </p:sp>
      <p:sp>
        <p:nvSpPr>
          <p:cNvPr id="93" name="Rectangle 36"/>
          <p:cNvSpPr>
            <a:spLocks noChangeArrowheads="1"/>
          </p:cNvSpPr>
          <p:nvPr/>
        </p:nvSpPr>
        <p:spPr bwMode="auto">
          <a:xfrm>
            <a:off x="822434" y="234429"/>
            <a:ext cx="17331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r>
              <a:rPr lang="zh-CN" altLang="zh-CN" sz="2000" b="1" dirty="0">
                <a:latin typeface="微软雅黑" panose="020B0503020204020204" pitchFamily="34" charset="-122"/>
                <a:ea typeface="微软雅黑" panose="020B0503020204020204" pitchFamily="34" charset="-122"/>
              </a:rPr>
              <a:t>点击添加标题</a:t>
            </a:r>
            <a:endParaRPr lang="zh-CN" altLang="zh-CN" sz="2000" dirty="0">
              <a:latin typeface="微软雅黑" panose="020B0503020204020204" pitchFamily="34" charset="-122"/>
              <a:ea typeface="微软雅黑" panose="020B0503020204020204" pitchFamily="34" charset="-122"/>
            </a:endParaRPr>
          </a:p>
        </p:txBody>
      </p:sp>
      <p:pic>
        <p:nvPicPr>
          <p:cNvPr id="94" name="图片 9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595" y="183694"/>
            <a:ext cx="808746" cy="4508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7000">
        <p14:prism isInverted="1"/>
      </p:transition>
    </mc:Choice>
    <mc:Fallback>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wipe(down)">
                                      <p:cBhvr>
                                        <p:cTn id="7" dur="500"/>
                                        <p:tgtEl>
                                          <p:spTgt spid="95"/>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94"/>
                                        </p:tgtEl>
                                        <p:attrNameLst>
                                          <p:attrName>style.visibility</p:attrName>
                                        </p:attrNameLst>
                                      </p:cBhvr>
                                      <p:to>
                                        <p:strVal val="visible"/>
                                      </p:to>
                                    </p:set>
                                    <p:anim calcmode="lin" valueType="num">
                                      <p:cBhvr>
                                        <p:cTn id="12" dur="500" fill="hold"/>
                                        <p:tgtEl>
                                          <p:spTgt spid="94"/>
                                        </p:tgtEl>
                                        <p:attrNameLst>
                                          <p:attrName>ppt_w</p:attrName>
                                        </p:attrNameLst>
                                      </p:cBhvr>
                                      <p:tavLst>
                                        <p:tav tm="0">
                                          <p:val>
                                            <p:fltVal val="0"/>
                                          </p:val>
                                        </p:tav>
                                        <p:tav tm="100000">
                                          <p:val>
                                            <p:strVal val="#ppt_w"/>
                                          </p:val>
                                        </p:tav>
                                      </p:tavLst>
                                    </p:anim>
                                    <p:anim calcmode="lin" valueType="num">
                                      <p:cBhvr>
                                        <p:cTn id="13" dur="500" fill="hold"/>
                                        <p:tgtEl>
                                          <p:spTgt spid="94"/>
                                        </p:tgtEl>
                                        <p:attrNameLst>
                                          <p:attrName>ppt_h</p:attrName>
                                        </p:attrNameLst>
                                      </p:cBhvr>
                                      <p:tavLst>
                                        <p:tav tm="0">
                                          <p:val>
                                            <p:fltVal val="0"/>
                                          </p:val>
                                        </p:tav>
                                        <p:tav tm="100000">
                                          <p:val>
                                            <p:strVal val="#ppt_h"/>
                                          </p:val>
                                        </p:tav>
                                      </p:tavLst>
                                    </p:anim>
                                    <p:animEffect transition="in" filter="fade">
                                      <p:cBhvr>
                                        <p:cTn id="14" dur="500"/>
                                        <p:tgtEl>
                                          <p:spTgt spid="94"/>
                                        </p:tgtEl>
                                      </p:cBhvr>
                                    </p:animEffect>
                                  </p:childTnLst>
                                </p:cTn>
                              </p:par>
                              <p:par>
                                <p:cTn id="15" presetID="2" presetClass="entr" presetSubtype="8" fill="hold" grpId="0" nodeType="withEffect">
                                  <p:stCondLst>
                                    <p:cond delay="0"/>
                                  </p:stCondLst>
                                  <p:childTnLst>
                                    <p:set>
                                      <p:cBhvr>
                                        <p:cTn id="16" dur="1" fill="hold">
                                          <p:stCondLst>
                                            <p:cond delay="0"/>
                                          </p:stCondLst>
                                        </p:cTn>
                                        <p:tgtEl>
                                          <p:spTgt spid="93"/>
                                        </p:tgtEl>
                                        <p:attrNameLst>
                                          <p:attrName>style.visibility</p:attrName>
                                        </p:attrNameLst>
                                      </p:cBhvr>
                                      <p:to>
                                        <p:strVal val="visible"/>
                                      </p:to>
                                    </p:set>
                                    <p:anim calcmode="lin" valueType="num">
                                      <p:cBhvr additive="base">
                                        <p:cTn id="17" dur="500" fill="hold"/>
                                        <p:tgtEl>
                                          <p:spTgt spid="93"/>
                                        </p:tgtEl>
                                        <p:attrNameLst>
                                          <p:attrName>ppt_x</p:attrName>
                                        </p:attrNameLst>
                                      </p:cBhvr>
                                      <p:tavLst>
                                        <p:tav tm="0">
                                          <p:val>
                                            <p:strVal val="0-#ppt_w/2"/>
                                          </p:val>
                                        </p:tav>
                                        <p:tav tm="100000">
                                          <p:val>
                                            <p:strVal val="#ppt_x"/>
                                          </p:val>
                                        </p:tav>
                                      </p:tavLst>
                                    </p:anim>
                                    <p:anim calcmode="lin" valueType="num">
                                      <p:cBhvr additive="base">
                                        <p:cTn id="18" dur="500" fill="hold"/>
                                        <p:tgtEl>
                                          <p:spTgt spid="93"/>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12" presetClass="entr" presetSubtype="2" fill="hold" grpId="0" nodeType="afterEffect">
                                  <p:stCondLst>
                                    <p:cond delay="0"/>
                                  </p:stCondLst>
                                  <p:childTnLst>
                                    <p:set>
                                      <p:cBhvr>
                                        <p:cTn id="21" dur="1" fill="hold">
                                          <p:stCondLst>
                                            <p:cond delay="0"/>
                                          </p:stCondLst>
                                        </p:cTn>
                                        <p:tgtEl>
                                          <p:spTgt spid="223"/>
                                        </p:tgtEl>
                                        <p:attrNameLst>
                                          <p:attrName>style.visibility</p:attrName>
                                        </p:attrNameLst>
                                      </p:cBhvr>
                                      <p:to>
                                        <p:strVal val="visible"/>
                                      </p:to>
                                    </p:set>
                                    <p:anim calcmode="lin" valueType="num">
                                      <p:cBhvr additive="base">
                                        <p:cTn id="22" dur="500"/>
                                        <p:tgtEl>
                                          <p:spTgt spid="223"/>
                                        </p:tgtEl>
                                        <p:attrNameLst>
                                          <p:attrName>ppt_x</p:attrName>
                                        </p:attrNameLst>
                                      </p:cBhvr>
                                      <p:tavLst>
                                        <p:tav tm="0">
                                          <p:val>
                                            <p:strVal val="#ppt_x+#ppt_w*1.125000"/>
                                          </p:val>
                                        </p:tav>
                                        <p:tav tm="100000">
                                          <p:val>
                                            <p:strVal val="#ppt_x"/>
                                          </p:val>
                                        </p:tav>
                                      </p:tavLst>
                                    </p:anim>
                                    <p:animEffect transition="in" filter="wipe(left)">
                                      <p:cBhvr>
                                        <p:cTn id="23" dur="500"/>
                                        <p:tgtEl>
                                          <p:spTgt spid="223"/>
                                        </p:tgtEl>
                                      </p:cBhvr>
                                    </p:animEffect>
                                  </p:childTnLst>
                                </p:cTn>
                              </p:par>
                              <p:par>
                                <p:cTn id="24" presetID="12" presetClass="entr" presetSubtype="2" fill="hold" grpId="0" nodeType="withEffect">
                                  <p:stCondLst>
                                    <p:cond delay="0"/>
                                  </p:stCondLst>
                                  <p:childTnLst>
                                    <p:set>
                                      <p:cBhvr>
                                        <p:cTn id="25" dur="1" fill="hold">
                                          <p:stCondLst>
                                            <p:cond delay="0"/>
                                          </p:stCondLst>
                                        </p:cTn>
                                        <p:tgtEl>
                                          <p:spTgt spid="222"/>
                                        </p:tgtEl>
                                        <p:attrNameLst>
                                          <p:attrName>style.visibility</p:attrName>
                                        </p:attrNameLst>
                                      </p:cBhvr>
                                      <p:to>
                                        <p:strVal val="visible"/>
                                      </p:to>
                                    </p:set>
                                    <p:anim calcmode="lin" valueType="num">
                                      <p:cBhvr additive="base">
                                        <p:cTn id="26" dur="500"/>
                                        <p:tgtEl>
                                          <p:spTgt spid="222"/>
                                        </p:tgtEl>
                                        <p:attrNameLst>
                                          <p:attrName>ppt_x</p:attrName>
                                        </p:attrNameLst>
                                      </p:cBhvr>
                                      <p:tavLst>
                                        <p:tav tm="0">
                                          <p:val>
                                            <p:strVal val="#ppt_x+#ppt_w*1.125000"/>
                                          </p:val>
                                        </p:tav>
                                        <p:tav tm="100000">
                                          <p:val>
                                            <p:strVal val="#ppt_x"/>
                                          </p:val>
                                        </p:tav>
                                      </p:tavLst>
                                    </p:anim>
                                    <p:animEffect transition="in" filter="wipe(left)">
                                      <p:cBhvr>
                                        <p:cTn id="27" dur="500"/>
                                        <p:tgtEl>
                                          <p:spTgt spid="222"/>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224"/>
                                        </p:tgtEl>
                                        <p:attrNameLst>
                                          <p:attrName>style.visibility</p:attrName>
                                        </p:attrNameLst>
                                      </p:cBhvr>
                                      <p:to>
                                        <p:strVal val="visible"/>
                                      </p:to>
                                    </p:set>
                                    <p:anim calcmode="lin" valueType="num">
                                      <p:cBhvr>
                                        <p:cTn id="30" dur="500" fill="hold"/>
                                        <p:tgtEl>
                                          <p:spTgt spid="224"/>
                                        </p:tgtEl>
                                        <p:attrNameLst>
                                          <p:attrName>ppt_w</p:attrName>
                                        </p:attrNameLst>
                                      </p:cBhvr>
                                      <p:tavLst>
                                        <p:tav tm="0">
                                          <p:val>
                                            <p:fltVal val="0"/>
                                          </p:val>
                                        </p:tav>
                                        <p:tav tm="100000">
                                          <p:val>
                                            <p:strVal val="#ppt_w"/>
                                          </p:val>
                                        </p:tav>
                                      </p:tavLst>
                                    </p:anim>
                                    <p:anim calcmode="lin" valueType="num">
                                      <p:cBhvr>
                                        <p:cTn id="31" dur="500" fill="hold"/>
                                        <p:tgtEl>
                                          <p:spTgt spid="224"/>
                                        </p:tgtEl>
                                        <p:attrNameLst>
                                          <p:attrName>ppt_h</p:attrName>
                                        </p:attrNameLst>
                                      </p:cBhvr>
                                      <p:tavLst>
                                        <p:tav tm="0">
                                          <p:val>
                                            <p:fltVal val="0"/>
                                          </p:val>
                                        </p:tav>
                                        <p:tav tm="100000">
                                          <p:val>
                                            <p:strVal val="#ppt_h"/>
                                          </p:val>
                                        </p:tav>
                                      </p:tavLst>
                                    </p:anim>
                                    <p:animEffect transition="in" filter="fade">
                                      <p:cBhvr>
                                        <p:cTn id="32" dur="500"/>
                                        <p:tgtEl>
                                          <p:spTgt spid="224"/>
                                        </p:tgtEl>
                                      </p:cBhvr>
                                    </p:animEffect>
                                  </p:childTnLst>
                                </p:cTn>
                              </p:par>
                            </p:childTnLst>
                          </p:cTn>
                        </p:par>
                        <p:par>
                          <p:cTn id="33" fill="hold">
                            <p:stCondLst>
                              <p:cond delay="1000"/>
                            </p:stCondLst>
                            <p:childTnLst>
                              <p:par>
                                <p:cTn id="34" presetID="12" presetClass="entr" presetSubtype="2" fill="hold" grpId="0" nodeType="afterEffect">
                                  <p:stCondLst>
                                    <p:cond delay="0"/>
                                  </p:stCondLst>
                                  <p:childTnLst>
                                    <p:set>
                                      <p:cBhvr>
                                        <p:cTn id="35" dur="1" fill="hold">
                                          <p:stCondLst>
                                            <p:cond delay="0"/>
                                          </p:stCondLst>
                                        </p:cTn>
                                        <p:tgtEl>
                                          <p:spTgt spid="229"/>
                                        </p:tgtEl>
                                        <p:attrNameLst>
                                          <p:attrName>style.visibility</p:attrName>
                                        </p:attrNameLst>
                                      </p:cBhvr>
                                      <p:to>
                                        <p:strVal val="visible"/>
                                      </p:to>
                                    </p:set>
                                    <p:anim calcmode="lin" valueType="num">
                                      <p:cBhvr additive="base">
                                        <p:cTn id="36" dur="500"/>
                                        <p:tgtEl>
                                          <p:spTgt spid="229"/>
                                        </p:tgtEl>
                                        <p:attrNameLst>
                                          <p:attrName>ppt_x</p:attrName>
                                        </p:attrNameLst>
                                      </p:cBhvr>
                                      <p:tavLst>
                                        <p:tav tm="0">
                                          <p:val>
                                            <p:strVal val="#ppt_x+#ppt_w*1.125000"/>
                                          </p:val>
                                        </p:tav>
                                        <p:tav tm="100000">
                                          <p:val>
                                            <p:strVal val="#ppt_x"/>
                                          </p:val>
                                        </p:tav>
                                      </p:tavLst>
                                    </p:anim>
                                    <p:animEffect transition="in" filter="wipe(left)">
                                      <p:cBhvr>
                                        <p:cTn id="37" dur="500"/>
                                        <p:tgtEl>
                                          <p:spTgt spid="229"/>
                                        </p:tgtEl>
                                      </p:cBhvr>
                                    </p:animEffect>
                                  </p:childTnLst>
                                </p:cTn>
                              </p:par>
                              <p:par>
                                <p:cTn id="38" presetID="12" presetClass="entr" presetSubtype="2" fill="hold" grpId="0" nodeType="withEffect">
                                  <p:stCondLst>
                                    <p:cond delay="0"/>
                                  </p:stCondLst>
                                  <p:childTnLst>
                                    <p:set>
                                      <p:cBhvr>
                                        <p:cTn id="39" dur="1" fill="hold">
                                          <p:stCondLst>
                                            <p:cond delay="0"/>
                                          </p:stCondLst>
                                        </p:cTn>
                                        <p:tgtEl>
                                          <p:spTgt spid="228"/>
                                        </p:tgtEl>
                                        <p:attrNameLst>
                                          <p:attrName>style.visibility</p:attrName>
                                        </p:attrNameLst>
                                      </p:cBhvr>
                                      <p:to>
                                        <p:strVal val="visible"/>
                                      </p:to>
                                    </p:set>
                                    <p:anim calcmode="lin" valueType="num">
                                      <p:cBhvr additive="base">
                                        <p:cTn id="40" dur="500"/>
                                        <p:tgtEl>
                                          <p:spTgt spid="228"/>
                                        </p:tgtEl>
                                        <p:attrNameLst>
                                          <p:attrName>ppt_x</p:attrName>
                                        </p:attrNameLst>
                                      </p:cBhvr>
                                      <p:tavLst>
                                        <p:tav tm="0">
                                          <p:val>
                                            <p:strVal val="#ppt_x+#ppt_w*1.125000"/>
                                          </p:val>
                                        </p:tav>
                                        <p:tav tm="100000">
                                          <p:val>
                                            <p:strVal val="#ppt_x"/>
                                          </p:val>
                                        </p:tav>
                                      </p:tavLst>
                                    </p:anim>
                                    <p:animEffect transition="in" filter="wipe(left)">
                                      <p:cBhvr>
                                        <p:cTn id="41" dur="500"/>
                                        <p:tgtEl>
                                          <p:spTgt spid="228"/>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230"/>
                                        </p:tgtEl>
                                        <p:attrNameLst>
                                          <p:attrName>style.visibility</p:attrName>
                                        </p:attrNameLst>
                                      </p:cBhvr>
                                      <p:to>
                                        <p:strVal val="visible"/>
                                      </p:to>
                                    </p:set>
                                    <p:anim calcmode="lin" valueType="num">
                                      <p:cBhvr>
                                        <p:cTn id="44" dur="500" fill="hold"/>
                                        <p:tgtEl>
                                          <p:spTgt spid="230"/>
                                        </p:tgtEl>
                                        <p:attrNameLst>
                                          <p:attrName>ppt_w</p:attrName>
                                        </p:attrNameLst>
                                      </p:cBhvr>
                                      <p:tavLst>
                                        <p:tav tm="0">
                                          <p:val>
                                            <p:fltVal val="0"/>
                                          </p:val>
                                        </p:tav>
                                        <p:tav tm="100000">
                                          <p:val>
                                            <p:strVal val="#ppt_w"/>
                                          </p:val>
                                        </p:tav>
                                      </p:tavLst>
                                    </p:anim>
                                    <p:anim calcmode="lin" valueType="num">
                                      <p:cBhvr>
                                        <p:cTn id="45" dur="500" fill="hold"/>
                                        <p:tgtEl>
                                          <p:spTgt spid="230"/>
                                        </p:tgtEl>
                                        <p:attrNameLst>
                                          <p:attrName>ppt_h</p:attrName>
                                        </p:attrNameLst>
                                      </p:cBhvr>
                                      <p:tavLst>
                                        <p:tav tm="0">
                                          <p:val>
                                            <p:fltVal val="0"/>
                                          </p:val>
                                        </p:tav>
                                        <p:tav tm="100000">
                                          <p:val>
                                            <p:strVal val="#ppt_h"/>
                                          </p:val>
                                        </p:tav>
                                      </p:tavLst>
                                    </p:anim>
                                    <p:animEffect transition="in" filter="fade">
                                      <p:cBhvr>
                                        <p:cTn id="46" dur="500"/>
                                        <p:tgtEl>
                                          <p:spTgt spid="230"/>
                                        </p:tgtEl>
                                      </p:cBhvr>
                                    </p:animEffect>
                                  </p:childTnLst>
                                </p:cTn>
                              </p:par>
                            </p:childTnLst>
                          </p:cTn>
                        </p:par>
                        <p:par>
                          <p:cTn id="47" fill="hold">
                            <p:stCondLst>
                              <p:cond delay="1500"/>
                            </p:stCondLst>
                            <p:childTnLst>
                              <p:par>
                                <p:cTn id="48" presetID="22" presetClass="entr" presetSubtype="4" fill="hold" nodeType="after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wipe(down)">
                                      <p:cBhvr>
                                        <p:cTn id="50" dur="500"/>
                                        <p:tgtEl>
                                          <p:spTgt spid="4"/>
                                        </p:tgtEl>
                                      </p:cBhvr>
                                    </p:animEffect>
                                  </p:childTnLst>
                                </p:cTn>
                              </p:par>
                            </p:childTnLst>
                          </p:cTn>
                        </p:par>
                        <p:par>
                          <p:cTn id="51" fill="hold">
                            <p:stCondLst>
                              <p:cond delay="2000"/>
                            </p:stCondLst>
                            <p:childTnLst>
                              <p:par>
                                <p:cTn id="52" presetID="22" presetClass="entr" presetSubtype="4" fill="hold" nodeType="afterEffect">
                                  <p:stCondLst>
                                    <p:cond delay="0"/>
                                  </p:stCondLst>
                                  <p:childTnLst>
                                    <p:set>
                                      <p:cBhvr>
                                        <p:cTn id="53" dur="1" fill="hold">
                                          <p:stCondLst>
                                            <p:cond delay="0"/>
                                          </p:stCondLst>
                                        </p:cTn>
                                        <p:tgtEl>
                                          <p:spTgt spid="5"/>
                                        </p:tgtEl>
                                        <p:attrNameLst>
                                          <p:attrName>style.visibility</p:attrName>
                                        </p:attrNameLst>
                                      </p:cBhvr>
                                      <p:to>
                                        <p:strVal val="visible"/>
                                      </p:to>
                                    </p:set>
                                    <p:animEffect transition="in" filter="wipe(down)">
                                      <p:cBhvr>
                                        <p:cTn id="54" dur="500"/>
                                        <p:tgtEl>
                                          <p:spTgt spid="5"/>
                                        </p:tgtEl>
                                      </p:cBhvr>
                                    </p:animEffect>
                                  </p:childTnLst>
                                </p:cTn>
                              </p:par>
                            </p:childTnLst>
                          </p:cTn>
                        </p:par>
                        <p:par>
                          <p:cTn id="55" fill="hold">
                            <p:stCondLst>
                              <p:cond delay="2500"/>
                            </p:stCondLst>
                            <p:childTnLst>
                              <p:par>
                                <p:cTn id="56" presetID="45" presetClass="entr" presetSubtype="0" fill="hold" nodeType="afterEffect">
                                  <p:stCondLst>
                                    <p:cond delay="0"/>
                                  </p:stCondLst>
                                  <p:childTnLst>
                                    <p:set>
                                      <p:cBhvr>
                                        <p:cTn id="57" dur="1" fill="hold">
                                          <p:stCondLst>
                                            <p:cond delay="0"/>
                                          </p:stCondLst>
                                        </p:cTn>
                                        <p:tgtEl>
                                          <p:spTgt spid="7"/>
                                        </p:tgtEl>
                                        <p:attrNameLst>
                                          <p:attrName>style.visibility</p:attrName>
                                        </p:attrNameLst>
                                      </p:cBhvr>
                                      <p:to>
                                        <p:strVal val="visible"/>
                                      </p:to>
                                    </p:set>
                                    <p:animEffect transition="in" filter="fade">
                                      <p:cBhvr>
                                        <p:cTn id="58" dur="500"/>
                                        <p:tgtEl>
                                          <p:spTgt spid="7"/>
                                        </p:tgtEl>
                                      </p:cBhvr>
                                    </p:animEffect>
                                    <p:anim calcmode="lin" valueType="num">
                                      <p:cBhvr>
                                        <p:cTn id="59" dur="500" fill="hold"/>
                                        <p:tgtEl>
                                          <p:spTgt spid="7"/>
                                        </p:tgtEl>
                                        <p:attrNameLst>
                                          <p:attrName>ppt_w</p:attrName>
                                        </p:attrNameLst>
                                      </p:cBhvr>
                                      <p:tavLst>
                                        <p:tav tm="0" fmla="#ppt_w*sin(2.5*pi*$)">
                                          <p:val>
                                            <p:fltVal val="0"/>
                                          </p:val>
                                        </p:tav>
                                        <p:tav tm="100000">
                                          <p:val>
                                            <p:fltVal val="1"/>
                                          </p:val>
                                        </p:tav>
                                      </p:tavLst>
                                    </p:anim>
                                    <p:anim calcmode="lin" valueType="num">
                                      <p:cBhvr>
                                        <p:cTn id="60" dur="500" fill="hold"/>
                                        <p:tgtEl>
                                          <p:spTgt spid="7"/>
                                        </p:tgtEl>
                                        <p:attrNameLst>
                                          <p:attrName>ppt_h</p:attrName>
                                        </p:attrNameLst>
                                      </p:cBhvr>
                                      <p:tavLst>
                                        <p:tav tm="0">
                                          <p:val>
                                            <p:strVal val="#ppt_h"/>
                                          </p:val>
                                        </p:tav>
                                        <p:tav tm="100000">
                                          <p:val>
                                            <p:strVal val="#ppt_h"/>
                                          </p:val>
                                        </p:tav>
                                      </p:tavLst>
                                    </p:anim>
                                  </p:childTnLst>
                                </p:cTn>
                              </p:par>
                            </p:childTnLst>
                          </p:cTn>
                        </p:par>
                        <p:par>
                          <p:cTn id="61" fill="hold">
                            <p:stCondLst>
                              <p:cond delay="3000"/>
                            </p:stCondLst>
                            <p:childTnLst>
                              <p:par>
                                <p:cTn id="62" presetID="23" presetClass="entr" presetSubtype="32" fill="hold" grpId="0" nodeType="afterEffect">
                                  <p:stCondLst>
                                    <p:cond delay="0"/>
                                  </p:stCondLst>
                                  <p:childTnLst>
                                    <p:set>
                                      <p:cBhvr>
                                        <p:cTn id="63" dur="1" fill="hold">
                                          <p:stCondLst>
                                            <p:cond delay="0"/>
                                          </p:stCondLst>
                                        </p:cTn>
                                        <p:tgtEl>
                                          <p:spTgt spid="16"/>
                                        </p:tgtEl>
                                        <p:attrNameLst>
                                          <p:attrName>style.visibility</p:attrName>
                                        </p:attrNameLst>
                                      </p:cBhvr>
                                      <p:to>
                                        <p:strVal val="visible"/>
                                      </p:to>
                                    </p:set>
                                    <p:anim calcmode="lin" valueType="num">
                                      <p:cBhvr>
                                        <p:cTn id="64" dur="500" fill="hold"/>
                                        <p:tgtEl>
                                          <p:spTgt spid="16"/>
                                        </p:tgtEl>
                                        <p:attrNameLst>
                                          <p:attrName>ppt_w</p:attrName>
                                        </p:attrNameLst>
                                      </p:cBhvr>
                                      <p:tavLst>
                                        <p:tav tm="0">
                                          <p:val>
                                            <p:strVal val="4*#ppt_w"/>
                                          </p:val>
                                        </p:tav>
                                        <p:tav tm="100000">
                                          <p:val>
                                            <p:strVal val="#ppt_w"/>
                                          </p:val>
                                        </p:tav>
                                      </p:tavLst>
                                    </p:anim>
                                    <p:anim calcmode="lin" valueType="num">
                                      <p:cBhvr>
                                        <p:cTn id="65" dur="500" fill="hold"/>
                                        <p:tgtEl>
                                          <p:spTgt spid="1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22" grpId="0"/>
      <p:bldP spid="223" grpId="0"/>
      <p:bldP spid="224" grpId="0" animBg="1"/>
      <p:bldP spid="228" grpId="0"/>
      <p:bldP spid="229" grpId="0"/>
      <p:bldP spid="230" grpId="0" animBg="1"/>
      <p:bldP spid="9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827454" y="1801826"/>
            <a:ext cx="4324600" cy="1133474"/>
            <a:chOff x="2435811" y="2402434"/>
            <a:chExt cx="5766133" cy="1511299"/>
          </a:xfrm>
          <a:solidFill>
            <a:srgbClr val="25C0B7"/>
          </a:solidFill>
        </p:grpSpPr>
        <p:sp>
          <p:nvSpPr>
            <p:cNvPr id="181" name="矩形 59"/>
            <p:cNvSpPr>
              <a:spLocks noChangeArrowheads="1"/>
            </p:cNvSpPr>
            <p:nvPr/>
          </p:nvSpPr>
          <p:spPr bwMode="auto">
            <a:xfrm>
              <a:off x="2435811" y="3038702"/>
              <a:ext cx="2745953" cy="303804"/>
            </a:xfrm>
            <a:prstGeom prst="rect">
              <a:avLst/>
            </a:prstGeom>
            <a:solidFill>
              <a:srgbClr val="C00000"/>
            </a:solidFill>
            <a:ln w="9525">
              <a:noFill/>
              <a:miter lim="800000"/>
            </a:ln>
          </p:spPr>
          <p:txBody>
            <a:bodyPr lIns="68570" tIns="34286" rIns="68570" bIns="34286" anchor="ctr"/>
            <a:lstStyle/>
            <a:p>
              <a:pPr defTabSz="685165" fontAlgn="auto">
                <a:spcBef>
                  <a:spcPts val="0"/>
                </a:spcBef>
                <a:spcAft>
                  <a:spcPts val="0"/>
                </a:spcAft>
              </a:pPr>
              <a:endParaRPr lang="zh-CN" altLang="en-US" sz="1425">
                <a:solidFill>
                  <a:prstClr val="black"/>
                </a:solidFill>
                <a:latin typeface="微软雅黑" panose="020B0503020204020204" pitchFamily="34" charset="-122"/>
                <a:ea typeface="微软雅黑" panose="020B0503020204020204" pitchFamily="34" charset="-122"/>
              </a:endParaRPr>
            </a:p>
          </p:txBody>
        </p:sp>
        <p:grpSp>
          <p:nvGrpSpPr>
            <p:cNvPr id="200" name="组合 199"/>
            <p:cNvGrpSpPr/>
            <p:nvPr/>
          </p:nvGrpSpPr>
          <p:grpSpPr>
            <a:xfrm>
              <a:off x="5162008" y="2402434"/>
              <a:ext cx="3039936" cy="1511299"/>
              <a:chOff x="5538638" y="2807478"/>
              <a:chExt cx="3039936" cy="1511299"/>
            </a:xfrm>
            <a:grpFill/>
          </p:grpSpPr>
          <p:sp>
            <p:nvSpPr>
              <p:cNvPr id="201" name="矩形 59"/>
              <p:cNvSpPr>
                <a:spLocks noChangeArrowheads="1"/>
              </p:cNvSpPr>
              <p:nvPr/>
            </p:nvSpPr>
            <p:spPr bwMode="auto">
              <a:xfrm>
                <a:off x="5538638" y="2807478"/>
                <a:ext cx="2745953" cy="1511299"/>
              </a:xfrm>
              <a:prstGeom prst="rect">
                <a:avLst/>
              </a:prstGeom>
              <a:solidFill>
                <a:srgbClr val="C00000"/>
              </a:solidFill>
              <a:ln w="9525">
                <a:noFill/>
                <a:miter lim="800000"/>
              </a:ln>
            </p:spPr>
            <p:txBody>
              <a:bodyPr lIns="68577" tIns="34289" rIns="68577" bIns="34289" anchor="ctr"/>
              <a:lstStyle/>
              <a:p>
                <a:pPr defTabSz="685165" fontAlgn="auto">
                  <a:spcBef>
                    <a:spcPts val="0"/>
                  </a:spcBef>
                  <a:spcAft>
                    <a:spcPts val="0"/>
                  </a:spcAft>
                </a:pPr>
                <a:endParaRPr lang="zh-CN" altLang="en-US" sz="1425">
                  <a:solidFill>
                    <a:prstClr val="black"/>
                  </a:solidFill>
                  <a:latin typeface="微软雅黑" panose="020B0503020204020204" pitchFamily="34" charset="-122"/>
                  <a:ea typeface="微软雅黑" panose="020B0503020204020204" pitchFamily="34" charset="-122"/>
                </a:endParaRPr>
              </a:p>
            </p:txBody>
          </p:sp>
          <p:sp>
            <p:nvSpPr>
              <p:cNvPr id="204" name="等腰三角形 203"/>
              <p:cNvSpPr/>
              <p:nvPr/>
            </p:nvSpPr>
            <p:spPr>
              <a:xfrm rot="5400000">
                <a:off x="8230766" y="3372014"/>
                <a:ext cx="400876" cy="29474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auto">
                  <a:spcBef>
                    <a:spcPts val="0"/>
                  </a:spcBef>
                  <a:spcAft>
                    <a:spcPts val="0"/>
                  </a:spcAft>
                </a:pPr>
                <a:endParaRPr lang="zh-CN" altLang="en-US" sz="1425">
                  <a:solidFill>
                    <a:prstClr val="white"/>
                  </a:solidFill>
                  <a:latin typeface="微软雅黑" panose="020B0503020204020204" pitchFamily="34" charset="-122"/>
                  <a:ea typeface="微软雅黑" panose="020B0503020204020204" pitchFamily="34" charset="-122"/>
                </a:endParaRPr>
              </a:p>
            </p:txBody>
          </p:sp>
        </p:grpSp>
      </p:grpSp>
      <p:grpSp>
        <p:nvGrpSpPr>
          <p:cNvPr id="4" name="组合 3"/>
          <p:cNvGrpSpPr/>
          <p:nvPr/>
        </p:nvGrpSpPr>
        <p:grpSpPr>
          <a:xfrm>
            <a:off x="2213583" y="3115085"/>
            <a:ext cx="3938471" cy="966371"/>
            <a:chOff x="2950650" y="4153446"/>
            <a:chExt cx="5251294" cy="1288495"/>
          </a:xfrm>
          <a:solidFill>
            <a:srgbClr val="2363C0"/>
          </a:solidFill>
        </p:grpSpPr>
        <p:sp>
          <p:nvSpPr>
            <p:cNvPr id="182" name="矩形 59"/>
            <p:cNvSpPr>
              <a:spLocks noChangeArrowheads="1"/>
            </p:cNvSpPr>
            <p:nvPr/>
          </p:nvSpPr>
          <p:spPr bwMode="auto">
            <a:xfrm>
              <a:off x="2950650" y="4629014"/>
              <a:ext cx="2745953" cy="303804"/>
            </a:xfrm>
            <a:prstGeom prst="rect">
              <a:avLst/>
            </a:prstGeom>
            <a:grpFill/>
            <a:ln w="9525">
              <a:noFill/>
              <a:miter lim="800000"/>
            </a:ln>
          </p:spPr>
          <p:txBody>
            <a:bodyPr lIns="68570" tIns="34286" rIns="68570" bIns="34286" anchor="ctr"/>
            <a:lstStyle/>
            <a:p>
              <a:pPr defTabSz="685165" fontAlgn="auto">
                <a:spcBef>
                  <a:spcPts val="0"/>
                </a:spcBef>
                <a:spcAft>
                  <a:spcPts val="0"/>
                </a:spcAft>
              </a:pPr>
              <a:endParaRPr lang="zh-CN" altLang="en-US" sz="1425">
                <a:solidFill>
                  <a:prstClr val="black"/>
                </a:solidFill>
                <a:latin typeface="微软雅黑" panose="020B0503020204020204" pitchFamily="34" charset="-122"/>
                <a:ea typeface="微软雅黑" panose="020B0503020204020204" pitchFamily="34" charset="-122"/>
              </a:endParaRPr>
            </a:p>
          </p:txBody>
        </p:sp>
        <p:grpSp>
          <p:nvGrpSpPr>
            <p:cNvPr id="205" name="组合 204"/>
            <p:cNvGrpSpPr/>
            <p:nvPr/>
          </p:nvGrpSpPr>
          <p:grpSpPr>
            <a:xfrm>
              <a:off x="5162008" y="4153446"/>
              <a:ext cx="3039936" cy="1288495"/>
              <a:chOff x="5538638" y="4558490"/>
              <a:chExt cx="3039936" cy="1288495"/>
            </a:xfrm>
            <a:grpFill/>
          </p:grpSpPr>
          <p:sp>
            <p:nvSpPr>
              <p:cNvPr id="206" name="矩形 59"/>
              <p:cNvSpPr>
                <a:spLocks noChangeArrowheads="1"/>
              </p:cNvSpPr>
              <p:nvPr/>
            </p:nvSpPr>
            <p:spPr bwMode="auto">
              <a:xfrm>
                <a:off x="5538638" y="4558490"/>
                <a:ext cx="2745953" cy="1288495"/>
              </a:xfrm>
              <a:prstGeom prst="rect">
                <a:avLst/>
              </a:prstGeom>
              <a:grpFill/>
              <a:ln w="9525">
                <a:noFill/>
                <a:miter lim="800000"/>
              </a:ln>
            </p:spPr>
            <p:txBody>
              <a:bodyPr lIns="68577" tIns="34289" rIns="68577" bIns="34289" anchor="ctr"/>
              <a:lstStyle/>
              <a:p>
                <a:pPr defTabSz="685165" fontAlgn="auto">
                  <a:spcBef>
                    <a:spcPts val="0"/>
                  </a:spcBef>
                  <a:spcAft>
                    <a:spcPts val="0"/>
                  </a:spcAft>
                </a:pPr>
                <a:endParaRPr lang="zh-CN" altLang="en-US" sz="1425">
                  <a:solidFill>
                    <a:prstClr val="black"/>
                  </a:solidFill>
                  <a:latin typeface="微软雅黑" panose="020B0503020204020204" pitchFamily="34" charset="-122"/>
                  <a:ea typeface="微软雅黑" panose="020B0503020204020204" pitchFamily="34" charset="-122"/>
                </a:endParaRPr>
              </a:p>
            </p:txBody>
          </p:sp>
          <p:sp>
            <p:nvSpPr>
              <p:cNvPr id="207" name="等腰三角形 206"/>
              <p:cNvSpPr/>
              <p:nvPr/>
            </p:nvSpPr>
            <p:spPr>
              <a:xfrm rot="5400000">
                <a:off x="8230766" y="5003717"/>
                <a:ext cx="400876" cy="2947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auto">
                  <a:spcBef>
                    <a:spcPts val="0"/>
                  </a:spcBef>
                  <a:spcAft>
                    <a:spcPts val="0"/>
                  </a:spcAft>
                </a:pPr>
                <a:endParaRPr lang="zh-CN" altLang="en-US" sz="1425">
                  <a:solidFill>
                    <a:prstClr val="white"/>
                  </a:solidFill>
                  <a:latin typeface="微软雅黑" panose="020B0503020204020204" pitchFamily="34" charset="-122"/>
                  <a:ea typeface="微软雅黑" panose="020B0503020204020204" pitchFamily="34" charset="-122"/>
                </a:endParaRPr>
              </a:p>
            </p:txBody>
          </p:sp>
        </p:grpSp>
      </p:grpSp>
      <p:sp>
        <p:nvSpPr>
          <p:cNvPr id="208" name="矩形 47"/>
          <p:cNvSpPr>
            <a:spLocks noChangeArrowheads="1"/>
          </p:cNvSpPr>
          <p:nvPr/>
        </p:nvSpPr>
        <p:spPr bwMode="auto">
          <a:xfrm>
            <a:off x="6508599" y="2271767"/>
            <a:ext cx="1121544" cy="623239"/>
          </a:xfrm>
          <a:prstGeom prst="rect">
            <a:avLst/>
          </a:prstGeom>
          <a:noFill/>
          <a:ln w="9525">
            <a:noFill/>
            <a:miter lim="800000"/>
          </a:ln>
        </p:spPr>
        <p:txBody>
          <a:bodyPr wrap="square" lIns="68570" tIns="34286" rIns="68570" bIns="34286">
            <a:spAutoFit/>
          </a:bodyPr>
          <a:lstStyle/>
          <a:p>
            <a:pPr algn="r" defTabSz="685165" fontAlgn="auto">
              <a:spcBef>
                <a:spcPts val="0"/>
              </a:spcBef>
              <a:spcAft>
                <a:spcPts val="0"/>
              </a:spcAft>
            </a:pP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altLang="zh-CN" sz="900" dirty="0">
              <a:latin typeface="微软雅黑" panose="020B0503020204020204" pitchFamily="34" charset="-122"/>
              <a:ea typeface="微软雅黑" panose="020B0503020204020204" pitchFamily="34" charset="-122"/>
              <a:sym typeface="微软雅黑" panose="020B0503020204020204" pitchFamily="34" charset="-122"/>
            </a:endParaRPr>
          </a:p>
          <a:p>
            <a:pPr algn="r" defTabSz="685165" fontAlgn="auto">
              <a:spcBef>
                <a:spcPts val="0"/>
              </a:spcBef>
              <a:spcAft>
                <a:spcPts val="0"/>
              </a:spcAft>
            </a:pP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zh-CN" altLang="en-US" sz="900" dirty="0">
              <a:solidFill>
                <a:prstClr val="black">
                  <a:lumMod val="95000"/>
                  <a:lumOff val="5000"/>
                </a:prst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9" name="矩形 47"/>
          <p:cNvSpPr>
            <a:spLocks noChangeArrowheads="1"/>
          </p:cNvSpPr>
          <p:nvPr/>
        </p:nvSpPr>
        <p:spPr bwMode="auto">
          <a:xfrm>
            <a:off x="6555293" y="3555125"/>
            <a:ext cx="1104088" cy="623239"/>
          </a:xfrm>
          <a:prstGeom prst="rect">
            <a:avLst/>
          </a:prstGeom>
          <a:noFill/>
          <a:ln w="9525">
            <a:noFill/>
            <a:miter lim="800000"/>
          </a:ln>
        </p:spPr>
        <p:txBody>
          <a:bodyPr wrap="square" lIns="68570" tIns="34286" rIns="68570" bIns="34286">
            <a:spAutoFit/>
          </a:bodyPr>
          <a:lstStyle/>
          <a:p>
            <a:pPr algn="r" defTabSz="685165" fontAlgn="auto">
              <a:spcBef>
                <a:spcPts val="0"/>
              </a:spcBef>
              <a:spcAft>
                <a:spcPts val="0"/>
              </a:spcAft>
            </a:pP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altLang="zh-CN" sz="900" dirty="0">
              <a:latin typeface="微软雅黑" panose="020B0503020204020204" pitchFamily="34" charset="-122"/>
              <a:ea typeface="微软雅黑" panose="020B0503020204020204" pitchFamily="34" charset="-122"/>
              <a:sym typeface="微软雅黑" panose="020B0503020204020204" pitchFamily="34" charset="-122"/>
            </a:endParaRPr>
          </a:p>
          <a:p>
            <a:pPr algn="r" defTabSz="685165" fontAlgn="auto">
              <a:spcBef>
                <a:spcPts val="0"/>
              </a:spcBef>
              <a:spcAft>
                <a:spcPts val="0"/>
              </a:spcAft>
            </a:pP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zh-CN" altLang="en-US" sz="900" dirty="0">
              <a:solidFill>
                <a:prstClr val="black">
                  <a:lumMod val="95000"/>
                  <a:lumOff val="5000"/>
                </a:prst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1" name="矩形 47"/>
          <p:cNvSpPr>
            <a:spLocks noChangeArrowheads="1"/>
          </p:cNvSpPr>
          <p:nvPr/>
        </p:nvSpPr>
        <p:spPr bwMode="auto">
          <a:xfrm>
            <a:off x="3868045" y="2310434"/>
            <a:ext cx="2009402" cy="346241"/>
          </a:xfrm>
          <a:prstGeom prst="rect">
            <a:avLst/>
          </a:prstGeom>
          <a:noFill/>
          <a:ln w="9525">
            <a:noFill/>
            <a:miter lim="800000"/>
          </a:ln>
        </p:spPr>
        <p:txBody>
          <a:bodyPr wrap="square" lIns="68570" tIns="34286" rIns="68570" bIns="34286">
            <a:spAutoFit/>
          </a:bodyPr>
          <a:lstStyle/>
          <a:p>
            <a:pPr algn="r" defTabSz="685165" fontAlgn="auto">
              <a:spcBef>
                <a:spcPts val="0"/>
              </a:spcBef>
              <a:spcAft>
                <a:spcPts val="0"/>
              </a:spcAft>
            </a:pP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defTabSz="685165" fontAlgn="auto">
              <a:spcBef>
                <a:spcPts val="0"/>
              </a:spcBef>
              <a:spcAft>
                <a:spcPts val="0"/>
              </a:spcAft>
            </a:pP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点击此处添加文字</a:t>
            </a:r>
          </a:p>
        </p:txBody>
      </p:sp>
      <p:sp>
        <p:nvSpPr>
          <p:cNvPr id="212" name="TextBox 211"/>
          <p:cNvSpPr txBox="1"/>
          <p:nvPr/>
        </p:nvSpPr>
        <p:spPr>
          <a:xfrm>
            <a:off x="3940471" y="1835918"/>
            <a:ext cx="2108823" cy="346241"/>
          </a:xfrm>
          <a:prstGeom prst="rect">
            <a:avLst/>
          </a:prstGeom>
          <a:noFill/>
          <a:ln>
            <a:noFill/>
          </a:ln>
        </p:spPr>
        <p:txBody>
          <a:bodyPr wrap="square" lIns="68573" tIns="34286" rIns="68573" bIns="34286"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点击添加标题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13" name="TextBox 212"/>
          <p:cNvSpPr txBox="1"/>
          <p:nvPr/>
        </p:nvSpPr>
        <p:spPr>
          <a:xfrm>
            <a:off x="3940472" y="3132060"/>
            <a:ext cx="1990527" cy="346241"/>
          </a:xfrm>
          <a:prstGeom prst="rect">
            <a:avLst/>
          </a:prstGeom>
          <a:solidFill>
            <a:srgbClr val="2363C0"/>
          </a:solidFill>
          <a:ln>
            <a:noFill/>
          </a:ln>
        </p:spPr>
        <p:txBody>
          <a:bodyPr wrap="square" lIns="68573" tIns="34286" rIns="68573" bIns="34286"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点击添加标题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14" name="矩形 47"/>
          <p:cNvSpPr>
            <a:spLocks noChangeArrowheads="1"/>
          </p:cNvSpPr>
          <p:nvPr/>
        </p:nvSpPr>
        <p:spPr bwMode="auto">
          <a:xfrm>
            <a:off x="3888057" y="3552474"/>
            <a:ext cx="2070450" cy="346241"/>
          </a:xfrm>
          <a:prstGeom prst="rect">
            <a:avLst/>
          </a:prstGeom>
          <a:noFill/>
          <a:ln w="9525">
            <a:noFill/>
            <a:miter lim="800000"/>
          </a:ln>
        </p:spPr>
        <p:txBody>
          <a:bodyPr wrap="square" lIns="68570" tIns="34286" rIns="68570" bIns="34286">
            <a:spAutoFit/>
          </a:bodyPr>
          <a:lstStyle/>
          <a:p>
            <a:pPr algn="r" defTabSz="685165" fontAlgn="auto">
              <a:spcBef>
                <a:spcPts val="0"/>
              </a:spcBef>
              <a:spcAft>
                <a:spcPts val="0"/>
              </a:spcAft>
            </a:pP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defTabSz="685165" fontAlgn="auto">
              <a:spcBef>
                <a:spcPts val="0"/>
              </a:spcBef>
              <a:spcAft>
                <a:spcPts val="0"/>
              </a:spcAft>
            </a:pP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点击此处添加文字</a:t>
            </a:r>
          </a:p>
        </p:txBody>
      </p:sp>
      <p:sp>
        <p:nvSpPr>
          <p:cNvPr id="215" name="TextBox 214"/>
          <p:cNvSpPr txBox="1"/>
          <p:nvPr/>
        </p:nvSpPr>
        <p:spPr>
          <a:xfrm>
            <a:off x="6328737" y="1743592"/>
            <a:ext cx="1481268" cy="315463"/>
          </a:xfrm>
          <a:prstGeom prst="rect">
            <a:avLst/>
          </a:prstGeom>
          <a:solidFill>
            <a:srgbClr val="C00000"/>
          </a:solidFill>
        </p:spPr>
        <p:txBody>
          <a:bodyPr wrap="square" lIns="68573" tIns="34286" rIns="68573" bIns="34286"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点击添加标题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16" name="TextBox 215"/>
          <p:cNvSpPr txBox="1"/>
          <p:nvPr/>
        </p:nvSpPr>
        <p:spPr>
          <a:xfrm>
            <a:off x="6328737" y="3107719"/>
            <a:ext cx="1481268" cy="315463"/>
          </a:xfrm>
          <a:prstGeom prst="rect">
            <a:avLst/>
          </a:prstGeom>
          <a:solidFill>
            <a:srgbClr val="2363C0"/>
          </a:solidFill>
        </p:spPr>
        <p:txBody>
          <a:bodyPr wrap="square" lIns="68573" tIns="34286" rIns="68573" bIns="34286"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点击添加标题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4" name="Rectangle 36"/>
          <p:cNvSpPr>
            <a:spLocks noChangeArrowheads="1"/>
          </p:cNvSpPr>
          <p:nvPr/>
        </p:nvSpPr>
        <p:spPr bwMode="auto">
          <a:xfrm>
            <a:off x="822434" y="234429"/>
            <a:ext cx="17331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r>
              <a:rPr lang="zh-CN" altLang="zh-CN" sz="2000" b="1" dirty="0">
                <a:latin typeface="微软雅黑" panose="020B0503020204020204" pitchFamily="34" charset="-122"/>
                <a:ea typeface="微软雅黑" panose="020B0503020204020204" pitchFamily="34" charset="-122"/>
              </a:rPr>
              <a:t>点击添加标题</a:t>
            </a:r>
            <a:endParaRPr lang="zh-CN" altLang="zh-CN" sz="2000" dirty="0">
              <a:latin typeface="微软雅黑" panose="020B0503020204020204" pitchFamily="34" charset="-122"/>
              <a:ea typeface="微软雅黑" panose="020B0503020204020204" pitchFamily="34" charset="-122"/>
            </a:endParaRPr>
          </a:p>
        </p:txBody>
      </p:sp>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6595" y="183694"/>
            <a:ext cx="808746" cy="450845"/>
          </a:xfrm>
          <a:prstGeom prst="rect">
            <a:avLst/>
          </a:prstGeom>
        </p:spPr>
      </p:pic>
      <p:pic>
        <p:nvPicPr>
          <p:cNvPr id="26" name="图片 2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723" y="3936492"/>
            <a:ext cx="9144000" cy="1207008"/>
          </a:xfrm>
          <a:prstGeom prst="rect">
            <a:avLst/>
          </a:prstGeom>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3770" y="1403525"/>
            <a:ext cx="2186413" cy="282484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mc:AlternateContent xmlns:mc="http://schemas.openxmlformats.org/markup-compatibility/2006">
    <mc:Choice xmlns:p14="http://schemas.microsoft.com/office/powerpoint/2010/main" Requires="p14">
      <p:transition spd="slow" p14:dur="1600" advClick="0" advTm="7000">
        <p14:prism isInverted="1"/>
      </p:transition>
    </mc:Choice>
    <mc:Fallback>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500" fill="hold"/>
                                        <p:tgtEl>
                                          <p:spTgt spid="25"/>
                                        </p:tgtEl>
                                        <p:attrNameLst>
                                          <p:attrName>ppt_w</p:attrName>
                                        </p:attrNameLst>
                                      </p:cBhvr>
                                      <p:tavLst>
                                        <p:tav tm="0">
                                          <p:val>
                                            <p:fltVal val="0"/>
                                          </p:val>
                                        </p:tav>
                                        <p:tav tm="100000">
                                          <p:val>
                                            <p:strVal val="#ppt_w"/>
                                          </p:val>
                                        </p:tav>
                                      </p:tavLst>
                                    </p:anim>
                                    <p:anim calcmode="lin" valueType="num">
                                      <p:cBhvr>
                                        <p:cTn id="13" dur="500" fill="hold"/>
                                        <p:tgtEl>
                                          <p:spTgt spid="25"/>
                                        </p:tgtEl>
                                        <p:attrNameLst>
                                          <p:attrName>ppt_h</p:attrName>
                                        </p:attrNameLst>
                                      </p:cBhvr>
                                      <p:tavLst>
                                        <p:tav tm="0">
                                          <p:val>
                                            <p:fltVal val="0"/>
                                          </p:val>
                                        </p:tav>
                                        <p:tav tm="100000">
                                          <p:val>
                                            <p:strVal val="#ppt_h"/>
                                          </p:val>
                                        </p:tav>
                                      </p:tavLst>
                                    </p:anim>
                                    <p:animEffect transition="in" filter="fade">
                                      <p:cBhvr>
                                        <p:cTn id="14" dur="500"/>
                                        <p:tgtEl>
                                          <p:spTgt spid="25"/>
                                        </p:tgtEl>
                                      </p:cBhvr>
                                    </p:animEffect>
                                  </p:childTnLst>
                                </p:cTn>
                              </p:par>
                              <p:par>
                                <p:cTn id="15" presetID="2" presetClass="entr" presetSubtype="8"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fill="hold"/>
                                        <p:tgtEl>
                                          <p:spTgt spid="24"/>
                                        </p:tgtEl>
                                        <p:attrNameLst>
                                          <p:attrName>ppt_x</p:attrName>
                                        </p:attrNameLst>
                                      </p:cBhvr>
                                      <p:tavLst>
                                        <p:tav tm="0">
                                          <p:val>
                                            <p:strVal val="0-#ppt_w/2"/>
                                          </p:val>
                                        </p:tav>
                                        <p:tav tm="100000">
                                          <p:val>
                                            <p:strVal val="#ppt_x"/>
                                          </p:val>
                                        </p:tav>
                                      </p:tavLst>
                                    </p:anim>
                                    <p:anim calcmode="lin" valueType="num">
                                      <p:cBhvr additive="base">
                                        <p:cTn id="18"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childTnLst>
                          </p:cTn>
                        </p:par>
                        <p:par>
                          <p:cTn id="26" fill="hold">
                            <p:stCondLst>
                              <p:cond delay="500"/>
                            </p:stCondLst>
                            <p:childTnLst>
                              <p:par>
                                <p:cTn id="27" presetID="12" presetClass="entr" presetSubtype="8" fill="hold" nodeType="after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p:tgtEl>
                                          <p:spTgt spid="3"/>
                                        </p:tgtEl>
                                        <p:attrNameLst>
                                          <p:attrName>ppt_x</p:attrName>
                                        </p:attrNameLst>
                                      </p:cBhvr>
                                      <p:tavLst>
                                        <p:tav tm="0">
                                          <p:val>
                                            <p:strVal val="#ppt_x-#ppt_w*1.125000"/>
                                          </p:val>
                                        </p:tav>
                                        <p:tav tm="100000">
                                          <p:val>
                                            <p:strVal val="#ppt_x"/>
                                          </p:val>
                                        </p:tav>
                                      </p:tavLst>
                                    </p:anim>
                                    <p:animEffect transition="in" filter="wipe(right)">
                                      <p:cBhvr>
                                        <p:cTn id="30" dur="500"/>
                                        <p:tgtEl>
                                          <p:spTgt spid="3"/>
                                        </p:tgtEl>
                                      </p:cBhvr>
                                    </p:animEffect>
                                  </p:childTnLst>
                                </p:cTn>
                              </p:par>
                            </p:childTnLst>
                          </p:cTn>
                        </p:par>
                        <p:par>
                          <p:cTn id="31" fill="hold">
                            <p:stCondLst>
                              <p:cond delay="1000"/>
                            </p:stCondLst>
                            <p:childTnLst>
                              <p:par>
                                <p:cTn id="32" presetID="19" presetClass="entr" presetSubtype="10" fill="hold" grpId="0" nodeType="afterEffect">
                                  <p:stCondLst>
                                    <p:cond delay="0"/>
                                  </p:stCondLst>
                                  <p:childTnLst>
                                    <p:set>
                                      <p:cBhvr>
                                        <p:cTn id="33" dur="1" fill="hold">
                                          <p:stCondLst>
                                            <p:cond delay="0"/>
                                          </p:stCondLst>
                                        </p:cTn>
                                        <p:tgtEl>
                                          <p:spTgt spid="212"/>
                                        </p:tgtEl>
                                        <p:attrNameLst>
                                          <p:attrName>style.visibility</p:attrName>
                                        </p:attrNameLst>
                                      </p:cBhvr>
                                      <p:to>
                                        <p:strVal val="visible"/>
                                      </p:to>
                                    </p:set>
                                    <p:anim calcmode="lin" valueType="num">
                                      <p:cBhvr>
                                        <p:cTn id="34" dur="500" fill="hold"/>
                                        <p:tgtEl>
                                          <p:spTgt spid="212"/>
                                        </p:tgtEl>
                                        <p:attrNameLst>
                                          <p:attrName>ppt_w</p:attrName>
                                        </p:attrNameLst>
                                      </p:cBhvr>
                                      <p:tavLst>
                                        <p:tav tm="0" fmla="#ppt_w*sin(2.5*pi*$)">
                                          <p:val>
                                            <p:fltVal val="0"/>
                                          </p:val>
                                        </p:tav>
                                        <p:tav tm="100000">
                                          <p:val>
                                            <p:fltVal val="1"/>
                                          </p:val>
                                        </p:tav>
                                      </p:tavLst>
                                    </p:anim>
                                    <p:anim calcmode="lin" valueType="num">
                                      <p:cBhvr>
                                        <p:cTn id="35" dur="500" fill="hold"/>
                                        <p:tgtEl>
                                          <p:spTgt spid="212"/>
                                        </p:tgtEl>
                                        <p:attrNameLst>
                                          <p:attrName>ppt_h</p:attrName>
                                        </p:attrNameLst>
                                      </p:cBhvr>
                                      <p:tavLst>
                                        <p:tav tm="0">
                                          <p:val>
                                            <p:strVal val="#ppt_h"/>
                                          </p:val>
                                        </p:tav>
                                        <p:tav tm="100000">
                                          <p:val>
                                            <p:strVal val="#ppt_h"/>
                                          </p:val>
                                        </p:tav>
                                      </p:tavLst>
                                    </p:anim>
                                  </p:childTnLst>
                                </p:cTn>
                              </p:par>
                            </p:childTnLst>
                          </p:cTn>
                        </p:par>
                        <p:par>
                          <p:cTn id="36" fill="hold">
                            <p:stCondLst>
                              <p:cond delay="1500"/>
                            </p:stCondLst>
                            <p:childTnLst>
                              <p:par>
                                <p:cTn id="37" presetID="14" presetClass="entr" presetSubtype="10" fill="hold" grpId="0" nodeType="afterEffect">
                                  <p:stCondLst>
                                    <p:cond delay="0"/>
                                  </p:stCondLst>
                                  <p:childTnLst>
                                    <p:set>
                                      <p:cBhvr>
                                        <p:cTn id="38" dur="1" fill="hold">
                                          <p:stCondLst>
                                            <p:cond delay="0"/>
                                          </p:stCondLst>
                                        </p:cTn>
                                        <p:tgtEl>
                                          <p:spTgt spid="211"/>
                                        </p:tgtEl>
                                        <p:attrNameLst>
                                          <p:attrName>style.visibility</p:attrName>
                                        </p:attrNameLst>
                                      </p:cBhvr>
                                      <p:to>
                                        <p:strVal val="visible"/>
                                      </p:to>
                                    </p:set>
                                    <p:animEffect transition="in" filter="randombar(horizontal)">
                                      <p:cBhvr>
                                        <p:cTn id="39" dur="500"/>
                                        <p:tgtEl>
                                          <p:spTgt spid="211"/>
                                        </p:tgtEl>
                                      </p:cBhvr>
                                    </p:animEffect>
                                  </p:childTnLst>
                                </p:cTn>
                              </p:par>
                            </p:childTnLst>
                          </p:cTn>
                        </p:par>
                        <p:par>
                          <p:cTn id="40" fill="hold">
                            <p:stCondLst>
                              <p:cond delay="2000"/>
                            </p:stCondLst>
                            <p:childTnLst>
                              <p:par>
                                <p:cTn id="41" presetID="12" presetClass="entr" presetSubtype="8" fill="hold" nodeType="after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additive="base">
                                        <p:cTn id="43" dur="500"/>
                                        <p:tgtEl>
                                          <p:spTgt spid="4"/>
                                        </p:tgtEl>
                                        <p:attrNameLst>
                                          <p:attrName>ppt_x</p:attrName>
                                        </p:attrNameLst>
                                      </p:cBhvr>
                                      <p:tavLst>
                                        <p:tav tm="0">
                                          <p:val>
                                            <p:strVal val="#ppt_x-#ppt_w*1.125000"/>
                                          </p:val>
                                        </p:tav>
                                        <p:tav tm="100000">
                                          <p:val>
                                            <p:strVal val="#ppt_x"/>
                                          </p:val>
                                        </p:tav>
                                      </p:tavLst>
                                    </p:anim>
                                    <p:animEffect transition="in" filter="wipe(right)">
                                      <p:cBhvr>
                                        <p:cTn id="44" dur="500"/>
                                        <p:tgtEl>
                                          <p:spTgt spid="4"/>
                                        </p:tgtEl>
                                      </p:cBhvr>
                                    </p:animEffect>
                                  </p:childTnLst>
                                </p:cTn>
                              </p:par>
                            </p:childTnLst>
                          </p:cTn>
                        </p:par>
                        <p:par>
                          <p:cTn id="45" fill="hold">
                            <p:stCondLst>
                              <p:cond delay="2500"/>
                            </p:stCondLst>
                            <p:childTnLst>
                              <p:par>
                                <p:cTn id="46" presetID="41" presetClass="entr" presetSubtype="0" fill="hold" grpId="0" nodeType="afterEffect">
                                  <p:stCondLst>
                                    <p:cond delay="0"/>
                                  </p:stCondLst>
                                  <p:iterate type="lt">
                                    <p:tmPct val="10000"/>
                                  </p:iterate>
                                  <p:childTnLst>
                                    <p:set>
                                      <p:cBhvr>
                                        <p:cTn id="47" dur="1" fill="hold">
                                          <p:stCondLst>
                                            <p:cond delay="0"/>
                                          </p:stCondLst>
                                        </p:cTn>
                                        <p:tgtEl>
                                          <p:spTgt spid="213"/>
                                        </p:tgtEl>
                                        <p:attrNameLst>
                                          <p:attrName>style.visibility</p:attrName>
                                        </p:attrNameLst>
                                      </p:cBhvr>
                                      <p:to>
                                        <p:strVal val="visible"/>
                                      </p:to>
                                    </p:set>
                                    <p:anim calcmode="lin" valueType="num">
                                      <p:cBhvr>
                                        <p:cTn id="48" dur="500" fill="hold"/>
                                        <p:tgtEl>
                                          <p:spTgt spid="213"/>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213"/>
                                        </p:tgtEl>
                                        <p:attrNameLst>
                                          <p:attrName>ppt_y</p:attrName>
                                        </p:attrNameLst>
                                      </p:cBhvr>
                                      <p:tavLst>
                                        <p:tav tm="0">
                                          <p:val>
                                            <p:strVal val="#ppt_y"/>
                                          </p:val>
                                        </p:tav>
                                        <p:tav tm="100000">
                                          <p:val>
                                            <p:strVal val="#ppt_y"/>
                                          </p:val>
                                        </p:tav>
                                      </p:tavLst>
                                    </p:anim>
                                    <p:anim calcmode="lin" valueType="num">
                                      <p:cBhvr>
                                        <p:cTn id="50" dur="500" fill="hold"/>
                                        <p:tgtEl>
                                          <p:spTgt spid="213"/>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213"/>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213"/>
                                        </p:tgtEl>
                                      </p:cBhvr>
                                    </p:animEffect>
                                  </p:childTnLst>
                                </p:cTn>
                              </p:par>
                            </p:childTnLst>
                          </p:cTn>
                        </p:par>
                        <p:par>
                          <p:cTn id="53" fill="hold">
                            <p:stCondLst>
                              <p:cond delay="3250"/>
                            </p:stCondLst>
                            <p:childTnLst>
                              <p:par>
                                <p:cTn id="54" presetID="14" presetClass="entr" presetSubtype="10" fill="hold" grpId="0" nodeType="afterEffect">
                                  <p:stCondLst>
                                    <p:cond delay="0"/>
                                  </p:stCondLst>
                                  <p:childTnLst>
                                    <p:set>
                                      <p:cBhvr>
                                        <p:cTn id="55" dur="1" fill="hold">
                                          <p:stCondLst>
                                            <p:cond delay="0"/>
                                          </p:stCondLst>
                                        </p:cTn>
                                        <p:tgtEl>
                                          <p:spTgt spid="214"/>
                                        </p:tgtEl>
                                        <p:attrNameLst>
                                          <p:attrName>style.visibility</p:attrName>
                                        </p:attrNameLst>
                                      </p:cBhvr>
                                      <p:to>
                                        <p:strVal val="visible"/>
                                      </p:to>
                                    </p:set>
                                    <p:animEffect transition="in" filter="randombar(horizontal)">
                                      <p:cBhvr>
                                        <p:cTn id="56" dur="500"/>
                                        <p:tgtEl>
                                          <p:spTgt spid="214"/>
                                        </p:tgtEl>
                                      </p:cBhvr>
                                    </p:animEffect>
                                  </p:childTnLst>
                                </p:cTn>
                              </p:par>
                            </p:childTnLst>
                          </p:cTn>
                        </p:par>
                        <p:par>
                          <p:cTn id="57" fill="hold">
                            <p:stCondLst>
                              <p:cond delay="3750"/>
                            </p:stCondLst>
                            <p:childTnLst>
                              <p:par>
                                <p:cTn id="58" presetID="42" presetClass="entr" presetSubtype="0" fill="hold" grpId="0" nodeType="afterEffect">
                                  <p:stCondLst>
                                    <p:cond delay="0"/>
                                  </p:stCondLst>
                                  <p:childTnLst>
                                    <p:set>
                                      <p:cBhvr>
                                        <p:cTn id="59" dur="1" fill="hold">
                                          <p:stCondLst>
                                            <p:cond delay="0"/>
                                          </p:stCondLst>
                                        </p:cTn>
                                        <p:tgtEl>
                                          <p:spTgt spid="215"/>
                                        </p:tgtEl>
                                        <p:attrNameLst>
                                          <p:attrName>style.visibility</p:attrName>
                                        </p:attrNameLst>
                                      </p:cBhvr>
                                      <p:to>
                                        <p:strVal val="visible"/>
                                      </p:to>
                                    </p:set>
                                    <p:animEffect transition="in" filter="fade">
                                      <p:cBhvr>
                                        <p:cTn id="60" dur="500"/>
                                        <p:tgtEl>
                                          <p:spTgt spid="215"/>
                                        </p:tgtEl>
                                      </p:cBhvr>
                                    </p:animEffect>
                                    <p:anim calcmode="lin" valueType="num">
                                      <p:cBhvr>
                                        <p:cTn id="61" dur="500" fill="hold"/>
                                        <p:tgtEl>
                                          <p:spTgt spid="215"/>
                                        </p:tgtEl>
                                        <p:attrNameLst>
                                          <p:attrName>ppt_x</p:attrName>
                                        </p:attrNameLst>
                                      </p:cBhvr>
                                      <p:tavLst>
                                        <p:tav tm="0">
                                          <p:val>
                                            <p:strVal val="#ppt_x"/>
                                          </p:val>
                                        </p:tav>
                                        <p:tav tm="100000">
                                          <p:val>
                                            <p:strVal val="#ppt_x"/>
                                          </p:val>
                                        </p:tav>
                                      </p:tavLst>
                                    </p:anim>
                                    <p:anim calcmode="lin" valueType="num">
                                      <p:cBhvr>
                                        <p:cTn id="62" dur="500" fill="hold"/>
                                        <p:tgtEl>
                                          <p:spTgt spid="215"/>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208"/>
                                        </p:tgtEl>
                                        <p:attrNameLst>
                                          <p:attrName>style.visibility</p:attrName>
                                        </p:attrNameLst>
                                      </p:cBhvr>
                                      <p:to>
                                        <p:strVal val="visible"/>
                                      </p:to>
                                    </p:set>
                                    <p:animEffect transition="in" filter="fade">
                                      <p:cBhvr>
                                        <p:cTn id="65" dur="500"/>
                                        <p:tgtEl>
                                          <p:spTgt spid="208"/>
                                        </p:tgtEl>
                                      </p:cBhvr>
                                    </p:animEffect>
                                    <p:anim calcmode="lin" valueType="num">
                                      <p:cBhvr>
                                        <p:cTn id="66" dur="500" fill="hold"/>
                                        <p:tgtEl>
                                          <p:spTgt spid="208"/>
                                        </p:tgtEl>
                                        <p:attrNameLst>
                                          <p:attrName>ppt_x</p:attrName>
                                        </p:attrNameLst>
                                      </p:cBhvr>
                                      <p:tavLst>
                                        <p:tav tm="0">
                                          <p:val>
                                            <p:strVal val="#ppt_x"/>
                                          </p:val>
                                        </p:tav>
                                        <p:tav tm="100000">
                                          <p:val>
                                            <p:strVal val="#ppt_x"/>
                                          </p:val>
                                        </p:tav>
                                      </p:tavLst>
                                    </p:anim>
                                    <p:anim calcmode="lin" valueType="num">
                                      <p:cBhvr>
                                        <p:cTn id="67" dur="500" fill="hold"/>
                                        <p:tgtEl>
                                          <p:spTgt spid="208"/>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216"/>
                                        </p:tgtEl>
                                        <p:attrNameLst>
                                          <p:attrName>style.visibility</p:attrName>
                                        </p:attrNameLst>
                                      </p:cBhvr>
                                      <p:to>
                                        <p:strVal val="visible"/>
                                      </p:to>
                                    </p:set>
                                    <p:animEffect transition="in" filter="fade">
                                      <p:cBhvr>
                                        <p:cTn id="70" dur="1000"/>
                                        <p:tgtEl>
                                          <p:spTgt spid="216"/>
                                        </p:tgtEl>
                                      </p:cBhvr>
                                    </p:animEffect>
                                    <p:anim calcmode="lin" valueType="num">
                                      <p:cBhvr>
                                        <p:cTn id="71" dur="1000" fill="hold"/>
                                        <p:tgtEl>
                                          <p:spTgt spid="216"/>
                                        </p:tgtEl>
                                        <p:attrNameLst>
                                          <p:attrName>ppt_x</p:attrName>
                                        </p:attrNameLst>
                                      </p:cBhvr>
                                      <p:tavLst>
                                        <p:tav tm="0">
                                          <p:val>
                                            <p:strVal val="#ppt_x"/>
                                          </p:val>
                                        </p:tav>
                                        <p:tav tm="100000">
                                          <p:val>
                                            <p:strVal val="#ppt_x"/>
                                          </p:val>
                                        </p:tav>
                                      </p:tavLst>
                                    </p:anim>
                                    <p:anim calcmode="lin" valueType="num">
                                      <p:cBhvr>
                                        <p:cTn id="72" dur="1000" fill="hold"/>
                                        <p:tgtEl>
                                          <p:spTgt spid="216"/>
                                        </p:tgtEl>
                                        <p:attrNameLst>
                                          <p:attrName>ppt_y</p:attrName>
                                        </p:attrNameLst>
                                      </p:cBhvr>
                                      <p:tavLst>
                                        <p:tav tm="0">
                                          <p:val>
                                            <p:strVal val="#ppt_y+.1"/>
                                          </p:val>
                                        </p:tav>
                                        <p:tav tm="100000">
                                          <p:val>
                                            <p:strVal val="#ppt_y"/>
                                          </p:val>
                                        </p:tav>
                                      </p:tavLst>
                                    </p:anim>
                                  </p:childTnLst>
                                </p:cTn>
                              </p:par>
                            </p:childTnLst>
                          </p:cTn>
                        </p:par>
                        <p:par>
                          <p:cTn id="73" fill="hold">
                            <p:stCondLst>
                              <p:cond delay="4750"/>
                            </p:stCondLst>
                            <p:childTnLst>
                              <p:par>
                                <p:cTn id="74" presetID="42" presetClass="entr" presetSubtype="0" fill="hold" grpId="0" nodeType="afterEffect">
                                  <p:stCondLst>
                                    <p:cond delay="0"/>
                                  </p:stCondLst>
                                  <p:childTnLst>
                                    <p:set>
                                      <p:cBhvr>
                                        <p:cTn id="75" dur="1" fill="hold">
                                          <p:stCondLst>
                                            <p:cond delay="0"/>
                                          </p:stCondLst>
                                        </p:cTn>
                                        <p:tgtEl>
                                          <p:spTgt spid="209"/>
                                        </p:tgtEl>
                                        <p:attrNameLst>
                                          <p:attrName>style.visibility</p:attrName>
                                        </p:attrNameLst>
                                      </p:cBhvr>
                                      <p:to>
                                        <p:strVal val="visible"/>
                                      </p:to>
                                    </p:set>
                                    <p:animEffect transition="in" filter="fade">
                                      <p:cBhvr>
                                        <p:cTn id="76" dur="500"/>
                                        <p:tgtEl>
                                          <p:spTgt spid="209"/>
                                        </p:tgtEl>
                                      </p:cBhvr>
                                    </p:animEffect>
                                    <p:anim calcmode="lin" valueType="num">
                                      <p:cBhvr>
                                        <p:cTn id="77" dur="500" fill="hold"/>
                                        <p:tgtEl>
                                          <p:spTgt spid="209"/>
                                        </p:tgtEl>
                                        <p:attrNameLst>
                                          <p:attrName>ppt_x</p:attrName>
                                        </p:attrNameLst>
                                      </p:cBhvr>
                                      <p:tavLst>
                                        <p:tav tm="0">
                                          <p:val>
                                            <p:strVal val="#ppt_x"/>
                                          </p:val>
                                        </p:tav>
                                        <p:tav tm="100000">
                                          <p:val>
                                            <p:strVal val="#ppt_x"/>
                                          </p:val>
                                        </p:tav>
                                      </p:tavLst>
                                    </p:anim>
                                    <p:anim calcmode="lin" valueType="num">
                                      <p:cBhvr>
                                        <p:cTn id="78" dur="500" fill="hold"/>
                                        <p:tgtEl>
                                          <p:spTgt spid="20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 grpId="0"/>
      <p:bldP spid="209" grpId="0"/>
      <p:bldP spid="211" grpId="0"/>
      <p:bldP spid="212" grpId="0"/>
      <p:bldP spid="213" grpId="0" animBg="1"/>
      <p:bldP spid="214" grpId="0"/>
      <p:bldP spid="215" grpId="0" animBg="1"/>
      <p:bldP spid="216" grpId="0" animBg="1"/>
      <p:bldP spid="2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752674" y="1363934"/>
            <a:ext cx="6019642" cy="2086662"/>
          </a:xfrm>
          <a:prstGeom prst="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40" name="TextBox 7"/>
          <p:cNvSpPr>
            <a:spLocks noChangeArrowheads="1"/>
          </p:cNvSpPr>
          <p:nvPr/>
        </p:nvSpPr>
        <p:spPr bwMode="auto">
          <a:xfrm>
            <a:off x="2894612" y="2006183"/>
            <a:ext cx="3672408" cy="492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3200" b="1" dirty="0">
                <a:latin typeface="微软雅黑" panose="020B0503020204020204" pitchFamily="34" charset="-122"/>
                <a:ea typeface="微软雅黑" panose="020B0503020204020204" pitchFamily="34" charset="-122"/>
                <a:sym typeface="微软雅黑" pitchFamily="34" charset="-122"/>
              </a:rPr>
              <a:t>点击添加标题</a:t>
            </a:r>
          </a:p>
        </p:txBody>
      </p:sp>
      <p:grpSp>
        <p:nvGrpSpPr>
          <p:cNvPr id="41" name="组合 40"/>
          <p:cNvGrpSpPr/>
          <p:nvPr/>
        </p:nvGrpSpPr>
        <p:grpSpPr>
          <a:xfrm>
            <a:off x="3203271" y="2658310"/>
            <a:ext cx="1386661" cy="215444"/>
            <a:chOff x="3505299" y="2420888"/>
            <a:chExt cx="1386661" cy="215444"/>
          </a:xfrm>
        </p:grpSpPr>
        <p:sp>
          <p:nvSpPr>
            <p:cNvPr id="42" name="等腰三角形 41"/>
            <p:cNvSpPr/>
            <p:nvPr/>
          </p:nvSpPr>
          <p:spPr>
            <a:xfrm rot="5400000">
              <a:off x="3505299" y="2456602"/>
              <a:ext cx="144016" cy="144016"/>
            </a:xfrm>
            <a:prstGeom prst="triangl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43" name="TextBox 7"/>
            <p:cNvSpPr>
              <a:spLocks noChangeArrowheads="1"/>
            </p:cNvSpPr>
            <p:nvPr/>
          </p:nvSpPr>
          <p:spPr bwMode="auto">
            <a:xfrm>
              <a:off x="3748216" y="2420888"/>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b="1" dirty="0">
                  <a:latin typeface="微软雅黑" panose="020B0503020204020204" pitchFamily="34" charset="-122"/>
                  <a:ea typeface="微软雅黑" panose="020B0503020204020204" pitchFamily="34" charset="-122"/>
                </a:rPr>
                <a:t>点击输入文字</a:t>
              </a:r>
              <a:endParaRPr lang="zh-CN" altLang="en-US" sz="1400" dirty="0">
                <a:latin typeface="微软雅黑" pitchFamily="34" charset="-122"/>
                <a:ea typeface="微软雅黑" pitchFamily="34" charset="-122"/>
                <a:sym typeface="微软雅黑" pitchFamily="34" charset="-122"/>
              </a:endParaRPr>
            </a:p>
          </p:txBody>
        </p:sp>
      </p:grpSp>
      <p:grpSp>
        <p:nvGrpSpPr>
          <p:cNvPr id="44" name="组合 43"/>
          <p:cNvGrpSpPr/>
          <p:nvPr/>
        </p:nvGrpSpPr>
        <p:grpSpPr>
          <a:xfrm>
            <a:off x="5235701" y="2658310"/>
            <a:ext cx="1386661" cy="215444"/>
            <a:chOff x="5017467" y="2420888"/>
            <a:chExt cx="1386661" cy="215444"/>
          </a:xfrm>
        </p:grpSpPr>
        <p:sp>
          <p:nvSpPr>
            <p:cNvPr id="45" name="等腰三角形 44"/>
            <p:cNvSpPr/>
            <p:nvPr/>
          </p:nvSpPr>
          <p:spPr>
            <a:xfrm rot="5400000">
              <a:off x="5017467" y="2456602"/>
              <a:ext cx="144016" cy="144016"/>
            </a:xfrm>
            <a:prstGeom prst="triangl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46" name="TextBox 7"/>
            <p:cNvSpPr>
              <a:spLocks noChangeArrowheads="1"/>
            </p:cNvSpPr>
            <p:nvPr/>
          </p:nvSpPr>
          <p:spPr bwMode="auto">
            <a:xfrm>
              <a:off x="5260384" y="2420888"/>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b="1" dirty="0">
                  <a:latin typeface="微软雅黑" panose="020B0503020204020204" pitchFamily="34" charset="-122"/>
                  <a:ea typeface="微软雅黑" panose="020B0503020204020204" pitchFamily="34" charset="-122"/>
                </a:rPr>
                <a:t>点击输入文字</a:t>
              </a:r>
              <a:endParaRPr lang="zh-CN" altLang="en-US" sz="1400" dirty="0">
                <a:latin typeface="微软雅黑" pitchFamily="34" charset="-122"/>
                <a:ea typeface="微软雅黑" pitchFamily="34" charset="-122"/>
                <a:sym typeface="微软雅黑" pitchFamily="34" charset="-122"/>
              </a:endParaRPr>
            </a:p>
          </p:txBody>
        </p:sp>
      </p:grpSp>
      <p:pic>
        <p:nvPicPr>
          <p:cNvPr id="55" name="图片 5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723" y="3936492"/>
            <a:ext cx="9144000" cy="1207008"/>
          </a:xfrm>
          <a:prstGeom prst="rect">
            <a:avLst/>
          </a:prstGeom>
        </p:spPr>
      </p:pic>
      <p:pic>
        <p:nvPicPr>
          <p:cNvPr id="56" name="图片 55"/>
          <p:cNvPicPr>
            <a:picLocks noChangeAspect="1"/>
          </p:cNvPicPr>
          <p:nvPr/>
        </p:nvPicPr>
        <p:blipFill rotWithShape="1">
          <a:blip r:embed="rId4">
            <a:extLst>
              <a:ext uri="{28A0092B-C50C-407E-A947-70E740481C1C}">
                <a14:useLocalDpi xmlns:a14="http://schemas.microsoft.com/office/drawing/2010/main" val="0"/>
              </a:ext>
            </a:extLst>
          </a:blip>
          <a:srcRect t="38149" r="77498" b="26297"/>
          <a:stretch/>
        </p:blipFill>
        <p:spPr>
          <a:xfrm>
            <a:off x="-6766" y="3305555"/>
            <a:ext cx="2057466" cy="1828752"/>
          </a:xfrm>
          <a:prstGeom prst="rect">
            <a:avLst/>
          </a:prstGeom>
        </p:spPr>
      </p:pic>
      <p:pic>
        <p:nvPicPr>
          <p:cNvPr id="57" name="图片 5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94358" y="3029170"/>
            <a:ext cx="1854818" cy="1033989"/>
          </a:xfrm>
          <a:prstGeom prst="rect">
            <a:avLst/>
          </a:prstGeom>
          <a:ln>
            <a:noFill/>
          </a:ln>
        </p:spPr>
      </p:pic>
      <p:grpSp>
        <p:nvGrpSpPr>
          <p:cNvPr id="18" name="组合 17"/>
          <p:cNvGrpSpPr/>
          <p:nvPr/>
        </p:nvGrpSpPr>
        <p:grpSpPr>
          <a:xfrm>
            <a:off x="4095494" y="690359"/>
            <a:ext cx="1270644" cy="1270644"/>
            <a:chOff x="4393978" y="846755"/>
            <a:chExt cx="1728192" cy="1728192"/>
          </a:xfrm>
        </p:grpSpPr>
        <p:grpSp>
          <p:nvGrpSpPr>
            <p:cNvPr id="19" name="组合 18"/>
            <p:cNvGrpSpPr/>
            <p:nvPr/>
          </p:nvGrpSpPr>
          <p:grpSpPr>
            <a:xfrm>
              <a:off x="4393978" y="846755"/>
              <a:ext cx="1728192" cy="1728192"/>
              <a:chOff x="6013866" y="1860879"/>
              <a:chExt cx="1329153" cy="1329153"/>
            </a:xfrm>
            <a:gradFill>
              <a:gsLst>
                <a:gs pos="62000">
                  <a:srgbClr val="C69135"/>
                </a:gs>
                <a:gs pos="34200">
                  <a:srgbClr val="E6D38F"/>
                </a:gs>
                <a:gs pos="0">
                  <a:srgbClr val="FCD860"/>
                </a:gs>
                <a:gs pos="100000">
                  <a:srgbClr val="F1DF97"/>
                </a:gs>
              </a:gsLst>
              <a:lin ang="12000000" scaled="0"/>
            </a:gradFill>
          </p:grpSpPr>
          <p:sp>
            <p:nvSpPr>
              <p:cNvPr id="21" name="椭圆 20"/>
              <p:cNvSpPr/>
              <p:nvPr/>
            </p:nvSpPr>
            <p:spPr>
              <a:xfrm>
                <a:off x="6013866" y="1860879"/>
                <a:ext cx="1329153" cy="1329153"/>
              </a:xfrm>
              <a:prstGeom prst="ellipse">
                <a:avLst/>
              </a:prstGeom>
              <a:solidFill>
                <a:srgbClr val="C00000"/>
              </a:solidFill>
              <a:ln w="28575">
                <a:solidFill>
                  <a:srgbClr val="C0000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22" name="椭圆 21"/>
              <p:cNvSpPr/>
              <p:nvPr/>
            </p:nvSpPr>
            <p:spPr>
              <a:xfrm>
                <a:off x="6129381" y="1976394"/>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sp>
          <p:nvSpPr>
            <p:cNvPr id="20" name="TextBox 7"/>
            <p:cNvSpPr>
              <a:spLocks noChangeArrowheads="1"/>
            </p:cNvSpPr>
            <p:nvPr/>
          </p:nvSpPr>
          <p:spPr bwMode="auto">
            <a:xfrm>
              <a:off x="4512279" y="1183314"/>
              <a:ext cx="1487074" cy="1130232"/>
            </a:xfrm>
            <a:prstGeom prst="rect">
              <a:avLst/>
            </a:prstGeom>
            <a:noFill/>
            <a:ln>
              <a:noFill/>
            </a:ln>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5400" b="1" dirty="0">
                  <a:latin typeface="微软雅黑" panose="020B0503020204020204" pitchFamily="34" charset="-122"/>
                  <a:ea typeface="微软雅黑" panose="020B0503020204020204" pitchFamily="34" charset="-122"/>
                  <a:sym typeface="微软雅黑" pitchFamily="34" charset="-122"/>
                </a:rPr>
                <a:t>4</a:t>
              </a:r>
              <a:endParaRPr lang="zh-CN" altLang="en-US" sz="5400" b="1" dirty="0">
                <a:latin typeface="微软雅黑" panose="020B0503020204020204" pitchFamily="34" charset="-122"/>
                <a:ea typeface="微软雅黑" panose="020B0503020204020204" pitchFamily="34" charset="-122"/>
                <a:sym typeface="微软雅黑" pitchFamily="34" charset="-122"/>
              </a:endParaRPr>
            </a:p>
          </p:txBody>
        </p:sp>
      </p:grpSp>
    </p:spTree>
    <p:extLst>
      <p:ext uri="{BB962C8B-B14F-4D97-AF65-F5344CB8AC3E}">
        <p14:creationId xmlns:p14="http://schemas.microsoft.com/office/powerpoint/2010/main" val="3805747030"/>
      </p:ext>
    </p:extLst>
  </p:cSld>
  <p:clrMapOvr>
    <a:masterClrMapping/>
  </p:clrMapOvr>
  <mc:AlternateContent xmlns:mc="http://schemas.openxmlformats.org/markup-compatibility/2006">
    <mc:Choice xmlns:p14="http://schemas.microsoft.com/office/powerpoint/2010/main" Requires="p14">
      <p:transition spd="slow" p14:dur="1600" advClick="0" advTm="7000">
        <p14:prism isInverted="1"/>
      </p:transition>
    </mc:Choice>
    <mc:Fallback>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p:cTn id="12" dur="500" fill="hold"/>
                                        <p:tgtEl>
                                          <p:spTgt spid="57"/>
                                        </p:tgtEl>
                                        <p:attrNameLst>
                                          <p:attrName>ppt_w</p:attrName>
                                        </p:attrNameLst>
                                      </p:cBhvr>
                                      <p:tavLst>
                                        <p:tav tm="0">
                                          <p:val>
                                            <p:fltVal val="0"/>
                                          </p:val>
                                        </p:tav>
                                        <p:tav tm="100000">
                                          <p:val>
                                            <p:strVal val="#ppt_w"/>
                                          </p:val>
                                        </p:tav>
                                      </p:tavLst>
                                    </p:anim>
                                    <p:anim calcmode="lin" valueType="num">
                                      <p:cBhvr>
                                        <p:cTn id="13" dur="500" fill="hold"/>
                                        <p:tgtEl>
                                          <p:spTgt spid="57"/>
                                        </p:tgtEl>
                                        <p:attrNameLst>
                                          <p:attrName>ppt_h</p:attrName>
                                        </p:attrNameLst>
                                      </p:cBhvr>
                                      <p:tavLst>
                                        <p:tav tm="0">
                                          <p:val>
                                            <p:fltVal val="0"/>
                                          </p:val>
                                        </p:tav>
                                        <p:tav tm="100000">
                                          <p:val>
                                            <p:strVal val="#ppt_h"/>
                                          </p:val>
                                        </p:tav>
                                      </p:tavLst>
                                    </p:anim>
                                    <p:animEffect transition="in" filter="fade">
                                      <p:cBhvr>
                                        <p:cTn id="14" dur="500"/>
                                        <p:tgtEl>
                                          <p:spTgt spid="57"/>
                                        </p:tgtEl>
                                      </p:cBhvr>
                                    </p:animEffect>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fade">
                                      <p:cBhvr>
                                        <p:cTn id="18" dur="1000"/>
                                        <p:tgtEl>
                                          <p:spTgt spid="40"/>
                                        </p:tgtEl>
                                      </p:cBhvr>
                                    </p:animEffect>
                                    <p:anim calcmode="lin" valueType="num">
                                      <p:cBhvr>
                                        <p:cTn id="19" dur="1000" fill="hold"/>
                                        <p:tgtEl>
                                          <p:spTgt spid="40"/>
                                        </p:tgtEl>
                                        <p:attrNameLst>
                                          <p:attrName>ppt_x</p:attrName>
                                        </p:attrNameLst>
                                      </p:cBhvr>
                                      <p:tavLst>
                                        <p:tav tm="0">
                                          <p:val>
                                            <p:strVal val="#ppt_x"/>
                                          </p:val>
                                        </p:tav>
                                        <p:tav tm="100000">
                                          <p:val>
                                            <p:strVal val="#ppt_x"/>
                                          </p:val>
                                        </p:tav>
                                      </p:tavLst>
                                    </p:anim>
                                    <p:anim calcmode="lin" valueType="num">
                                      <p:cBhvr>
                                        <p:cTn id="20" dur="1000" fill="hold"/>
                                        <p:tgtEl>
                                          <p:spTgt spid="40"/>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2" presetClass="entr" presetSubtype="8" fill="hold" nodeType="afterEffect">
                                  <p:stCondLst>
                                    <p:cond delay="0"/>
                                  </p:stCondLst>
                                  <p:childTnLst>
                                    <p:set>
                                      <p:cBhvr>
                                        <p:cTn id="23" dur="1" fill="hold">
                                          <p:stCondLst>
                                            <p:cond delay="0"/>
                                          </p:stCondLst>
                                        </p:cTn>
                                        <p:tgtEl>
                                          <p:spTgt spid="41"/>
                                        </p:tgtEl>
                                        <p:attrNameLst>
                                          <p:attrName>style.visibility</p:attrName>
                                        </p:attrNameLst>
                                      </p:cBhvr>
                                      <p:to>
                                        <p:strVal val="visible"/>
                                      </p:to>
                                    </p:set>
                                    <p:anim calcmode="lin" valueType="num">
                                      <p:cBhvr additive="base">
                                        <p:cTn id="24" dur="500" fill="hold"/>
                                        <p:tgtEl>
                                          <p:spTgt spid="41"/>
                                        </p:tgtEl>
                                        <p:attrNameLst>
                                          <p:attrName>ppt_x</p:attrName>
                                        </p:attrNameLst>
                                      </p:cBhvr>
                                      <p:tavLst>
                                        <p:tav tm="0">
                                          <p:val>
                                            <p:strVal val="0-#ppt_w/2"/>
                                          </p:val>
                                        </p:tav>
                                        <p:tav tm="100000">
                                          <p:val>
                                            <p:strVal val="#ppt_x"/>
                                          </p:val>
                                        </p:tav>
                                      </p:tavLst>
                                    </p:anim>
                                    <p:anim calcmode="lin" valueType="num">
                                      <p:cBhvr additive="base">
                                        <p:cTn id="25" dur="500" fill="hold"/>
                                        <p:tgtEl>
                                          <p:spTgt spid="41"/>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2" presetClass="entr" presetSubtype="8" fill="hold" nodeType="afterEffect">
                                  <p:stCondLst>
                                    <p:cond delay="0"/>
                                  </p:stCondLst>
                                  <p:childTnLst>
                                    <p:set>
                                      <p:cBhvr>
                                        <p:cTn id="28" dur="1" fill="hold">
                                          <p:stCondLst>
                                            <p:cond delay="0"/>
                                          </p:stCondLst>
                                        </p:cTn>
                                        <p:tgtEl>
                                          <p:spTgt spid="44"/>
                                        </p:tgtEl>
                                        <p:attrNameLst>
                                          <p:attrName>style.visibility</p:attrName>
                                        </p:attrNameLst>
                                      </p:cBhvr>
                                      <p:to>
                                        <p:strVal val="visible"/>
                                      </p:to>
                                    </p:set>
                                    <p:anim calcmode="lin" valueType="num">
                                      <p:cBhvr additive="base">
                                        <p:cTn id="29" dur="500" fill="hold"/>
                                        <p:tgtEl>
                                          <p:spTgt spid="44"/>
                                        </p:tgtEl>
                                        <p:attrNameLst>
                                          <p:attrName>ppt_x</p:attrName>
                                        </p:attrNameLst>
                                      </p:cBhvr>
                                      <p:tavLst>
                                        <p:tav tm="0">
                                          <p:val>
                                            <p:strVal val="0-#ppt_w/2"/>
                                          </p:val>
                                        </p:tav>
                                        <p:tav tm="100000">
                                          <p:val>
                                            <p:strVal val="#ppt_x"/>
                                          </p:val>
                                        </p:tav>
                                      </p:tavLst>
                                    </p:anim>
                                    <p:anim calcmode="lin" valueType="num">
                                      <p:cBhvr additive="base">
                                        <p:cTn id="30" dur="500" fill="hold"/>
                                        <p:tgtEl>
                                          <p:spTgt spid="44"/>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55"/>
                                        </p:tgtEl>
                                        <p:attrNameLst>
                                          <p:attrName>style.visibility</p:attrName>
                                        </p:attrNameLst>
                                      </p:cBhvr>
                                      <p:to>
                                        <p:strVal val="visible"/>
                                      </p:to>
                                    </p:set>
                                    <p:animEffect transition="in" filter="wipe(down)">
                                      <p:cBhvr>
                                        <p:cTn id="35" dur="500"/>
                                        <p:tgtEl>
                                          <p:spTgt spid="55"/>
                                        </p:tgtEl>
                                      </p:cBhvr>
                                    </p:animEffect>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56"/>
                                        </p:tgtEl>
                                        <p:attrNameLst>
                                          <p:attrName>style.visibility</p:attrName>
                                        </p:attrNameLst>
                                      </p:cBhvr>
                                      <p:to>
                                        <p:strVal val="visible"/>
                                      </p:to>
                                    </p:set>
                                    <p:animEffect transition="in" filter="fade">
                                      <p:cBhvr>
                                        <p:cTn id="40" dur="1000"/>
                                        <p:tgtEl>
                                          <p:spTgt spid="56"/>
                                        </p:tgtEl>
                                      </p:cBhvr>
                                    </p:animEffect>
                                    <p:anim calcmode="lin" valueType="num">
                                      <p:cBhvr>
                                        <p:cTn id="41" dur="1000" fill="hold"/>
                                        <p:tgtEl>
                                          <p:spTgt spid="56"/>
                                        </p:tgtEl>
                                        <p:attrNameLst>
                                          <p:attrName>ppt_x</p:attrName>
                                        </p:attrNameLst>
                                      </p:cBhvr>
                                      <p:tavLst>
                                        <p:tav tm="0">
                                          <p:val>
                                            <p:strVal val="#ppt_x"/>
                                          </p:val>
                                        </p:tav>
                                        <p:tav tm="100000">
                                          <p:val>
                                            <p:strVal val="#ppt_x"/>
                                          </p:val>
                                        </p:tav>
                                      </p:tavLst>
                                    </p:anim>
                                    <p:anim calcmode="lin" valueType="num">
                                      <p:cBhvr>
                                        <p:cTn id="42" dur="1000" fill="hold"/>
                                        <p:tgtEl>
                                          <p:spTgt spid="56"/>
                                        </p:tgtEl>
                                        <p:attrNameLst>
                                          <p:attrName>ppt_y</p:attrName>
                                        </p:attrNameLst>
                                      </p:cBhvr>
                                      <p:tavLst>
                                        <p:tav tm="0">
                                          <p:val>
                                            <p:strVal val="#ppt_y+.1"/>
                                          </p:val>
                                        </p:tav>
                                        <p:tav tm="100000">
                                          <p:val>
                                            <p:strVal val="#ppt_y"/>
                                          </p:val>
                                        </p:tav>
                                      </p:tavLst>
                                    </p:anim>
                                  </p:childTnLst>
                                </p:cTn>
                              </p:par>
                            </p:childTnLst>
                          </p:cTn>
                        </p:par>
                        <p:par>
                          <p:cTn id="43" fill="hold">
                            <p:stCondLst>
                              <p:cond delay="1000"/>
                            </p:stCondLst>
                            <p:childTnLst>
                              <p:par>
                                <p:cTn id="44" presetID="42" presetClass="entr" presetSubtype="0" fill="hold"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1000"/>
                                        <p:tgtEl>
                                          <p:spTgt spid="18"/>
                                        </p:tgtEl>
                                      </p:cBhvr>
                                    </p:animEffect>
                                    <p:anim calcmode="lin" valueType="num">
                                      <p:cBhvr>
                                        <p:cTn id="47" dur="1000" fill="hold"/>
                                        <p:tgtEl>
                                          <p:spTgt spid="18"/>
                                        </p:tgtEl>
                                        <p:attrNameLst>
                                          <p:attrName>ppt_x</p:attrName>
                                        </p:attrNameLst>
                                      </p:cBhvr>
                                      <p:tavLst>
                                        <p:tav tm="0">
                                          <p:val>
                                            <p:strVal val="#ppt_x"/>
                                          </p:val>
                                        </p:tav>
                                        <p:tav tm="100000">
                                          <p:val>
                                            <p:strVal val="#ppt_x"/>
                                          </p:val>
                                        </p:tav>
                                      </p:tavLst>
                                    </p:anim>
                                    <p:anim calcmode="lin" valueType="num">
                                      <p:cBhvr>
                                        <p:cTn id="48"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p:nvGrpSpPr>
        <p:grpSpPr>
          <a:xfrm rot="215857">
            <a:off x="635416" y="1049572"/>
            <a:ext cx="9508684" cy="3048491"/>
            <a:chOff x="693738" y="1639888"/>
            <a:chExt cx="7639049" cy="2514601"/>
          </a:xfrm>
          <a:solidFill>
            <a:srgbClr val="C00000"/>
          </a:solidFill>
        </p:grpSpPr>
        <p:sp>
          <p:nvSpPr>
            <p:cNvPr id="53" name="Freeform 5"/>
            <p:cNvSpPr/>
            <p:nvPr/>
          </p:nvSpPr>
          <p:spPr bwMode="auto">
            <a:xfrm>
              <a:off x="6477000" y="1639888"/>
              <a:ext cx="1855787" cy="1116013"/>
            </a:xfrm>
            <a:custGeom>
              <a:avLst/>
              <a:gdLst>
                <a:gd name="T0" fmla="*/ 59 w 93"/>
                <a:gd name="T1" fmla="*/ 0 h 55"/>
                <a:gd name="T2" fmla="*/ 47 w 93"/>
                <a:gd name="T3" fmla="*/ 2 h 55"/>
                <a:gd name="T4" fmla="*/ 0 w 93"/>
                <a:gd name="T5" fmla="*/ 55 h 55"/>
                <a:gd name="T6" fmla="*/ 46 w 93"/>
                <a:gd name="T7" fmla="*/ 12 h 55"/>
                <a:gd name="T8" fmla="*/ 73 w 93"/>
                <a:gd name="T9" fmla="*/ 6 h 55"/>
                <a:gd name="T10" fmla="*/ 93 w 93"/>
                <a:gd name="T11" fmla="*/ 8 h 55"/>
                <a:gd name="T12" fmla="*/ 59 w 93"/>
                <a:gd name="T13" fmla="*/ 0 h 55"/>
              </a:gdLst>
              <a:ahLst/>
              <a:cxnLst>
                <a:cxn ang="0">
                  <a:pos x="T0" y="T1"/>
                </a:cxn>
                <a:cxn ang="0">
                  <a:pos x="T2" y="T3"/>
                </a:cxn>
                <a:cxn ang="0">
                  <a:pos x="T4" y="T5"/>
                </a:cxn>
                <a:cxn ang="0">
                  <a:pos x="T6" y="T7"/>
                </a:cxn>
                <a:cxn ang="0">
                  <a:pos x="T8" y="T9"/>
                </a:cxn>
                <a:cxn ang="0">
                  <a:pos x="T10" y="T11"/>
                </a:cxn>
                <a:cxn ang="0">
                  <a:pos x="T12" y="T13"/>
                </a:cxn>
              </a:cxnLst>
              <a:rect l="0" t="0" r="r" b="b"/>
              <a:pathLst>
                <a:path w="93" h="55">
                  <a:moveTo>
                    <a:pt x="59" y="0"/>
                  </a:moveTo>
                  <a:cubicBezTo>
                    <a:pt x="54" y="0"/>
                    <a:pt x="50" y="0"/>
                    <a:pt x="47" y="2"/>
                  </a:cubicBezTo>
                  <a:cubicBezTo>
                    <a:pt x="31" y="7"/>
                    <a:pt x="16" y="33"/>
                    <a:pt x="0" y="55"/>
                  </a:cubicBezTo>
                  <a:cubicBezTo>
                    <a:pt x="13" y="40"/>
                    <a:pt x="31" y="22"/>
                    <a:pt x="46" y="12"/>
                  </a:cubicBezTo>
                  <a:cubicBezTo>
                    <a:pt x="53" y="8"/>
                    <a:pt x="64" y="6"/>
                    <a:pt x="73" y="6"/>
                  </a:cubicBezTo>
                  <a:cubicBezTo>
                    <a:pt x="84" y="6"/>
                    <a:pt x="93" y="8"/>
                    <a:pt x="93" y="8"/>
                  </a:cubicBezTo>
                  <a:cubicBezTo>
                    <a:pt x="89" y="6"/>
                    <a:pt x="73" y="0"/>
                    <a:pt x="59" y="0"/>
                  </a:cubicBezTo>
                </a:path>
              </a:pathLst>
            </a:custGeom>
            <a:grpFill/>
            <a:ln>
              <a:noFill/>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54" name="Freeform 6"/>
            <p:cNvSpPr/>
            <p:nvPr/>
          </p:nvSpPr>
          <p:spPr bwMode="auto">
            <a:xfrm>
              <a:off x="693738" y="2593976"/>
              <a:ext cx="5743575" cy="1560513"/>
            </a:xfrm>
            <a:custGeom>
              <a:avLst/>
              <a:gdLst>
                <a:gd name="T0" fmla="*/ 0 w 288"/>
                <a:gd name="T1" fmla="*/ 0 h 77"/>
                <a:gd name="T2" fmla="*/ 86 w 288"/>
                <a:gd name="T3" fmla="*/ 53 h 77"/>
                <a:gd name="T4" fmla="*/ 117 w 288"/>
                <a:gd name="T5" fmla="*/ 73 h 77"/>
                <a:gd name="T6" fmla="*/ 134 w 288"/>
                <a:gd name="T7" fmla="*/ 77 h 77"/>
                <a:gd name="T8" fmla="*/ 152 w 288"/>
                <a:gd name="T9" fmla="*/ 59 h 77"/>
                <a:gd name="T10" fmla="*/ 167 w 288"/>
                <a:gd name="T11" fmla="*/ 22 h 77"/>
                <a:gd name="T12" fmla="*/ 219 w 288"/>
                <a:gd name="T13" fmla="*/ 58 h 77"/>
                <a:gd name="T14" fmla="*/ 230 w 288"/>
                <a:gd name="T15" fmla="*/ 61 h 77"/>
                <a:gd name="T16" fmla="*/ 288 w 288"/>
                <a:gd name="T17" fmla="*/ 9 h 77"/>
                <a:gd name="T18" fmla="*/ 237 w 288"/>
                <a:gd name="T19" fmla="*/ 44 h 77"/>
                <a:gd name="T20" fmla="*/ 232 w 288"/>
                <a:gd name="T21" fmla="*/ 43 h 77"/>
                <a:gd name="T22" fmla="*/ 188 w 288"/>
                <a:gd name="T23" fmla="*/ 20 h 77"/>
                <a:gd name="T24" fmla="*/ 167 w 288"/>
                <a:gd name="T25" fmla="*/ 11 h 77"/>
                <a:gd name="T26" fmla="*/ 150 w 288"/>
                <a:gd name="T27" fmla="*/ 23 h 77"/>
                <a:gd name="T28" fmla="*/ 136 w 288"/>
                <a:gd name="T29" fmla="*/ 51 h 77"/>
                <a:gd name="T30" fmla="*/ 127 w 288"/>
                <a:gd name="T31" fmla="*/ 55 h 77"/>
                <a:gd name="T32" fmla="*/ 0 w 288"/>
                <a:gd name="T33"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8" h="77">
                  <a:moveTo>
                    <a:pt x="0" y="0"/>
                  </a:moveTo>
                  <a:cubicBezTo>
                    <a:pt x="10" y="6"/>
                    <a:pt x="69" y="40"/>
                    <a:pt x="86" y="53"/>
                  </a:cubicBezTo>
                  <a:cubicBezTo>
                    <a:pt x="95" y="60"/>
                    <a:pt x="104" y="67"/>
                    <a:pt x="117" y="73"/>
                  </a:cubicBezTo>
                  <a:cubicBezTo>
                    <a:pt x="122" y="75"/>
                    <a:pt x="128" y="77"/>
                    <a:pt x="134" y="77"/>
                  </a:cubicBezTo>
                  <a:cubicBezTo>
                    <a:pt x="143" y="77"/>
                    <a:pt x="151" y="72"/>
                    <a:pt x="152" y="59"/>
                  </a:cubicBezTo>
                  <a:cubicBezTo>
                    <a:pt x="154" y="31"/>
                    <a:pt x="160" y="22"/>
                    <a:pt x="167" y="22"/>
                  </a:cubicBezTo>
                  <a:cubicBezTo>
                    <a:pt x="181" y="22"/>
                    <a:pt x="201" y="52"/>
                    <a:pt x="219" y="58"/>
                  </a:cubicBezTo>
                  <a:cubicBezTo>
                    <a:pt x="223" y="60"/>
                    <a:pt x="227" y="61"/>
                    <a:pt x="230" y="61"/>
                  </a:cubicBezTo>
                  <a:cubicBezTo>
                    <a:pt x="251" y="61"/>
                    <a:pt x="265" y="35"/>
                    <a:pt x="288" y="9"/>
                  </a:cubicBezTo>
                  <a:cubicBezTo>
                    <a:pt x="269" y="27"/>
                    <a:pt x="250" y="44"/>
                    <a:pt x="237" y="44"/>
                  </a:cubicBezTo>
                  <a:cubicBezTo>
                    <a:pt x="235" y="44"/>
                    <a:pt x="233" y="44"/>
                    <a:pt x="232" y="43"/>
                  </a:cubicBezTo>
                  <a:cubicBezTo>
                    <a:pt x="217" y="40"/>
                    <a:pt x="197" y="25"/>
                    <a:pt x="188" y="20"/>
                  </a:cubicBezTo>
                  <a:cubicBezTo>
                    <a:pt x="182" y="17"/>
                    <a:pt x="175" y="11"/>
                    <a:pt x="167" y="11"/>
                  </a:cubicBezTo>
                  <a:cubicBezTo>
                    <a:pt x="162" y="11"/>
                    <a:pt x="156" y="14"/>
                    <a:pt x="150" y="23"/>
                  </a:cubicBezTo>
                  <a:cubicBezTo>
                    <a:pt x="143" y="33"/>
                    <a:pt x="139" y="45"/>
                    <a:pt x="136" y="51"/>
                  </a:cubicBezTo>
                  <a:cubicBezTo>
                    <a:pt x="134" y="54"/>
                    <a:pt x="131" y="55"/>
                    <a:pt x="127" y="55"/>
                  </a:cubicBezTo>
                  <a:cubicBezTo>
                    <a:pt x="102" y="55"/>
                    <a:pt x="32" y="9"/>
                    <a:pt x="0" y="0"/>
                  </a:cubicBezTo>
                </a:path>
              </a:pathLst>
            </a:custGeom>
            <a:grpFill/>
            <a:ln>
              <a:noFill/>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120092" y="1426360"/>
            <a:ext cx="686792" cy="686792"/>
            <a:chOff x="2423195" y="1732806"/>
            <a:chExt cx="515094" cy="515094"/>
          </a:xfrm>
        </p:grpSpPr>
        <p:sp>
          <p:nvSpPr>
            <p:cNvPr id="56" name="椭圆 55"/>
            <p:cNvSpPr/>
            <p:nvPr/>
          </p:nvSpPr>
          <p:spPr>
            <a:xfrm>
              <a:off x="2423195" y="1732806"/>
              <a:ext cx="515094" cy="515094"/>
            </a:xfrm>
            <a:prstGeom prst="ellipse">
              <a:avLst/>
            </a:prstGeom>
            <a:solidFill>
              <a:srgbClr val="C00000"/>
            </a:solidFill>
            <a:ln w="19050">
              <a:solidFill>
                <a:schemeClr val="bg1"/>
              </a:solidFill>
            </a:ln>
            <a:effectLst>
              <a:outerShdw blurRad="76200" dist="38100" dir="8100000" algn="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57" name="文本框 56"/>
            <p:cNvSpPr txBox="1"/>
            <p:nvPr/>
          </p:nvSpPr>
          <p:spPr>
            <a:xfrm>
              <a:off x="2475637" y="1838324"/>
              <a:ext cx="422231" cy="346249"/>
            </a:xfrm>
            <a:prstGeom prst="rect">
              <a:avLst/>
            </a:prstGeom>
            <a:noFill/>
          </p:spPr>
          <p:txBody>
            <a:bodyPr wrap="non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01</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a:off x="2980668" y="3123960"/>
            <a:ext cx="1021693" cy="1021693"/>
            <a:chOff x="2283495" y="1593106"/>
            <a:chExt cx="794494" cy="794494"/>
          </a:xfrm>
        </p:grpSpPr>
        <p:sp>
          <p:nvSpPr>
            <p:cNvPr id="59" name="椭圆 58"/>
            <p:cNvSpPr/>
            <p:nvPr/>
          </p:nvSpPr>
          <p:spPr>
            <a:xfrm>
              <a:off x="2283495" y="1593106"/>
              <a:ext cx="794494" cy="794494"/>
            </a:xfrm>
            <a:prstGeom prst="ellipse">
              <a:avLst/>
            </a:prstGeom>
            <a:solidFill>
              <a:srgbClr val="2363C0"/>
            </a:solidFill>
            <a:ln w="19050">
              <a:solidFill>
                <a:schemeClr val="bg1"/>
              </a:solidFill>
            </a:ln>
            <a:effectLst>
              <a:outerShdw blurRad="76200" dist="38100" dir="8100000" algn="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60" name="文本框 59"/>
            <p:cNvSpPr txBox="1"/>
            <p:nvPr/>
          </p:nvSpPr>
          <p:spPr>
            <a:xfrm>
              <a:off x="2420873" y="1779716"/>
              <a:ext cx="537506" cy="454736"/>
            </a:xfrm>
            <a:prstGeom prst="rect">
              <a:avLst/>
            </a:prstGeom>
            <a:noFill/>
          </p:spPr>
          <p:txBody>
            <a:bodyPr wrap="none" rtlCol="0">
              <a:spAutoFit/>
            </a:bodyPr>
            <a:lstStyle/>
            <a:p>
              <a:r>
                <a:rPr lang="en-US" altLang="zh-CN" sz="3200" b="1" dirty="0">
                  <a:solidFill>
                    <a:schemeClr val="bg1"/>
                  </a:solidFill>
                  <a:latin typeface="微软雅黑" panose="020B0503020204020204" pitchFamily="34" charset="-122"/>
                  <a:ea typeface="微软雅黑" panose="020B0503020204020204" pitchFamily="34" charset="-122"/>
                </a:rPr>
                <a:t>02</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grpSp>
        <p:nvGrpSpPr>
          <p:cNvPr id="61" name="组合 60"/>
          <p:cNvGrpSpPr/>
          <p:nvPr/>
        </p:nvGrpSpPr>
        <p:grpSpPr>
          <a:xfrm>
            <a:off x="4201024" y="1897104"/>
            <a:ext cx="856128" cy="856128"/>
            <a:chOff x="2325634" y="1635245"/>
            <a:chExt cx="710212" cy="710212"/>
          </a:xfrm>
        </p:grpSpPr>
        <p:sp>
          <p:nvSpPr>
            <p:cNvPr id="62" name="椭圆 61"/>
            <p:cNvSpPr/>
            <p:nvPr/>
          </p:nvSpPr>
          <p:spPr>
            <a:xfrm>
              <a:off x="2325634" y="1635245"/>
              <a:ext cx="710212" cy="710212"/>
            </a:xfrm>
            <a:prstGeom prst="ellipse">
              <a:avLst/>
            </a:prstGeom>
            <a:solidFill>
              <a:srgbClr val="C00000"/>
            </a:solidFill>
            <a:ln w="19050">
              <a:solidFill>
                <a:schemeClr val="bg1"/>
              </a:solidFill>
            </a:ln>
            <a:effectLst>
              <a:outerShdw blurRad="76200" dist="38100" dir="8100000" algn="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63" name="文本框 62"/>
            <p:cNvSpPr txBox="1"/>
            <p:nvPr/>
          </p:nvSpPr>
          <p:spPr>
            <a:xfrm>
              <a:off x="2412568" y="1744425"/>
              <a:ext cx="573406" cy="485108"/>
            </a:xfrm>
            <a:prstGeom prst="rect">
              <a:avLst/>
            </a:prstGeom>
            <a:noFill/>
          </p:spPr>
          <p:txBody>
            <a:bodyPr wrap="none" rtlCol="0">
              <a:spAutoFit/>
            </a:bodyPr>
            <a:lstStyle/>
            <a:p>
              <a:r>
                <a:rPr lang="en-US" altLang="zh-CN" sz="3200" b="1" dirty="0">
                  <a:solidFill>
                    <a:schemeClr val="bg1"/>
                  </a:solidFill>
                  <a:latin typeface="微软雅黑" panose="020B0503020204020204" pitchFamily="34" charset="-122"/>
                  <a:ea typeface="微软雅黑" panose="020B0503020204020204" pitchFamily="34" charset="-122"/>
                </a:rPr>
                <a:t>03</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grpSp>
        <p:nvGrpSpPr>
          <p:cNvPr id="64" name="组合 63"/>
          <p:cNvGrpSpPr/>
          <p:nvPr/>
        </p:nvGrpSpPr>
        <p:grpSpPr>
          <a:xfrm>
            <a:off x="5965314" y="3011625"/>
            <a:ext cx="957728" cy="957728"/>
            <a:chOff x="2283492" y="1593103"/>
            <a:chExt cx="794496" cy="794496"/>
          </a:xfrm>
        </p:grpSpPr>
        <p:sp>
          <p:nvSpPr>
            <p:cNvPr id="65" name="椭圆 64"/>
            <p:cNvSpPr/>
            <p:nvPr/>
          </p:nvSpPr>
          <p:spPr>
            <a:xfrm>
              <a:off x="2283492" y="1593103"/>
              <a:ext cx="794496" cy="794496"/>
            </a:xfrm>
            <a:prstGeom prst="ellipse">
              <a:avLst/>
            </a:prstGeom>
            <a:solidFill>
              <a:srgbClr val="2363C0"/>
            </a:solidFill>
            <a:ln w="19050">
              <a:solidFill>
                <a:schemeClr val="bg1"/>
              </a:solidFill>
            </a:ln>
            <a:effectLst>
              <a:outerShdw blurRad="76200" dist="38100" dir="8100000" algn="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66" name="文本框 65"/>
            <p:cNvSpPr txBox="1"/>
            <p:nvPr/>
          </p:nvSpPr>
          <p:spPr>
            <a:xfrm>
              <a:off x="2375452" y="1729440"/>
              <a:ext cx="642556" cy="553407"/>
            </a:xfrm>
            <a:prstGeom prst="rect">
              <a:avLst/>
            </a:prstGeom>
            <a:noFill/>
          </p:spPr>
          <p:txBody>
            <a:bodyPr wrap="none" rtlCol="0">
              <a:spAutoFit/>
            </a:bodyPr>
            <a:lstStyle/>
            <a:p>
              <a:r>
                <a:rPr lang="en-US" altLang="zh-CN" sz="3600" b="1" dirty="0">
                  <a:solidFill>
                    <a:schemeClr val="bg1"/>
                  </a:solidFill>
                  <a:latin typeface="微软雅黑" panose="020B0503020204020204" pitchFamily="34" charset="-122"/>
                  <a:ea typeface="微软雅黑" panose="020B0503020204020204" pitchFamily="34" charset="-122"/>
                </a:rPr>
                <a:t>04</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grpSp>
      <p:grpSp>
        <p:nvGrpSpPr>
          <p:cNvPr id="67" name="组合 66"/>
          <p:cNvGrpSpPr/>
          <p:nvPr/>
        </p:nvGrpSpPr>
        <p:grpSpPr>
          <a:xfrm>
            <a:off x="7482288" y="1942252"/>
            <a:ext cx="771461" cy="771461"/>
            <a:chOff x="2360752" y="1670363"/>
            <a:chExt cx="639976" cy="639976"/>
          </a:xfrm>
        </p:grpSpPr>
        <p:sp>
          <p:nvSpPr>
            <p:cNvPr id="68" name="椭圆 67"/>
            <p:cNvSpPr/>
            <p:nvPr/>
          </p:nvSpPr>
          <p:spPr>
            <a:xfrm>
              <a:off x="2360752" y="1670363"/>
              <a:ext cx="639976" cy="639976"/>
            </a:xfrm>
            <a:prstGeom prst="ellipse">
              <a:avLst/>
            </a:prstGeom>
            <a:solidFill>
              <a:srgbClr val="C00000"/>
            </a:solidFill>
            <a:ln w="19050">
              <a:solidFill>
                <a:schemeClr val="bg1"/>
              </a:solidFill>
            </a:ln>
            <a:effectLst>
              <a:outerShdw blurRad="76200" dist="38100" dir="8100000" algn="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70" name="文本框 69"/>
            <p:cNvSpPr txBox="1"/>
            <p:nvPr/>
          </p:nvSpPr>
          <p:spPr>
            <a:xfrm>
              <a:off x="2412252" y="1752352"/>
              <a:ext cx="573407" cy="485108"/>
            </a:xfrm>
            <a:prstGeom prst="rect">
              <a:avLst/>
            </a:prstGeom>
            <a:noFill/>
          </p:spPr>
          <p:txBody>
            <a:bodyPr wrap="none" rtlCol="0">
              <a:spAutoFit/>
            </a:bodyPr>
            <a:lstStyle/>
            <a:p>
              <a:r>
                <a:rPr lang="en-US" altLang="zh-CN" sz="3200" b="1" dirty="0">
                  <a:solidFill>
                    <a:schemeClr val="bg1"/>
                  </a:solidFill>
                  <a:latin typeface="微软雅黑" panose="020B0503020204020204" pitchFamily="34" charset="-122"/>
                  <a:ea typeface="微软雅黑" panose="020B0503020204020204" pitchFamily="34" charset="-122"/>
                </a:rPr>
                <a:t>05</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sp>
        <p:nvSpPr>
          <p:cNvPr id="72" name="文本框 69"/>
          <p:cNvSpPr txBox="1">
            <a:spLocks noChangeArrowheads="1"/>
          </p:cNvSpPr>
          <p:nvPr/>
        </p:nvSpPr>
        <p:spPr bwMode="auto">
          <a:xfrm>
            <a:off x="1356687" y="1308093"/>
            <a:ext cx="185743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fontAlgn="base"/>
            <a:r>
              <a:rPr lang="zh-CN" altLang="zh-CN" sz="1600" b="1" dirty="0">
                <a:latin typeface="微软雅黑" panose="020B0503020204020204" pitchFamily="34" charset="-122"/>
                <a:ea typeface="微软雅黑" panose="020B0503020204020204" pitchFamily="34" charset="-122"/>
              </a:rPr>
              <a:t>点击添加标题</a:t>
            </a:r>
            <a:endParaRPr lang="zh-CN" altLang="zh-CN" sz="1600" dirty="0">
              <a:latin typeface="微软雅黑" panose="020B0503020204020204" pitchFamily="34" charset="-122"/>
              <a:ea typeface="微软雅黑" panose="020B0503020204020204" pitchFamily="34" charset="-122"/>
            </a:endParaRPr>
          </a:p>
        </p:txBody>
      </p:sp>
      <p:sp>
        <p:nvSpPr>
          <p:cNvPr id="73" name="文本框 66"/>
          <p:cNvSpPr txBox="1">
            <a:spLocks noChangeArrowheads="1"/>
          </p:cNvSpPr>
          <p:nvPr/>
        </p:nvSpPr>
        <p:spPr bwMode="auto">
          <a:xfrm>
            <a:off x="1209366" y="1599468"/>
            <a:ext cx="1818280" cy="57708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fontAlgn="base"/>
            <a:r>
              <a:rPr lang="zh-CN" altLang="zh-CN" sz="1050" dirty="0">
                <a:latin typeface="微软雅黑" panose="020B0503020204020204" pitchFamily="34" charset="-122"/>
                <a:ea typeface="微软雅黑" panose="020B0503020204020204" pitchFamily="34" charset="-122"/>
              </a:rPr>
              <a:t>点击输入文字点击输入文字点击输入文字点击输入文字点击输入文字点击输入文字</a:t>
            </a:r>
            <a:endParaRPr lang="en-US" altLang="zh-CN" sz="1050" dirty="0">
              <a:latin typeface="微软雅黑" panose="020B0503020204020204" pitchFamily="34" charset="-122"/>
              <a:ea typeface="微软雅黑" panose="020B0503020204020204" pitchFamily="34" charset="-122"/>
            </a:endParaRPr>
          </a:p>
        </p:txBody>
      </p:sp>
      <p:sp>
        <p:nvSpPr>
          <p:cNvPr id="74" name="文本框 69"/>
          <p:cNvSpPr txBox="1">
            <a:spLocks noChangeArrowheads="1"/>
          </p:cNvSpPr>
          <p:nvPr/>
        </p:nvSpPr>
        <p:spPr bwMode="auto">
          <a:xfrm>
            <a:off x="1033494" y="3430358"/>
            <a:ext cx="185743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fontAlgn="base"/>
            <a:r>
              <a:rPr lang="zh-CN" altLang="zh-CN" sz="1600" b="1" dirty="0">
                <a:latin typeface="微软雅黑" panose="020B0503020204020204" pitchFamily="34" charset="-122"/>
                <a:ea typeface="微软雅黑" panose="020B0503020204020204" pitchFamily="34" charset="-122"/>
              </a:rPr>
              <a:t>点击添加标题</a:t>
            </a:r>
            <a:endParaRPr lang="zh-CN" altLang="zh-CN" sz="1600" dirty="0">
              <a:latin typeface="微软雅黑" panose="020B0503020204020204" pitchFamily="34" charset="-122"/>
              <a:ea typeface="微软雅黑" panose="020B0503020204020204" pitchFamily="34" charset="-122"/>
            </a:endParaRPr>
          </a:p>
        </p:txBody>
      </p:sp>
      <p:sp>
        <p:nvSpPr>
          <p:cNvPr id="75" name="文本框 66"/>
          <p:cNvSpPr txBox="1">
            <a:spLocks noChangeArrowheads="1"/>
          </p:cNvSpPr>
          <p:nvPr/>
        </p:nvSpPr>
        <p:spPr bwMode="auto">
          <a:xfrm>
            <a:off x="886173" y="3721733"/>
            <a:ext cx="1818280" cy="57708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fontAlgn="base"/>
            <a:r>
              <a:rPr lang="zh-CN" altLang="zh-CN" sz="1050" dirty="0">
                <a:latin typeface="微软雅黑" panose="020B0503020204020204" pitchFamily="34" charset="-122"/>
                <a:ea typeface="微软雅黑" panose="020B0503020204020204" pitchFamily="34" charset="-122"/>
              </a:rPr>
              <a:t>点击输入文字点击输入文字点击输入文字点击输入文字点击输入文字点击输入文字</a:t>
            </a:r>
            <a:endParaRPr lang="en-US" altLang="zh-CN" sz="1050" dirty="0">
              <a:latin typeface="微软雅黑" panose="020B0503020204020204" pitchFamily="34" charset="-122"/>
              <a:ea typeface="微软雅黑" panose="020B0503020204020204" pitchFamily="34" charset="-122"/>
            </a:endParaRPr>
          </a:p>
        </p:txBody>
      </p:sp>
      <p:sp>
        <p:nvSpPr>
          <p:cNvPr id="76" name="文本框 75"/>
          <p:cNvSpPr txBox="1">
            <a:spLocks noChangeArrowheads="1"/>
          </p:cNvSpPr>
          <p:nvPr/>
        </p:nvSpPr>
        <p:spPr bwMode="auto">
          <a:xfrm>
            <a:off x="5001153" y="925503"/>
            <a:ext cx="185743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fontAlgn="base"/>
            <a:r>
              <a:rPr lang="zh-CN" altLang="zh-CN" sz="1600" b="1" dirty="0">
                <a:latin typeface="微软雅黑" panose="020B0503020204020204" pitchFamily="34" charset="-122"/>
                <a:ea typeface="微软雅黑" panose="020B0503020204020204" pitchFamily="34" charset="-122"/>
              </a:rPr>
              <a:t>点击添加标题</a:t>
            </a:r>
            <a:endParaRPr lang="zh-CN" altLang="zh-CN" sz="1600" dirty="0">
              <a:latin typeface="微软雅黑" panose="020B0503020204020204" pitchFamily="34" charset="-122"/>
              <a:ea typeface="微软雅黑" panose="020B0503020204020204" pitchFamily="34" charset="-122"/>
            </a:endParaRPr>
          </a:p>
        </p:txBody>
      </p:sp>
      <p:sp>
        <p:nvSpPr>
          <p:cNvPr id="77" name="文本框 66"/>
          <p:cNvSpPr txBox="1">
            <a:spLocks noChangeArrowheads="1"/>
          </p:cNvSpPr>
          <p:nvPr/>
        </p:nvSpPr>
        <p:spPr bwMode="auto">
          <a:xfrm>
            <a:off x="4853832" y="1216878"/>
            <a:ext cx="1818280" cy="57708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fontAlgn="base"/>
            <a:r>
              <a:rPr lang="zh-CN" altLang="zh-CN" sz="1050" dirty="0">
                <a:latin typeface="微软雅黑" panose="020B0503020204020204" pitchFamily="34" charset="-122"/>
                <a:ea typeface="微软雅黑" panose="020B0503020204020204" pitchFamily="34" charset="-122"/>
              </a:rPr>
              <a:t>点击输入文字点击输入文字点击输入文字点击输入文字点击输入文字点击输入文字</a:t>
            </a:r>
            <a:endParaRPr lang="en-US" altLang="zh-CN" sz="1050" dirty="0">
              <a:latin typeface="微软雅黑" panose="020B0503020204020204" pitchFamily="34" charset="-122"/>
              <a:ea typeface="微软雅黑" panose="020B0503020204020204" pitchFamily="34" charset="-122"/>
            </a:endParaRPr>
          </a:p>
        </p:txBody>
      </p:sp>
      <p:sp>
        <p:nvSpPr>
          <p:cNvPr id="78" name="文本框 77"/>
          <p:cNvSpPr txBox="1">
            <a:spLocks noChangeArrowheads="1"/>
          </p:cNvSpPr>
          <p:nvPr/>
        </p:nvSpPr>
        <p:spPr bwMode="auto">
          <a:xfrm>
            <a:off x="7227300" y="3344498"/>
            <a:ext cx="185743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fontAlgn="base"/>
            <a:r>
              <a:rPr lang="zh-CN" altLang="zh-CN" sz="1600" b="1" dirty="0">
                <a:latin typeface="微软雅黑" panose="020B0503020204020204" pitchFamily="34" charset="-122"/>
                <a:ea typeface="微软雅黑" panose="020B0503020204020204" pitchFamily="34" charset="-122"/>
              </a:rPr>
              <a:t>点击添加标题</a:t>
            </a:r>
            <a:endParaRPr lang="zh-CN" altLang="zh-CN" sz="1600" dirty="0">
              <a:latin typeface="微软雅黑" panose="020B0503020204020204" pitchFamily="34" charset="-122"/>
              <a:ea typeface="微软雅黑" panose="020B0503020204020204" pitchFamily="34" charset="-122"/>
            </a:endParaRPr>
          </a:p>
        </p:txBody>
      </p:sp>
      <p:sp>
        <p:nvSpPr>
          <p:cNvPr id="82" name="文本框 66"/>
          <p:cNvSpPr txBox="1">
            <a:spLocks noChangeArrowheads="1"/>
          </p:cNvSpPr>
          <p:nvPr/>
        </p:nvSpPr>
        <p:spPr bwMode="auto">
          <a:xfrm>
            <a:off x="7079979" y="3635873"/>
            <a:ext cx="1818280" cy="57708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fontAlgn="base"/>
            <a:r>
              <a:rPr lang="zh-CN" altLang="zh-CN" sz="1050" dirty="0">
                <a:latin typeface="微软雅黑" panose="020B0503020204020204" pitchFamily="34" charset="-122"/>
                <a:ea typeface="微软雅黑" panose="020B0503020204020204" pitchFamily="34" charset="-122"/>
              </a:rPr>
              <a:t>点击输入文字点击输入文字点击输入文字点击输入文字点击输入文字点击输入文字</a:t>
            </a:r>
            <a:endParaRPr lang="en-US" altLang="zh-CN" sz="1050" dirty="0">
              <a:latin typeface="微软雅黑" panose="020B0503020204020204" pitchFamily="34" charset="-122"/>
              <a:ea typeface="微软雅黑" panose="020B0503020204020204" pitchFamily="34" charset="-122"/>
            </a:endParaRPr>
          </a:p>
        </p:txBody>
      </p:sp>
      <p:sp>
        <p:nvSpPr>
          <p:cNvPr id="91" name="文本框 90"/>
          <p:cNvSpPr txBox="1">
            <a:spLocks noChangeArrowheads="1"/>
          </p:cNvSpPr>
          <p:nvPr/>
        </p:nvSpPr>
        <p:spPr bwMode="auto">
          <a:xfrm>
            <a:off x="4385946" y="3527923"/>
            <a:ext cx="185743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fontAlgn="base"/>
            <a:r>
              <a:rPr lang="zh-CN" altLang="zh-CN" sz="1600" b="1" dirty="0">
                <a:latin typeface="微软雅黑" panose="020B0503020204020204" pitchFamily="34" charset="-122"/>
                <a:ea typeface="微软雅黑" panose="020B0503020204020204" pitchFamily="34" charset="-122"/>
              </a:rPr>
              <a:t>点击添加标题</a:t>
            </a:r>
            <a:endParaRPr lang="zh-CN" altLang="zh-CN" sz="1600" dirty="0">
              <a:latin typeface="微软雅黑" panose="020B0503020204020204" pitchFamily="34" charset="-122"/>
              <a:ea typeface="微软雅黑" panose="020B0503020204020204" pitchFamily="34" charset="-122"/>
            </a:endParaRPr>
          </a:p>
        </p:txBody>
      </p:sp>
      <p:sp>
        <p:nvSpPr>
          <p:cNvPr id="92" name="文本框 66"/>
          <p:cNvSpPr txBox="1">
            <a:spLocks noChangeArrowheads="1"/>
          </p:cNvSpPr>
          <p:nvPr/>
        </p:nvSpPr>
        <p:spPr bwMode="auto">
          <a:xfrm>
            <a:off x="4238625" y="3819298"/>
            <a:ext cx="1818280" cy="57708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fontAlgn="base"/>
            <a:r>
              <a:rPr lang="zh-CN" altLang="zh-CN" sz="1050" dirty="0">
                <a:latin typeface="微软雅黑" panose="020B0503020204020204" pitchFamily="34" charset="-122"/>
                <a:ea typeface="微软雅黑" panose="020B0503020204020204" pitchFamily="34" charset="-122"/>
              </a:rPr>
              <a:t>点击输入文字点击输入文字点击输入文字点击输入文字点击输入文字点击输入文字</a:t>
            </a:r>
            <a:endParaRPr lang="en-US" altLang="zh-CN" sz="1050" dirty="0">
              <a:latin typeface="微软雅黑" panose="020B0503020204020204" pitchFamily="34" charset="-122"/>
              <a:ea typeface="微软雅黑" panose="020B0503020204020204" pitchFamily="34" charset="-122"/>
            </a:endParaRPr>
          </a:p>
        </p:txBody>
      </p:sp>
      <p:sp>
        <p:nvSpPr>
          <p:cNvPr id="93" name="Rectangle 36"/>
          <p:cNvSpPr>
            <a:spLocks noChangeArrowheads="1"/>
          </p:cNvSpPr>
          <p:nvPr/>
        </p:nvSpPr>
        <p:spPr bwMode="auto">
          <a:xfrm>
            <a:off x="822434" y="234429"/>
            <a:ext cx="17331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r>
              <a:rPr lang="zh-CN" altLang="zh-CN" sz="2000" b="1" dirty="0">
                <a:latin typeface="微软雅黑" panose="020B0503020204020204" pitchFamily="34" charset="-122"/>
                <a:ea typeface="微软雅黑" panose="020B0503020204020204" pitchFamily="34" charset="-122"/>
              </a:rPr>
              <a:t>点击添加标题</a:t>
            </a:r>
            <a:endParaRPr lang="zh-CN" altLang="zh-CN" sz="2000" dirty="0">
              <a:latin typeface="微软雅黑" panose="020B0503020204020204" pitchFamily="34" charset="-122"/>
              <a:ea typeface="微软雅黑" panose="020B0503020204020204" pitchFamily="34" charset="-122"/>
            </a:endParaRPr>
          </a:p>
        </p:txBody>
      </p:sp>
      <p:pic>
        <p:nvPicPr>
          <p:cNvPr id="94" name="图片 9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6595" y="183694"/>
            <a:ext cx="808746" cy="450845"/>
          </a:xfrm>
          <a:prstGeom prst="rect">
            <a:avLst/>
          </a:prstGeom>
        </p:spPr>
      </p:pic>
      <p:pic>
        <p:nvPicPr>
          <p:cNvPr id="95" name="图片 9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723" y="3936492"/>
            <a:ext cx="9144000" cy="120700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7000">
        <p14:prism isInverted="1"/>
      </p:transition>
    </mc:Choice>
    <mc:Fallback>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wipe(down)">
                                      <p:cBhvr>
                                        <p:cTn id="7" dur="500"/>
                                        <p:tgtEl>
                                          <p:spTgt spid="95"/>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94"/>
                                        </p:tgtEl>
                                        <p:attrNameLst>
                                          <p:attrName>style.visibility</p:attrName>
                                        </p:attrNameLst>
                                      </p:cBhvr>
                                      <p:to>
                                        <p:strVal val="visible"/>
                                      </p:to>
                                    </p:set>
                                    <p:anim calcmode="lin" valueType="num">
                                      <p:cBhvr>
                                        <p:cTn id="12" dur="500" fill="hold"/>
                                        <p:tgtEl>
                                          <p:spTgt spid="94"/>
                                        </p:tgtEl>
                                        <p:attrNameLst>
                                          <p:attrName>ppt_w</p:attrName>
                                        </p:attrNameLst>
                                      </p:cBhvr>
                                      <p:tavLst>
                                        <p:tav tm="0">
                                          <p:val>
                                            <p:fltVal val="0"/>
                                          </p:val>
                                        </p:tav>
                                        <p:tav tm="100000">
                                          <p:val>
                                            <p:strVal val="#ppt_w"/>
                                          </p:val>
                                        </p:tav>
                                      </p:tavLst>
                                    </p:anim>
                                    <p:anim calcmode="lin" valueType="num">
                                      <p:cBhvr>
                                        <p:cTn id="13" dur="500" fill="hold"/>
                                        <p:tgtEl>
                                          <p:spTgt spid="94"/>
                                        </p:tgtEl>
                                        <p:attrNameLst>
                                          <p:attrName>ppt_h</p:attrName>
                                        </p:attrNameLst>
                                      </p:cBhvr>
                                      <p:tavLst>
                                        <p:tav tm="0">
                                          <p:val>
                                            <p:fltVal val="0"/>
                                          </p:val>
                                        </p:tav>
                                        <p:tav tm="100000">
                                          <p:val>
                                            <p:strVal val="#ppt_h"/>
                                          </p:val>
                                        </p:tav>
                                      </p:tavLst>
                                    </p:anim>
                                    <p:animEffect transition="in" filter="fade">
                                      <p:cBhvr>
                                        <p:cTn id="14" dur="500"/>
                                        <p:tgtEl>
                                          <p:spTgt spid="94"/>
                                        </p:tgtEl>
                                      </p:cBhvr>
                                    </p:animEffect>
                                  </p:childTnLst>
                                </p:cTn>
                              </p:par>
                              <p:par>
                                <p:cTn id="15" presetID="2" presetClass="entr" presetSubtype="8" fill="hold" grpId="0" nodeType="withEffect">
                                  <p:stCondLst>
                                    <p:cond delay="0"/>
                                  </p:stCondLst>
                                  <p:childTnLst>
                                    <p:set>
                                      <p:cBhvr>
                                        <p:cTn id="16" dur="1" fill="hold">
                                          <p:stCondLst>
                                            <p:cond delay="0"/>
                                          </p:stCondLst>
                                        </p:cTn>
                                        <p:tgtEl>
                                          <p:spTgt spid="93"/>
                                        </p:tgtEl>
                                        <p:attrNameLst>
                                          <p:attrName>style.visibility</p:attrName>
                                        </p:attrNameLst>
                                      </p:cBhvr>
                                      <p:to>
                                        <p:strVal val="visible"/>
                                      </p:to>
                                    </p:set>
                                    <p:anim calcmode="lin" valueType="num">
                                      <p:cBhvr additive="base">
                                        <p:cTn id="17" dur="500" fill="hold"/>
                                        <p:tgtEl>
                                          <p:spTgt spid="93"/>
                                        </p:tgtEl>
                                        <p:attrNameLst>
                                          <p:attrName>ppt_x</p:attrName>
                                        </p:attrNameLst>
                                      </p:cBhvr>
                                      <p:tavLst>
                                        <p:tav tm="0">
                                          <p:val>
                                            <p:strVal val="0-#ppt_w/2"/>
                                          </p:val>
                                        </p:tav>
                                        <p:tav tm="100000">
                                          <p:val>
                                            <p:strVal val="#ppt_x"/>
                                          </p:val>
                                        </p:tav>
                                      </p:tavLst>
                                    </p:anim>
                                    <p:anim calcmode="lin" valueType="num">
                                      <p:cBhvr additive="base">
                                        <p:cTn id="18" dur="500" fill="hold"/>
                                        <p:tgtEl>
                                          <p:spTgt spid="93"/>
                                        </p:tgtEl>
                                        <p:attrNameLst>
                                          <p:attrName>ppt_y</p:attrName>
                                        </p:attrNameLst>
                                      </p:cBhvr>
                                      <p:tavLst>
                                        <p:tav tm="0">
                                          <p:val>
                                            <p:strVal val="#ppt_y"/>
                                          </p:val>
                                        </p:tav>
                                        <p:tav tm="100000">
                                          <p:val>
                                            <p:strVal val="#ppt_y"/>
                                          </p:val>
                                        </p:tav>
                                      </p:tavLst>
                                    </p:anim>
                                  </p:childTnLst>
                                </p:cTn>
                              </p:par>
                              <p:par>
                                <p:cTn id="19" presetID="22" presetClass="entr" presetSubtype="8" fill="hold" nodeType="withEffect">
                                  <p:stCondLst>
                                    <p:cond delay="0"/>
                                  </p:stCondLst>
                                  <p:childTnLst>
                                    <p:set>
                                      <p:cBhvr>
                                        <p:cTn id="20" dur="1" fill="hold">
                                          <p:stCondLst>
                                            <p:cond delay="0"/>
                                          </p:stCondLst>
                                        </p:cTn>
                                        <p:tgtEl>
                                          <p:spTgt spid="52"/>
                                        </p:tgtEl>
                                        <p:attrNameLst>
                                          <p:attrName>style.visibility</p:attrName>
                                        </p:attrNameLst>
                                      </p:cBhvr>
                                      <p:to>
                                        <p:strVal val="visible"/>
                                      </p:to>
                                    </p:set>
                                    <p:animEffect transition="in" filter="wipe(left)">
                                      <p:cBhvr>
                                        <p:cTn id="21" dur="5750"/>
                                        <p:tgtEl>
                                          <p:spTgt spid="52"/>
                                        </p:tgtEl>
                                      </p:cBhvr>
                                    </p:animEffect>
                                  </p:childTnLst>
                                </p:cTn>
                              </p:par>
                              <p:par>
                                <p:cTn id="22" presetID="10" presetClass="entr" presetSubtype="0" fill="hold" nodeType="withEffect">
                                  <p:stCondLst>
                                    <p:cond delay="200"/>
                                  </p:stCondLst>
                                  <p:childTnLst>
                                    <p:set>
                                      <p:cBhvr>
                                        <p:cTn id="23" dur="1" fill="hold">
                                          <p:stCondLst>
                                            <p:cond delay="0"/>
                                          </p:stCondLst>
                                        </p:cTn>
                                        <p:tgtEl>
                                          <p:spTgt spid="55"/>
                                        </p:tgtEl>
                                        <p:attrNameLst>
                                          <p:attrName>style.visibility</p:attrName>
                                        </p:attrNameLst>
                                      </p:cBhvr>
                                      <p:to>
                                        <p:strVal val="visible"/>
                                      </p:to>
                                    </p:set>
                                    <p:animEffect transition="in" filter="fade">
                                      <p:cBhvr>
                                        <p:cTn id="24" dur="500"/>
                                        <p:tgtEl>
                                          <p:spTgt spid="55"/>
                                        </p:tgtEl>
                                      </p:cBhvr>
                                    </p:animEffect>
                                  </p:childTnLst>
                                </p:cTn>
                              </p:par>
                              <p:par>
                                <p:cTn id="25" presetID="1" presetClass="entr" presetSubtype="0" fill="hold" nodeType="withEffect">
                                  <p:stCondLst>
                                    <p:cond delay="1250"/>
                                  </p:stCondLst>
                                  <p:childTnLst>
                                    <p:set>
                                      <p:cBhvr>
                                        <p:cTn id="26" dur="1" fill="hold">
                                          <p:stCondLst>
                                            <p:cond delay="0"/>
                                          </p:stCondLst>
                                        </p:cTn>
                                        <p:tgtEl>
                                          <p:spTgt spid="58"/>
                                        </p:tgtEl>
                                        <p:attrNameLst>
                                          <p:attrName>style.visibility</p:attrName>
                                        </p:attrNameLst>
                                      </p:cBhvr>
                                      <p:to>
                                        <p:strVal val="visible"/>
                                      </p:to>
                                    </p:set>
                                  </p:childTnLst>
                                </p:cTn>
                              </p:par>
                              <p:par>
                                <p:cTn id="27" presetID="42" presetClass="path" presetSubtype="0" fill="hold" nodeType="withEffect">
                                  <p:stCondLst>
                                    <p:cond delay="1250"/>
                                  </p:stCondLst>
                                  <p:childTnLst>
                                    <p:animMotion origin="layout" path="M -8.33333E-7 -1.48148E-6 L -0.25017 -0.28611 " pathEditMode="relative" rAng="0" ptsTypes="AA">
                                      <p:cBhvr>
                                        <p:cTn id="28" dur="1000" spd="-100000" fill="hold"/>
                                        <p:tgtEl>
                                          <p:spTgt spid="58"/>
                                        </p:tgtEl>
                                        <p:attrNameLst>
                                          <p:attrName>ppt_x</p:attrName>
                                          <p:attrName>ppt_y</p:attrName>
                                        </p:attrNameLst>
                                      </p:cBhvr>
                                      <p:rCtr x="-12517" y="-14321"/>
                                    </p:animMotion>
                                  </p:childTnLst>
                                </p:cTn>
                              </p:par>
                              <p:par>
                                <p:cTn id="29" presetID="1" presetClass="entr" presetSubtype="0" fill="hold" nodeType="withEffect">
                                  <p:stCondLst>
                                    <p:cond delay="2750"/>
                                  </p:stCondLst>
                                  <p:childTnLst>
                                    <p:set>
                                      <p:cBhvr>
                                        <p:cTn id="30" dur="1" fill="hold">
                                          <p:stCondLst>
                                            <p:cond delay="0"/>
                                          </p:stCondLst>
                                        </p:cTn>
                                        <p:tgtEl>
                                          <p:spTgt spid="61"/>
                                        </p:tgtEl>
                                        <p:attrNameLst>
                                          <p:attrName>style.visibility</p:attrName>
                                        </p:attrNameLst>
                                      </p:cBhvr>
                                      <p:to>
                                        <p:strVal val="visible"/>
                                      </p:to>
                                    </p:set>
                                  </p:childTnLst>
                                </p:cTn>
                              </p:par>
                              <p:par>
                                <p:cTn id="31" presetID="42" presetClass="path" presetSubtype="0" fill="hold" nodeType="withEffect">
                                  <p:stCondLst>
                                    <p:cond delay="2750"/>
                                  </p:stCondLst>
                                  <p:childTnLst>
                                    <p:animMotion origin="layout" path="M 0 -1.85185E-6 L -0.09583 0.20062 " pathEditMode="relative" rAng="0" ptsTypes="AA">
                                      <p:cBhvr>
                                        <p:cTn id="32" dur="1000" spd="-100000" fill="hold"/>
                                        <p:tgtEl>
                                          <p:spTgt spid="61"/>
                                        </p:tgtEl>
                                        <p:attrNameLst>
                                          <p:attrName>ppt_x</p:attrName>
                                          <p:attrName>ppt_y</p:attrName>
                                        </p:attrNameLst>
                                      </p:cBhvr>
                                      <p:rCtr x="-4792" y="10031"/>
                                    </p:animMotion>
                                  </p:childTnLst>
                                </p:cTn>
                              </p:par>
                              <p:par>
                                <p:cTn id="33" presetID="1" presetClass="entr" presetSubtype="0" fill="hold" nodeType="withEffect">
                                  <p:stCondLst>
                                    <p:cond delay="4250"/>
                                  </p:stCondLst>
                                  <p:childTnLst>
                                    <p:set>
                                      <p:cBhvr>
                                        <p:cTn id="34" dur="1" fill="hold">
                                          <p:stCondLst>
                                            <p:cond delay="0"/>
                                          </p:stCondLst>
                                        </p:cTn>
                                        <p:tgtEl>
                                          <p:spTgt spid="64"/>
                                        </p:tgtEl>
                                        <p:attrNameLst>
                                          <p:attrName>style.visibility</p:attrName>
                                        </p:attrNameLst>
                                      </p:cBhvr>
                                      <p:to>
                                        <p:strVal val="visible"/>
                                      </p:to>
                                    </p:set>
                                  </p:childTnLst>
                                </p:cTn>
                              </p:par>
                              <p:par>
                                <p:cTn id="35" presetID="42" presetClass="path" presetSubtype="0" fill="hold" nodeType="withEffect">
                                  <p:stCondLst>
                                    <p:cond delay="4250"/>
                                  </p:stCondLst>
                                  <p:childTnLst>
                                    <p:animMotion origin="layout" path="M 2.5E-6 4.93827E-6 L -0.15 -0.17346 " pathEditMode="relative" rAng="0" ptsTypes="AA">
                                      <p:cBhvr>
                                        <p:cTn id="36" dur="1000" spd="-100000" fill="hold"/>
                                        <p:tgtEl>
                                          <p:spTgt spid="64"/>
                                        </p:tgtEl>
                                        <p:attrNameLst>
                                          <p:attrName>ppt_x</p:attrName>
                                          <p:attrName>ppt_y</p:attrName>
                                        </p:attrNameLst>
                                      </p:cBhvr>
                                      <p:rCtr x="-7500" y="-8673"/>
                                    </p:animMotion>
                                  </p:childTnLst>
                                </p:cTn>
                              </p:par>
                              <p:par>
                                <p:cTn id="37" presetID="1" presetClass="entr" presetSubtype="0" fill="hold" nodeType="withEffect">
                                  <p:stCondLst>
                                    <p:cond delay="6000"/>
                                  </p:stCondLst>
                                  <p:childTnLst>
                                    <p:set>
                                      <p:cBhvr>
                                        <p:cTn id="38" dur="1" fill="hold">
                                          <p:stCondLst>
                                            <p:cond delay="0"/>
                                          </p:stCondLst>
                                        </p:cTn>
                                        <p:tgtEl>
                                          <p:spTgt spid="67"/>
                                        </p:tgtEl>
                                        <p:attrNameLst>
                                          <p:attrName>style.visibility</p:attrName>
                                        </p:attrNameLst>
                                      </p:cBhvr>
                                      <p:to>
                                        <p:strVal val="visible"/>
                                      </p:to>
                                    </p:set>
                                  </p:childTnLst>
                                </p:cTn>
                              </p:par>
                              <p:par>
                                <p:cTn id="39" presetID="0" presetClass="path" presetSubtype="0" fill="hold" nodeType="withEffect">
                                  <p:stCondLst>
                                    <p:cond delay="6000"/>
                                  </p:stCondLst>
                                  <p:childTnLst>
                                    <p:animMotion origin="layout" path="M 3.33333E-6 8.64198E-7 C -0.02014 -0.0037 -0.0408 -0.01482 -0.05955 -0.01111 C -0.09254 -0.00587 -0.10365 0.01852 -0.12396 0.05 L -0.22604 0.23488 C -0.26823 0.31759 -0.28091 0.30772 -0.30834 0.34444 " pathEditMode="relative" rAng="0" ptsTypes="AAAAA">
                                      <p:cBhvr>
                                        <p:cTn id="40" dur="1250" spd="-100000" fill="hold"/>
                                        <p:tgtEl>
                                          <p:spTgt spid="67"/>
                                        </p:tgtEl>
                                        <p:attrNameLst>
                                          <p:attrName>ppt_x</p:attrName>
                                          <p:attrName>ppt_y</p:attrName>
                                        </p:attrNameLst>
                                      </p:cBhvr>
                                      <p:rCtr x="-15417" y="16605"/>
                                    </p:animMotion>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72"/>
                                        </p:tgtEl>
                                        <p:attrNameLst>
                                          <p:attrName>style.visibility</p:attrName>
                                        </p:attrNameLst>
                                      </p:cBhvr>
                                      <p:to>
                                        <p:strVal val="visible"/>
                                      </p:to>
                                    </p:set>
                                    <p:anim calcmode="lin" valueType="num">
                                      <p:cBhvr additive="base">
                                        <p:cTn id="45" dur="500" fill="hold"/>
                                        <p:tgtEl>
                                          <p:spTgt spid="72"/>
                                        </p:tgtEl>
                                        <p:attrNameLst>
                                          <p:attrName>ppt_x</p:attrName>
                                        </p:attrNameLst>
                                      </p:cBhvr>
                                      <p:tavLst>
                                        <p:tav tm="0">
                                          <p:val>
                                            <p:strVal val="#ppt_x"/>
                                          </p:val>
                                        </p:tav>
                                        <p:tav tm="100000">
                                          <p:val>
                                            <p:strVal val="#ppt_x"/>
                                          </p:val>
                                        </p:tav>
                                      </p:tavLst>
                                    </p:anim>
                                    <p:anim calcmode="lin" valueType="num">
                                      <p:cBhvr additive="base">
                                        <p:cTn id="46" dur="500" fill="hold"/>
                                        <p:tgtEl>
                                          <p:spTgt spid="72"/>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73"/>
                                        </p:tgtEl>
                                        <p:attrNameLst>
                                          <p:attrName>style.visibility</p:attrName>
                                        </p:attrNameLst>
                                      </p:cBhvr>
                                      <p:to>
                                        <p:strVal val="visible"/>
                                      </p:to>
                                    </p:set>
                                    <p:anim calcmode="lin" valueType="num">
                                      <p:cBhvr additive="base">
                                        <p:cTn id="49" dur="500" fill="hold"/>
                                        <p:tgtEl>
                                          <p:spTgt spid="73"/>
                                        </p:tgtEl>
                                        <p:attrNameLst>
                                          <p:attrName>ppt_x</p:attrName>
                                        </p:attrNameLst>
                                      </p:cBhvr>
                                      <p:tavLst>
                                        <p:tav tm="0">
                                          <p:val>
                                            <p:strVal val="#ppt_x"/>
                                          </p:val>
                                        </p:tav>
                                        <p:tav tm="100000">
                                          <p:val>
                                            <p:strVal val="#ppt_x"/>
                                          </p:val>
                                        </p:tav>
                                      </p:tavLst>
                                    </p:anim>
                                    <p:anim calcmode="lin" valueType="num">
                                      <p:cBhvr additive="base">
                                        <p:cTn id="50" dur="500" fill="hold"/>
                                        <p:tgtEl>
                                          <p:spTgt spid="73"/>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74"/>
                                        </p:tgtEl>
                                        <p:attrNameLst>
                                          <p:attrName>style.visibility</p:attrName>
                                        </p:attrNameLst>
                                      </p:cBhvr>
                                      <p:to>
                                        <p:strVal val="visible"/>
                                      </p:to>
                                    </p:set>
                                    <p:anim calcmode="lin" valueType="num">
                                      <p:cBhvr additive="base">
                                        <p:cTn id="55" dur="500" fill="hold"/>
                                        <p:tgtEl>
                                          <p:spTgt spid="74"/>
                                        </p:tgtEl>
                                        <p:attrNameLst>
                                          <p:attrName>ppt_x</p:attrName>
                                        </p:attrNameLst>
                                      </p:cBhvr>
                                      <p:tavLst>
                                        <p:tav tm="0">
                                          <p:val>
                                            <p:strVal val="#ppt_x"/>
                                          </p:val>
                                        </p:tav>
                                        <p:tav tm="100000">
                                          <p:val>
                                            <p:strVal val="#ppt_x"/>
                                          </p:val>
                                        </p:tav>
                                      </p:tavLst>
                                    </p:anim>
                                    <p:anim calcmode="lin" valueType="num">
                                      <p:cBhvr additive="base">
                                        <p:cTn id="56" dur="500" fill="hold"/>
                                        <p:tgtEl>
                                          <p:spTgt spid="74"/>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75"/>
                                        </p:tgtEl>
                                        <p:attrNameLst>
                                          <p:attrName>style.visibility</p:attrName>
                                        </p:attrNameLst>
                                      </p:cBhvr>
                                      <p:to>
                                        <p:strVal val="visible"/>
                                      </p:to>
                                    </p:set>
                                    <p:anim calcmode="lin" valueType="num">
                                      <p:cBhvr additive="base">
                                        <p:cTn id="59" dur="500" fill="hold"/>
                                        <p:tgtEl>
                                          <p:spTgt spid="75"/>
                                        </p:tgtEl>
                                        <p:attrNameLst>
                                          <p:attrName>ppt_x</p:attrName>
                                        </p:attrNameLst>
                                      </p:cBhvr>
                                      <p:tavLst>
                                        <p:tav tm="0">
                                          <p:val>
                                            <p:strVal val="#ppt_x"/>
                                          </p:val>
                                        </p:tav>
                                        <p:tav tm="100000">
                                          <p:val>
                                            <p:strVal val="#ppt_x"/>
                                          </p:val>
                                        </p:tav>
                                      </p:tavLst>
                                    </p:anim>
                                    <p:anim calcmode="lin" valueType="num">
                                      <p:cBhvr additive="base">
                                        <p:cTn id="60" dur="500" fill="hold"/>
                                        <p:tgtEl>
                                          <p:spTgt spid="75"/>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76"/>
                                        </p:tgtEl>
                                        <p:attrNameLst>
                                          <p:attrName>style.visibility</p:attrName>
                                        </p:attrNameLst>
                                      </p:cBhvr>
                                      <p:to>
                                        <p:strVal val="visible"/>
                                      </p:to>
                                    </p:set>
                                    <p:anim calcmode="lin" valueType="num">
                                      <p:cBhvr additive="base">
                                        <p:cTn id="65" dur="500" fill="hold"/>
                                        <p:tgtEl>
                                          <p:spTgt spid="76"/>
                                        </p:tgtEl>
                                        <p:attrNameLst>
                                          <p:attrName>ppt_x</p:attrName>
                                        </p:attrNameLst>
                                      </p:cBhvr>
                                      <p:tavLst>
                                        <p:tav tm="0">
                                          <p:val>
                                            <p:strVal val="#ppt_x"/>
                                          </p:val>
                                        </p:tav>
                                        <p:tav tm="100000">
                                          <p:val>
                                            <p:strVal val="#ppt_x"/>
                                          </p:val>
                                        </p:tav>
                                      </p:tavLst>
                                    </p:anim>
                                    <p:anim calcmode="lin" valueType="num">
                                      <p:cBhvr additive="base">
                                        <p:cTn id="66" dur="500" fill="hold"/>
                                        <p:tgtEl>
                                          <p:spTgt spid="76"/>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77"/>
                                        </p:tgtEl>
                                        <p:attrNameLst>
                                          <p:attrName>style.visibility</p:attrName>
                                        </p:attrNameLst>
                                      </p:cBhvr>
                                      <p:to>
                                        <p:strVal val="visible"/>
                                      </p:to>
                                    </p:set>
                                    <p:anim calcmode="lin" valueType="num">
                                      <p:cBhvr additive="base">
                                        <p:cTn id="69" dur="500" fill="hold"/>
                                        <p:tgtEl>
                                          <p:spTgt spid="77"/>
                                        </p:tgtEl>
                                        <p:attrNameLst>
                                          <p:attrName>ppt_x</p:attrName>
                                        </p:attrNameLst>
                                      </p:cBhvr>
                                      <p:tavLst>
                                        <p:tav tm="0">
                                          <p:val>
                                            <p:strVal val="#ppt_x"/>
                                          </p:val>
                                        </p:tav>
                                        <p:tav tm="100000">
                                          <p:val>
                                            <p:strVal val="#ppt_x"/>
                                          </p:val>
                                        </p:tav>
                                      </p:tavLst>
                                    </p:anim>
                                    <p:anim calcmode="lin" valueType="num">
                                      <p:cBhvr additive="base">
                                        <p:cTn id="70" dur="500" fill="hold"/>
                                        <p:tgtEl>
                                          <p:spTgt spid="77"/>
                                        </p:tgtEl>
                                        <p:attrNameLst>
                                          <p:attrName>ppt_y</p:attrName>
                                        </p:attrNameLst>
                                      </p:cBhvr>
                                      <p:tavLst>
                                        <p:tav tm="0">
                                          <p:val>
                                            <p:strVal val="1+#ppt_h/2"/>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 presetClass="entr" presetSubtype="4" fill="hold" grpId="0" nodeType="clickEffect">
                                  <p:stCondLst>
                                    <p:cond delay="0"/>
                                  </p:stCondLst>
                                  <p:childTnLst>
                                    <p:set>
                                      <p:cBhvr>
                                        <p:cTn id="74" dur="1" fill="hold">
                                          <p:stCondLst>
                                            <p:cond delay="0"/>
                                          </p:stCondLst>
                                        </p:cTn>
                                        <p:tgtEl>
                                          <p:spTgt spid="78"/>
                                        </p:tgtEl>
                                        <p:attrNameLst>
                                          <p:attrName>style.visibility</p:attrName>
                                        </p:attrNameLst>
                                      </p:cBhvr>
                                      <p:to>
                                        <p:strVal val="visible"/>
                                      </p:to>
                                    </p:set>
                                    <p:anim calcmode="lin" valueType="num">
                                      <p:cBhvr additive="base">
                                        <p:cTn id="75" dur="500" fill="hold"/>
                                        <p:tgtEl>
                                          <p:spTgt spid="78"/>
                                        </p:tgtEl>
                                        <p:attrNameLst>
                                          <p:attrName>ppt_x</p:attrName>
                                        </p:attrNameLst>
                                      </p:cBhvr>
                                      <p:tavLst>
                                        <p:tav tm="0">
                                          <p:val>
                                            <p:strVal val="#ppt_x"/>
                                          </p:val>
                                        </p:tav>
                                        <p:tav tm="100000">
                                          <p:val>
                                            <p:strVal val="#ppt_x"/>
                                          </p:val>
                                        </p:tav>
                                      </p:tavLst>
                                    </p:anim>
                                    <p:anim calcmode="lin" valueType="num">
                                      <p:cBhvr additive="base">
                                        <p:cTn id="76" dur="500" fill="hold"/>
                                        <p:tgtEl>
                                          <p:spTgt spid="78"/>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82"/>
                                        </p:tgtEl>
                                        <p:attrNameLst>
                                          <p:attrName>style.visibility</p:attrName>
                                        </p:attrNameLst>
                                      </p:cBhvr>
                                      <p:to>
                                        <p:strVal val="visible"/>
                                      </p:to>
                                    </p:set>
                                    <p:anim calcmode="lin" valueType="num">
                                      <p:cBhvr additive="base">
                                        <p:cTn id="79" dur="500" fill="hold"/>
                                        <p:tgtEl>
                                          <p:spTgt spid="82"/>
                                        </p:tgtEl>
                                        <p:attrNameLst>
                                          <p:attrName>ppt_x</p:attrName>
                                        </p:attrNameLst>
                                      </p:cBhvr>
                                      <p:tavLst>
                                        <p:tav tm="0">
                                          <p:val>
                                            <p:strVal val="#ppt_x"/>
                                          </p:val>
                                        </p:tav>
                                        <p:tav tm="100000">
                                          <p:val>
                                            <p:strVal val="#ppt_x"/>
                                          </p:val>
                                        </p:tav>
                                      </p:tavLst>
                                    </p:anim>
                                    <p:anim calcmode="lin" valueType="num">
                                      <p:cBhvr additive="base">
                                        <p:cTn id="80" dur="500" fill="hold"/>
                                        <p:tgtEl>
                                          <p:spTgt spid="82"/>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91"/>
                                        </p:tgtEl>
                                        <p:attrNameLst>
                                          <p:attrName>style.visibility</p:attrName>
                                        </p:attrNameLst>
                                      </p:cBhvr>
                                      <p:to>
                                        <p:strVal val="visible"/>
                                      </p:to>
                                    </p:set>
                                    <p:anim calcmode="lin" valueType="num">
                                      <p:cBhvr additive="base">
                                        <p:cTn id="85" dur="500" fill="hold"/>
                                        <p:tgtEl>
                                          <p:spTgt spid="91"/>
                                        </p:tgtEl>
                                        <p:attrNameLst>
                                          <p:attrName>ppt_x</p:attrName>
                                        </p:attrNameLst>
                                      </p:cBhvr>
                                      <p:tavLst>
                                        <p:tav tm="0">
                                          <p:val>
                                            <p:strVal val="#ppt_x"/>
                                          </p:val>
                                        </p:tav>
                                        <p:tav tm="100000">
                                          <p:val>
                                            <p:strVal val="#ppt_x"/>
                                          </p:val>
                                        </p:tav>
                                      </p:tavLst>
                                    </p:anim>
                                    <p:anim calcmode="lin" valueType="num">
                                      <p:cBhvr additive="base">
                                        <p:cTn id="86" dur="500" fill="hold"/>
                                        <p:tgtEl>
                                          <p:spTgt spid="91"/>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92"/>
                                        </p:tgtEl>
                                        <p:attrNameLst>
                                          <p:attrName>style.visibility</p:attrName>
                                        </p:attrNameLst>
                                      </p:cBhvr>
                                      <p:to>
                                        <p:strVal val="visible"/>
                                      </p:to>
                                    </p:set>
                                    <p:anim calcmode="lin" valueType="num">
                                      <p:cBhvr additive="base">
                                        <p:cTn id="89" dur="500" fill="hold"/>
                                        <p:tgtEl>
                                          <p:spTgt spid="92"/>
                                        </p:tgtEl>
                                        <p:attrNameLst>
                                          <p:attrName>ppt_x</p:attrName>
                                        </p:attrNameLst>
                                      </p:cBhvr>
                                      <p:tavLst>
                                        <p:tav tm="0">
                                          <p:val>
                                            <p:strVal val="#ppt_x"/>
                                          </p:val>
                                        </p:tav>
                                        <p:tav tm="100000">
                                          <p:val>
                                            <p:strVal val="#ppt_x"/>
                                          </p:val>
                                        </p:tav>
                                      </p:tavLst>
                                    </p:anim>
                                    <p:anim calcmode="lin" valueType="num">
                                      <p:cBhvr additive="base">
                                        <p:cTn id="90" dur="500" fill="hold"/>
                                        <p:tgtEl>
                                          <p:spTgt spid="9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5" grpId="0"/>
      <p:bldP spid="76" grpId="0"/>
      <p:bldP spid="77" grpId="0"/>
      <p:bldP spid="78" grpId="0"/>
      <p:bldP spid="82" grpId="0"/>
      <p:bldP spid="91" grpId="0"/>
      <p:bldP spid="92" grpId="0"/>
      <p:bldP spid="9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 name="组合 71"/>
          <p:cNvGrpSpPr/>
          <p:nvPr/>
        </p:nvGrpSpPr>
        <p:grpSpPr>
          <a:xfrm>
            <a:off x="2815505" y="2037770"/>
            <a:ext cx="1165976" cy="1164870"/>
            <a:chOff x="5305425" y="2638425"/>
            <a:chExt cx="1579563" cy="1577975"/>
          </a:xfrm>
          <a:solidFill>
            <a:srgbClr val="ED4545"/>
          </a:solidFill>
        </p:grpSpPr>
        <p:sp>
          <p:nvSpPr>
            <p:cNvPr id="73"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2363C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defTabSz="685165" fontAlgn="auto">
                <a:spcBef>
                  <a:spcPts val="0"/>
                </a:spcBef>
                <a:spcAft>
                  <a:spcPts val="0"/>
                </a:spcAft>
              </a:pPr>
              <a:endParaRPr lang="zh-CN" altLang="en-US" sz="1425">
                <a:solidFill>
                  <a:prstClr val="black"/>
                </a:solidFill>
                <a:latin typeface="微软雅黑" panose="020B0503020204020204" pitchFamily="34" charset="-122"/>
                <a:ea typeface="微软雅黑" panose="020B0503020204020204" pitchFamily="34" charset="-122"/>
              </a:endParaRPr>
            </a:p>
          </p:txBody>
        </p:sp>
        <p:sp>
          <p:nvSpPr>
            <p:cNvPr id="74"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E9EEF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defTabSz="685165" fontAlgn="auto">
                <a:spcBef>
                  <a:spcPts val="0"/>
                </a:spcBef>
                <a:spcAft>
                  <a:spcPts val="0"/>
                </a:spcAft>
              </a:pPr>
              <a:endParaRPr lang="zh-CN" altLang="en-US" sz="1425">
                <a:solidFill>
                  <a:prstClr val="black"/>
                </a:solidFill>
                <a:latin typeface="微软雅黑" panose="020B0503020204020204" pitchFamily="34" charset="-122"/>
                <a:ea typeface="微软雅黑" panose="020B0503020204020204" pitchFamily="34" charset="-122"/>
              </a:endParaRPr>
            </a:p>
          </p:txBody>
        </p:sp>
      </p:grpSp>
      <p:grpSp>
        <p:nvGrpSpPr>
          <p:cNvPr id="75" name="组合 74"/>
          <p:cNvGrpSpPr/>
          <p:nvPr/>
        </p:nvGrpSpPr>
        <p:grpSpPr>
          <a:xfrm>
            <a:off x="3522817" y="2744079"/>
            <a:ext cx="1463621" cy="1461361"/>
            <a:chOff x="5102225" y="2441575"/>
            <a:chExt cx="1982788" cy="1979613"/>
          </a:xfrm>
          <a:solidFill>
            <a:srgbClr val="ED4545"/>
          </a:solidFill>
        </p:grpSpPr>
        <p:sp>
          <p:nvSpPr>
            <p:cNvPr id="76"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defTabSz="685165" fontAlgn="auto">
                <a:spcBef>
                  <a:spcPts val="0"/>
                </a:spcBef>
                <a:spcAft>
                  <a:spcPts val="0"/>
                </a:spcAft>
              </a:pPr>
              <a:endParaRPr lang="zh-CN" altLang="en-US" sz="1425">
                <a:solidFill>
                  <a:prstClr val="black"/>
                </a:solidFill>
                <a:latin typeface="微软雅黑" panose="020B0503020204020204" pitchFamily="34" charset="-122"/>
                <a:ea typeface="微软雅黑" panose="020B0503020204020204" pitchFamily="34" charset="-122"/>
              </a:endParaRPr>
            </a:p>
          </p:txBody>
        </p:sp>
        <p:sp>
          <p:nvSpPr>
            <p:cNvPr id="77"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rgbClr val="E9EEF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defTabSz="685165" fontAlgn="auto">
                <a:spcBef>
                  <a:spcPts val="0"/>
                </a:spcBef>
                <a:spcAft>
                  <a:spcPts val="0"/>
                </a:spcAft>
              </a:pPr>
              <a:endParaRPr lang="zh-CN" altLang="en-US" sz="1425">
                <a:solidFill>
                  <a:prstClr val="black"/>
                </a:solidFill>
                <a:latin typeface="微软雅黑" panose="020B0503020204020204" pitchFamily="34" charset="-122"/>
                <a:ea typeface="微软雅黑" panose="020B0503020204020204" pitchFamily="34" charset="-122"/>
              </a:endParaRPr>
            </a:p>
          </p:txBody>
        </p:sp>
      </p:grpSp>
      <p:grpSp>
        <p:nvGrpSpPr>
          <p:cNvPr id="78" name="组合 77"/>
          <p:cNvGrpSpPr/>
          <p:nvPr/>
        </p:nvGrpSpPr>
        <p:grpSpPr>
          <a:xfrm>
            <a:off x="4771996" y="2469267"/>
            <a:ext cx="959732" cy="973850"/>
            <a:chOff x="5803900" y="2852738"/>
            <a:chExt cx="1300163" cy="1319212"/>
          </a:xfrm>
          <a:solidFill>
            <a:srgbClr val="ED4545"/>
          </a:solidFill>
        </p:grpSpPr>
        <p:sp>
          <p:nvSpPr>
            <p:cNvPr id="79"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rgbClr val="2363C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defTabSz="685165" fontAlgn="auto">
                <a:spcBef>
                  <a:spcPts val="0"/>
                </a:spcBef>
                <a:spcAft>
                  <a:spcPts val="0"/>
                </a:spcAft>
              </a:pPr>
              <a:endParaRPr lang="zh-CN" altLang="en-US" sz="1425">
                <a:solidFill>
                  <a:prstClr val="black"/>
                </a:solidFill>
                <a:latin typeface="微软雅黑" panose="020B0503020204020204" pitchFamily="34" charset="-122"/>
                <a:ea typeface="微软雅黑" panose="020B0503020204020204" pitchFamily="34" charset="-122"/>
              </a:endParaRPr>
            </a:p>
          </p:txBody>
        </p:sp>
        <p:sp>
          <p:nvSpPr>
            <p:cNvPr id="80"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rgbClr val="E9EEF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defTabSz="685165" fontAlgn="auto">
                <a:spcBef>
                  <a:spcPts val="0"/>
                </a:spcBef>
                <a:spcAft>
                  <a:spcPts val="0"/>
                </a:spcAft>
              </a:pPr>
              <a:endParaRPr lang="zh-CN" altLang="en-US" sz="1425">
                <a:solidFill>
                  <a:prstClr val="black"/>
                </a:solidFill>
                <a:latin typeface="微软雅黑" panose="020B0503020204020204" pitchFamily="34" charset="-122"/>
                <a:ea typeface="微软雅黑" panose="020B0503020204020204" pitchFamily="34" charset="-122"/>
              </a:endParaRPr>
            </a:p>
          </p:txBody>
        </p:sp>
      </p:grpSp>
      <p:grpSp>
        <p:nvGrpSpPr>
          <p:cNvPr id="81" name="组合 80"/>
          <p:cNvGrpSpPr/>
          <p:nvPr/>
        </p:nvGrpSpPr>
        <p:grpSpPr>
          <a:xfrm>
            <a:off x="5598152" y="2647396"/>
            <a:ext cx="1165976" cy="1164870"/>
            <a:chOff x="5305425" y="2638425"/>
            <a:chExt cx="1579563" cy="1577975"/>
          </a:xfrm>
          <a:solidFill>
            <a:srgbClr val="ED4545"/>
          </a:solidFill>
        </p:grpSpPr>
        <p:sp>
          <p:nvSpPr>
            <p:cNvPr id="82"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defTabSz="685165" fontAlgn="auto">
                <a:spcBef>
                  <a:spcPts val="0"/>
                </a:spcBef>
                <a:spcAft>
                  <a:spcPts val="0"/>
                </a:spcAft>
              </a:pPr>
              <a:endParaRPr lang="zh-CN" altLang="en-US" sz="1425">
                <a:solidFill>
                  <a:prstClr val="black"/>
                </a:solidFill>
                <a:latin typeface="微软雅黑" panose="020B0503020204020204" pitchFamily="34" charset="-122"/>
                <a:ea typeface="微软雅黑" panose="020B0503020204020204" pitchFamily="34" charset="-122"/>
              </a:endParaRPr>
            </a:p>
          </p:txBody>
        </p:sp>
        <p:sp>
          <p:nvSpPr>
            <p:cNvPr id="98"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E9EEF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defTabSz="685165" fontAlgn="auto">
                <a:spcBef>
                  <a:spcPts val="0"/>
                </a:spcBef>
                <a:spcAft>
                  <a:spcPts val="0"/>
                </a:spcAft>
              </a:pPr>
              <a:endParaRPr lang="zh-CN" altLang="en-US" sz="1425">
                <a:solidFill>
                  <a:prstClr val="black"/>
                </a:solidFill>
                <a:latin typeface="微软雅黑" panose="020B0503020204020204" pitchFamily="34" charset="-122"/>
                <a:ea typeface="微软雅黑" panose="020B0503020204020204" pitchFamily="34" charset="-122"/>
              </a:endParaRPr>
            </a:p>
          </p:txBody>
        </p:sp>
      </p:grpSp>
      <p:sp>
        <p:nvSpPr>
          <p:cNvPr id="111" name="TextBox 110"/>
          <p:cNvSpPr txBox="1"/>
          <p:nvPr/>
        </p:nvSpPr>
        <p:spPr>
          <a:xfrm>
            <a:off x="535923" y="2052822"/>
            <a:ext cx="2086973" cy="388142"/>
          </a:xfrm>
          <a:prstGeom prst="rect">
            <a:avLst/>
          </a:prstGeom>
          <a:noFill/>
        </p:spPr>
        <p:txBody>
          <a:bodyPr wrap="square" lIns="52918" tIns="26459" rIns="52918" bIns="26459" rtlCol="0" anchor="ctr">
            <a:spAutoFit/>
          </a:bodyPr>
          <a:lstStyle/>
          <a:p>
            <a:pPr algn="r" defTabSz="685165" fontAlgn="auto">
              <a:spcBef>
                <a:spcPts val="0"/>
              </a:spcBef>
              <a:spcAft>
                <a:spcPts val="0"/>
              </a:spcAft>
            </a:pPr>
            <a:endParaRPr lang="en-US" altLang="zh-CN" sz="375" dirty="0">
              <a:solidFill>
                <a:prstClr val="black">
                  <a:lumMod val="95000"/>
                  <a:lumOff val="5000"/>
                </a:prstClr>
              </a:solidFill>
              <a:latin typeface="微软雅黑" panose="020B0503020204020204" pitchFamily="34" charset="-122"/>
              <a:ea typeface="微软雅黑" panose="020B0503020204020204" pitchFamily="34" charset="-122"/>
              <a:cs typeface="华文黑体" pitchFamily="2" charset="-122"/>
            </a:endParaRPr>
          </a:p>
          <a:p>
            <a:pPr algn="r" defTabSz="685165" fontAlgn="auto">
              <a:spcBef>
                <a:spcPts val="0"/>
              </a:spcBef>
              <a:spcAft>
                <a:spcPts val="0"/>
              </a:spcAft>
            </a:pP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altLang="zh-CN" sz="900" dirty="0">
              <a:latin typeface="微软雅黑" panose="020B0503020204020204" pitchFamily="34" charset="-122"/>
              <a:ea typeface="微软雅黑" panose="020B0503020204020204" pitchFamily="34" charset="-122"/>
              <a:sym typeface="微软雅黑" panose="020B0503020204020204" pitchFamily="34" charset="-122"/>
            </a:endParaRPr>
          </a:p>
          <a:p>
            <a:pPr algn="r" defTabSz="685165" fontAlgn="auto">
              <a:spcBef>
                <a:spcPts val="0"/>
              </a:spcBef>
              <a:spcAft>
                <a:spcPts val="0"/>
              </a:spcAft>
            </a:pP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zh-CN" altLang="en-US" sz="825" dirty="0">
              <a:solidFill>
                <a:prstClr val="black">
                  <a:lumMod val="95000"/>
                  <a:lumOff val="5000"/>
                </a:prstClr>
              </a:solidFill>
              <a:latin typeface="微软雅黑" panose="020B0503020204020204" pitchFamily="34" charset="-122"/>
              <a:ea typeface="微软雅黑" panose="020B0503020204020204" pitchFamily="34" charset="-122"/>
              <a:cs typeface="华文黑体" pitchFamily="2" charset="-122"/>
            </a:endParaRPr>
          </a:p>
        </p:txBody>
      </p:sp>
      <p:sp>
        <p:nvSpPr>
          <p:cNvPr id="112" name="矩形 111"/>
          <p:cNvSpPr/>
          <p:nvPr/>
        </p:nvSpPr>
        <p:spPr>
          <a:xfrm>
            <a:off x="1292136" y="1859278"/>
            <a:ext cx="1545174" cy="299656"/>
          </a:xfrm>
          <a:prstGeom prst="rect">
            <a:avLst/>
          </a:prstGeom>
        </p:spPr>
        <p:txBody>
          <a:bodyPr wrap="square" lIns="52918" tIns="26459" rIns="52918" bIns="26459">
            <a:spAutoFit/>
          </a:bodyPr>
          <a:lstStyle/>
          <a:p>
            <a:r>
              <a:rPr lang="zh-CN" altLang="en-US" sz="1600" b="1" dirty="0">
                <a:latin typeface="微软雅黑" panose="020B0503020204020204" pitchFamily="34" charset="-122"/>
                <a:ea typeface="微软雅黑" panose="020B0503020204020204" pitchFamily="34" charset="-122"/>
              </a:rPr>
              <a:t>点击添加标题</a:t>
            </a:r>
            <a:endParaRPr lang="zh-CN" altLang="en-US" sz="1600" dirty="0">
              <a:latin typeface="微软雅黑" panose="020B0503020204020204" pitchFamily="34" charset="-122"/>
              <a:ea typeface="微软雅黑" panose="020B0503020204020204" pitchFamily="34" charset="-122"/>
            </a:endParaRPr>
          </a:p>
        </p:txBody>
      </p:sp>
      <p:sp>
        <p:nvSpPr>
          <p:cNvPr id="113" name="TextBox 112"/>
          <p:cNvSpPr txBox="1"/>
          <p:nvPr/>
        </p:nvSpPr>
        <p:spPr>
          <a:xfrm>
            <a:off x="990694" y="3751848"/>
            <a:ext cx="2153029" cy="388142"/>
          </a:xfrm>
          <a:prstGeom prst="rect">
            <a:avLst/>
          </a:prstGeom>
          <a:noFill/>
        </p:spPr>
        <p:txBody>
          <a:bodyPr wrap="square" lIns="52918" tIns="26459" rIns="52918" bIns="26459" rtlCol="0" anchor="ctr">
            <a:spAutoFit/>
          </a:bodyPr>
          <a:lstStyle/>
          <a:p>
            <a:pPr algn="r" defTabSz="685165" fontAlgn="auto">
              <a:spcBef>
                <a:spcPts val="0"/>
              </a:spcBef>
              <a:spcAft>
                <a:spcPts val="0"/>
              </a:spcAft>
            </a:pPr>
            <a:endParaRPr lang="en-US" altLang="zh-CN" sz="375" dirty="0">
              <a:solidFill>
                <a:prstClr val="black">
                  <a:lumMod val="95000"/>
                  <a:lumOff val="5000"/>
                </a:prstClr>
              </a:solidFill>
              <a:latin typeface="微软雅黑" panose="020B0503020204020204" pitchFamily="34" charset="-122"/>
              <a:ea typeface="微软雅黑" panose="020B0503020204020204" pitchFamily="34" charset="-122"/>
              <a:cs typeface="华文黑体" pitchFamily="2" charset="-122"/>
            </a:endParaRPr>
          </a:p>
          <a:p>
            <a:pPr algn="r" defTabSz="685165" fontAlgn="auto">
              <a:spcBef>
                <a:spcPts val="0"/>
              </a:spcBef>
              <a:spcAft>
                <a:spcPts val="0"/>
              </a:spcAft>
            </a:pP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altLang="zh-CN" sz="900" dirty="0">
              <a:latin typeface="微软雅黑" panose="020B0503020204020204" pitchFamily="34" charset="-122"/>
              <a:ea typeface="微软雅黑" panose="020B0503020204020204" pitchFamily="34" charset="-122"/>
              <a:sym typeface="微软雅黑" panose="020B0503020204020204" pitchFamily="34" charset="-122"/>
            </a:endParaRPr>
          </a:p>
          <a:p>
            <a:pPr algn="r" defTabSz="685165" fontAlgn="auto">
              <a:spcBef>
                <a:spcPts val="0"/>
              </a:spcBef>
              <a:spcAft>
                <a:spcPts val="0"/>
              </a:spcAft>
            </a:pP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zh-CN" altLang="en-US" sz="825" dirty="0">
              <a:solidFill>
                <a:prstClr val="black">
                  <a:lumMod val="95000"/>
                  <a:lumOff val="5000"/>
                </a:prstClr>
              </a:solidFill>
              <a:latin typeface="微软雅黑" panose="020B0503020204020204" pitchFamily="34" charset="-122"/>
              <a:ea typeface="微软雅黑" panose="020B0503020204020204" pitchFamily="34" charset="-122"/>
              <a:cs typeface="华文黑体" pitchFamily="2" charset="-122"/>
            </a:endParaRPr>
          </a:p>
        </p:txBody>
      </p:sp>
      <p:sp>
        <p:nvSpPr>
          <p:cNvPr id="114" name="矩形 113"/>
          <p:cNvSpPr/>
          <p:nvPr/>
        </p:nvSpPr>
        <p:spPr>
          <a:xfrm>
            <a:off x="1853441" y="3438718"/>
            <a:ext cx="1424776" cy="299656"/>
          </a:xfrm>
          <a:prstGeom prst="rect">
            <a:avLst/>
          </a:prstGeom>
        </p:spPr>
        <p:txBody>
          <a:bodyPr wrap="square" lIns="52918" tIns="26459" rIns="52918" bIns="26459">
            <a:spAutoFit/>
          </a:bodyPr>
          <a:lstStyle/>
          <a:p>
            <a:r>
              <a:rPr lang="zh-CN" altLang="en-US" sz="1600" b="1" dirty="0">
                <a:latin typeface="微软雅黑" panose="020B0503020204020204" pitchFamily="34" charset="-122"/>
                <a:ea typeface="微软雅黑" panose="020B0503020204020204" pitchFamily="34" charset="-122"/>
              </a:rPr>
              <a:t>点击添加标题</a:t>
            </a:r>
            <a:endParaRPr lang="zh-CN" altLang="en-US" sz="1600" dirty="0">
              <a:latin typeface="微软雅黑" panose="020B0503020204020204" pitchFamily="34" charset="-122"/>
              <a:ea typeface="微软雅黑" panose="020B0503020204020204" pitchFamily="34" charset="-122"/>
            </a:endParaRPr>
          </a:p>
        </p:txBody>
      </p:sp>
      <p:sp>
        <p:nvSpPr>
          <p:cNvPr id="115" name="TextBox 114"/>
          <p:cNvSpPr txBox="1"/>
          <p:nvPr/>
        </p:nvSpPr>
        <p:spPr>
          <a:xfrm>
            <a:off x="5731725" y="2029641"/>
            <a:ext cx="2040591" cy="388142"/>
          </a:xfrm>
          <a:prstGeom prst="rect">
            <a:avLst/>
          </a:prstGeom>
          <a:noFill/>
        </p:spPr>
        <p:txBody>
          <a:bodyPr wrap="square" lIns="52918" tIns="26459" rIns="52918" bIns="26459" rtlCol="0" anchor="ctr">
            <a:spAutoFit/>
          </a:bodyPr>
          <a:lstStyle/>
          <a:p>
            <a:pPr defTabSz="685165" fontAlgn="auto">
              <a:spcBef>
                <a:spcPts val="0"/>
              </a:spcBef>
              <a:spcAft>
                <a:spcPts val="0"/>
              </a:spcAft>
            </a:pPr>
            <a:endParaRPr lang="en-US" altLang="zh-CN" sz="375" dirty="0">
              <a:solidFill>
                <a:prstClr val="black">
                  <a:lumMod val="95000"/>
                  <a:lumOff val="5000"/>
                </a:prstClr>
              </a:solidFill>
              <a:latin typeface="微软雅黑" panose="020B0503020204020204" pitchFamily="34" charset="-122"/>
              <a:ea typeface="微软雅黑" panose="020B0503020204020204" pitchFamily="34" charset="-122"/>
              <a:cs typeface="华文黑体" pitchFamily="2" charset="-122"/>
            </a:endParaRPr>
          </a:p>
          <a:p>
            <a:pPr algn="r" defTabSz="685165" fontAlgn="auto">
              <a:spcBef>
                <a:spcPts val="0"/>
              </a:spcBef>
              <a:spcAft>
                <a:spcPts val="0"/>
              </a:spcAft>
            </a:pP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altLang="zh-CN" sz="900" dirty="0">
              <a:latin typeface="微软雅黑" panose="020B0503020204020204" pitchFamily="34" charset="-122"/>
              <a:ea typeface="微软雅黑" panose="020B0503020204020204" pitchFamily="34" charset="-122"/>
              <a:sym typeface="微软雅黑" panose="020B0503020204020204" pitchFamily="34" charset="-122"/>
            </a:endParaRPr>
          </a:p>
          <a:p>
            <a:pPr algn="r" defTabSz="685165" fontAlgn="auto">
              <a:spcBef>
                <a:spcPts val="0"/>
              </a:spcBef>
              <a:spcAft>
                <a:spcPts val="0"/>
              </a:spcAft>
            </a:pP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zh-CN" altLang="en-US" sz="825" dirty="0">
              <a:solidFill>
                <a:prstClr val="black">
                  <a:lumMod val="95000"/>
                  <a:lumOff val="5000"/>
                </a:prstClr>
              </a:solidFill>
              <a:latin typeface="微软雅黑" panose="020B0503020204020204" pitchFamily="34" charset="-122"/>
              <a:ea typeface="微软雅黑" panose="020B0503020204020204" pitchFamily="34" charset="-122"/>
              <a:cs typeface="华文黑体" pitchFamily="2" charset="-122"/>
            </a:endParaRPr>
          </a:p>
        </p:txBody>
      </p:sp>
      <p:sp>
        <p:nvSpPr>
          <p:cNvPr id="116" name="矩形 115"/>
          <p:cNvSpPr/>
          <p:nvPr/>
        </p:nvSpPr>
        <p:spPr>
          <a:xfrm>
            <a:off x="5675572" y="1707654"/>
            <a:ext cx="1487159" cy="299656"/>
          </a:xfrm>
          <a:prstGeom prst="rect">
            <a:avLst/>
          </a:prstGeom>
        </p:spPr>
        <p:txBody>
          <a:bodyPr wrap="square" lIns="52918" tIns="26459" rIns="52918" bIns="26459">
            <a:spAutoFit/>
          </a:bodyPr>
          <a:lstStyle/>
          <a:p>
            <a:r>
              <a:rPr lang="zh-CN" altLang="en-US" sz="1600" b="1" dirty="0">
                <a:latin typeface="微软雅黑" panose="020B0503020204020204" pitchFamily="34" charset="-122"/>
                <a:ea typeface="微软雅黑" panose="020B0503020204020204" pitchFamily="34" charset="-122"/>
              </a:rPr>
              <a:t>点击添加标题</a:t>
            </a:r>
            <a:endParaRPr lang="zh-CN" altLang="en-US" sz="1600" dirty="0">
              <a:latin typeface="微软雅黑" panose="020B0503020204020204" pitchFamily="34" charset="-122"/>
              <a:ea typeface="微软雅黑" panose="020B0503020204020204" pitchFamily="34" charset="-122"/>
            </a:endParaRPr>
          </a:p>
        </p:txBody>
      </p:sp>
      <p:sp>
        <p:nvSpPr>
          <p:cNvPr id="117" name="TextBox 116"/>
          <p:cNvSpPr txBox="1"/>
          <p:nvPr/>
        </p:nvSpPr>
        <p:spPr>
          <a:xfrm>
            <a:off x="6899554" y="3535824"/>
            <a:ext cx="2091930" cy="388142"/>
          </a:xfrm>
          <a:prstGeom prst="rect">
            <a:avLst/>
          </a:prstGeom>
          <a:noFill/>
        </p:spPr>
        <p:txBody>
          <a:bodyPr wrap="square" lIns="52918" tIns="26459" rIns="52918" bIns="26459" rtlCol="0" anchor="ctr">
            <a:spAutoFit/>
          </a:bodyPr>
          <a:lstStyle/>
          <a:p>
            <a:pPr defTabSz="685165" fontAlgn="auto">
              <a:spcBef>
                <a:spcPts val="0"/>
              </a:spcBef>
              <a:spcAft>
                <a:spcPts val="0"/>
              </a:spcAft>
            </a:pPr>
            <a:endParaRPr lang="en-US" altLang="zh-CN" sz="375" dirty="0">
              <a:solidFill>
                <a:prstClr val="black">
                  <a:lumMod val="95000"/>
                  <a:lumOff val="5000"/>
                </a:prstClr>
              </a:solidFill>
              <a:latin typeface="微软雅黑" panose="020B0503020204020204" pitchFamily="34" charset="-122"/>
              <a:ea typeface="微软雅黑" panose="020B0503020204020204" pitchFamily="34" charset="-122"/>
              <a:cs typeface="华文黑体" pitchFamily="2" charset="-122"/>
            </a:endParaRPr>
          </a:p>
          <a:p>
            <a:pPr algn="r" defTabSz="685165" fontAlgn="auto">
              <a:spcBef>
                <a:spcPts val="0"/>
              </a:spcBef>
              <a:spcAft>
                <a:spcPts val="0"/>
              </a:spcAft>
            </a:pP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altLang="zh-CN" sz="900" dirty="0">
              <a:latin typeface="微软雅黑" panose="020B0503020204020204" pitchFamily="34" charset="-122"/>
              <a:ea typeface="微软雅黑" panose="020B0503020204020204" pitchFamily="34" charset="-122"/>
              <a:sym typeface="微软雅黑" panose="020B0503020204020204" pitchFamily="34" charset="-122"/>
            </a:endParaRPr>
          </a:p>
          <a:p>
            <a:pPr algn="r" defTabSz="685165" fontAlgn="auto">
              <a:spcBef>
                <a:spcPts val="0"/>
              </a:spcBef>
              <a:spcAft>
                <a:spcPts val="0"/>
              </a:spcAft>
            </a:pP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zh-CN" altLang="en-US" sz="825" dirty="0">
              <a:solidFill>
                <a:prstClr val="black">
                  <a:lumMod val="95000"/>
                  <a:lumOff val="5000"/>
                </a:prstClr>
              </a:solidFill>
              <a:latin typeface="微软雅黑" panose="020B0503020204020204" pitchFamily="34" charset="-122"/>
              <a:ea typeface="微软雅黑" panose="020B0503020204020204" pitchFamily="34" charset="-122"/>
              <a:cs typeface="华文黑体" pitchFamily="2" charset="-122"/>
            </a:endParaRPr>
          </a:p>
        </p:txBody>
      </p:sp>
      <p:sp>
        <p:nvSpPr>
          <p:cNvPr id="118" name="矩形 117"/>
          <p:cNvSpPr/>
          <p:nvPr/>
        </p:nvSpPr>
        <p:spPr>
          <a:xfrm>
            <a:off x="6940408" y="3197268"/>
            <a:ext cx="1387244" cy="299656"/>
          </a:xfrm>
          <a:prstGeom prst="rect">
            <a:avLst/>
          </a:prstGeom>
        </p:spPr>
        <p:txBody>
          <a:bodyPr wrap="square" lIns="52918" tIns="26459" rIns="52918" bIns="26459">
            <a:spAutoFit/>
          </a:bodyPr>
          <a:lstStyle/>
          <a:p>
            <a:r>
              <a:rPr lang="zh-CN" altLang="en-US" sz="1600" b="1" dirty="0">
                <a:latin typeface="微软雅黑" panose="020B0503020204020204" pitchFamily="34" charset="-122"/>
                <a:ea typeface="微软雅黑" panose="020B0503020204020204" pitchFamily="34" charset="-122"/>
              </a:rPr>
              <a:t>点击添加标题</a:t>
            </a:r>
            <a:endParaRPr lang="zh-CN" altLang="en-US" sz="1600" dirty="0">
              <a:latin typeface="微软雅黑" panose="020B0503020204020204" pitchFamily="34" charset="-122"/>
              <a:ea typeface="微软雅黑" panose="020B0503020204020204" pitchFamily="34" charset="-122"/>
            </a:endParaRPr>
          </a:p>
        </p:txBody>
      </p:sp>
      <p:cxnSp>
        <p:nvCxnSpPr>
          <p:cNvPr id="130" name="肘形连接符 129"/>
          <p:cNvCxnSpPr/>
          <p:nvPr/>
        </p:nvCxnSpPr>
        <p:spPr>
          <a:xfrm rot="10800000" flipV="1">
            <a:off x="1817695" y="2139703"/>
            <a:ext cx="1226957" cy="418907"/>
          </a:xfrm>
          <a:prstGeom prst="bentConnector3">
            <a:avLst>
              <a:gd name="adj1" fmla="val 32626"/>
            </a:avLst>
          </a:prstGeom>
          <a:ln>
            <a:solidFill>
              <a:srgbClr val="2363C0"/>
            </a:solidFill>
            <a:prstDash val="sysDash"/>
          </a:ln>
        </p:spPr>
        <p:style>
          <a:lnRef idx="1">
            <a:schemeClr val="accent1"/>
          </a:lnRef>
          <a:fillRef idx="0">
            <a:schemeClr val="accent1"/>
          </a:fillRef>
          <a:effectRef idx="0">
            <a:schemeClr val="accent1"/>
          </a:effectRef>
          <a:fontRef idx="minor">
            <a:schemeClr val="tx1"/>
          </a:fontRef>
        </p:style>
      </p:cxnSp>
      <p:cxnSp>
        <p:nvCxnSpPr>
          <p:cNvPr id="131" name="肘形连接符 130"/>
          <p:cNvCxnSpPr/>
          <p:nvPr/>
        </p:nvCxnSpPr>
        <p:spPr>
          <a:xfrm rot="10800000">
            <a:off x="2413070" y="3711930"/>
            <a:ext cx="1320788" cy="290056"/>
          </a:xfrm>
          <a:prstGeom prst="bentConnector3">
            <a:avLst>
              <a:gd name="adj1" fmla="val 29965"/>
            </a:avLst>
          </a:prstGeom>
          <a:ln>
            <a:solidFill>
              <a:srgbClr val="C00000"/>
            </a:solidFill>
            <a:prstDash val="sysDash"/>
          </a:ln>
        </p:spPr>
        <p:style>
          <a:lnRef idx="1">
            <a:schemeClr val="accent1"/>
          </a:lnRef>
          <a:fillRef idx="0">
            <a:schemeClr val="accent1"/>
          </a:fillRef>
          <a:effectRef idx="0">
            <a:schemeClr val="accent1"/>
          </a:effectRef>
          <a:fontRef idx="minor">
            <a:schemeClr val="tx1"/>
          </a:fontRef>
        </p:style>
      </p:cxnSp>
      <p:cxnSp>
        <p:nvCxnSpPr>
          <p:cNvPr id="132" name="肘形连接符 131"/>
          <p:cNvCxnSpPr/>
          <p:nvPr/>
        </p:nvCxnSpPr>
        <p:spPr>
          <a:xfrm rot="10800000" flipV="1">
            <a:off x="5318011" y="2023429"/>
            <a:ext cx="1659237" cy="400564"/>
          </a:xfrm>
          <a:prstGeom prst="bentConnector3">
            <a:avLst>
              <a:gd name="adj1" fmla="val 77024"/>
            </a:avLst>
          </a:prstGeom>
          <a:ln>
            <a:solidFill>
              <a:srgbClr val="2363C0"/>
            </a:solidFill>
            <a:prstDash val="sysDash"/>
          </a:ln>
        </p:spPr>
        <p:style>
          <a:lnRef idx="1">
            <a:schemeClr val="accent1"/>
          </a:lnRef>
          <a:fillRef idx="0">
            <a:schemeClr val="accent1"/>
          </a:fillRef>
          <a:effectRef idx="0">
            <a:schemeClr val="accent1"/>
          </a:effectRef>
          <a:fontRef idx="minor">
            <a:schemeClr val="tx1"/>
          </a:fontRef>
        </p:style>
      </p:cxnSp>
      <p:cxnSp>
        <p:nvCxnSpPr>
          <p:cNvPr id="135" name="肘形连接符 134"/>
          <p:cNvCxnSpPr/>
          <p:nvPr/>
        </p:nvCxnSpPr>
        <p:spPr>
          <a:xfrm rot="10800000" flipH="1">
            <a:off x="6512887" y="3469395"/>
            <a:ext cx="1320788" cy="290056"/>
          </a:xfrm>
          <a:prstGeom prst="bentConnector3">
            <a:avLst>
              <a:gd name="adj1" fmla="val 29965"/>
            </a:avLst>
          </a:prstGeom>
          <a:ln>
            <a:solidFill>
              <a:srgbClr val="C00000"/>
            </a:solidFill>
            <a:prstDash val="sysDash"/>
          </a:ln>
        </p:spPr>
        <p:style>
          <a:lnRef idx="1">
            <a:schemeClr val="accent1"/>
          </a:lnRef>
          <a:fillRef idx="0">
            <a:schemeClr val="accent1"/>
          </a:fillRef>
          <a:effectRef idx="0">
            <a:schemeClr val="accent1"/>
          </a:effectRef>
          <a:fontRef idx="minor">
            <a:schemeClr val="tx1"/>
          </a:fontRef>
        </p:style>
      </p:cxnSp>
      <p:sp>
        <p:nvSpPr>
          <p:cNvPr id="26" name="Rectangle 36"/>
          <p:cNvSpPr>
            <a:spLocks noChangeArrowheads="1"/>
          </p:cNvSpPr>
          <p:nvPr/>
        </p:nvSpPr>
        <p:spPr bwMode="auto">
          <a:xfrm>
            <a:off x="822434" y="234429"/>
            <a:ext cx="17331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r>
              <a:rPr lang="zh-CN" altLang="zh-CN" sz="2000" b="1" dirty="0">
                <a:latin typeface="微软雅黑" panose="020B0503020204020204" pitchFamily="34" charset="-122"/>
                <a:ea typeface="微软雅黑" panose="020B0503020204020204" pitchFamily="34" charset="-122"/>
              </a:rPr>
              <a:t>点击添加标题</a:t>
            </a:r>
            <a:endParaRPr lang="zh-CN" altLang="zh-CN" sz="2000" dirty="0">
              <a:latin typeface="微软雅黑" panose="020B0503020204020204" pitchFamily="34" charset="-122"/>
              <a:ea typeface="微软雅黑" panose="020B0503020204020204" pitchFamily="34" charset="-122"/>
            </a:endParaRPr>
          </a:p>
        </p:txBody>
      </p:sp>
      <p:pic>
        <p:nvPicPr>
          <p:cNvPr id="27" name="图片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6595" y="183694"/>
            <a:ext cx="808746" cy="450845"/>
          </a:xfrm>
          <a:prstGeom prst="rect">
            <a:avLst/>
          </a:prstGeom>
        </p:spPr>
      </p:pic>
      <p:pic>
        <p:nvPicPr>
          <p:cNvPr id="28" name="图片 2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723" y="3936492"/>
            <a:ext cx="9144000" cy="120700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7000">
        <p14:prism isInverted="1"/>
      </p:transition>
    </mc:Choice>
    <mc:Fallback>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ppt_w</p:attrName>
                                        </p:attrNameLst>
                                      </p:cBhvr>
                                      <p:tavLst>
                                        <p:tav tm="0">
                                          <p:val>
                                            <p:fltVal val="0"/>
                                          </p:val>
                                        </p:tav>
                                        <p:tav tm="100000">
                                          <p:val>
                                            <p:strVal val="#ppt_w"/>
                                          </p:val>
                                        </p:tav>
                                      </p:tavLst>
                                    </p:anim>
                                    <p:anim calcmode="lin" valueType="num">
                                      <p:cBhvr>
                                        <p:cTn id="13" dur="500" fill="hold"/>
                                        <p:tgtEl>
                                          <p:spTgt spid="27"/>
                                        </p:tgtEl>
                                        <p:attrNameLst>
                                          <p:attrName>ppt_h</p:attrName>
                                        </p:attrNameLst>
                                      </p:cBhvr>
                                      <p:tavLst>
                                        <p:tav tm="0">
                                          <p:val>
                                            <p:fltVal val="0"/>
                                          </p:val>
                                        </p:tav>
                                        <p:tav tm="100000">
                                          <p:val>
                                            <p:strVal val="#ppt_h"/>
                                          </p:val>
                                        </p:tav>
                                      </p:tavLst>
                                    </p:anim>
                                    <p:animEffect transition="in" filter="fade">
                                      <p:cBhvr>
                                        <p:cTn id="14" dur="500"/>
                                        <p:tgtEl>
                                          <p:spTgt spid="27"/>
                                        </p:tgtEl>
                                      </p:cBhvr>
                                    </p:animEffect>
                                  </p:childTnLst>
                                </p:cTn>
                              </p:par>
                              <p:par>
                                <p:cTn id="15" presetID="2" presetClass="entr" presetSubtype="8"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500" fill="hold"/>
                                        <p:tgtEl>
                                          <p:spTgt spid="26"/>
                                        </p:tgtEl>
                                        <p:attrNameLst>
                                          <p:attrName>ppt_x</p:attrName>
                                        </p:attrNameLst>
                                      </p:cBhvr>
                                      <p:tavLst>
                                        <p:tav tm="0">
                                          <p:val>
                                            <p:strVal val="0-#ppt_w/2"/>
                                          </p:val>
                                        </p:tav>
                                        <p:tav tm="100000">
                                          <p:val>
                                            <p:strVal val="#ppt_x"/>
                                          </p:val>
                                        </p:tav>
                                      </p:tavLst>
                                    </p:anim>
                                    <p:anim calcmode="lin" valueType="num">
                                      <p:cBhvr additive="base">
                                        <p:cTn id="18" dur="500" fill="hold"/>
                                        <p:tgtEl>
                                          <p:spTgt spid="26"/>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10" presetClass="entr" presetSubtype="0" fill="hold" nodeType="afterEffect">
                                  <p:stCondLst>
                                    <p:cond delay="0"/>
                                  </p:stCondLst>
                                  <p:childTnLst>
                                    <p:set>
                                      <p:cBhvr>
                                        <p:cTn id="21" dur="1" fill="hold">
                                          <p:stCondLst>
                                            <p:cond delay="0"/>
                                          </p:stCondLst>
                                        </p:cTn>
                                        <p:tgtEl>
                                          <p:spTgt spid="72"/>
                                        </p:tgtEl>
                                        <p:attrNameLst>
                                          <p:attrName>style.visibility</p:attrName>
                                        </p:attrNameLst>
                                      </p:cBhvr>
                                      <p:to>
                                        <p:strVal val="visible"/>
                                      </p:to>
                                    </p:set>
                                    <p:animEffect transition="in" filter="fade">
                                      <p:cBhvr>
                                        <p:cTn id="22" dur="500"/>
                                        <p:tgtEl>
                                          <p:spTgt spid="72"/>
                                        </p:tgtEl>
                                      </p:cBhvr>
                                    </p:animEffect>
                                  </p:childTnLst>
                                </p:cTn>
                              </p:par>
                              <p:par>
                                <p:cTn id="23" presetID="8" presetClass="emph" presetSubtype="0" repeatCount="indefinite" fill="hold" nodeType="withEffect">
                                  <p:stCondLst>
                                    <p:cond delay="0"/>
                                  </p:stCondLst>
                                  <p:childTnLst>
                                    <p:animRot by="-86400000">
                                      <p:cBhvr>
                                        <p:cTn id="24" dur="8000" fill="hold"/>
                                        <p:tgtEl>
                                          <p:spTgt spid="72"/>
                                        </p:tgtEl>
                                        <p:attrNameLst>
                                          <p:attrName>r</p:attrName>
                                        </p:attrNameLst>
                                      </p:cBhvr>
                                    </p:animRot>
                                  </p:childTnLst>
                                </p:cTn>
                              </p:par>
                              <p:par>
                                <p:cTn id="25" presetID="22" presetClass="entr" presetSubtype="2" fill="hold" nodeType="withEffect">
                                  <p:stCondLst>
                                    <p:cond delay="0"/>
                                  </p:stCondLst>
                                  <p:childTnLst>
                                    <p:set>
                                      <p:cBhvr>
                                        <p:cTn id="26" dur="1" fill="hold">
                                          <p:stCondLst>
                                            <p:cond delay="0"/>
                                          </p:stCondLst>
                                        </p:cTn>
                                        <p:tgtEl>
                                          <p:spTgt spid="130"/>
                                        </p:tgtEl>
                                        <p:attrNameLst>
                                          <p:attrName>style.visibility</p:attrName>
                                        </p:attrNameLst>
                                      </p:cBhvr>
                                      <p:to>
                                        <p:strVal val="visible"/>
                                      </p:to>
                                    </p:set>
                                    <p:animEffect transition="in" filter="wipe(right)">
                                      <p:cBhvr>
                                        <p:cTn id="27" dur="500"/>
                                        <p:tgtEl>
                                          <p:spTgt spid="130"/>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111"/>
                                        </p:tgtEl>
                                        <p:attrNameLst>
                                          <p:attrName>style.visibility</p:attrName>
                                        </p:attrNameLst>
                                      </p:cBhvr>
                                      <p:to>
                                        <p:strVal val="visible"/>
                                      </p:to>
                                    </p:set>
                                    <p:anim calcmode="lin" valueType="num">
                                      <p:cBhvr>
                                        <p:cTn id="30" dur="500" fill="hold"/>
                                        <p:tgtEl>
                                          <p:spTgt spid="111"/>
                                        </p:tgtEl>
                                        <p:attrNameLst>
                                          <p:attrName>ppt_w</p:attrName>
                                        </p:attrNameLst>
                                      </p:cBhvr>
                                      <p:tavLst>
                                        <p:tav tm="0">
                                          <p:val>
                                            <p:fltVal val="0"/>
                                          </p:val>
                                        </p:tav>
                                        <p:tav tm="100000">
                                          <p:val>
                                            <p:strVal val="#ppt_w"/>
                                          </p:val>
                                        </p:tav>
                                      </p:tavLst>
                                    </p:anim>
                                    <p:anim calcmode="lin" valueType="num">
                                      <p:cBhvr>
                                        <p:cTn id="31" dur="500" fill="hold"/>
                                        <p:tgtEl>
                                          <p:spTgt spid="111"/>
                                        </p:tgtEl>
                                        <p:attrNameLst>
                                          <p:attrName>ppt_h</p:attrName>
                                        </p:attrNameLst>
                                      </p:cBhvr>
                                      <p:tavLst>
                                        <p:tav tm="0">
                                          <p:val>
                                            <p:fltVal val="0"/>
                                          </p:val>
                                        </p:tav>
                                        <p:tav tm="100000">
                                          <p:val>
                                            <p:strVal val="#ppt_h"/>
                                          </p:val>
                                        </p:tav>
                                      </p:tavLst>
                                    </p:anim>
                                    <p:animEffect transition="in" filter="fade">
                                      <p:cBhvr>
                                        <p:cTn id="32" dur="500"/>
                                        <p:tgtEl>
                                          <p:spTgt spid="111"/>
                                        </p:tgtEl>
                                      </p:cBhvr>
                                    </p:animEffect>
                                  </p:childTnLst>
                                </p:cTn>
                              </p:par>
                              <p:par>
                                <p:cTn id="33" presetID="47" presetClass="entr" presetSubtype="0" fill="hold" grpId="0" nodeType="withEffect">
                                  <p:stCondLst>
                                    <p:cond delay="500"/>
                                  </p:stCondLst>
                                  <p:childTnLst>
                                    <p:set>
                                      <p:cBhvr>
                                        <p:cTn id="34" dur="1" fill="hold">
                                          <p:stCondLst>
                                            <p:cond delay="0"/>
                                          </p:stCondLst>
                                        </p:cTn>
                                        <p:tgtEl>
                                          <p:spTgt spid="112"/>
                                        </p:tgtEl>
                                        <p:attrNameLst>
                                          <p:attrName>style.visibility</p:attrName>
                                        </p:attrNameLst>
                                      </p:cBhvr>
                                      <p:to>
                                        <p:strVal val="visible"/>
                                      </p:to>
                                    </p:set>
                                    <p:animEffect transition="in" filter="fade">
                                      <p:cBhvr>
                                        <p:cTn id="35" dur="1000"/>
                                        <p:tgtEl>
                                          <p:spTgt spid="112"/>
                                        </p:tgtEl>
                                      </p:cBhvr>
                                    </p:animEffect>
                                    <p:anim calcmode="lin" valueType="num">
                                      <p:cBhvr>
                                        <p:cTn id="36" dur="1000" fill="hold"/>
                                        <p:tgtEl>
                                          <p:spTgt spid="112"/>
                                        </p:tgtEl>
                                        <p:attrNameLst>
                                          <p:attrName>ppt_x</p:attrName>
                                        </p:attrNameLst>
                                      </p:cBhvr>
                                      <p:tavLst>
                                        <p:tav tm="0">
                                          <p:val>
                                            <p:strVal val="#ppt_x"/>
                                          </p:val>
                                        </p:tav>
                                        <p:tav tm="100000">
                                          <p:val>
                                            <p:strVal val="#ppt_x"/>
                                          </p:val>
                                        </p:tav>
                                      </p:tavLst>
                                    </p:anim>
                                    <p:anim calcmode="lin" valueType="num">
                                      <p:cBhvr>
                                        <p:cTn id="37" dur="1000" fill="hold"/>
                                        <p:tgtEl>
                                          <p:spTgt spid="112"/>
                                        </p:tgtEl>
                                        <p:attrNameLst>
                                          <p:attrName>ppt_y</p:attrName>
                                        </p:attrNameLst>
                                      </p:cBhvr>
                                      <p:tavLst>
                                        <p:tav tm="0">
                                          <p:val>
                                            <p:strVal val="#ppt_y-.1"/>
                                          </p:val>
                                        </p:tav>
                                        <p:tav tm="100000">
                                          <p:val>
                                            <p:strVal val="#ppt_y"/>
                                          </p:val>
                                        </p:tav>
                                      </p:tavLst>
                                    </p:anim>
                                  </p:childTnLst>
                                </p:cTn>
                              </p:par>
                              <p:par>
                                <p:cTn id="38" presetID="10" presetClass="entr" presetSubtype="0" fill="hold" nodeType="withEffect">
                                  <p:stCondLst>
                                    <p:cond delay="500"/>
                                  </p:stCondLst>
                                  <p:childTnLst>
                                    <p:set>
                                      <p:cBhvr>
                                        <p:cTn id="39" dur="1" fill="hold">
                                          <p:stCondLst>
                                            <p:cond delay="0"/>
                                          </p:stCondLst>
                                        </p:cTn>
                                        <p:tgtEl>
                                          <p:spTgt spid="75"/>
                                        </p:tgtEl>
                                        <p:attrNameLst>
                                          <p:attrName>style.visibility</p:attrName>
                                        </p:attrNameLst>
                                      </p:cBhvr>
                                      <p:to>
                                        <p:strVal val="visible"/>
                                      </p:to>
                                    </p:set>
                                    <p:animEffect transition="in" filter="fade">
                                      <p:cBhvr>
                                        <p:cTn id="40" dur="500"/>
                                        <p:tgtEl>
                                          <p:spTgt spid="75"/>
                                        </p:tgtEl>
                                      </p:cBhvr>
                                    </p:animEffect>
                                  </p:childTnLst>
                                </p:cTn>
                              </p:par>
                              <p:par>
                                <p:cTn id="41" presetID="8" presetClass="emph" presetSubtype="0" repeatCount="indefinite" fill="hold" nodeType="withEffect">
                                  <p:stCondLst>
                                    <p:cond delay="500"/>
                                  </p:stCondLst>
                                  <p:childTnLst>
                                    <p:animRot by="76680000">
                                      <p:cBhvr>
                                        <p:cTn id="42" dur="7500" fill="hold"/>
                                        <p:tgtEl>
                                          <p:spTgt spid="75"/>
                                        </p:tgtEl>
                                        <p:attrNameLst>
                                          <p:attrName>r</p:attrName>
                                        </p:attrNameLst>
                                      </p:cBhvr>
                                    </p:animRot>
                                  </p:childTnLst>
                                </p:cTn>
                              </p:par>
                              <p:par>
                                <p:cTn id="43" presetID="22" presetClass="entr" presetSubtype="2" fill="hold" nodeType="withEffect">
                                  <p:stCondLst>
                                    <p:cond delay="500"/>
                                  </p:stCondLst>
                                  <p:childTnLst>
                                    <p:set>
                                      <p:cBhvr>
                                        <p:cTn id="44" dur="1" fill="hold">
                                          <p:stCondLst>
                                            <p:cond delay="0"/>
                                          </p:stCondLst>
                                        </p:cTn>
                                        <p:tgtEl>
                                          <p:spTgt spid="131"/>
                                        </p:tgtEl>
                                        <p:attrNameLst>
                                          <p:attrName>style.visibility</p:attrName>
                                        </p:attrNameLst>
                                      </p:cBhvr>
                                      <p:to>
                                        <p:strVal val="visible"/>
                                      </p:to>
                                    </p:set>
                                    <p:animEffect transition="in" filter="wipe(right)">
                                      <p:cBhvr>
                                        <p:cTn id="45" dur="500"/>
                                        <p:tgtEl>
                                          <p:spTgt spid="131"/>
                                        </p:tgtEl>
                                      </p:cBhvr>
                                    </p:animEffect>
                                  </p:childTnLst>
                                </p:cTn>
                              </p:par>
                              <p:par>
                                <p:cTn id="46" presetID="53" presetClass="entr" presetSubtype="16" fill="hold" grpId="0" nodeType="withEffect">
                                  <p:stCondLst>
                                    <p:cond delay="500"/>
                                  </p:stCondLst>
                                  <p:childTnLst>
                                    <p:set>
                                      <p:cBhvr>
                                        <p:cTn id="47" dur="1" fill="hold">
                                          <p:stCondLst>
                                            <p:cond delay="0"/>
                                          </p:stCondLst>
                                        </p:cTn>
                                        <p:tgtEl>
                                          <p:spTgt spid="113"/>
                                        </p:tgtEl>
                                        <p:attrNameLst>
                                          <p:attrName>style.visibility</p:attrName>
                                        </p:attrNameLst>
                                      </p:cBhvr>
                                      <p:to>
                                        <p:strVal val="visible"/>
                                      </p:to>
                                    </p:set>
                                    <p:anim calcmode="lin" valueType="num">
                                      <p:cBhvr>
                                        <p:cTn id="48" dur="500" fill="hold"/>
                                        <p:tgtEl>
                                          <p:spTgt spid="113"/>
                                        </p:tgtEl>
                                        <p:attrNameLst>
                                          <p:attrName>ppt_w</p:attrName>
                                        </p:attrNameLst>
                                      </p:cBhvr>
                                      <p:tavLst>
                                        <p:tav tm="0">
                                          <p:val>
                                            <p:fltVal val="0"/>
                                          </p:val>
                                        </p:tav>
                                        <p:tav tm="100000">
                                          <p:val>
                                            <p:strVal val="#ppt_w"/>
                                          </p:val>
                                        </p:tav>
                                      </p:tavLst>
                                    </p:anim>
                                    <p:anim calcmode="lin" valueType="num">
                                      <p:cBhvr>
                                        <p:cTn id="49" dur="500" fill="hold"/>
                                        <p:tgtEl>
                                          <p:spTgt spid="113"/>
                                        </p:tgtEl>
                                        <p:attrNameLst>
                                          <p:attrName>ppt_h</p:attrName>
                                        </p:attrNameLst>
                                      </p:cBhvr>
                                      <p:tavLst>
                                        <p:tav tm="0">
                                          <p:val>
                                            <p:fltVal val="0"/>
                                          </p:val>
                                        </p:tav>
                                        <p:tav tm="100000">
                                          <p:val>
                                            <p:strVal val="#ppt_h"/>
                                          </p:val>
                                        </p:tav>
                                      </p:tavLst>
                                    </p:anim>
                                    <p:animEffect transition="in" filter="fade">
                                      <p:cBhvr>
                                        <p:cTn id="50" dur="500"/>
                                        <p:tgtEl>
                                          <p:spTgt spid="113"/>
                                        </p:tgtEl>
                                      </p:cBhvr>
                                    </p:animEffect>
                                  </p:childTnLst>
                                </p:cTn>
                              </p:par>
                              <p:par>
                                <p:cTn id="51" presetID="42" presetClass="entr" presetSubtype="0" fill="hold" grpId="0" nodeType="withEffect">
                                  <p:stCondLst>
                                    <p:cond delay="500"/>
                                  </p:stCondLst>
                                  <p:childTnLst>
                                    <p:set>
                                      <p:cBhvr>
                                        <p:cTn id="52" dur="1" fill="hold">
                                          <p:stCondLst>
                                            <p:cond delay="0"/>
                                          </p:stCondLst>
                                        </p:cTn>
                                        <p:tgtEl>
                                          <p:spTgt spid="114"/>
                                        </p:tgtEl>
                                        <p:attrNameLst>
                                          <p:attrName>style.visibility</p:attrName>
                                        </p:attrNameLst>
                                      </p:cBhvr>
                                      <p:to>
                                        <p:strVal val="visible"/>
                                      </p:to>
                                    </p:set>
                                    <p:animEffect transition="in" filter="fade">
                                      <p:cBhvr>
                                        <p:cTn id="53" dur="1000"/>
                                        <p:tgtEl>
                                          <p:spTgt spid="114"/>
                                        </p:tgtEl>
                                      </p:cBhvr>
                                    </p:animEffect>
                                    <p:anim calcmode="lin" valueType="num">
                                      <p:cBhvr>
                                        <p:cTn id="54" dur="1000" fill="hold"/>
                                        <p:tgtEl>
                                          <p:spTgt spid="114"/>
                                        </p:tgtEl>
                                        <p:attrNameLst>
                                          <p:attrName>ppt_x</p:attrName>
                                        </p:attrNameLst>
                                      </p:cBhvr>
                                      <p:tavLst>
                                        <p:tav tm="0">
                                          <p:val>
                                            <p:strVal val="#ppt_x"/>
                                          </p:val>
                                        </p:tav>
                                        <p:tav tm="100000">
                                          <p:val>
                                            <p:strVal val="#ppt_x"/>
                                          </p:val>
                                        </p:tav>
                                      </p:tavLst>
                                    </p:anim>
                                    <p:anim calcmode="lin" valueType="num">
                                      <p:cBhvr>
                                        <p:cTn id="55" dur="1000" fill="hold"/>
                                        <p:tgtEl>
                                          <p:spTgt spid="114"/>
                                        </p:tgtEl>
                                        <p:attrNameLst>
                                          <p:attrName>ppt_y</p:attrName>
                                        </p:attrNameLst>
                                      </p:cBhvr>
                                      <p:tavLst>
                                        <p:tav tm="0">
                                          <p:val>
                                            <p:strVal val="#ppt_y+.1"/>
                                          </p:val>
                                        </p:tav>
                                        <p:tav tm="100000">
                                          <p:val>
                                            <p:strVal val="#ppt_y"/>
                                          </p:val>
                                        </p:tav>
                                      </p:tavLst>
                                    </p:anim>
                                  </p:childTnLst>
                                </p:cTn>
                              </p:par>
                              <p:par>
                                <p:cTn id="56" presetID="10" presetClass="entr" presetSubtype="0" fill="hold" nodeType="withEffect">
                                  <p:stCondLst>
                                    <p:cond delay="1000"/>
                                  </p:stCondLst>
                                  <p:childTnLst>
                                    <p:set>
                                      <p:cBhvr>
                                        <p:cTn id="57" dur="1" fill="hold">
                                          <p:stCondLst>
                                            <p:cond delay="0"/>
                                          </p:stCondLst>
                                        </p:cTn>
                                        <p:tgtEl>
                                          <p:spTgt spid="78"/>
                                        </p:tgtEl>
                                        <p:attrNameLst>
                                          <p:attrName>style.visibility</p:attrName>
                                        </p:attrNameLst>
                                      </p:cBhvr>
                                      <p:to>
                                        <p:strVal val="visible"/>
                                      </p:to>
                                    </p:set>
                                    <p:animEffect transition="in" filter="fade">
                                      <p:cBhvr>
                                        <p:cTn id="58" dur="500"/>
                                        <p:tgtEl>
                                          <p:spTgt spid="78"/>
                                        </p:tgtEl>
                                      </p:cBhvr>
                                    </p:animEffect>
                                  </p:childTnLst>
                                </p:cTn>
                              </p:par>
                              <p:par>
                                <p:cTn id="59" presetID="8" presetClass="emph" presetSubtype="0" repeatCount="indefinite" fill="hold" nodeType="withEffect">
                                  <p:stCondLst>
                                    <p:cond delay="1000"/>
                                  </p:stCondLst>
                                  <p:childTnLst>
                                    <p:animRot by="-108000000">
                                      <p:cBhvr>
                                        <p:cTn id="60" dur="7000" fill="hold"/>
                                        <p:tgtEl>
                                          <p:spTgt spid="78"/>
                                        </p:tgtEl>
                                        <p:attrNameLst>
                                          <p:attrName>r</p:attrName>
                                        </p:attrNameLst>
                                      </p:cBhvr>
                                    </p:animRot>
                                  </p:childTnLst>
                                </p:cTn>
                              </p:par>
                              <p:par>
                                <p:cTn id="61" presetID="22" presetClass="entr" presetSubtype="8" fill="hold" nodeType="withEffect">
                                  <p:stCondLst>
                                    <p:cond delay="1000"/>
                                  </p:stCondLst>
                                  <p:childTnLst>
                                    <p:set>
                                      <p:cBhvr>
                                        <p:cTn id="62" dur="1" fill="hold">
                                          <p:stCondLst>
                                            <p:cond delay="0"/>
                                          </p:stCondLst>
                                        </p:cTn>
                                        <p:tgtEl>
                                          <p:spTgt spid="132"/>
                                        </p:tgtEl>
                                        <p:attrNameLst>
                                          <p:attrName>style.visibility</p:attrName>
                                        </p:attrNameLst>
                                      </p:cBhvr>
                                      <p:to>
                                        <p:strVal val="visible"/>
                                      </p:to>
                                    </p:set>
                                    <p:animEffect transition="in" filter="wipe(left)">
                                      <p:cBhvr>
                                        <p:cTn id="63" dur="500"/>
                                        <p:tgtEl>
                                          <p:spTgt spid="132"/>
                                        </p:tgtEl>
                                      </p:cBhvr>
                                    </p:animEffect>
                                  </p:childTnLst>
                                </p:cTn>
                              </p:par>
                              <p:par>
                                <p:cTn id="64" presetID="53" presetClass="entr" presetSubtype="16" fill="hold" grpId="0" nodeType="withEffect">
                                  <p:stCondLst>
                                    <p:cond delay="1000"/>
                                  </p:stCondLst>
                                  <p:childTnLst>
                                    <p:set>
                                      <p:cBhvr>
                                        <p:cTn id="65" dur="1" fill="hold">
                                          <p:stCondLst>
                                            <p:cond delay="0"/>
                                          </p:stCondLst>
                                        </p:cTn>
                                        <p:tgtEl>
                                          <p:spTgt spid="115"/>
                                        </p:tgtEl>
                                        <p:attrNameLst>
                                          <p:attrName>style.visibility</p:attrName>
                                        </p:attrNameLst>
                                      </p:cBhvr>
                                      <p:to>
                                        <p:strVal val="visible"/>
                                      </p:to>
                                    </p:set>
                                    <p:anim calcmode="lin" valueType="num">
                                      <p:cBhvr>
                                        <p:cTn id="66" dur="500" fill="hold"/>
                                        <p:tgtEl>
                                          <p:spTgt spid="115"/>
                                        </p:tgtEl>
                                        <p:attrNameLst>
                                          <p:attrName>ppt_w</p:attrName>
                                        </p:attrNameLst>
                                      </p:cBhvr>
                                      <p:tavLst>
                                        <p:tav tm="0">
                                          <p:val>
                                            <p:fltVal val="0"/>
                                          </p:val>
                                        </p:tav>
                                        <p:tav tm="100000">
                                          <p:val>
                                            <p:strVal val="#ppt_w"/>
                                          </p:val>
                                        </p:tav>
                                      </p:tavLst>
                                    </p:anim>
                                    <p:anim calcmode="lin" valueType="num">
                                      <p:cBhvr>
                                        <p:cTn id="67" dur="500" fill="hold"/>
                                        <p:tgtEl>
                                          <p:spTgt spid="115"/>
                                        </p:tgtEl>
                                        <p:attrNameLst>
                                          <p:attrName>ppt_h</p:attrName>
                                        </p:attrNameLst>
                                      </p:cBhvr>
                                      <p:tavLst>
                                        <p:tav tm="0">
                                          <p:val>
                                            <p:fltVal val="0"/>
                                          </p:val>
                                        </p:tav>
                                        <p:tav tm="100000">
                                          <p:val>
                                            <p:strVal val="#ppt_h"/>
                                          </p:val>
                                        </p:tav>
                                      </p:tavLst>
                                    </p:anim>
                                    <p:animEffect transition="in" filter="fade">
                                      <p:cBhvr>
                                        <p:cTn id="68" dur="500"/>
                                        <p:tgtEl>
                                          <p:spTgt spid="115"/>
                                        </p:tgtEl>
                                      </p:cBhvr>
                                    </p:animEffect>
                                  </p:childTnLst>
                                </p:cTn>
                              </p:par>
                              <p:par>
                                <p:cTn id="69" presetID="47" presetClass="entr" presetSubtype="0" fill="hold" grpId="0" nodeType="withEffect">
                                  <p:stCondLst>
                                    <p:cond delay="1000"/>
                                  </p:stCondLst>
                                  <p:childTnLst>
                                    <p:set>
                                      <p:cBhvr>
                                        <p:cTn id="70" dur="1" fill="hold">
                                          <p:stCondLst>
                                            <p:cond delay="0"/>
                                          </p:stCondLst>
                                        </p:cTn>
                                        <p:tgtEl>
                                          <p:spTgt spid="116"/>
                                        </p:tgtEl>
                                        <p:attrNameLst>
                                          <p:attrName>style.visibility</p:attrName>
                                        </p:attrNameLst>
                                      </p:cBhvr>
                                      <p:to>
                                        <p:strVal val="visible"/>
                                      </p:to>
                                    </p:set>
                                    <p:animEffect transition="in" filter="fade">
                                      <p:cBhvr>
                                        <p:cTn id="71" dur="1000"/>
                                        <p:tgtEl>
                                          <p:spTgt spid="116"/>
                                        </p:tgtEl>
                                      </p:cBhvr>
                                    </p:animEffect>
                                    <p:anim calcmode="lin" valueType="num">
                                      <p:cBhvr>
                                        <p:cTn id="72" dur="1000" fill="hold"/>
                                        <p:tgtEl>
                                          <p:spTgt spid="116"/>
                                        </p:tgtEl>
                                        <p:attrNameLst>
                                          <p:attrName>ppt_x</p:attrName>
                                        </p:attrNameLst>
                                      </p:cBhvr>
                                      <p:tavLst>
                                        <p:tav tm="0">
                                          <p:val>
                                            <p:strVal val="#ppt_x"/>
                                          </p:val>
                                        </p:tav>
                                        <p:tav tm="100000">
                                          <p:val>
                                            <p:strVal val="#ppt_x"/>
                                          </p:val>
                                        </p:tav>
                                      </p:tavLst>
                                    </p:anim>
                                    <p:anim calcmode="lin" valueType="num">
                                      <p:cBhvr>
                                        <p:cTn id="73" dur="1000" fill="hold"/>
                                        <p:tgtEl>
                                          <p:spTgt spid="116"/>
                                        </p:tgtEl>
                                        <p:attrNameLst>
                                          <p:attrName>ppt_y</p:attrName>
                                        </p:attrNameLst>
                                      </p:cBhvr>
                                      <p:tavLst>
                                        <p:tav tm="0">
                                          <p:val>
                                            <p:strVal val="#ppt_y-.1"/>
                                          </p:val>
                                        </p:tav>
                                        <p:tav tm="100000">
                                          <p:val>
                                            <p:strVal val="#ppt_y"/>
                                          </p:val>
                                        </p:tav>
                                      </p:tavLst>
                                    </p:anim>
                                  </p:childTnLst>
                                </p:cTn>
                              </p:par>
                              <p:par>
                                <p:cTn id="74" presetID="10" presetClass="entr" presetSubtype="0" fill="hold" nodeType="withEffect">
                                  <p:stCondLst>
                                    <p:cond delay="1500"/>
                                  </p:stCondLst>
                                  <p:childTnLst>
                                    <p:set>
                                      <p:cBhvr>
                                        <p:cTn id="75" dur="1" fill="hold">
                                          <p:stCondLst>
                                            <p:cond delay="0"/>
                                          </p:stCondLst>
                                        </p:cTn>
                                        <p:tgtEl>
                                          <p:spTgt spid="81"/>
                                        </p:tgtEl>
                                        <p:attrNameLst>
                                          <p:attrName>style.visibility</p:attrName>
                                        </p:attrNameLst>
                                      </p:cBhvr>
                                      <p:to>
                                        <p:strVal val="visible"/>
                                      </p:to>
                                    </p:set>
                                    <p:animEffect transition="in" filter="fade">
                                      <p:cBhvr>
                                        <p:cTn id="76" dur="500"/>
                                        <p:tgtEl>
                                          <p:spTgt spid="81"/>
                                        </p:tgtEl>
                                      </p:cBhvr>
                                    </p:animEffect>
                                  </p:childTnLst>
                                </p:cTn>
                              </p:par>
                              <p:par>
                                <p:cTn id="77" presetID="8" presetClass="emph" presetSubtype="0" repeatCount="indefinite" fill="hold" nodeType="withEffect">
                                  <p:stCondLst>
                                    <p:cond delay="1500"/>
                                  </p:stCondLst>
                                  <p:childTnLst>
                                    <p:animRot by="86400000">
                                      <p:cBhvr>
                                        <p:cTn id="78" dur="6500" fill="hold"/>
                                        <p:tgtEl>
                                          <p:spTgt spid="81"/>
                                        </p:tgtEl>
                                        <p:attrNameLst>
                                          <p:attrName>r</p:attrName>
                                        </p:attrNameLst>
                                      </p:cBhvr>
                                    </p:animRot>
                                  </p:childTnLst>
                                </p:cTn>
                              </p:par>
                              <p:par>
                                <p:cTn id="79" presetID="53" presetClass="entr" presetSubtype="16" fill="hold" grpId="0" nodeType="withEffect">
                                  <p:stCondLst>
                                    <p:cond delay="1500"/>
                                  </p:stCondLst>
                                  <p:childTnLst>
                                    <p:set>
                                      <p:cBhvr>
                                        <p:cTn id="80" dur="1" fill="hold">
                                          <p:stCondLst>
                                            <p:cond delay="0"/>
                                          </p:stCondLst>
                                        </p:cTn>
                                        <p:tgtEl>
                                          <p:spTgt spid="117"/>
                                        </p:tgtEl>
                                        <p:attrNameLst>
                                          <p:attrName>style.visibility</p:attrName>
                                        </p:attrNameLst>
                                      </p:cBhvr>
                                      <p:to>
                                        <p:strVal val="visible"/>
                                      </p:to>
                                    </p:set>
                                    <p:anim calcmode="lin" valueType="num">
                                      <p:cBhvr>
                                        <p:cTn id="81" dur="500" fill="hold"/>
                                        <p:tgtEl>
                                          <p:spTgt spid="117"/>
                                        </p:tgtEl>
                                        <p:attrNameLst>
                                          <p:attrName>ppt_w</p:attrName>
                                        </p:attrNameLst>
                                      </p:cBhvr>
                                      <p:tavLst>
                                        <p:tav tm="0">
                                          <p:val>
                                            <p:fltVal val="0"/>
                                          </p:val>
                                        </p:tav>
                                        <p:tav tm="100000">
                                          <p:val>
                                            <p:strVal val="#ppt_w"/>
                                          </p:val>
                                        </p:tav>
                                      </p:tavLst>
                                    </p:anim>
                                    <p:anim calcmode="lin" valueType="num">
                                      <p:cBhvr>
                                        <p:cTn id="82" dur="500" fill="hold"/>
                                        <p:tgtEl>
                                          <p:spTgt spid="117"/>
                                        </p:tgtEl>
                                        <p:attrNameLst>
                                          <p:attrName>ppt_h</p:attrName>
                                        </p:attrNameLst>
                                      </p:cBhvr>
                                      <p:tavLst>
                                        <p:tav tm="0">
                                          <p:val>
                                            <p:fltVal val="0"/>
                                          </p:val>
                                        </p:tav>
                                        <p:tav tm="100000">
                                          <p:val>
                                            <p:strVal val="#ppt_h"/>
                                          </p:val>
                                        </p:tav>
                                      </p:tavLst>
                                    </p:anim>
                                    <p:animEffect transition="in" filter="fade">
                                      <p:cBhvr>
                                        <p:cTn id="83" dur="500"/>
                                        <p:tgtEl>
                                          <p:spTgt spid="117"/>
                                        </p:tgtEl>
                                      </p:cBhvr>
                                    </p:animEffect>
                                  </p:childTnLst>
                                </p:cTn>
                              </p:par>
                              <p:par>
                                <p:cTn id="84" presetID="42" presetClass="entr" presetSubtype="0" fill="hold" grpId="0" nodeType="withEffect">
                                  <p:stCondLst>
                                    <p:cond delay="1500"/>
                                  </p:stCondLst>
                                  <p:childTnLst>
                                    <p:set>
                                      <p:cBhvr>
                                        <p:cTn id="85" dur="1" fill="hold">
                                          <p:stCondLst>
                                            <p:cond delay="0"/>
                                          </p:stCondLst>
                                        </p:cTn>
                                        <p:tgtEl>
                                          <p:spTgt spid="118"/>
                                        </p:tgtEl>
                                        <p:attrNameLst>
                                          <p:attrName>style.visibility</p:attrName>
                                        </p:attrNameLst>
                                      </p:cBhvr>
                                      <p:to>
                                        <p:strVal val="visible"/>
                                      </p:to>
                                    </p:set>
                                    <p:animEffect transition="in" filter="fade">
                                      <p:cBhvr>
                                        <p:cTn id="86" dur="1000"/>
                                        <p:tgtEl>
                                          <p:spTgt spid="118"/>
                                        </p:tgtEl>
                                      </p:cBhvr>
                                    </p:animEffect>
                                    <p:anim calcmode="lin" valueType="num">
                                      <p:cBhvr>
                                        <p:cTn id="87" dur="1000" fill="hold"/>
                                        <p:tgtEl>
                                          <p:spTgt spid="118"/>
                                        </p:tgtEl>
                                        <p:attrNameLst>
                                          <p:attrName>ppt_x</p:attrName>
                                        </p:attrNameLst>
                                      </p:cBhvr>
                                      <p:tavLst>
                                        <p:tav tm="0">
                                          <p:val>
                                            <p:strVal val="#ppt_x"/>
                                          </p:val>
                                        </p:tav>
                                        <p:tav tm="100000">
                                          <p:val>
                                            <p:strVal val="#ppt_x"/>
                                          </p:val>
                                        </p:tav>
                                      </p:tavLst>
                                    </p:anim>
                                    <p:anim calcmode="lin" valueType="num">
                                      <p:cBhvr>
                                        <p:cTn id="88" dur="1000" fill="hold"/>
                                        <p:tgtEl>
                                          <p:spTgt spid="118"/>
                                        </p:tgtEl>
                                        <p:attrNameLst>
                                          <p:attrName>ppt_y</p:attrName>
                                        </p:attrNameLst>
                                      </p:cBhvr>
                                      <p:tavLst>
                                        <p:tav tm="0">
                                          <p:val>
                                            <p:strVal val="#ppt_y+.1"/>
                                          </p:val>
                                        </p:tav>
                                        <p:tav tm="100000">
                                          <p:val>
                                            <p:strVal val="#ppt_y"/>
                                          </p:val>
                                        </p:tav>
                                      </p:tavLst>
                                    </p:anim>
                                  </p:childTnLst>
                                </p:cTn>
                              </p:par>
                              <p:par>
                                <p:cTn id="89" presetID="22" presetClass="entr" presetSubtype="2" fill="hold" nodeType="withEffect">
                                  <p:stCondLst>
                                    <p:cond delay="500"/>
                                  </p:stCondLst>
                                  <p:childTnLst>
                                    <p:set>
                                      <p:cBhvr>
                                        <p:cTn id="90" dur="1" fill="hold">
                                          <p:stCondLst>
                                            <p:cond delay="0"/>
                                          </p:stCondLst>
                                        </p:cTn>
                                        <p:tgtEl>
                                          <p:spTgt spid="135"/>
                                        </p:tgtEl>
                                        <p:attrNameLst>
                                          <p:attrName>style.visibility</p:attrName>
                                        </p:attrNameLst>
                                      </p:cBhvr>
                                      <p:to>
                                        <p:strVal val="visible"/>
                                      </p:to>
                                    </p:set>
                                    <p:animEffect transition="in" filter="wipe(right)">
                                      <p:cBhvr>
                                        <p:cTn id="91" dur="500"/>
                                        <p:tgtEl>
                                          <p:spTgt spid="1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p:bldP spid="112" grpId="0"/>
      <p:bldP spid="113" grpId="0"/>
      <p:bldP spid="114" grpId="0"/>
      <p:bldP spid="115" grpId="0"/>
      <p:bldP spid="116" grpId="0"/>
      <p:bldP spid="117" grpId="0"/>
      <p:bldP spid="118" grpId="0"/>
      <p:bldP spid="2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1445676" y="1574435"/>
            <a:ext cx="1867495" cy="1867495"/>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52" name="椭圆 51"/>
            <p:cNvSpPr/>
            <p:nvPr/>
          </p:nvSpPr>
          <p:spPr>
            <a:xfrm>
              <a:off x="3724323" y="1908536"/>
              <a:ext cx="1329153" cy="1329153"/>
            </a:xfrm>
            <a:prstGeom prst="ellipse">
              <a:avLst/>
            </a:prstGeom>
            <a:solidFill>
              <a:srgbClr val="C00000"/>
            </a:solidFill>
            <a:ln w="28575">
              <a:no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53" name="椭圆 52"/>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sp>
        <p:nvSpPr>
          <p:cNvPr id="54" name="TextBox 7"/>
          <p:cNvSpPr>
            <a:spLocks noChangeArrowheads="1"/>
          </p:cNvSpPr>
          <p:nvPr/>
        </p:nvSpPr>
        <p:spPr bwMode="auto">
          <a:xfrm>
            <a:off x="1649150" y="2285862"/>
            <a:ext cx="1487074" cy="6155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4000" b="1" dirty="0">
                <a:latin typeface="微软雅黑" panose="020B0503020204020204" pitchFamily="34" charset="-122"/>
                <a:ea typeface="微软雅黑" panose="020B0503020204020204" pitchFamily="34" charset="-122"/>
                <a:sym typeface="微软雅黑" pitchFamily="34" charset="-122"/>
              </a:rPr>
              <a:t>目录</a:t>
            </a:r>
          </a:p>
        </p:txBody>
      </p:sp>
      <p:sp>
        <p:nvSpPr>
          <p:cNvPr id="61" name="TextBox 7"/>
          <p:cNvSpPr>
            <a:spLocks noChangeArrowheads="1"/>
          </p:cNvSpPr>
          <p:nvPr/>
        </p:nvSpPr>
        <p:spPr bwMode="auto">
          <a:xfrm>
            <a:off x="4855039" y="994819"/>
            <a:ext cx="2227535" cy="430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2800" b="1" dirty="0">
                <a:latin typeface="微软雅黑" panose="020B0503020204020204" pitchFamily="34" charset="-122"/>
                <a:ea typeface="微软雅黑" panose="020B0503020204020204" pitchFamily="34" charset="-122"/>
                <a:sym typeface="微软雅黑" pitchFamily="34" charset="-122"/>
              </a:rPr>
              <a:t>年度工作概况</a:t>
            </a:r>
          </a:p>
        </p:txBody>
      </p:sp>
      <p:sp>
        <p:nvSpPr>
          <p:cNvPr id="62" name="圆角矩形 61"/>
          <p:cNvSpPr/>
          <p:nvPr/>
        </p:nvSpPr>
        <p:spPr>
          <a:xfrm>
            <a:off x="4118249" y="921650"/>
            <a:ext cx="3955727" cy="585491"/>
          </a:xfrm>
          <a:prstGeom prst="roundRect">
            <a:avLst>
              <a:gd name="adj" fmla="val 5000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nvGrpSpPr>
          <p:cNvPr id="64" name="组合 63"/>
          <p:cNvGrpSpPr/>
          <p:nvPr/>
        </p:nvGrpSpPr>
        <p:grpSpPr>
          <a:xfrm>
            <a:off x="3753496" y="849642"/>
            <a:ext cx="720080" cy="720080"/>
            <a:chOff x="3942060" y="1484784"/>
            <a:chExt cx="720080" cy="720080"/>
          </a:xfrm>
        </p:grpSpPr>
        <p:grpSp>
          <p:nvGrpSpPr>
            <p:cNvPr id="65" name="组合 64"/>
            <p:cNvGrpSpPr/>
            <p:nvPr/>
          </p:nvGrpSpPr>
          <p:grpSpPr>
            <a:xfrm>
              <a:off x="3942060" y="1484784"/>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67" name="椭圆 66"/>
              <p:cNvSpPr/>
              <p:nvPr/>
            </p:nvSpPr>
            <p:spPr>
              <a:xfrm>
                <a:off x="3724323" y="1908536"/>
                <a:ext cx="1329153" cy="1329153"/>
              </a:xfrm>
              <a:prstGeom prst="ellipse">
                <a:avLst/>
              </a:prstGeom>
              <a:solidFill>
                <a:srgbClr val="C00000"/>
              </a:solidFill>
              <a:ln w="28575">
                <a:solidFill>
                  <a:srgbClr val="C0000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68" name="椭圆 67"/>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sp>
          <p:nvSpPr>
            <p:cNvPr id="66" name="TextBox 7"/>
            <p:cNvSpPr>
              <a:spLocks noChangeArrowheads="1"/>
            </p:cNvSpPr>
            <p:nvPr/>
          </p:nvSpPr>
          <p:spPr bwMode="auto">
            <a:xfrm>
              <a:off x="4014068" y="1556792"/>
              <a:ext cx="585491" cy="553998"/>
            </a:xfrm>
            <a:prstGeom prst="rect">
              <a:avLst/>
            </a:prstGeom>
            <a:noFill/>
            <a:ln>
              <a:noFill/>
            </a:ln>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3600" b="1" dirty="0">
                  <a:latin typeface="微软雅黑" panose="020B0503020204020204" pitchFamily="34" charset="-122"/>
                  <a:ea typeface="微软雅黑" panose="020B0503020204020204" pitchFamily="34" charset="-122"/>
                  <a:sym typeface="微软雅黑" pitchFamily="34" charset="-122"/>
                </a:rPr>
                <a:t>1</a:t>
              </a:r>
              <a:endParaRPr lang="zh-CN" altLang="en-US" sz="3600" b="1" dirty="0">
                <a:latin typeface="微软雅黑" panose="020B0503020204020204" pitchFamily="34" charset="-122"/>
                <a:ea typeface="微软雅黑" panose="020B0503020204020204" pitchFamily="34" charset="-122"/>
                <a:sym typeface="微软雅黑" pitchFamily="34" charset="-122"/>
              </a:endParaRPr>
            </a:p>
          </p:txBody>
        </p:sp>
      </p:grpSp>
      <p:sp>
        <p:nvSpPr>
          <p:cNvPr id="69" name="TextBox 7"/>
          <p:cNvSpPr>
            <a:spLocks noChangeArrowheads="1"/>
          </p:cNvSpPr>
          <p:nvPr/>
        </p:nvSpPr>
        <p:spPr bwMode="auto">
          <a:xfrm>
            <a:off x="4855039" y="1858915"/>
            <a:ext cx="2227535" cy="430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2800" b="1" dirty="0">
                <a:latin typeface="微软雅黑" panose="020B0503020204020204" pitchFamily="34" charset="-122"/>
                <a:ea typeface="微软雅黑" panose="020B0503020204020204" pitchFamily="34" charset="-122"/>
                <a:sym typeface="微软雅黑" pitchFamily="34" charset="-122"/>
              </a:rPr>
              <a:t>工作完成情况</a:t>
            </a:r>
          </a:p>
        </p:txBody>
      </p:sp>
      <p:sp>
        <p:nvSpPr>
          <p:cNvPr id="70" name="圆角矩形 69"/>
          <p:cNvSpPr/>
          <p:nvPr/>
        </p:nvSpPr>
        <p:spPr>
          <a:xfrm>
            <a:off x="4118249" y="1785746"/>
            <a:ext cx="3955727" cy="585491"/>
          </a:xfrm>
          <a:prstGeom prst="roundRect">
            <a:avLst>
              <a:gd name="adj" fmla="val 5000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nvGrpSpPr>
          <p:cNvPr id="72" name="组合 71"/>
          <p:cNvGrpSpPr/>
          <p:nvPr/>
        </p:nvGrpSpPr>
        <p:grpSpPr>
          <a:xfrm>
            <a:off x="3753496" y="1713738"/>
            <a:ext cx="720080" cy="720080"/>
            <a:chOff x="3942060" y="1484784"/>
            <a:chExt cx="720080" cy="720080"/>
          </a:xfrm>
        </p:grpSpPr>
        <p:grpSp>
          <p:nvGrpSpPr>
            <p:cNvPr id="73" name="组合 72"/>
            <p:cNvGrpSpPr/>
            <p:nvPr/>
          </p:nvGrpSpPr>
          <p:grpSpPr>
            <a:xfrm>
              <a:off x="3942060" y="1484784"/>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75" name="椭圆 74"/>
              <p:cNvSpPr/>
              <p:nvPr/>
            </p:nvSpPr>
            <p:spPr>
              <a:xfrm>
                <a:off x="3724323" y="1908536"/>
                <a:ext cx="1329153" cy="1329153"/>
              </a:xfrm>
              <a:prstGeom prst="ellipse">
                <a:avLst/>
              </a:prstGeom>
              <a:solidFill>
                <a:srgbClr val="C00000"/>
              </a:solidFill>
              <a:ln w="28575">
                <a:solidFill>
                  <a:srgbClr val="C0000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76" name="椭圆 75"/>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sp>
          <p:nvSpPr>
            <p:cNvPr id="74" name="TextBox 7"/>
            <p:cNvSpPr>
              <a:spLocks noChangeArrowheads="1"/>
            </p:cNvSpPr>
            <p:nvPr/>
          </p:nvSpPr>
          <p:spPr bwMode="auto">
            <a:xfrm>
              <a:off x="4014068" y="1556792"/>
              <a:ext cx="585491" cy="553998"/>
            </a:xfrm>
            <a:prstGeom prst="rect">
              <a:avLst/>
            </a:prstGeom>
            <a:noFill/>
            <a:ln>
              <a:noFill/>
            </a:ln>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3600" b="1" dirty="0">
                  <a:latin typeface="微软雅黑" panose="020B0503020204020204" pitchFamily="34" charset="-122"/>
                  <a:ea typeface="微软雅黑" panose="020B0503020204020204" pitchFamily="34" charset="-122"/>
                  <a:sym typeface="微软雅黑" pitchFamily="34" charset="-122"/>
                </a:rPr>
                <a:t>2</a:t>
              </a:r>
              <a:endParaRPr lang="zh-CN" altLang="en-US" sz="3600" b="1" dirty="0">
                <a:latin typeface="微软雅黑" panose="020B0503020204020204" pitchFamily="34" charset="-122"/>
                <a:ea typeface="微软雅黑" panose="020B0503020204020204" pitchFamily="34" charset="-122"/>
                <a:sym typeface="微软雅黑" pitchFamily="34" charset="-122"/>
              </a:endParaRPr>
            </a:p>
          </p:txBody>
        </p:sp>
      </p:grpSp>
      <p:sp>
        <p:nvSpPr>
          <p:cNvPr id="77" name="TextBox 7"/>
          <p:cNvSpPr>
            <a:spLocks noChangeArrowheads="1"/>
          </p:cNvSpPr>
          <p:nvPr/>
        </p:nvSpPr>
        <p:spPr bwMode="auto">
          <a:xfrm>
            <a:off x="4863790" y="3573066"/>
            <a:ext cx="2227535" cy="430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2800" b="1" dirty="0">
                <a:latin typeface="微软雅黑" panose="020B0503020204020204" pitchFamily="34" charset="-122"/>
                <a:ea typeface="微软雅黑" panose="020B0503020204020204" pitchFamily="34" charset="-122"/>
                <a:sym typeface="微软雅黑" pitchFamily="34" charset="-122"/>
              </a:rPr>
              <a:t>成功项目展示</a:t>
            </a:r>
          </a:p>
        </p:txBody>
      </p:sp>
      <p:sp>
        <p:nvSpPr>
          <p:cNvPr id="78" name="圆角矩形 77"/>
          <p:cNvSpPr/>
          <p:nvPr/>
        </p:nvSpPr>
        <p:spPr>
          <a:xfrm>
            <a:off x="4118249" y="2649842"/>
            <a:ext cx="3955727" cy="585491"/>
          </a:xfrm>
          <a:prstGeom prst="roundRect">
            <a:avLst>
              <a:gd name="adj" fmla="val 5000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nvGrpSpPr>
          <p:cNvPr id="80" name="组合 79"/>
          <p:cNvGrpSpPr/>
          <p:nvPr/>
        </p:nvGrpSpPr>
        <p:grpSpPr>
          <a:xfrm>
            <a:off x="3753496" y="2577834"/>
            <a:ext cx="720080" cy="720080"/>
            <a:chOff x="3942060" y="1484784"/>
            <a:chExt cx="720080" cy="720080"/>
          </a:xfrm>
        </p:grpSpPr>
        <p:grpSp>
          <p:nvGrpSpPr>
            <p:cNvPr id="81" name="组合 80"/>
            <p:cNvGrpSpPr/>
            <p:nvPr/>
          </p:nvGrpSpPr>
          <p:grpSpPr>
            <a:xfrm>
              <a:off x="3942060" y="1484784"/>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83" name="椭圆 82"/>
              <p:cNvSpPr/>
              <p:nvPr/>
            </p:nvSpPr>
            <p:spPr>
              <a:xfrm>
                <a:off x="3724323" y="1908536"/>
                <a:ext cx="1329153" cy="1329153"/>
              </a:xfrm>
              <a:prstGeom prst="ellipse">
                <a:avLst/>
              </a:prstGeom>
              <a:solidFill>
                <a:srgbClr val="C00000"/>
              </a:solidFill>
              <a:ln w="28575">
                <a:solidFill>
                  <a:srgbClr val="C0000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84" name="椭圆 83"/>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sp>
          <p:nvSpPr>
            <p:cNvPr id="82" name="TextBox 7"/>
            <p:cNvSpPr>
              <a:spLocks noChangeArrowheads="1"/>
            </p:cNvSpPr>
            <p:nvPr/>
          </p:nvSpPr>
          <p:spPr bwMode="auto">
            <a:xfrm>
              <a:off x="4014068" y="1556792"/>
              <a:ext cx="585491" cy="553998"/>
            </a:xfrm>
            <a:prstGeom prst="rect">
              <a:avLst/>
            </a:prstGeom>
            <a:noFill/>
            <a:ln>
              <a:noFill/>
            </a:ln>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3600" b="1" dirty="0">
                  <a:latin typeface="微软雅黑" panose="020B0503020204020204" pitchFamily="34" charset="-122"/>
                  <a:ea typeface="微软雅黑" panose="020B0503020204020204" pitchFamily="34" charset="-122"/>
                  <a:sym typeface="微软雅黑" pitchFamily="34" charset="-122"/>
                </a:rPr>
                <a:t>3</a:t>
              </a:r>
              <a:endParaRPr lang="zh-CN" altLang="en-US" sz="3600" b="1" dirty="0">
                <a:latin typeface="微软雅黑" panose="020B0503020204020204" pitchFamily="34" charset="-122"/>
                <a:ea typeface="微软雅黑" panose="020B0503020204020204" pitchFamily="34" charset="-122"/>
                <a:sym typeface="微软雅黑" pitchFamily="34" charset="-122"/>
              </a:endParaRPr>
            </a:p>
          </p:txBody>
        </p:sp>
      </p:grpSp>
      <p:sp>
        <p:nvSpPr>
          <p:cNvPr id="85" name="TextBox 7"/>
          <p:cNvSpPr>
            <a:spLocks noChangeArrowheads="1"/>
          </p:cNvSpPr>
          <p:nvPr/>
        </p:nvSpPr>
        <p:spPr bwMode="auto">
          <a:xfrm>
            <a:off x="4859785" y="2728198"/>
            <a:ext cx="2227535" cy="430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2800" b="1" dirty="0">
                <a:latin typeface="微软雅黑" panose="020B0503020204020204" pitchFamily="34" charset="-122"/>
                <a:ea typeface="微软雅黑" panose="020B0503020204020204" pitchFamily="34" charset="-122"/>
                <a:sym typeface="微软雅黑" pitchFamily="34" charset="-122"/>
              </a:rPr>
              <a:t>工作存在不足</a:t>
            </a:r>
          </a:p>
        </p:txBody>
      </p:sp>
      <p:sp>
        <p:nvSpPr>
          <p:cNvPr id="86" name="圆角矩形 85"/>
          <p:cNvSpPr/>
          <p:nvPr/>
        </p:nvSpPr>
        <p:spPr>
          <a:xfrm>
            <a:off x="4118249" y="3513938"/>
            <a:ext cx="3955727" cy="585491"/>
          </a:xfrm>
          <a:prstGeom prst="roundRect">
            <a:avLst>
              <a:gd name="adj" fmla="val 5000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nvGrpSpPr>
          <p:cNvPr id="88" name="组合 87"/>
          <p:cNvGrpSpPr/>
          <p:nvPr/>
        </p:nvGrpSpPr>
        <p:grpSpPr>
          <a:xfrm>
            <a:off x="3753496" y="3441930"/>
            <a:ext cx="720080" cy="720080"/>
            <a:chOff x="3942060" y="1484784"/>
            <a:chExt cx="720080" cy="720080"/>
          </a:xfrm>
        </p:grpSpPr>
        <p:grpSp>
          <p:nvGrpSpPr>
            <p:cNvPr id="89" name="组合 88"/>
            <p:cNvGrpSpPr/>
            <p:nvPr/>
          </p:nvGrpSpPr>
          <p:grpSpPr>
            <a:xfrm>
              <a:off x="3942060" y="1484784"/>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91" name="椭圆 90"/>
              <p:cNvSpPr/>
              <p:nvPr/>
            </p:nvSpPr>
            <p:spPr>
              <a:xfrm>
                <a:off x="3724323" y="1908536"/>
                <a:ext cx="1329153" cy="1329153"/>
              </a:xfrm>
              <a:prstGeom prst="ellipse">
                <a:avLst/>
              </a:prstGeom>
              <a:solidFill>
                <a:srgbClr val="C00000"/>
              </a:solidFill>
              <a:ln w="28575">
                <a:solidFill>
                  <a:srgbClr val="C0000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92" name="椭圆 91"/>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sp>
          <p:nvSpPr>
            <p:cNvPr id="90" name="TextBox 7"/>
            <p:cNvSpPr>
              <a:spLocks noChangeArrowheads="1"/>
            </p:cNvSpPr>
            <p:nvPr/>
          </p:nvSpPr>
          <p:spPr bwMode="auto">
            <a:xfrm>
              <a:off x="4014068" y="1556792"/>
              <a:ext cx="585491" cy="553998"/>
            </a:xfrm>
            <a:prstGeom prst="rect">
              <a:avLst/>
            </a:prstGeom>
            <a:noFill/>
            <a:ln>
              <a:noFill/>
            </a:ln>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3600" b="1" dirty="0">
                  <a:latin typeface="微软雅黑" panose="020B0503020204020204" pitchFamily="34" charset="-122"/>
                  <a:ea typeface="微软雅黑" panose="020B0503020204020204" pitchFamily="34" charset="-122"/>
                  <a:sym typeface="微软雅黑" pitchFamily="34" charset="-122"/>
                </a:rPr>
                <a:t>4</a:t>
              </a:r>
              <a:endParaRPr lang="zh-CN" altLang="en-US" sz="3600" b="1" dirty="0">
                <a:latin typeface="微软雅黑" panose="020B0503020204020204" pitchFamily="34" charset="-122"/>
                <a:ea typeface="微软雅黑" panose="020B0503020204020204" pitchFamily="34" charset="-122"/>
                <a:sym typeface="微软雅黑" pitchFamily="34" charset="-122"/>
              </a:endParaRPr>
            </a:p>
          </p:txBody>
        </p:sp>
      </p:grpSp>
      <p:pic>
        <p:nvPicPr>
          <p:cNvPr id="120" name="图片 1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07727" y="1092596"/>
            <a:ext cx="1854818" cy="1033989"/>
          </a:xfrm>
          <a:prstGeom prst="rect">
            <a:avLst/>
          </a:prstGeom>
          <a:ln>
            <a:noFill/>
          </a:ln>
        </p:spPr>
      </p:pic>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723" y="3936492"/>
            <a:ext cx="9144000" cy="1207008"/>
          </a:xfrm>
          <a:prstGeom prst="rect">
            <a:avLst/>
          </a:prstGeom>
        </p:spPr>
      </p:pic>
      <p:pic>
        <p:nvPicPr>
          <p:cNvPr id="4" name="图片 3"/>
          <p:cNvPicPr>
            <a:picLocks noChangeAspect="1"/>
          </p:cNvPicPr>
          <p:nvPr/>
        </p:nvPicPr>
        <p:blipFill rotWithShape="1">
          <a:blip r:embed="rId5">
            <a:extLst>
              <a:ext uri="{28A0092B-C50C-407E-A947-70E740481C1C}">
                <a14:useLocalDpi xmlns:a14="http://schemas.microsoft.com/office/drawing/2010/main" val="0"/>
              </a:ext>
            </a:extLst>
          </a:blip>
          <a:srcRect r="79166" b="66126"/>
          <a:stretch/>
        </p:blipFill>
        <p:spPr>
          <a:xfrm>
            <a:off x="0" y="-43738"/>
            <a:ext cx="1905070" cy="1548716"/>
          </a:xfrm>
          <a:prstGeom prst="rect">
            <a:avLst/>
          </a:prstGeom>
        </p:spPr>
      </p:pic>
      <p:pic>
        <p:nvPicPr>
          <p:cNvPr id="121" name="图片 120"/>
          <p:cNvPicPr>
            <a:picLocks noChangeAspect="1"/>
          </p:cNvPicPr>
          <p:nvPr/>
        </p:nvPicPr>
        <p:blipFill rotWithShape="1">
          <a:blip r:embed="rId6">
            <a:extLst>
              <a:ext uri="{28A0092B-C50C-407E-A947-70E740481C1C}">
                <a14:useLocalDpi xmlns:a14="http://schemas.microsoft.com/office/drawing/2010/main" val="0"/>
              </a:ext>
            </a:extLst>
          </a:blip>
          <a:srcRect t="38149" r="77498" b="26297"/>
          <a:stretch/>
        </p:blipFill>
        <p:spPr>
          <a:xfrm>
            <a:off x="-6766" y="3305555"/>
            <a:ext cx="2057466" cy="1828752"/>
          </a:xfrm>
          <a:prstGeom prst="rect">
            <a:avLst/>
          </a:prstGeom>
        </p:spPr>
      </p:pic>
    </p:spTree>
    <p:extLst>
      <p:ext uri="{BB962C8B-B14F-4D97-AF65-F5344CB8AC3E}">
        <p14:creationId xmlns:p14="http://schemas.microsoft.com/office/powerpoint/2010/main" val="67390971"/>
      </p:ext>
    </p:extLst>
  </p:cSld>
  <p:clrMapOvr>
    <a:masterClrMapping/>
  </p:clrMapOvr>
  <mc:AlternateContent xmlns:mc="http://schemas.openxmlformats.org/markup-compatibility/2006">
    <mc:Choice xmlns:p14="http://schemas.microsoft.com/office/powerpoint/2010/main" Requires="p14">
      <p:transition spd="slow" p14:dur="1600" advClick="0" advTm="7000">
        <p14:prism isInverted="1"/>
      </p:transition>
    </mc:Choice>
    <mc:Fallback>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barn(inVertical)">
                                      <p:cBhvr>
                                        <p:cTn id="7" dur="500"/>
                                        <p:tgtEl>
                                          <p:spTgt spid="54"/>
                                        </p:tgtEl>
                                      </p:cBhvr>
                                    </p:animEffect>
                                  </p:childTnLst>
                                </p:cTn>
                              </p:par>
                              <p:par>
                                <p:cTn id="8" presetID="16" presetClass="entr" presetSubtype="21" fill="hold" nodeType="withEffect">
                                  <p:stCondLst>
                                    <p:cond delay="0"/>
                                  </p:stCondLst>
                                  <p:childTnLst>
                                    <p:set>
                                      <p:cBhvr>
                                        <p:cTn id="9" dur="1" fill="hold">
                                          <p:stCondLst>
                                            <p:cond delay="0"/>
                                          </p:stCondLst>
                                        </p:cTn>
                                        <p:tgtEl>
                                          <p:spTgt spid="51"/>
                                        </p:tgtEl>
                                        <p:attrNameLst>
                                          <p:attrName>style.visibility</p:attrName>
                                        </p:attrNameLst>
                                      </p:cBhvr>
                                      <p:to>
                                        <p:strVal val="visible"/>
                                      </p:to>
                                    </p:set>
                                    <p:animEffect transition="in" filter="barn(inVertical)">
                                      <p:cBhvr>
                                        <p:cTn id="10" dur="500"/>
                                        <p:tgtEl>
                                          <p:spTgt spid="51"/>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64"/>
                                        </p:tgtEl>
                                        <p:attrNameLst>
                                          <p:attrName>style.visibility</p:attrName>
                                        </p:attrNameLst>
                                      </p:cBhvr>
                                      <p:to>
                                        <p:strVal val="visible"/>
                                      </p:to>
                                    </p:set>
                                    <p:animEffect transition="in" filter="wipe(left)">
                                      <p:cBhvr>
                                        <p:cTn id="14" dur="500"/>
                                        <p:tgtEl>
                                          <p:spTgt spid="64"/>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62"/>
                                        </p:tgtEl>
                                        <p:attrNameLst>
                                          <p:attrName>style.visibility</p:attrName>
                                        </p:attrNameLst>
                                      </p:cBhvr>
                                      <p:to>
                                        <p:strVal val="visible"/>
                                      </p:to>
                                    </p:set>
                                    <p:animEffect transition="in" filter="wipe(left)">
                                      <p:cBhvr>
                                        <p:cTn id="18" dur="500"/>
                                        <p:tgtEl>
                                          <p:spTgt spid="62"/>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61"/>
                                        </p:tgtEl>
                                        <p:attrNameLst>
                                          <p:attrName>style.visibility</p:attrName>
                                        </p:attrNameLst>
                                      </p:cBhvr>
                                      <p:to>
                                        <p:strVal val="visible"/>
                                      </p:to>
                                    </p:set>
                                    <p:animEffect transition="in" filter="wipe(left)">
                                      <p:cBhvr>
                                        <p:cTn id="22" dur="500"/>
                                        <p:tgtEl>
                                          <p:spTgt spid="61"/>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72"/>
                                        </p:tgtEl>
                                        <p:attrNameLst>
                                          <p:attrName>style.visibility</p:attrName>
                                        </p:attrNameLst>
                                      </p:cBhvr>
                                      <p:to>
                                        <p:strVal val="visible"/>
                                      </p:to>
                                    </p:set>
                                    <p:animEffect transition="in" filter="wipe(left)">
                                      <p:cBhvr>
                                        <p:cTn id="26" dur="500"/>
                                        <p:tgtEl>
                                          <p:spTgt spid="72"/>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70"/>
                                        </p:tgtEl>
                                        <p:attrNameLst>
                                          <p:attrName>style.visibility</p:attrName>
                                        </p:attrNameLst>
                                      </p:cBhvr>
                                      <p:to>
                                        <p:strVal val="visible"/>
                                      </p:to>
                                    </p:set>
                                    <p:animEffect transition="in" filter="wipe(left)">
                                      <p:cBhvr>
                                        <p:cTn id="30" dur="500"/>
                                        <p:tgtEl>
                                          <p:spTgt spid="70"/>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69"/>
                                        </p:tgtEl>
                                        <p:attrNameLst>
                                          <p:attrName>style.visibility</p:attrName>
                                        </p:attrNameLst>
                                      </p:cBhvr>
                                      <p:to>
                                        <p:strVal val="visible"/>
                                      </p:to>
                                    </p:set>
                                    <p:animEffect transition="in" filter="wipe(left)">
                                      <p:cBhvr>
                                        <p:cTn id="34" dur="500"/>
                                        <p:tgtEl>
                                          <p:spTgt spid="69"/>
                                        </p:tgtEl>
                                      </p:cBhvr>
                                    </p:animEffect>
                                  </p:childTnLst>
                                </p:cTn>
                              </p:par>
                            </p:childTnLst>
                          </p:cTn>
                        </p:par>
                        <p:par>
                          <p:cTn id="35" fill="hold">
                            <p:stCondLst>
                              <p:cond delay="3500"/>
                            </p:stCondLst>
                            <p:childTnLst>
                              <p:par>
                                <p:cTn id="36" presetID="22" presetClass="entr" presetSubtype="8" fill="hold" nodeType="afterEffect">
                                  <p:stCondLst>
                                    <p:cond delay="0"/>
                                  </p:stCondLst>
                                  <p:childTnLst>
                                    <p:set>
                                      <p:cBhvr>
                                        <p:cTn id="37" dur="1" fill="hold">
                                          <p:stCondLst>
                                            <p:cond delay="0"/>
                                          </p:stCondLst>
                                        </p:cTn>
                                        <p:tgtEl>
                                          <p:spTgt spid="80"/>
                                        </p:tgtEl>
                                        <p:attrNameLst>
                                          <p:attrName>style.visibility</p:attrName>
                                        </p:attrNameLst>
                                      </p:cBhvr>
                                      <p:to>
                                        <p:strVal val="visible"/>
                                      </p:to>
                                    </p:set>
                                    <p:animEffect transition="in" filter="wipe(left)">
                                      <p:cBhvr>
                                        <p:cTn id="38" dur="500"/>
                                        <p:tgtEl>
                                          <p:spTgt spid="80"/>
                                        </p:tgtEl>
                                      </p:cBhvr>
                                    </p:animEffect>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78"/>
                                        </p:tgtEl>
                                        <p:attrNameLst>
                                          <p:attrName>style.visibility</p:attrName>
                                        </p:attrNameLst>
                                      </p:cBhvr>
                                      <p:to>
                                        <p:strVal val="visible"/>
                                      </p:to>
                                    </p:set>
                                    <p:animEffect transition="in" filter="wipe(left)">
                                      <p:cBhvr>
                                        <p:cTn id="42" dur="500"/>
                                        <p:tgtEl>
                                          <p:spTgt spid="78"/>
                                        </p:tgtEl>
                                      </p:cBhvr>
                                    </p:animEffect>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85"/>
                                        </p:tgtEl>
                                        <p:attrNameLst>
                                          <p:attrName>style.visibility</p:attrName>
                                        </p:attrNameLst>
                                      </p:cBhvr>
                                      <p:to>
                                        <p:strVal val="visible"/>
                                      </p:to>
                                    </p:set>
                                    <p:animEffect transition="in" filter="wipe(left)">
                                      <p:cBhvr>
                                        <p:cTn id="46" dur="500"/>
                                        <p:tgtEl>
                                          <p:spTgt spid="85"/>
                                        </p:tgtEl>
                                      </p:cBhvr>
                                    </p:animEffect>
                                  </p:childTnLst>
                                </p:cTn>
                              </p:par>
                            </p:childTnLst>
                          </p:cTn>
                        </p:par>
                        <p:par>
                          <p:cTn id="47" fill="hold">
                            <p:stCondLst>
                              <p:cond delay="5000"/>
                            </p:stCondLst>
                            <p:childTnLst>
                              <p:par>
                                <p:cTn id="48" presetID="22" presetClass="entr" presetSubtype="8" fill="hold" nodeType="afterEffect">
                                  <p:stCondLst>
                                    <p:cond delay="0"/>
                                  </p:stCondLst>
                                  <p:childTnLst>
                                    <p:set>
                                      <p:cBhvr>
                                        <p:cTn id="49" dur="1" fill="hold">
                                          <p:stCondLst>
                                            <p:cond delay="0"/>
                                          </p:stCondLst>
                                        </p:cTn>
                                        <p:tgtEl>
                                          <p:spTgt spid="88"/>
                                        </p:tgtEl>
                                        <p:attrNameLst>
                                          <p:attrName>style.visibility</p:attrName>
                                        </p:attrNameLst>
                                      </p:cBhvr>
                                      <p:to>
                                        <p:strVal val="visible"/>
                                      </p:to>
                                    </p:set>
                                    <p:animEffect transition="in" filter="wipe(left)">
                                      <p:cBhvr>
                                        <p:cTn id="50" dur="500"/>
                                        <p:tgtEl>
                                          <p:spTgt spid="88"/>
                                        </p:tgtEl>
                                      </p:cBhvr>
                                    </p:animEffect>
                                  </p:childTnLst>
                                </p:cTn>
                              </p:par>
                            </p:childTnLst>
                          </p:cTn>
                        </p:par>
                        <p:par>
                          <p:cTn id="51" fill="hold">
                            <p:stCondLst>
                              <p:cond delay="5500"/>
                            </p:stCondLst>
                            <p:childTnLst>
                              <p:par>
                                <p:cTn id="52" presetID="22" presetClass="entr" presetSubtype="8" fill="hold" grpId="0" nodeType="afterEffect">
                                  <p:stCondLst>
                                    <p:cond delay="0"/>
                                  </p:stCondLst>
                                  <p:childTnLst>
                                    <p:set>
                                      <p:cBhvr>
                                        <p:cTn id="53" dur="1" fill="hold">
                                          <p:stCondLst>
                                            <p:cond delay="0"/>
                                          </p:stCondLst>
                                        </p:cTn>
                                        <p:tgtEl>
                                          <p:spTgt spid="86"/>
                                        </p:tgtEl>
                                        <p:attrNameLst>
                                          <p:attrName>style.visibility</p:attrName>
                                        </p:attrNameLst>
                                      </p:cBhvr>
                                      <p:to>
                                        <p:strVal val="visible"/>
                                      </p:to>
                                    </p:set>
                                    <p:animEffect transition="in" filter="wipe(left)">
                                      <p:cBhvr>
                                        <p:cTn id="54" dur="500"/>
                                        <p:tgtEl>
                                          <p:spTgt spid="86"/>
                                        </p:tgtEl>
                                      </p:cBhvr>
                                    </p:animEffect>
                                  </p:childTnLst>
                                </p:cTn>
                              </p:par>
                            </p:childTnLst>
                          </p:cTn>
                        </p:par>
                        <p:par>
                          <p:cTn id="55" fill="hold">
                            <p:stCondLst>
                              <p:cond delay="6000"/>
                            </p:stCondLst>
                            <p:childTnLst>
                              <p:par>
                                <p:cTn id="56" presetID="22" presetClass="entr" presetSubtype="8" fill="hold" grpId="0" nodeType="afterEffect">
                                  <p:stCondLst>
                                    <p:cond delay="0"/>
                                  </p:stCondLst>
                                  <p:childTnLst>
                                    <p:set>
                                      <p:cBhvr>
                                        <p:cTn id="57" dur="1" fill="hold">
                                          <p:stCondLst>
                                            <p:cond delay="0"/>
                                          </p:stCondLst>
                                        </p:cTn>
                                        <p:tgtEl>
                                          <p:spTgt spid="77"/>
                                        </p:tgtEl>
                                        <p:attrNameLst>
                                          <p:attrName>style.visibility</p:attrName>
                                        </p:attrNameLst>
                                      </p:cBhvr>
                                      <p:to>
                                        <p:strVal val="visible"/>
                                      </p:to>
                                    </p:set>
                                    <p:animEffect transition="in" filter="wipe(left)">
                                      <p:cBhvr>
                                        <p:cTn id="58"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61" grpId="0"/>
      <p:bldP spid="62" grpId="0" animBg="1"/>
      <p:bldP spid="69" grpId="0"/>
      <p:bldP spid="70" grpId="0" animBg="1"/>
      <p:bldP spid="77" grpId="0"/>
      <p:bldP spid="78" grpId="0" animBg="1"/>
      <p:bldP spid="85" grpId="0"/>
      <p:bldP spid="8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609704" y="1504978"/>
            <a:ext cx="1959173" cy="1496096"/>
            <a:chOff x="630070" y="1707654"/>
            <a:chExt cx="1959173" cy="1496096"/>
          </a:xfrm>
        </p:grpSpPr>
        <p:sp>
          <p:nvSpPr>
            <p:cNvPr id="37" name="流程图: 手动输入 36"/>
            <p:cNvSpPr/>
            <p:nvPr/>
          </p:nvSpPr>
          <p:spPr>
            <a:xfrm>
              <a:off x="630070" y="1707654"/>
              <a:ext cx="1959173" cy="1496096"/>
            </a:xfrm>
            <a:prstGeom prst="flowChartManualInput">
              <a:avLst/>
            </a:prstGeom>
            <a:solidFill>
              <a:srgbClr val="2363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38" name="Picture 2" descr="C:\Documents and Settings\Administrator\桌面\图标\ico\swap-vert-circle.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108796" y="2022689"/>
              <a:ext cx="1001719" cy="100171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grpSp>
        <p:nvGrpSpPr>
          <p:cNvPr id="39" name="组合 38"/>
          <p:cNvGrpSpPr/>
          <p:nvPr/>
        </p:nvGrpSpPr>
        <p:grpSpPr>
          <a:xfrm>
            <a:off x="2568877" y="1509624"/>
            <a:ext cx="1947007" cy="1486805"/>
            <a:chOff x="2589243" y="1712300"/>
            <a:chExt cx="1947007" cy="1486805"/>
          </a:xfrm>
        </p:grpSpPr>
        <p:sp>
          <p:nvSpPr>
            <p:cNvPr id="40" name="流程图: 手动输入 39"/>
            <p:cNvSpPr/>
            <p:nvPr/>
          </p:nvSpPr>
          <p:spPr>
            <a:xfrm flipH="1">
              <a:off x="2589243" y="1712300"/>
              <a:ext cx="1947007" cy="1486805"/>
            </a:xfrm>
            <a:prstGeom prst="flowChartManualInpu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41" name="Picture 3" descr="C:\Documents and Settings\Administrator\桌面\图标\ico\verified-user.pn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3137335" y="2098943"/>
              <a:ext cx="849210" cy="84921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grpSp>
        <p:nvGrpSpPr>
          <p:cNvPr id="42" name="组合 41"/>
          <p:cNvGrpSpPr/>
          <p:nvPr/>
        </p:nvGrpSpPr>
        <p:grpSpPr>
          <a:xfrm>
            <a:off x="6475057" y="1509624"/>
            <a:ext cx="1947007" cy="1486805"/>
            <a:chOff x="6495423" y="1712300"/>
            <a:chExt cx="1947007" cy="1486805"/>
          </a:xfrm>
        </p:grpSpPr>
        <p:sp>
          <p:nvSpPr>
            <p:cNvPr id="43" name="流程图: 手动输入 42"/>
            <p:cNvSpPr/>
            <p:nvPr/>
          </p:nvSpPr>
          <p:spPr>
            <a:xfrm flipH="1">
              <a:off x="6495423" y="1712300"/>
              <a:ext cx="1947007" cy="1486805"/>
            </a:xfrm>
            <a:prstGeom prst="flowChartManualInpu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44" name="Picture 4" descr="C:\Documents and Settings\Administrator\桌面\图标\ico\vpn-lock.png"/>
            <p:cNvPicPr>
              <a:picLocks noChangeAspect="1" noChangeArrowheads="1"/>
            </p:cNvPicPr>
            <p:nvPr/>
          </p:nvPicPr>
          <p:blipFill>
            <a:blip r:embed="rId7" cstate="print">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7027351" y="2081974"/>
              <a:ext cx="883149" cy="88314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grpSp>
        <p:nvGrpSpPr>
          <p:cNvPr id="45" name="组合 44"/>
          <p:cNvGrpSpPr/>
          <p:nvPr/>
        </p:nvGrpSpPr>
        <p:grpSpPr>
          <a:xfrm>
            <a:off x="4515884" y="1504978"/>
            <a:ext cx="1959173" cy="1496096"/>
            <a:chOff x="4536250" y="1707654"/>
            <a:chExt cx="1959173" cy="1496096"/>
          </a:xfrm>
        </p:grpSpPr>
        <p:sp>
          <p:nvSpPr>
            <p:cNvPr id="46" name="流程图: 手动输入 45"/>
            <p:cNvSpPr/>
            <p:nvPr/>
          </p:nvSpPr>
          <p:spPr>
            <a:xfrm>
              <a:off x="4536250" y="1707654"/>
              <a:ext cx="1959173" cy="1496096"/>
            </a:xfrm>
            <a:prstGeom prst="flowChartManualInput">
              <a:avLst/>
            </a:prstGeom>
            <a:solidFill>
              <a:srgbClr val="2363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47" name="Picture 5" descr="C:\Documents and Settings\Administrator\桌面\图标\ico\cloud-queue.png"/>
            <p:cNvPicPr>
              <a:picLocks noChangeAspect="1" noChangeArrowheads="1"/>
            </p:cNvPicPr>
            <p:nvPr/>
          </p:nvPicPr>
          <p:blipFill>
            <a:blip r:embed="rId9" cstate="print">
              <a:extLst>
                <a:ext uri="{BEBA8EAE-BF5A-486C-A8C5-ECC9F3942E4B}">
                  <a14:imgProps xmlns:a14="http://schemas.microsoft.com/office/drawing/2010/main">
                    <a14:imgLayer r:embed="rId10">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5073006" y="2080719"/>
              <a:ext cx="885659" cy="88565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
        <p:nvSpPr>
          <p:cNvPr id="48" name="矩形 47"/>
          <p:cNvSpPr/>
          <p:nvPr/>
        </p:nvSpPr>
        <p:spPr>
          <a:xfrm>
            <a:off x="609704" y="3080153"/>
            <a:ext cx="1959174" cy="307777"/>
          </a:xfrm>
          <a:prstGeom prst="rect">
            <a:avLst/>
          </a:prstGeom>
        </p:spPr>
        <p:txBody>
          <a:bodyPr wrap="square">
            <a:spAutoFit/>
          </a:bodyPr>
          <a:lstStyle/>
          <a:p>
            <a:pPr algn="ctr" fontAlgn="base"/>
            <a:r>
              <a:rPr lang="zh-CN" altLang="en-US" sz="1400" b="1" dirty="0">
                <a:latin typeface="微软雅黑" panose="020B0503020204020204" pitchFamily="34" charset="-122"/>
                <a:ea typeface="微软雅黑" panose="020B0503020204020204" pitchFamily="34" charset="-122"/>
              </a:rPr>
              <a:t>点击添加标题</a:t>
            </a:r>
            <a:endParaRPr lang="zh-CN" altLang="en-US" sz="1400" dirty="0">
              <a:latin typeface="微软雅黑" panose="020B0503020204020204" pitchFamily="34" charset="-122"/>
              <a:ea typeface="微软雅黑" panose="020B0503020204020204" pitchFamily="34" charset="-122"/>
            </a:endParaRPr>
          </a:p>
        </p:txBody>
      </p:sp>
      <p:sp>
        <p:nvSpPr>
          <p:cNvPr id="49" name="TextBox 60"/>
          <p:cNvSpPr txBox="1"/>
          <p:nvPr/>
        </p:nvSpPr>
        <p:spPr>
          <a:xfrm>
            <a:off x="1045611" y="3328321"/>
            <a:ext cx="1216854" cy="1015663"/>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rPr>
              <a:t>点击输入文字点击输入文字点击输入文字点击输入文字点击输入文字</a:t>
            </a:r>
            <a:endParaRPr lang="zh-CN" altLang="en-US" sz="1200" dirty="0">
              <a:solidFill>
                <a:srgbClr val="355D80"/>
              </a:solidFill>
              <a:latin typeface="微软雅黑" panose="020B0503020204020204" pitchFamily="34" charset="-122"/>
              <a:ea typeface="微软雅黑" panose="020B0503020204020204" pitchFamily="34" charset="-122"/>
            </a:endParaRPr>
          </a:p>
        </p:txBody>
      </p:sp>
      <p:sp>
        <p:nvSpPr>
          <p:cNvPr id="50" name="矩形 49"/>
          <p:cNvSpPr/>
          <p:nvPr/>
        </p:nvSpPr>
        <p:spPr>
          <a:xfrm>
            <a:off x="2556710" y="3080153"/>
            <a:ext cx="1959174" cy="307777"/>
          </a:xfrm>
          <a:prstGeom prst="rect">
            <a:avLst/>
          </a:prstGeom>
        </p:spPr>
        <p:txBody>
          <a:bodyPr wrap="square">
            <a:spAutoFit/>
          </a:bodyPr>
          <a:lstStyle/>
          <a:p>
            <a:pPr algn="ctr" fontAlgn="base"/>
            <a:r>
              <a:rPr lang="zh-CN" altLang="en-US" sz="1400" b="1" dirty="0">
                <a:latin typeface="微软雅黑" panose="020B0503020204020204" pitchFamily="34" charset="-122"/>
                <a:ea typeface="微软雅黑" panose="020B0503020204020204" pitchFamily="34" charset="-122"/>
              </a:rPr>
              <a:t>点击添加标题</a:t>
            </a:r>
            <a:endParaRPr lang="zh-CN" altLang="en-US" sz="1400" dirty="0">
              <a:latin typeface="微软雅黑" panose="020B0503020204020204" pitchFamily="34" charset="-122"/>
              <a:ea typeface="微软雅黑" panose="020B0503020204020204" pitchFamily="34" charset="-122"/>
            </a:endParaRPr>
          </a:p>
        </p:txBody>
      </p:sp>
      <p:sp>
        <p:nvSpPr>
          <p:cNvPr id="51" name="TextBox 62"/>
          <p:cNvSpPr txBox="1"/>
          <p:nvPr/>
        </p:nvSpPr>
        <p:spPr>
          <a:xfrm>
            <a:off x="2993503" y="3371316"/>
            <a:ext cx="1164807" cy="1015663"/>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rPr>
              <a:t>点击输入文字点击输入文字点击输入文字点击输入文字点击输入文字</a:t>
            </a:r>
            <a:endParaRPr lang="zh-CN" altLang="en-US" sz="1200" dirty="0">
              <a:solidFill>
                <a:srgbClr val="355D80"/>
              </a:solidFill>
              <a:latin typeface="微软雅黑" panose="020B0503020204020204" pitchFamily="34" charset="-122"/>
              <a:ea typeface="微软雅黑" panose="020B0503020204020204" pitchFamily="34" charset="-122"/>
            </a:endParaRPr>
          </a:p>
        </p:txBody>
      </p:sp>
      <p:sp>
        <p:nvSpPr>
          <p:cNvPr id="52" name="矩形 51"/>
          <p:cNvSpPr/>
          <p:nvPr/>
        </p:nvSpPr>
        <p:spPr>
          <a:xfrm>
            <a:off x="4503716" y="3080153"/>
            <a:ext cx="1959174" cy="307777"/>
          </a:xfrm>
          <a:prstGeom prst="rect">
            <a:avLst/>
          </a:prstGeom>
        </p:spPr>
        <p:txBody>
          <a:bodyPr wrap="square">
            <a:spAutoFit/>
          </a:bodyPr>
          <a:lstStyle/>
          <a:p>
            <a:pPr algn="ctr" fontAlgn="base"/>
            <a:r>
              <a:rPr lang="zh-CN" altLang="en-US" sz="1400" b="1" dirty="0">
                <a:latin typeface="微软雅黑" panose="020B0503020204020204" pitchFamily="34" charset="-122"/>
                <a:ea typeface="微软雅黑" panose="020B0503020204020204" pitchFamily="34" charset="-122"/>
              </a:rPr>
              <a:t>点击添加标题</a:t>
            </a:r>
            <a:endParaRPr lang="zh-CN" altLang="en-US" sz="1400" dirty="0">
              <a:latin typeface="微软雅黑" panose="020B0503020204020204" pitchFamily="34" charset="-122"/>
              <a:ea typeface="微软雅黑" panose="020B0503020204020204" pitchFamily="34" charset="-122"/>
            </a:endParaRPr>
          </a:p>
        </p:txBody>
      </p:sp>
      <p:sp>
        <p:nvSpPr>
          <p:cNvPr id="53" name="TextBox 64"/>
          <p:cNvSpPr txBox="1"/>
          <p:nvPr/>
        </p:nvSpPr>
        <p:spPr>
          <a:xfrm>
            <a:off x="4950186" y="3359964"/>
            <a:ext cx="1162695" cy="1015663"/>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rPr>
              <a:t>点击输入文字点击输入文字点击输入文字点击输入文字点击输入文字</a:t>
            </a:r>
            <a:endParaRPr lang="zh-CN" altLang="en-US" sz="1200" dirty="0">
              <a:solidFill>
                <a:srgbClr val="355D80"/>
              </a:solidFill>
              <a:latin typeface="微软雅黑" panose="020B0503020204020204" pitchFamily="34" charset="-122"/>
              <a:ea typeface="微软雅黑" panose="020B0503020204020204" pitchFamily="34" charset="-122"/>
            </a:endParaRPr>
          </a:p>
        </p:txBody>
      </p:sp>
      <p:sp>
        <p:nvSpPr>
          <p:cNvPr id="54" name="矩形 53"/>
          <p:cNvSpPr/>
          <p:nvPr/>
        </p:nvSpPr>
        <p:spPr>
          <a:xfrm>
            <a:off x="6450722" y="3080153"/>
            <a:ext cx="1959174" cy="307777"/>
          </a:xfrm>
          <a:prstGeom prst="rect">
            <a:avLst/>
          </a:prstGeom>
        </p:spPr>
        <p:txBody>
          <a:bodyPr wrap="square">
            <a:spAutoFit/>
          </a:bodyPr>
          <a:lstStyle/>
          <a:p>
            <a:pPr algn="ctr" fontAlgn="base"/>
            <a:r>
              <a:rPr lang="zh-CN" altLang="en-US" sz="1400" b="1" dirty="0">
                <a:latin typeface="微软雅黑" panose="020B0503020204020204" pitchFamily="34" charset="-122"/>
                <a:ea typeface="微软雅黑" panose="020B0503020204020204" pitchFamily="34" charset="-122"/>
              </a:rPr>
              <a:t>点击添加标题</a:t>
            </a:r>
            <a:endParaRPr lang="zh-CN" altLang="en-US" sz="1400" dirty="0">
              <a:latin typeface="微软雅黑" panose="020B0503020204020204" pitchFamily="34" charset="-122"/>
              <a:ea typeface="微软雅黑" panose="020B0503020204020204" pitchFamily="34" charset="-122"/>
            </a:endParaRPr>
          </a:p>
        </p:txBody>
      </p:sp>
      <p:sp>
        <p:nvSpPr>
          <p:cNvPr id="55" name="TextBox 66"/>
          <p:cNvSpPr txBox="1"/>
          <p:nvPr/>
        </p:nvSpPr>
        <p:spPr>
          <a:xfrm>
            <a:off x="6914540" y="3361548"/>
            <a:ext cx="1200041" cy="1015663"/>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rPr>
              <a:t>点击输入文字点击输入文字点击输入文字点击输入文字点击输入文字</a:t>
            </a:r>
            <a:endParaRPr lang="zh-CN" altLang="en-US" sz="1200" dirty="0">
              <a:solidFill>
                <a:srgbClr val="355D80"/>
              </a:solidFill>
              <a:latin typeface="微软雅黑" panose="020B0503020204020204" pitchFamily="34" charset="-122"/>
              <a:ea typeface="微软雅黑" panose="020B0503020204020204" pitchFamily="34" charset="-122"/>
            </a:endParaRPr>
          </a:p>
        </p:txBody>
      </p:sp>
      <p:sp>
        <p:nvSpPr>
          <p:cNvPr id="56" name="Rectangle 36"/>
          <p:cNvSpPr>
            <a:spLocks noChangeArrowheads="1"/>
          </p:cNvSpPr>
          <p:nvPr/>
        </p:nvSpPr>
        <p:spPr bwMode="auto">
          <a:xfrm>
            <a:off x="822434" y="234429"/>
            <a:ext cx="17331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r>
              <a:rPr lang="zh-CN" altLang="zh-CN" sz="2000" b="1" dirty="0">
                <a:latin typeface="微软雅黑" panose="020B0503020204020204" pitchFamily="34" charset="-122"/>
                <a:ea typeface="微软雅黑" panose="020B0503020204020204" pitchFamily="34" charset="-122"/>
              </a:rPr>
              <a:t>点击添加标题</a:t>
            </a:r>
            <a:endParaRPr lang="zh-CN" altLang="zh-CN" sz="2000" dirty="0">
              <a:latin typeface="微软雅黑" panose="020B0503020204020204" pitchFamily="34" charset="-122"/>
              <a:ea typeface="微软雅黑" panose="020B0503020204020204" pitchFamily="34" charset="-122"/>
            </a:endParaRPr>
          </a:p>
        </p:txBody>
      </p:sp>
      <p:pic>
        <p:nvPicPr>
          <p:cNvPr id="57" name="图片 5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6595" y="183694"/>
            <a:ext cx="808746" cy="450845"/>
          </a:xfrm>
          <a:prstGeom prst="rect">
            <a:avLst/>
          </a:prstGeom>
        </p:spPr>
      </p:pic>
      <p:pic>
        <p:nvPicPr>
          <p:cNvPr id="58" name="图片 57"/>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6723" y="3936492"/>
            <a:ext cx="9144000" cy="120700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7000">
        <p14:prism isInverted="1"/>
      </p:transition>
    </mc:Choice>
    <mc:Fallback>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ipe(down)">
                                      <p:cBhvr>
                                        <p:cTn id="7" dur="500"/>
                                        <p:tgtEl>
                                          <p:spTgt spid="58"/>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p:cTn id="12" dur="500" fill="hold"/>
                                        <p:tgtEl>
                                          <p:spTgt spid="57"/>
                                        </p:tgtEl>
                                        <p:attrNameLst>
                                          <p:attrName>ppt_w</p:attrName>
                                        </p:attrNameLst>
                                      </p:cBhvr>
                                      <p:tavLst>
                                        <p:tav tm="0">
                                          <p:val>
                                            <p:fltVal val="0"/>
                                          </p:val>
                                        </p:tav>
                                        <p:tav tm="100000">
                                          <p:val>
                                            <p:strVal val="#ppt_w"/>
                                          </p:val>
                                        </p:tav>
                                      </p:tavLst>
                                    </p:anim>
                                    <p:anim calcmode="lin" valueType="num">
                                      <p:cBhvr>
                                        <p:cTn id="13" dur="500" fill="hold"/>
                                        <p:tgtEl>
                                          <p:spTgt spid="57"/>
                                        </p:tgtEl>
                                        <p:attrNameLst>
                                          <p:attrName>ppt_h</p:attrName>
                                        </p:attrNameLst>
                                      </p:cBhvr>
                                      <p:tavLst>
                                        <p:tav tm="0">
                                          <p:val>
                                            <p:fltVal val="0"/>
                                          </p:val>
                                        </p:tav>
                                        <p:tav tm="100000">
                                          <p:val>
                                            <p:strVal val="#ppt_h"/>
                                          </p:val>
                                        </p:tav>
                                      </p:tavLst>
                                    </p:anim>
                                    <p:animEffect transition="in" filter="fade">
                                      <p:cBhvr>
                                        <p:cTn id="14" dur="500"/>
                                        <p:tgtEl>
                                          <p:spTgt spid="57"/>
                                        </p:tgtEl>
                                      </p:cBhvr>
                                    </p:animEffect>
                                  </p:childTnLst>
                                </p:cTn>
                              </p:par>
                              <p:par>
                                <p:cTn id="15" presetID="2" presetClass="entr" presetSubtype="8" fill="hold" grpId="0" nodeType="withEffect">
                                  <p:stCondLst>
                                    <p:cond delay="0"/>
                                  </p:stCondLst>
                                  <p:childTnLst>
                                    <p:set>
                                      <p:cBhvr>
                                        <p:cTn id="16" dur="1" fill="hold">
                                          <p:stCondLst>
                                            <p:cond delay="0"/>
                                          </p:stCondLst>
                                        </p:cTn>
                                        <p:tgtEl>
                                          <p:spTgt spid="56"/>
                                        </p:tgtEl>
                                        <p:attrNameLst>
                                          <p:attrName>style.visibility</p:attrName>
                                        </p:attrNameLst>
                                      </p:cBhvr>
                                      <p:to>
                                        <p:strVal val="visible"/>
                                      </p:to>
                                    </p:set>
                                    <p:anim calcmode="lin" valueType="num">
                                      <p:cBhvr additive="base">
                                        <p:cTn id="17" dur="500" fill="hold"/>
                                        <p:tgtEl>
                                          <p:spTgt spid="56"/>
                                        </p:tgtEl>
                                        <p:attrNameLst>
                                          <p:attrName>ppt_x</p:attrName>
                                        </p:attrNameLst>
                                      </p:cBhvr>
                                      <p:tavLst>
                                        <p:tav tm="0">
                                          <p:val>
                                            <p:strVal val="0-#ppt_w/2"/>
                                          </p:val>
                                        </p:tav>
                                        <p:tav tm="100000">
                                          <p:val>
                                            <p:strVal val="#ppt_x"/>
                                          </p:val>
                                        </p:tav>
                                      </p:tavLst>
                                    </p:anim>
                                    <p:anim calcmode="lin" valueType="num">
                                      <p:cBhvr additive="base">
                                        <p:cTn id="18" dur="500" fill="hold"/>
                                        <p:tgtEl>
                                          <p:spTgt spid="56"/>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42" presetClass="entr" presetSubtype="0" fill="hold" nodeType="after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1000"/>
                                        <p:tgtEl>
                                          <p:spTgt spid="36"/>
                                        </p:tgtEl>
                                      </p:cBhvr>
                                    </p:animEffect>
                                    <p:anim calcmode="lin" valueType="num">
                                      <p:cBhvr>
                                        <p:cTn id="23" dur="1000" fill="hold"/>
                                        <p:tgtEl>
                                          <p:spTgt spid="36"/>
                                        </p:tgtEl>
                                        <p:attrNameLst>
                                          <p:attrName>ppt_x</p:attrName>
                                        </p:attrNameLst>
                                      </p:cBhvr>
                                      <p:tavLst>
                                        <p:tav tm="0">
                                          <p:val>
                                            <p:strVal val="#ppt_x"/>
                                          </p:val>
                                        </p:tav>
                                        <p:tav tm="100000">
                                          <p:val>
                                            <p:strVal val="#ppt_x"/>
                                          </p:val>
                                        </p:tav>
                                      </p:tavLst>
                                    </p:anim>
                                    <p:anim calcmode="lin" valueType="num">
                                      <p:cBhvr>
                                        <p:cTn id="24" dur="1000" fill="hold"/>
                                        <p:tgtEl>
                                          <p:spTgt spid="36"/>
                                        </p:tgtEl>
                                        <p:attrNameLst>
                                          <p:attrName>ppt_y</p:attrName>
                                        </p:attrNameLst>
                                      </p:cBhvr>
                                      <p:tavLst>
                                        <p:tav tm="0">
                                          <p:val>
                                            <p:strVal val="#ppt_y+.1"/>
                                          </p:val>
                                        </p:tav>
                                        <p:tav tm="100000">
                                          <p:val>
                                            <p:strVal val="#ppt_y"/>
                                          </p:val>
                                        </p:tav>
                                      </p:tavLst>
                                    </p:anim>
                                  </p:childTnLst>
                                </p:cTn>
                              </p:par>
                              <p:par>
                                <p:cTn id="25" presetID="41" presetClass="entr" presetSubtype="0" fill="hold" grpId="0" nodeType="withEffect">
                                  <p:stCondLst>
                                    <p:cond delay="0"/>
                                  </p:stCondLst>
                                  <p:iterate type="lt">
                                    <p:tmPct val="10000"/>
                                  </p:iterate>
                                  <p:childTnLst>
                                    <p:set>
                                      <p:cBhvr>
                                        <p:cTn id="26" dur="1" fill="hold">
                                          <p:stCondLst>
                                            <p:cond delay="0"/>
                                          </p:stCondLst>
                                        </p:cTn>
                                        <p:tgtEl>
                                          <p:spTgt spid="48"/>
                                        </p:tgtEl>
                                        <p:attrNameLst>
                                          <p:attrName>style.visibility</p:attrName>
                                        </p:attrNameLst>
                                      </p:cBhvr>
                                      <p:to>
                                        <p:strVal val="visible"/>
                                      </p:to>
                                    </p:set>
                                    <p:anim calcmode="lin" valueType="num">
                                      <p:cBhvr>
                                        <p:cTn id="27" dur="500" fill="hold"/>
                                        <p:tgtEl>
                                          <p:spTgt spid="48"/>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48"/>
                                        </p:tgtEl>
                                        <p:attrNameLst>
                                          <p:attrName>ppt_y</p:attrName>
                                        </p:attrNameLst>
                                      </p:cBhvr>
                                      <p:tavLst>
                                        <p:tav tm="0">
                                          <p:val>
                                            <p:strVal val="#ppt_y"/>
                                          </p:val>
                                        </p:tav>
                                        <p:tav tm="100000">
                                          <p:val>
                                            <p:strVal val="#ppt_y"/>
                                          </p:val>
                                        </p:tav>
                                      </p:tavLst>
                                    </p:anim>
                                    <p:anim calcmode="lin" valueType="num">
                                      <p:cBhvr>
                                        <p:cTn id="29" dur="500" fill="hold"/>
                                        <p:tgtEl>
                                          <p:spTgt spid="48"/>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48"/>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48"/>
                                        </p:tgtEl>
                                      </p:cBhvr>
                                    </p:animEffect>
                                  </p:childTnLst>
                                </p:cTn>
                              </p:par>
                              <p:par>
                                <p:cTn id="32" presetID="42" presetClass="entr" presetSubtype="0" fill="hold" grpId="0" nodeType="withEffect">
                                  <p:stCondLst>
                                    <p:cond delay="0"/>
                                  </p:stCondLst>
                                  <p:childTnLst>
                                    <p:set>
                                      <p:cBhvr>
                                        <p:cTn id="33" dur="1" fill="hold">
                                          <p:stCondLst>
                                            <p:cond delay="0"/>
                                          </p:stCondLst>
                                        </p:cTn>
                                        <p:tgtEl>
                                          <p:spTgt spid="49"/>
                                        </p:tgtEl>
                                        <p:attrNameLst>
                                          <p:attrName>style.visibility</p:attrName>
                                        </p:attrNameLst>
                                      </p:cBhvr>
                                      <p:to>
                                        <p:strVal val="visible"/>
                                      </p:to>
                                    </p:set>
                                    <p:animEffect transition="in" filter="fade">
                                      <p:cBhvr>
                                        <p:cTn id="34" dur="500"/>
                                        <p:tgtEl>
                                          <p:spTgt spid="49"/>
                                        </p:tgtEl>
                                      </p:cBhvr>
                                    </p:animEffect>
                                    <p:anim calcmode="lin" valueType="num">
                                      <p:cBhvr>
                                        <p:cTn id="35" dur="500" fill="hold"/>
                                        <p:tgtEl>
                                          <p:spTgt spid="49"/>
                                        </p:tgtEl>
                                        <p:attrNameLst>
                                          <p:attrName>ppt_x</p:attrName>
                                        </p:attrNameLst>
                                      </p:cBhvr>
                                      <p:tavLst>
                                        <p:tav tm="0">
                                          <p:val>
                                            <p:strVal val="#ppt_x"/>
                                          </p:val>
                                        </p:tav>
                                        <p:tav tm="100000">
                                          <p:val>
                                            <p:strVal val="#ppt_x"/>
                                          </p:val>
                                        </p:tav>
                                      </p:tavLst>
                                    </p:anim>
                                    <p:anim calcmode="lin" valueType="num">
                                      <p:cBhvr>
                                        <p:cTn id="36" dur="500" fill="hold"/>
                                        <p:tgtEl>
                                          <p:spTgt spid="49"/>
                                        </p:tgtEl>
                                        <p:attrNameLst>
                                          <p:attrName>ppt_y</p:attrName>
                                        </p:attrNameLst>
                                      </p:cBhvr>
                                      <p:tavLst>
                                        <p:tav tm="0">
                                          <p:val>
                                            <p:strVal val="#ppt_y+.1"/>
                                          </p:val>
                                        </p:tav>
                                        <p:tav tm="100000">
                                          <p:val>
                                            <p:strVal val="#ppt_y"/>
                                          </p:val>
                                        </p:tav>
                                      </p:tavLst>
                                    </p:anim>
                                  </p:childTnLst>
                                </p:cTn>
                              </p:par>
                            </p:childTnLst>
                          </p:cTn>
                        </p:par>
                        <p:par>
                          <p:cTn id="37" fill="hold">
                            <p:stCondLst>
                              <p:cond delay="1500"/>
                            </p:stCondLst>
                            <p:childTnLst>
                              <p:par>
                                <p:cTn id="38" presetID="42" presetClass="entr" presetSubtype="0" fill="hold" nodeType="after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fade">
                                      <p:cBhvr>
                                        <p:cTn id="40" dur="1000"/>
                                        <p:tgtEl>
                                          <p:spTgt spid="39"/>
                                        </p:tgtEl>
                                      </p:cBhvr>
                                    </p:animEffect>
                                    <p:anim calcmode="lin" valueType="num">
                                      <p:cBhvr>
                                        <p:cTn id="41" dur="1000" fill="hold"/>
                                        <p:tgtEl>
                                          <p:spTgt spid="39"/>
                                        </p:tgtEl>
                                        <p:attrNameLst>
                                          <p:attrName>ppt_x</p:attrName>
                                        </p:attrNameLst>
                                      </p:cBhvr>
                                      <p:tavLst>
                                        <p:tav tm="0">
                                          <p:val>
                                            <p:strVal val="#ppt_x"/>
                                          </p:val>
                                        </p:tav>
                                        <p:tav tm="100000">
                                          <p:val>
                                            <p:strVal val="#ppt_x"/>
                                          </p:val>
                                        </p:tav>
                                      </p:tavLst>
                                    </p:anim>
                                    <p:anim calcmode="lin" valueType="num">
                                      <p:cBhvr>
                                        <p:cTn id="42" dur="1000" fill="hold"/>
                                        <p:tgtEl>
                                          <p:spTgt spid="39"/>
                                        </p:tgtEl>
                                        <p:attrNameLst>
                                          <p:attrName>ppt_y</p:attrName>
                                        </p:attrNameLst>
                                      </p:cBhvr>
                                      <p:tavLst>
                                        <p:tav tm="0">
                                          <p:val>
                                            <p:strVal val="#ppt_y+.1"/>
                                          </p:val>
                                        </p:tav>
                                        <p:tav tm="100000">
                                          <p:val>
                                            <p:strVal val="#ppt_y"/>
                                          </p:val>
                                        </p:tav>
                                      </p:tavLst>
                                    </p:anim>
                                  </p:childTnLst>
                                </p:cTn>
                              </p:par>
                              <p:par>
                                <p:cTn id="43" presetID="41" presetClass="entr" presetSubtype="0" fill="hold" grpId="0" nodeType="withEffect">
                                  <p:stCondLst>
                                    <p:cond delay="0"/>
                                  </p:stCondLst>
                                  <p:iterate type="lt">
                                    <p:tmPct val="10000"/>
                                  </p:iterate>
                                  <p:childTnLst>
                                    <p:set>
                                      <p:cBhvr>
                                        <p:cTn id="44" dur="1" fill="hold">
                                          <p:stCondLst>
                                            <p:cond delay="0"/>
                                          </p:stCondLst>
                                        </p:cTn>
                                        <p:tgtEl>
                                          <p:spTgt spid="50"/>
                                        </p:tgtEl>
                                        <p:attrNameLst>
                                          <p:attrName>style.visibility</p:attrName>
                                        </p:attrNameLst>
                                      </p:cBhvr>
                                      <p:to>
                                        <p:strVal val="visible"/>
                                      </p:to>
                                    </p:set>
                                    <p:anim calcmode="lin" valueType="num">
                                      <p:cBhvr>
                                        <p:cTn id="45" dur="500" fill="hold"/>
                                        <p:tgtEl>
                                          <p:spTgt spid="50"/>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50"/>
                                        </p:tgtEl>
                                        <p:attrNameLst>
                                          <p:attrName>ppt_y</p:attrName>
                                        </p:attrNameLst>
                                      </p:cBhvr>
                                      <p:tavLst>
                                        <p:tav tm="0">
                                          <p:val>
                                            <p:strVal val="#ppt_y"/>
                                          </p:val>
                                        </p:tav>
                                        <p:tav tm="100000">
                                          <p:val>
                                            <p:strVal val="#ppt_y"/>
                                          </p:val>
                                        </p:tav>
                                      </p:tavLst>
                                    </p:anim>
                                    <p:anim calcmode="lin" valueType="num">
                                      <p:cBhvr>
                                        <p:cTn id="47" dur="500" fill="hold"/>
                                        <p:tgtEl>
                                          <p:spTgt spid="50"/>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50"/>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50"/>
                                        </p:tgtEl>
                                      </p:cBhvr>
                                    </p:animEffect>
                                  </p:childTnLst>
                                </p:cTn>
                              </p:par>
                              <p:par>
                                <p:cTn id="50" presetID="42" presetClass="entr" presetSubtype="0" fill="hold" grpId="0" nodeType="with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fade">
                                      <p:cBhvr>
                                        <p:cTn id="52" dur="500"/>
                                        <p:tgtEl>
                                          <p:spTgt spid="51"/>
                                        </p:tgtEl>
                                      </p:cBhvr>
                                    </p:animEffect>
                                    <p:anim calcmode="lin" valueType="num">
                                      <p:cBhvr>
                                        <p:cTn id="53" dur="500" fill="hold"/>
                                        <p:tgtEl>
                                          <p:spTgt spid="51"/>
                                        </p:tgtEl>
                                        <p:attrNameLst>
                                          <p:attrName>ppt_x</p:attrName>
                                        </p:attrNameLst>
                                      </p:cBhvr>
                                      <p:tavLst>
                                        <p:tav tm="0">
                                          <p:val>
                                            <p:strVal val="#ppt_x"/>
                                          </p:val>
                                        </p:tav>
                                        <p:tav tm="100000">
                                          <p:val>
                                            <p:strVal val="#ppt_x"/>
                                          </p:val>
                                        </p:tav>
                                      </p:tavLst>
                                    </p:anim>
                                    <p:anim calcmode="lin" valueType="num">
                                      <p:cBhvr>
                                        <p:cTn id="54" dur="500" fill="hold"/>
                                        <p:tgtEl>
                                          <p:spTgt spid="51"/>
                                        </p:tgtEl>
                                        <p:attrNameLst>
                                          <p:attrName>ppt_y</p:attrName>
                                        </p:attrNameLst>
                                      </p:cBhvr>
                                      <p:tavLst>
                                        <p:tav tm="0">
                                          <p:val>
                                            <p:strVal val="#ppt_y+.1"/>
                                          </p:val>
                                        </p:tav>
                                        <p:tav tm="100000">
                                          <p:val>
                                            <p:strVal val="#ppt_y"/>
                                          </p:val>
                                        </p:tav>
                                      </p:tavLst>
                                    </p:anim>
                                  </p:childTnLst>
                                </p:cTn>
                              </p:par>
                            </p:childTnLst>
                          </p:cTn>
                        </p:par>
                        <p:par>
                          <p:cTn id="55" fill="hold">
                            <p:stCondLst>
                              <p:cond delay="2500"/>
                            </p:stCondLst>
                            <p:childTnLst>
                              <p:par>
                                <p:cTn id="56" presetID="42" presetClass="entr" presetSubtype="0" fill="hold" nodeType="afterEffect">
                                  <p:stCondLst>
                                    <p:cond delay="0"/>
                                  </p:stCondLst>
                                  <p:childTnLst>
                                    <p:set>
                                      <p:cBhvr>
                                        <p:cTn id="57" dur="1" fill="hold">
                                          <p:stCondLst>
                                            <p:cond delay="0"/>
                                          </p:stCondLst>
                                        </p:cTn>
                                        <p:tgtEl>
                                          <p:spTgt spid="45"/>
                                        </p:tgtEl>
                                        <p:attrNameLst>
                                          <p:attrName>style.visibility</p:attrName>
                                        </p:attrNameLst>
                                      </p:cBhvr>
                                      <p:to>
                                        <p:strVal val="visible"/>
                                      </p:to>
                                    </p:set>
                                    <p:animEffect transition="in" filter="fade">
                                      <p:cBhvr>
                                        <p:cTn id="58" dur="1000"/>
                                        <p:tgtEl>
                                          <p:spTgt spid="45"/>
                                        </p:tgtEl>
                                      </p:cBhvr>
                                    </p:animEffect>
                                    <p:anim calcmode="lin" valueType="num">
                                      <p:cBhvr>
                                        <p:cTn id="59" dur="1000" fill="hold"/>
                                        <p:tgtEl>
                                          <p:spTgt spid="45"/>
                                        </p:tgtEl>
                                        <p:attrNameLst>
                                          <p:attrName>ppt_x</p:attrName>
                                        </p:attrNameLst>
                                      </p:cBhvr>
                                      <p:tavLst>
                                        <p:tav tm="0">
                                          <p:val>
                                            <p:strVal val="#ppt_x"/>
                                          </p:val>
                                        </p:tav>
                                        <p:tav tm="100000">
                                          <p:val>
                                            <p:strVal val="#ppt_x"/>
                                          </p:val>
                                        </p:tav>
                                      </p:tavLst>
                                    </p:anim>
                                    <p:anim calcmode="lin" valueType="num">
                                      <p:cBhvr>
                                        <p:cTn id="60" dur="1000" fill="hold"/>
                                        <p:tgtEl>
                                          <p:spTgt spid="45"/>
                                        </p:tgtEl>
                                        <p:attrNameLst>
                                          <p:attrName>ppt_y</p:attrName>
                                        </p:attrNameLst>
                                      </p:cBhvr>
                                      <p:tavLst>
                                        <p:tav tm="0">
                                          <p:val>
                                            <p:strVal val="#ppt_y+.1"/>
                                          </p:val>
                                        </p:tav>
                                        <p:tav tm="100000">
                                          <p:val>
                                            <p:strVal val="#ppt_y"/>
                                          </p:val>
                                        </p:tav>
                                      </p:tavLst>
                                    </p:anim>
                                  </p:childTnLst>
                                </p:cTn>
                              </p:par>
                              <p:par>
                                <p:cTn id="61" presetID="41" presetClass="entr" presetSubtype="0" fill="hold" grpId="0" nodeType="withEffect">
                                  <p:stCondLst>
                                    <p:cond delay="0"/>
                                  </p:stCondLst>
                                  <p:iterate type="lt">
                                    <p:tmPct val="10000"/>
                                  </p:iterate>
                                  <p:childTnLst>
                                    <p:set>
                                      <p:cBhvr>
                                        <p:cTn id="62" dur="1" fill="hold">
                                          <p:stCondLst>
                                            <p:cond delay="0"/>
                                          </p:stCondLst>
                                        </p:cTn>
                                        <p:tgtEl>
                                          <p:spTgt spid="52"/>
                                        </p:tgtEl>
                                        <p:attrNameLst>
                                          <p:attrName>style.visibility</p:attrName>
                                        </p:attrNameLst>
                                      </p:cBhvr>
                                      <p:to>
                                        <p:strVal val="visible"/>
                                      </p:to>
                                    </p:set>
                                    <p:anim calcmode="lin" valueType="num">
                                      <p:cBhvr>
                                        <p:cTn id="63" dur="5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52"/>
                                        </p:tgtEl>
                                        <p:attrNameLst>
                                          <p:attrName>ppt_y</p:attrName>
                                        </p:attrNameLst>
                                      </p:cBhvr>
                                      <p:tavLst>
                                        <p:tav tm="0">
                                          <p:val>
                                            <p:strVal val="#ppt_y"/>
                                          </p:val>
                                        </p:tav>
                                        <p:tav tm="100000">
                                          <p:val>
                                            <p:strVal val="#ppt_y"/>
                                          </p:val>
                                        </p:tav>
                                      </p:tavLst>
                                    </p:anim>
                                    <p:anim calcmode="lin" valueType="num">
                                      <p:cBhvr>
                                        <p:cTn id="65" dur="5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67" dur="500" tmFilter="0,0; .5, 1; 1, 1"/>
                                        <p:tgtEl>
                                          <p:spTgt spid="52"/>
                                        </p:tgtEl>
                                      </p:cBhvr>
                                    </p:animEffect>
                                  </p:childTnLst>
                                </p:cTn>
                              </p:par>
                              <p:par>
                                <p:cTn id="68" presetID="42" presetClass="entr" presetSubtype="0" fill="hold" grpId="0" nodeType="withEffect">
                                  <p:stCondLst>
                                    <p:cond delay="0"/>
                                  </p:stCondLst>
                                  <p:childTnLst>
                                    <p:set>
                                      <p:cBhvr>
                                        <p:cTn id="69" dur="1" fill="hold">
                                          <p:stCondLst>
                                            <p:cond delay="0"/>
                                          </p:stCondLst>
                                        </p:cTn>
                                        <p:tgtEl>
                                          <p:spTgt spid="53"/>
                                        </p:tgtEl>
                                        <p:attrNameLst>
                                          <p:attrName>style.visibility</p:attrName>
                                        </p:attrNameLst>
                                      </p:cBhvr>
                                      <p:to>
                                        <p:strVal val="visible"/>
                                      </p:to>
                                    </p:set>
                                    <p:animEffect transition="in" filter="fade">
                                      <p:cBhvr>
                                        <p:cTn id="70" dur="500"/>
                                        <p:tgtEl>
                                          <p:spTgt spid="53"/>
                                        </p:tgtEl>
                                      </p:cBhvr>
                                    </p:animEffect>
                                    <p:anim calcmode="lin" valueType="num">
                                      <p:cBhvr>
                                        <p:cTn id="71" dur="500" fill="hold"/>
                                        <p:tgtEl>
                                          <p:spTgt spid="53"/>
                                        </p:tgtEl>
                                        <p:attrNameLst>
                                          <p:attrName>ppt_x</p:attrName>
                                        </p:attrNameLst>
                                      </p:cBhvr>
                                      <p:tavLst>
                                        <p:tav tm="0">
                                          <p:val>
                                            <p:strVal val="#ppt_x"/>
                                          </p:val>
                                        </p:tav>
                                        <p:tav tm="100000">
                                          <p:val>
                                            <p:strVal val="#ppt_x"/>
                                          </p:val>
                                        </p:tav>
                                      </p:tavLst>
                                    </p:anim>
                                    <p:anim calcmode="lin" valueType="num">
                                      <p:cBhvr>
                                        <p:cTn id="72" dur="500" fill="hold"/>
                                        <p:tgtEl>
                                          <p:spTgt spid="53"/>
                                        </p:tgtEl>
                                        <p:attrNameLst>
                                          <p:attrName>ppt_y</p:attrName>
                                        </p:attrNameLst>
                                      </p:cBhvr>
                                      <p:tavLst>
                                        <p:tav tm="0">
                                          <p:val>
                                            <p:strVal val="#ppt_y+.1"/>
                                          </p:val>
                                        </p:tav>
                                        <p:tav tm="100000">
                                          <p:val>
                                            <p:strVal val="#ppt_y"/>
                                          </p:val>
                                        </p:tav>
                                      </p:tavLst>
                                    </p:anim>
                                  </p:childTnLst>
                                </p:cTn>
                              </p:par>
                            </p:childTnLst>
                          </p:cTn>
                        </p:par>
                        <p:par>
                          <p:cTn id="73" fill="hold">
                            <p:stCondLst>
                              <p:cond delay="3500"/>
                            </p:stCondLst>
                            <p:childTnLst>
                              <p:par>
                                <p:cTn id="74" presetID="42" presetClass="entr" presetSubtype="0" fill="hold" nodeType="afterEffect">
                                  <p:stCondLst>
                                    <p:cond delay="0"/>
                                  </p:stCondLst>
                                  <p:childTnLst>
                                    <p:set>
                                      <p:cBhvr>
                                        <p:cTn id="75" dur="1" fill="hold">
                                          <p:stCondLst>
                                            <p:cond delay="0"/>
                                          </p:stCondLst>
                                        </p:cTn>
                                        <p:tgtEl>
                                          <p:spTgt spid="42"/>
                                        </p:tgtEl>
                                        <p:attrNameLst>
                                          <p:attrName>style.visibility</p:attrName>
                                        </p:attrNameLst>
                                      </p:cBhvr>
                                      <p:to>
                                        <p:strVal val="visible"/>
                                      </p:to>
                                    </p:set>
                                    <p:animEffect transition="in" filter="fade">
                                      <p:cBhvr>
                                        <p:cTn id="76" dur="1000"/>
                                        <p:tgtEl>
                                          <p:spTgt spid="42"/>
                                        </p:tgtEl>
                                      </p:cBhvr>
                                    </p:animEffect>
                                    <p:anim calcmode="lin" valueType="num">
                                      <p:cBhvr>
                                        <p:cTn id="77" dur="1000" fill="hold"/>
                                        <p:tgtEl>
                                          <p:spTgt spid="42"/>
                                        </p:tgtEl>
                                        <p:attrNameLst>
                                          <p:attrName>ppt_x</p:attrName>
                                        </p:attrNameLst>
                                      </p:cBhvr>
                                      <p:tavLst>
                                        <p:tav tm="0">
                                          <p:val>
                                            <p:strVal val="#ppt_x"/>
                                          </p:val>
                                        </p:tav>
                                        <p:tav tm="100000">
                                          <p:val>
                                            <p:strVal val="#ppt_x"/>
                                          </p:val>
                                        </p:tav>
                                      </p:tavLst>
                                    </p:anim>
                                    <p:anim calcmode="lin" valueType="num">
                                      <p:cBhvr>
                                        <p:cTn id="78" dur="1000" fill="hold"/>
                                        <p:tgtEl>
                                          <p:spTgt spid="42"/>
                                        </p:tgtEl>
                                        <p:attrNameLst>
                                          <p:attrName>ppt_y</p:attrName>
                                        </p:attrNameLst>
                                      </p:cBhvr>
                                      <p:tavLst>
                                        <p:tav tm="0">
                                          <p:val>
                                            <p:strVal val="#ppt_y+.1"/>
                                          </p:val>
                                        </p:tav>
                                        <p:tav tm="100000">
                                          <p:val>
                                            <p:strVal val="#ppt_y"/>
                                          </p:val>
                                        </p:tav>
                                      </p:tavLst>
                                    </p:anim>
                                  </p:childTnLst>
                                </p:cTn>
                              </p:par>
                              <p:par>
                                <p:cTn id="79" presetID="41" presetClass="entr" presetSubtype="0" fill="hold" grpId="0" nodeType="withEffect">
                                  <p:stCondLst>
                                    <p:cond delay="0"/>
                                  </p:stCondLst>
                                  <p:iterate type="lt">
                                    <p:tmPct val="10000"/>
                                  </p:iterate>
                                  <p:childTnLst>
                                    <p:set>
                                      <p:cBhvr>
                                        <p:cTn id="80" dur="1" fill="hold">
                                          <p:stCondLst>
                                            <p:cond delay="0"/>
                                          </p:stCondLst>
                                        </p:cTn>
                                        <p:tgtEl>
                                          <p:spTgt spid="54"/>
                                        </p:tgtEl>
                                        <p:attrNameLst>
                                          <p:attrName>style.visibility</p:attrName>
                                        </p:attrNameLst>
                                      </p:cBhvr>
                                      <p:to>
                                        <p:strVal val="visible"/>
                                      </p:to>
                                    </p:set>
                                    <p:anim calcmode="lin" valueType="num">
                                      <p:cBhvr>
                                        <p:cTn id="81" dur="500" fill="hold"/>
                                        <p:tgtEl>
                                          <p:spTgt spid="54"/>
                                        </p:tgtEl>
                                        <p:attrNameLst>
                                          <p:attrName>ppt_x</p:attrName>
                                        </p:attrNameLst>
                                      </p:cBhvr>
                                      <p:tavLst>
                                        <p:tav tm="0">
                                          <p:val>
                                            <p:strVal val="#ppt_x"/>
                                          </p:val>
                                        </p:tav>
                                        <p:tav tm="50000">
                                          <p:val>
                                            <p:strVal val="#ppt_x+.1"/>
                                          </p:val>
                                        </p:tav>
                                        <p:tav tm="100000">
                                          <p:val>
                                            <p:strVal val="#ppt_x"/>
                                          </p:val>
                                        </p:tav>
                                      </p:tavLst>
                                    </p:anim>
                                    <p:anim calcmode="lin" valueType="num">
                                      <p:cBhvr>
                                        <p:cTn id="82" dur="500" fill="hold"/>
                                        <p:tgtEl>
                                          <p:spTgt spid="54"/>
                                        </p:tgtEl>
                                        <p:attrNameLst>
                                          <p:attrName>ppt_y</p:attrName>
                                        </p:attrNameLst>
                                      </p:cBhvr>
                                      <p:tavLst>
                                        <p:tav tm="0">
                                          <p:val>
                                            <p:strVal val="#ppt_y"/>
                                          </p:val>
                                        </p:tav>
                                        <p:tav tm="100000">
                                          <p:val>
                                            <p:strVal val="#ppt_y"/>
                                          </p:val>
                                        </p:tav>
                                      </p:tavLst>
                                    </p:anim>
                                    <p:anim calcmode="lin" valueType="num">
                                      <p:cBhvr>
                                        <p:cTn id="83" dur="500" fill="hold"/>
                                        <p:tgtEl>
                                          <p:spTgt spid="54"/>
                                        </p:tgtEl>
                                        <p:attrNameLst>
                                          <p:attrName>ppt_h</p:attrName>
                                        </p:attrNameLst>
                                      </p:cBhvr>
                                      <p:tavLst>
                                        <p:tav tm="0">
                                          <p:val>
                                            <p:strVal val="#ppt_h/10"/>
                                          </p:val>
                                        </p:tav>
                                        <p:tav tm="50000">
                                          <p:val>
                                            <p:strVal val="#ppt_h+.01"/>
                                          </p:val>
                                        </p:tav>
                                        <p:tav tm="100000">
                                          <p:val>
                                            <p:strVal val="#ppt_h"/>
                                          </p:val>
                                        </p:tav>
                                      </p:tavLst>
                                    </p:anim>
                                    <p:anim calcmode="lin" valueType="num">
                                      <p:cBhvr>
                                        <p:cTn id="84" dur="500" fill="hold"/>
                                        <p:tgtEl>
                                          <p:spTgt spid="54"/>
                                        </p:tgtEl>
                                        <p:attrNameLst>
                                          <p:attrName>ppt_w</p:attrName>
                                        </p:attrNameLst>
                                      </p:cBhvr>
                                      <p:tavLst>
                                        <p:tav tm="0">
                                          <p:val>
                                            <p:strVal val="#ppt_w/10"/>
                                          </p:val>
                                        </p:tav>
                                        <p:tav tm="50000">
                                          <p:val>
                                            <p:strVal val="#ppt_w+.01"/>
                                          </p:val>
                                        </p:tav>
                                        <p:tav tm="100000">
                                          <p:val>
                                            <p:strVal val="#ppt_w"/>
                                          </p:val>
                                        </p:tav>
                                      </p:tavLst>
                                    </p:anim>
                                    <p:animEffect transition="in" filter="fade">
                                      <p:cBhvr>
                                        <p:cTn id="85" dur="500" tmFilter="0,0; .5, 1; 1, 1"/>
                                        <p:tgtEl>
                                          <p:spTgt spid="54"/>
                                        </p:tgtEl>
                                      </p:cBhvr>
                                    </p:animEffect>
                                  </p:childTnLst>
                                </p:cTn>
                              </p:par>
                              <p:par>
                                <p:cTn id="86" presetID="42" presetClass="entr" presetSubtype="0" fill="hold" grpId="0" nodeType="withEffect">
                                  <p:stCondLst>
                                    <p:cond delay="0"/>
                                  </p:stCondLst>
                                  <p:childTnLst>
                                    <p:set>
                                      <p:cBhvr>
                                        <p:cTn id="87" dur="1" fill="hold">
                                          <p:stCondLst>
                                            <p:cond delay="0"/>
                                          </p:stCondLst>
                                        </p:cTn>
                                        <p:tgtEl>
                                          <p:spTgt spid="55"/>
                                        </p:tgtEl>
                                        <p:attrNameLst>
                                          <p:attrName>style.visibility</p:attrName>
                                        </p:attrNameLst>
                                      </p:cBhvr>
                                      <p:to>
                                        <p:strVal val="visible"/>
                                      </p:to>
                                    </p:set>
                                    <p:animEffect transition="in" filter="fade">
                                      <p:cBhvr>
                                        <p:cTn id="88" dur="500"/>
                                        <p:tgtEl>
                                          <p:spTgt spid="55"/>
                                        </p:tgtEl>
                                      </p:cBhvr>
                                    </p:animEffect>
                                    <p:anim calcmode="lin" valueType="num">
                                      <p:cBhvr>
                                        <p:cTn id="89" dur="500" fill="hold"/>
                                        <p:tgtEl>
                                          <p:spTgt spid="55"/>
                                        </p:tgtEl>
                                        <p:attrNameLst>
                                          <p:attrName>ppt_x</p:attrName>
                                        </p:attrNameLst>
                                      </p:cBhvr>
                                      <p:tavLst>
                                        <p:tav tm="0">
                                          <p:val>
                                            <p:strVal val="#ppt_x"/>
                                          </p:val>
                                        </p:tav>
                                        <p:tav tm="100000">
                                          <p:val>
                                            <p:strVal val="#ppt_x"/>
                                          </p:val>
                                        </p:tav>
                                      </p:tavLst>
                                    </p:anim>
                                    <p:anim calcmode="lin" valueType="num">
                                      <p:cBhvr>
                                        <p:cTn id="90" dur="5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50" grpId="0"/>
      <p:bldP spid="51" grpId="0"/>
      <p:bldP spid="52" grpId="0"/>
      <p:bldP spid="53" grpId="0"/>
      <p:bldP spid="54" grpId="0"/>
      <p:bldP spid="55" grpId="0"/>
      <p:bldP spid="5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723" y="3936492"/>
            <a:ext cx="9144000" cy="1207008"/>
          </a:xfrm>
          <a:prstGeom prst="rect">
            <a:avLst/>
          </a:prstGeom>
        </p:spPr>
      </p:pic>
      <p:grpSp>
        <p:nvGrpSpPr>
          <p:cNvPr id="15" name="组合 14"/>
          <p:cNvGrpSpPr/>
          <p:nvPr/>
        </p:nvGrpSpPr>
        <p:grpSpPr>
          <a:xfrm>
            <a:off x="1648647" y="2957410"/>
            <a:ext cx="1021516" cy="961847"/>
            <a:chOff x="2197402" y="3943213"/>
            <a:chExt cx="1362021" cy="1282462"/>
          </a:xfrm>
        </p:grpSpPr>
        <p:sp>
          <p:nvSpPr>
            <p:cNvPr id="79" name="Oval 4"/>
            <p:cNvSpPr>
              <a:spLocks noChangeArrowheads="1"/>
            </p:cNvSpPr>
            <p:nvPr/>
          </p:nvSpPr>
          <p:spPr bwMode="auto">
            <a:xfrm>
              <a:off x="2197402" y="3943213"/>
              <a:ext cx="1362021" cy="1282462"/>
            </a:xfrm>
            <a:prstGeom prst="ellipse">
              <a:avLst/>
            </a:prstGeom>
            <a:solidFill>
              <a:srgbClr val="2363C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defTabSz="685165" fontAlgn="auto">
                <a:spcBef>
                  <a:spcPts val="0"/>
                </a:spcBef>
                <a:spcAft>
                  <a:spcPts val="0"/>
                </a:spcAft>
              </a:pPr>
              <a:endParaRPr lang="zh-CN" altLang="en-US" sz="1425" b="1">
                <a:latin typeface="微软雅黑" panose="020B0503020204020204" pitchFamily="34" charset="-122"/>
                <a:ea typeface="微软雅黑" panose="020B0503020204020204" pitchFamily="34" charset="-122"/>
                <a:sym typeface="宋体" panose="02010600030101010101" pitchFamily="2" charset="-122"/>
              </a:endParaRPr>
            </a:p>
          </p:txBody>
        </p:sp>
        <p:sp>
          <p:nvSpPr>
            <p:cNvPr id="80" name="Oval 5"/>
            <p:cNvSpPr>
              <a:spLocks noChangeArrowheads="1"/>
            </p:cNvSpPr>
            <p:nvPr/>
          </p:nvSpPr>
          <p:spPr bwMode="auto">
            <a:xfrm>
              <a:off x="2289284" y="4031000"/>
              <a:ext cx="1179608" cy="1110704"/>
            </a:xfrm>
            <a:prstGeom prst="ellipse">
              <a:avLst/>
            </a:prstGeom>
            <a:solidFill>
              <a:schemeClr val="bg1"/>
            </a:solidFill>
            <a:ln w="9525">
              <a:noFill/>
              <a:round/>
            </a:ln>
          </p:spPr>
          <p:txBody>
            <a:bodyPr wrap="none" anchor="ctr"/>
            <a:lstStyle/>
            <a:p>
              <a:pPr algn="ctr" defTabSz="685165" eaLnBrk="0" fontAlgn="auto" hangingPunct="0">
                <a:spcBef>
                  <a:spcPts val="0"/>
                </a:spcBef>
                <a:spcAft>
                  <a:spcPts val="0"/>
                </a:spcAft>
              </a:pPr>
              <a:r>
                <a:rPr lang="en-US" altLang="zh-CN" sz="1500" b="1" dirty="0">
                  <a:latin typeface="微软雅黑" panose="020B0503020204020204" pitchFamily="34" charset="-122"/>
                  <a:ea typeface="微软雅黑" panose="020B0503020204020204" pitchFamily="34" charset="-122"/>
                </a:rPr>
                <a:t>3</a:t>
              </a:r>
              <a:endParaRPr lang="zh-CN" altLang="en-US" sz="1500" b="1" dirty="0">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3740323" y="3174016"/>
            <a:ext cx="1424852" cy="1341623"/>
            <a:chOff x="4986303" y="4232021"/>
            <a:chExt cx="1899803" cy="1788831"/>
          </a:xfrm>
        </p:grpSpPr>
        <p:sp>
          <p:nvSpPr>
            <p:cNvPr id="81" name="Oval 6"/>
            <p:cNvSpPr>
              <a:spLocks noChangeArrowheads="1"/>
            </p:cNvSpPr>
            <p:nvPr/>
          </p:nvSpPr>
          <p:spPr bwMode="auto">
            <a:xfrm>
              <a:off x="4986303" y="4232021"/>
              <a:ext cx="1899803" cy="1788831"/>
            </a:xfrm>
            <a:prstGeom prst="ellipse">
              <a:avLst/>
            </a:pr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defTabSz="685165" fontAlgn="auto">
                <a:spcBef>
                  <a:spcPts val="0"/>
                </a:spcBef>
                <a:spcAft>
                  <a:spcPts val="0"/>
                </a:spcAft>
              </a:pPr>
              <a:endParaRPr lang="zh-CN" altLang="en-US" sz="1425" b="1">
                <a:latin typeface="微软雅黑" panose="020B0503020204020204" pitchFamily="34" charset="-122"/>
                <a:ea typeface="微软雅黑" panose="020B0503020204020204" pitchFamily="34" charset="-122"/>
                <a:sym typeface="宋体" panose="02010600030101010101" pitchFamily="2" charset="-122"/>
              </a:endParaRPr>
            </a:p>
          </p:txBody>
        </p:sp>
        <p:sp>
          <p:nvSpPr>
            <p:cNvPr id="84" name="Oval 7"/>
            <p:cNvSpPr>
              <a:spLocks noChangeArrowheads="1"/>
            </p:cNvSpPr>
            <p:nvPr/>
          </p:nvSpPr>
          <p:spPr bwMode="auto">
            <a:xfrm>
              <a:off x="5114668" y="4355433"/>
              <a:ext cx="1645776" cy="1548369"/>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defTabSz="685165" eaLnBrk="0" fontAlgn="auto" hangingPunct="0">
                <a:spcBef>
                  <a:spcPts val="0"/>
                </a:spcBef>
                <a:spcAft>
                  <a:spcPts val="0"/>
                </a:spcAft>
              </a:pPr>
              <a:r>
                <a:rPr lang="en-US" altLang="zh-CN" sz="2400" b="1" dirty="0">
                  <a:latin typeface="微软雅黑" panose="020B0503020204020204" pitchFamily="34" charset="-122"/>
                  <a:ea typeface="微软雅黑" panose="020B0503020204020204" pitchFamily="34" charset="-122"/>
                </a:rPr>
                <a:t>1</a:t>
              </a:r>
              <a:endParaRPr lang="zh-CN" altLang="en-US" sz="2400" b="1" dirty="0">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3852811" y="2458357"/>
            <a:ext cx="599938" cy="565848"/>
            <a:chOff x="5136287" y="3277809"/>
            <a:chExt cx="799917" cy="754464"/>
          </a:xfrm>
        </p:grpSpPr>
        <p:sp>
          <p:nvSpPr>
            <p:cNvPr id="85" name="Oval 8"/>
            <p:cNvSpPr>
              <a:spLocks noChangeArrowheads="1"/>
            </p:cNvSpPr>
            <p:nvPr/>
          </p:nvSpPr>
          <p:spPr bwMode="auto">
            <a:xfrm>
              <a:off x="5136287" y="3277809"/>
              <a:ext cx="799917" cy="754464"/>
            </a:xfrm>
            <a:prstGeom prst="ellipse">
              <a:avLst/>
            </a:pr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defTabSz="685165" fontAlgn="auto">
                <a:spcBef>
                  <a:spcPts val="0"/>
                </a:spcBef>
                <a:spcAft>
                  <a:spcPts val="0"/>
                </a:spcAft>
              </a:pPr>
              <a:endParaRPr lang="zh-CN" altLang="en-US" sz="1425" b="1">
                <a:latin typeface="微软雅黑" panose="020B0503020204020204" pitchFamily="34" charset="-122"/>
                <a:ea typeface="微软雅黑" panose="020B0503020204020204" pitchFamily="34" charset="-122"/>
                <a:sym typeface="宋体" panose="02010600030101010101" pitchFamily="2" charset="-122"/>
              </a:endParaRPr>
            </a:p>
          </p:txBody>
        </p:sp>
        <p:sp>
          <p:nvSpPr>
            <p:cNvPr id="86" name="Oval 9"/>
            <p:cNvSpPr>
              <a:spLocks noChangeArrowheads="1"/>
            </p:cNvSpPr>
            <p:nvPr/>
          </p:nvSpPr>
          <p:spPr bwMode="auto">
            <a:xfrm>
              <a:off x="5190336" y="3329972"/>
              <a:ext cx="693172" cy="651409"/>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defTabSz="685165" eaLnBrk="0" fontAlgn="auto" hangingPunct="0">
                <a:spcBef>
                  <a:spcPts val="0"/>
                </a:spcBef>
                <a:spcAft>
                  <a:spcPts val="0"/>
                </a:spcAft>
              </a:pPr>
              <a:r>
                <a:rPr lang="en-US" altLang="zh-CN" sz="1425" b="1" dirty="0">
                  <a:latin typeface="微软雅黑" panose="020B0503020204020204" pitchFamily="34" charset="-122"/>
                  <a:ea typeface="微软雅黑" panose="020B0503020204020204" pitchFamily="34" charset="-122"/>
                </a:rPr>
                <a:t>4</a:t>
              </a:r>
              <a:endParaRPr lang="zh-CN" altLang="en-US" sz="1425" b="1" dirty="0">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2159405" y="1368824"/>
            <a:ext cx="4496699" cy="2476004"/>
            <a:chOff x="2878413" y="1825099"/>
            <a:chExt cx="5995598" cy="3301338"/>
          </a:xfrm>
        </p:grpSpPr>
        <p:cxnSp>
          <p:nvCxnSpPr>
            <p:cNvPr id="87" name="AutoShape 10"/>
            <p:cNvCxnSpPr>
              <a:cxnSpLocks noChangeShapeType="1"/>
              <a:stCxn id="79" idx="0"/>
            </p:cNvCxnSpPr>
            <p:nvPr/>
          </p:nvCxnSpPr>
          <p:spPr bwMode="auto">
            <a:xfrm flipV="1">
              <a:off x="2878413" y="1825099"/>
              <a:ext cx="830932" cy="2118114"/>
            </a:xfrm>
            <a:prstGeom prst="straightConnector1">
              <a:avLst/>
            </a:prstGeom>
            <a:noFill/>
            <a:ln w="22225" cap="rnd" cmpd="sng">
              <a:solidFill>
                <a:srgbClr val="C00000"/>
              </a:solidFill>
              <a:prstDash val="sysDot"/>
              <a:round/>
            </a:ln>
            <a:extLst>
              <a:ext uri="{909E8E84-426E-40DD-AFC4-6F175D3DCCD1}">
                <a14:hiddenFill xmlns:a14="http://schemas.microsoft.com/office/drawing/2010/main">
                  <a:noFill/>
                </a14:hiddenFill>
              </a:ext>
            </a:extLst>
          </p:spPr>
        </p:cxnSp>
        <p:cxnSp>
          <p:nvCxnSpPr>
            <p:cNvPr id="88" name="AutoShape 11"/>
            <p:cNvCxnSpPr>
              <a:cxnSpLocks noChangeShapeType="1"/>
              <a:stCxn id="79" idx="7"/>
              <a:endCxn id="85" idx="2"/>
            </p:cNvCxnSpPr>
            <p:nvPr/>
          </p:nvCxnSpPr>
          <p:spPr bwMode="auto">
            <a:xfrm flipV="1">
              <a:off x="3359444" y="3654404"/>
              <a:ext cx="1776843" cy="477106"/>
            </a:xfrm>
            <a:prstGeom prst="straightConnector1">
              <a:avLst/>
            </a:prstGeom>
            <a:noFill/>
            <a:ln w="22225" cap="rnd" cmpd="sng">
              <a:solidFill>
                <a:srgbClr val="C00000"/>
              </a:solidFill>
              <a:prstDash val="sysDot"/>
              <a:round/>
            </a:ln>
            <a:extLst>
              <a:ext uri="{909E8E84-426E-40DD-AFC4-6F175D3DCCD1}">
                <a14:hiddenFill xmlns:a14="http://schemas.microsoft.com/office/drawing/2010/main">
                  <a:noFill/>
                </a14:hiddenFill>
              </a:ext>
            </a:extLst>
          </p:spPr>
        </p:cxnSp>
        <p:cxnSp>
          <p:nvCxnSpPr>
            <p:cNvPr id="89" name="AutoShape 12"/>
            <p:cNvCxnSpPr>
              <a:cxnSpLocks noChangeShapeType="1"/>
              <a:stCxn id="79" idx="5"/>
              <a:endCxn id="81" idx="2"/>
            </p:cNvCxnSpPr>
            <p:nvPr/>
          </p:nvCxnSpPr>
          <p:spPr bwMode="auto">
            <a:xfrm>
              <a:off x="3359444" y="5037377"/>
              <a:ext cx="1626859" cy="89060"/>
            </a:xfrm>
            <a:prstGeom prst="straightConnector1">
              <a:avLst/>
            </a:prstGeom>
            <a:noFill/>
            <a:ln w="22225" cap="rnd" cmpd="sng">
              <a:solidFill>
                <a:srgbClr val="C00000"/>
              </a:solidFill>
              <a:prstDash val="sysDot"/>
              <a:round/>
            </a:ln>
            <a:extLst>
              <a:ext uri="{909E8E84-426E-40DD-AFC4-6F175D3DCCD1}">
                <a14:hiddenFill xmlns:a14="http://schemas.microsoft.com/office/drawing/2010/main">
                  <a:noFill/>
                </a14:hiddenFill>
              </a:ext>
            </a:extLst>
          </p:spPr>
        </p:cxnSp>
        <p:cxnSp>
          <p:nvCxnSpPr>
            <p:cNvPr id="90" name="AutoShape 13"/>
            <p:cNvCxnSpPr>
              <a:cxnSpLocks noChangeShapeType="1"/>
              <a:stCxn id="85" idx="6"/>
              <a:endCxn id="101" idx="2"/>
            </p:cNvCxnSpPr>
            <p:nvPr/>
          </p:nvCxnSpPr>
          <p:spPr bwMode="auto">
            <a:xfrm>
              <a:off x="5936204" y="3655041"/>
              <a:ext cx="2752440" cy="237916"/>
            </a:xfrm>
            <a:prstGeom prst="straightConnector1">
              <a:avLst/>
            </a:prstGeom>
            <a:noFill/>
            <a:ln w="22225" cap="rnd" cmpd="sng">
              <a:solidFill>
                <a:srgbClr val="C00000"/>
              </a:solidFill>
              <a:prstDash val="sysDot"/>
              <a:round/>
            </a:ln>
            <a:extLst>
              <a:ext uri="{909E8E84-426E-40DD-AFC4-6F175D3DCCD1}">
                <a14:hiddenFill xmlns:a14="http://schemas.microsoft.com/office/drawing/2010/main">
                  <a:noFill/>
                </a14:hiddenFill>
              </a:ext>
            </a:extLst>
          </p:spPr>
        </p:cxnSp>
        <p:cxnSp>
          <p:nvCxnSpPr>
            <p:cNvPr id="96" name="AutoShape 14"/>
            <p:cNvCxnSpPr>
              <a:cxnSpLocks noChangeShapeType="1"/>
              <a:stCxn id="81" idx="6"/>
              <a:endCxn id="101" idx="3"/>
            </p:cNvCxnSpPr>
            <p:nvPr/>
          </p:nvCxnSpPr>
          <p:spPr bwMode="auto">
            <a:xfrm flipV="1">
              <a:off x="6886106" y="4209631"/>
              <a:ext cx="1941846" cy="916806"/>
            </a:xfrm>
            <a:prstGeom prst="straightConnector1">
              <a:avLst/>
            </a:prstGeom>
            <a:noFill/>
            <a:ln w="22225" cap="rnd" cmpd="sng">
              <a:solidFill>
                <a:srgbClr val="C00000"/>
              </a:solidFill>
              <a:prstDash val="sysDot"/>
              <a:round/>
            </a:ln>
            <a:extLst>
              <a:ext uri="{909E8E84-426E-40DD-AFC4-6F175D3DCCD1}">
                <a14:hiddenFill xmlns:a14="http://schemas.microsoft.com/office/drawing/2010/main">
                  <a:noFill/>
                </a14:hiddenFill>
              </a:ext>
            </a:extLst>
          </p:spPr>
        </p:cxnSp>
        <p:cxnSp>
          <p:nvCxnSpPr>
            <p:cNvPr id="97" name="AutoShape 15"/>
            <p:cNvCxnSpPr>
              <a:cxnSpLocks noChangeShapeType="1"/>
              <a:stCxn id="81" idx="1"/>
            </p:cNvCxnSpPr>
            <p:nvPr/>
          </p:nvCxnSpPr>
          <p:spPr bwMode="auto">
            <a:xfrm flipH="1" flipV="1">
              <a:off x="4283215" y="3128835"/>
              <a:ext cx="981308" cy="1365154"/>
            </a:xfrm>
            <a:prstGeom prst="straightConnector1">
              <a:avLst/>
            </a:prstGeom>
            <a:noFill/>
            <a:ln w="22225" cap="rnd" cmpd="sng">
              <a:solidFill>
                <a:srgbClr val="C00000"/>
              </a:solidFill>
              <a:prstDash val="sysDot"/>
              <a:round/>
            </a:ln>
            <a:extLst>
              <a:ext uri="{909E8E84-426E-40DD-AFC4-6F175D3DCCD1}">
                <a14:hiddenFill xmlns:a14="http://schemas.microsoft.com/office/drawing/2010/main">
                  <a:noFill/>
                </a14:hiddenFill>
              </a:ext>
            </a:extLst>
          </p:spPr>
        </p:cxnSp>
        <p:cxnSp>
          <p:nvCxnSpPr>
            <p:cNvPr id="98" name="AutoShape 16"/>
            <p:cNvCxnSpPr>
              <a:cxnSpLocks noChangeShapeType="1"/>
              <a:stCxn id="85" idx="1"/>
            </p:cNvCxnSpPr>
            <p:nvPr/>
          </p:nvCxnSpPr>
          <p:spPr bwMode="auto">
            <a:xfrm flipH="1" flipV="1">
              <a:off x="3135476" y="2048785"/>
              <a:ext cx="2117956" cy="1339513"/>
            </a:xfrm>
            <a:prstGeom prst="straightConnector1">
              <a:avLst/>
            </a:prstGeom>
            <a:noFill/>
            <a:ln w="22225" cap="rnd" cmpd="sng">
              <a:solidFill>
                <a:srgbClr val="C00000"/>
              </a:solidFill>
              <a:prstDash val="sysDot"/>
              <a:round/>
            </a:ln>
            <a:extLst>
              <a:ext uri="{909E8E84-426E-40DD-AFC4-6F175D3DCCD1}">
                <a14:hiddenFill xmlns:a14="http://schemas.microsoft.com/office/drawing/2010/main">
                  <a:noFill/>
                </a14:hiddenFill>
              </a:ext>
            </a:extLst>
          </p:spPr>
        </p:cxnSp>
        <p:cxnSp>
          <p:nvCxnSpPr>
            <p:cNvPr id="99" name="AutoShape 17"/>
            <p:cNvCxnSpPr>
              <a:cxnSpLocks noChangeShapeType="1"/>
              <a:stCxn id="103" idx="1"/>
            </p:cNvCxnSpPr>
            <p:nvPr/>
          </p:nvCxnSpPr>
          <p:spPr bwMode="auto">
            <a:xfrm flipH="1" flipV="1">
              <a:off x="4520919" y="2588810"/>
              <a:ext cx="4353092" cy="1031028"/>
            </a:xfrm>
            <a:prstGeom prst="straightConnector1">
              <a:avLst/>
            </a:prstGeom>
            <a:noFill/>
            <a:ln w="22225" cap="rnd" cmpd="sng">
              <a:solidFill>
                <a:srgbClr val="C00000"/>
              </a:solidFill>
              <a:prstDash val="sysDot"/>
              <a:round/>
            </a:ln>
            <a:extLst>
              <a:ext uri="{909E8E84-426E-40DD-AFC4-6F175D3DCCD1}">
                <a14:hiddenFill xmlns:a14="http://schemas.microsoft.com/office/drawing/2010/main">
                  <a:noFill/>
                </a14:hiddenFill>
              </a:ext>
            </a:extLst>
          </p:spPr>
        </p:cxnSp>
      </p:grpSp>
      <p:grpSp>
        <p:nvGrpSpPr>
          <p:cNvPr id="10" name="组合 9"/>
          <p:cNvGrpSpPr/>
          <p:nvPr/>
        </p:nvGrpSpPr>
        <p:grpSpPr>
          <a:xfrm>
            <a:off x="6517079" y="2583835"/>
            <a:ext cx="713440" cy="671766"/>
            <a:chOff x="8662949" y="3394859"/>
            <a:chExt cx="951253" cy="895688"/>
          </a:xfrm>
        </p:grpSpPr>
        <p:sp>
          <p:nvSpPr>
            <p:cNvPr id="101" name="Oval 22"/>
            <p:cNvSpPr>
              <a:spLocks noChangeArrowheads="1"/>
            </p:cNvSpPr>
            <p:nvPr/>
          </p:nvSpPr>
          <p:spPr bwMode="auto">
            <a:xfrm>
              <a:off x="8662949" y="3394859"/>
              <a:ext cx="951253" cy="895688"/>
            </a:xfrm>
            <a:prstGeom prst="ellipse">
              <a:avLst/>
            </a:prstGeom>
            <a:solidFill>
              <a:srgbClr val="2363C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defTabSz="685165" fontAlgn="auto">
                <a:spcBef>
                  <a:spcPts val="0"/>
                </a:spcBef>
                <a:spcAft>
                  <a:spcPts val="0"/>
                </a:spcAft>
              </a:pPr>
              <a:endParaRPr lang="zh-CN" altLang="en-US" sz="1425" b="1">
                <a:latin typeface="微软雅黑" panose="020B0503020204020204" pitchFamily="34" charset="-122"/>
                <a:ea typeface="微软雅黑" panose="020B0503020204020204" pitchFamily="34" charset="-122"/>
                <a:sym typeface="宋体" panose="02010600030101010101" pitchFamily="2" charset="-122"/>
              </a:endParaRPr>
            </a:p>
          </p:txBody>
        </p:sp>
        <p:sp>
          <p:nvSpPr>
            <p:cNvPr id="103" name="Oval 23"/>
            <p:cNvSpPr>
              <a:spLocks noChangeArrowheads="1"/>
            </p:cNvSpPr>
            <p:nvPr/>
          </p:nvSpPr>
          <p:spPr bwMode="auto">
            <a:xfrm>
              <a:off x="8727807" y="3455928"/>
              <a:ext cx="822888" cy="776093"/>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defTabSz="685165" eaLnBrk="0" fontAlgn="auto" hangingPunct="0">
                <a:spcBef>
                  <a:spcPts val="0"/>
                </a:spcBef>
                <a:spcAft>
                  <a:spcPts val="0"/>
                </a:spcAft>
              </a:pPr>
              <a:r>
                <a:rPr lang="en-US" altLang="zh-CN" sz="1425" b="1" dirty="0">
                  <a:latin typeface="微软雅黑" panose="020B0503020204020204" pitchFamily="34" charset="-122"/>
                  <a:ea typeface="微软雅黑" panose="020B0503020204020204" pitchFamily="34" charset="-122"/>
                </a:rPr>
                <a:t>2</a:t>
              </a:r>
              <a:endParaRPr lang="zh-CN" altLang="en-US" sz="1425" b="1" dirty="0">
                <a:latin typeface="微软雅黑" panose="020B0503020204020204" pitchFamily="34" charset="-122"/>
                <a:ea typeface="微软雅黑" panose="020B0503020204020204" pitchFamily="34" charset="-122"/>
              </a:endParaRPr>
            </a:p>
          </p:txBody>
        </p:sp>
      </p:grpSp>
      <p:sp>
        <p:nvSpPr>
          <p:cNvPr id="136" name="TextBox 135"/>
          <p:cNvSpPr txBox="1"/>
          <p:nvPr/>
        </p:nvSpPr>
        <p:spPr>
          <a:xfrm>
            <a:off x="5340833" y="4005567"/>
            <a:ext cx="2044168" cy="623239"/>
          </a:xfrm>
          <a:prstGeom prst="rect">
            <a:avLst/>
          </a:prstGeom>
          <a:noFill/>
        </p:spPr>
        <p:txBody>
          <a:bodyPr wrap="square" lIns="68573" tIns="34286" rIns="68573" bIns="34286" rtlCol="0">
            <a:spAutoFit/>
          </a:bodyPr>
          <a:lstStyle/>
          <a:p>
            <a:pPr algn="r" defTabSz="685165" fontAlgn="auto">
              <a:spcBef>
                <a:spcPts val="0"/>
              </a:spcBef>
              <a:spcAft>
                <a:spcPts val="0"/>
              </a:spcAft>
            </a:pP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altLang="zh-CN" sz="900" dirty="0">
              <a:latin typeface="微软雅黑" panose="020B0503020204020204" pitchFamily="34" charset="-122"/>
              <a:ea typeface="微软雅黑" panose="020B0503020204020204" pitchFamily="34" charset="-122"/>
              <a:sym typeface="微软雅黑" panose="020B0503020204020204" pitchFamily="34" charset="-122"/>
            </a:endParaRPr>
          </a:p>
          <a:p>
            <a:pPr algn="r" defTabSz="685165" fontAlgn="auto">
              <a:spcBef>
                <a:spcPts val="0"/>
              </a:spcBef>
              <a:spcAft>
                <a:spcPts val="0"/>
              </a:spcAft>
            </a:pP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altLang="zh-CN" sz="900" dirty="0">
              <a:latin typeface="微软雅黑" panose="020B0503020204020204" pitchFamily="34" charset="-122"/>
              <a:ea typeface="微软雅黑" panose="020B0503020204020204" pitchFamily="34" charset="-122"/>
              <a:sym typeface="微软雅黑" panose="020B0503020204020204" pitchFamily="34" charset="-122"/>
            </a:endParaRPr>
          </a:p>
          <a:p>
            <a:pPr algn="r" defTabSz="685165" fontAlgn="auto">
              <a:spcBef>
                <a:spcPts val="0"/>
              </a:spcBef>
              <a:spcAft>
                <a:spcPts val="0"/>
              </a:spcAft>
            </a:pP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zh-CN" altLang="en-US" sz="900" b="1" dirty="0">
              <a:latin typeface="微软雅黑" panose="020B0503020204020204" pitchFamily="34" charset="-122"/>
              <a:ea typeface="微软雅黑" panose="020B0503020204020204" pitchFamily="34" charset="-122"/>
            </a:endParaRPr>
          </a:p>
        </p:txBody>
      </p:sp>
      <p:sp>
        <p:nvSpPr>
          <p:cNvPr id="137" name="TextBox 136"/>
          <p:cNvSpPr txBox="1"/>
          <p:nvPr/>
        </p:nvSpPr>
        <p:spPr>
          <a:xfrm>
            <a:off x="5340833" y="3742111"/>
            <a:ext cx="2279087" cy="246221"/>
          </a:xfrm>
          <a:prstGeom prst="rect">
            <a:avLst/>
          </a:prstGeom>
          <a:noFill/>
        </p:spPr>
        <p:txBody>
          <a:bodyPr wrap="square" lIns="68573" tIns="0" rIns="68573" bIns="0" rtlCol="0" anchor="t">
            <a:spAutoFit/>
          </a:bodyPr>
          <a:lstStyle/>
          <a:p>
            <a:r>
              <a:rPr lang="zh-CN" altLang="en-US" sz="1600" b="1" dirty="0">
                <a:latin typeface="微软雅黑" panose="020B0503020204020204" pitchFamily="34" charset="-122"/>
                <a:ea typeface="微软雅黑" panose="020B0503020204020204" pitchFamily="34" charset="-122"/>
              </a:rPr>
              <a:t>点击添加标题</a:t>
            </a:r>
          </a:p>
        </p:txBody>
      </p:sp>
      <p:sp>
        <p:nvSpPr>
          <p:cNvPr id="138" name="TextBox 137"/>
          <p:cNvSpPr txBox="1"/>
          <p:nvPr/>
        </p:nvSpPr>
        <p:spPr>
          <a:xfrm>
            <a:off x="6290125" y="1867647"/>
            <a:ext cx="2011566" cy="623239"/>
          </a:xfrm>
          <a:prstGeom prst="rect">
            <a:avLst/>
          </a:prstGeom>
          <a:noFill/>
        </p:spPr>
        <p:txBody>
          <a:bodyPr wrap="square" lIns="68573" tIns="34286" rIns="68573" bIns="34286" rtlCol="0">
            <a:spAutoFit/>
          </a:bodyPr>
          <a:lstStyle/>
          <a:p>
            <a:pPr algn="r" defTabSz="685165" fontAlgn="auto">
              <a:spcBef>
                <a:spcPts val="0"/>
              </a:spcBef>
              <a:spcAft>
                <a:spcPts val="0"/>
              </a:spcAft>
            </a:pP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altLang="zh-CN" sz="900" dirty="0">
              <a:latin typeface="微软雅黑" panose="020B0503020204020204" pitchFamily="34" charset="-122"/>
              <a:ea typeface="微软雅黑" panose="020B0503020204020204" pitchFamily="34" charset="-122"/>
              <a:sym typeface="微软雅黑" panose="020B0503020204020204" pitchFamily="34" charset="-122"/>
            </a:endParaRPr>
          </a:p>
          <a:p>
            <a:pPr algn="r" defTabSz="685165" fontAlgn="auto">
              <a:spcBef>
                <a:spcPts val="0"/>
              </a:spcBef>
              <a:spcAft>
                <a:spcPts val="0"/>
              </a:spcAft>
            </a:pP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altLang="zh-CN" sz="900" dirty="0">
              <a:latin typeface="微软雅黑" panose="020B0503020204020204" pitchFamily="34" charset="-122"/>
              <a:ea typeface="微软雅黑" panose="020B0503020204020204" pitchFamily="34" charset="-122"/>
              <a:sym typeface="微软雅黑" panose="020B0503020204020204" pitchFamily="34" charset="-122"/>
            </a:endParaRPr>
          </a:p>
          <a:p>
            <a:pPr algn="r" defTabSz="685165" fontAlgn="auto">
              <a:spcBef>
                <a:spcPts val="0"/>
              </a:spcBef>
              <a:spcAft>
                <a:spcPts val="0"/>
              </a:spcAft>
            </a:pP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zh-CN" altLang="en-US" sz="900" b="1" dirty="0">
              <a:latin typeface="微软雅黑" panose="020B0503020204020204" pitchFamily="34" charset="-122"/>
              <a:ea typeface="微软雅黑" panose="020B0503020204020204" pitchFamily="34" charset="-122"/>
            </a:endParaRPr>
          </a:p>
        </p:txBody>
      </p:sp>
      <p:sp>
        <p:nvSpPr>
          <p:cNvPr id="139" name="TextBox 138"/>
          <p:cNvSpPr txBox="1"/>
          <p:nvPr/>
        </p:nvSpPr>
        <p:spPr>
          <a:xfrm>
            <a:off x="6362917" y="1598999"/>
            <a:ext cx="1827613" cy="246221"/>
          </a:xfrm>
          <a:prstGeom prst="rect">
            <a:avLst/>
          </a:prstGeom>
          <a:noFill/>
        </p:spPr>
        <p:txBody>
          <a:bodyPr wrap="square" lIns="68573" tIns="0" rIns="68573" bIns="0" rtlCol="0" anchor="t">
            <a:spAutoFit/>
          </a:bodyPr>
          <a:lstStyle/>
          <a:p>
            <a:r>
              <a:rPr lang="zh-CN" altLang="en-US" sz="1600" b="1" dirty="0">
                <a:latin typeface="微软雅黑" panose="020B0503020204020204" pitchFamily="34" charset="-122"/>
                <a:ea typeface="微软雅黑" panose="020B0503020204020204" pitchFamily="34" charset="-122"/>
              </a:rPr>
              <a:t>点击添加标题</a:t>
            </a:r>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43585" y="499092"/>
            <a:ext cx="2114562" cy="2114562"/>
          </a:xfrm>
          <a:prstGeom prst="rect">
            <a:avLst/>
          </a:prstGeom>
        </p:spPr>
      </p:pic>
      <p:sp>
        <p:nvSpPr>
          <p:cNvPr id="31" name="Rectangle 36"/>
          <p:cNvSpPr>
            <a:spLocks noChangeArrowheads="1"/>
          </p:cNvSpPr>
          <p:nvPr/>
        </p:nvSpPr>
        <p:spPr bwMode="auto">
          <a:xfrm>
            <a:off x="822434" y="234429"/>
            <a:ext cx="17331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r>
              <a:rPr lang="zh-CN" altLang="zh-CN" sz="2000" b="1" dirty="0">
                <a:latin typeface="微软雅黑" panose="020B0503020204020204" pitchFamily="34" charset="-122"/>
                <a:ea typeface="微软雅黑" panose="020B0503020204020204" pitchFamily="34" charset="-122"/>
              </a:rPr>
              <a:t>点击添加标题</a:t>
            </a:r>
          </a:p>
        </p:txBody>
      </p:sp>
      <p:pic>
        <p:nvPicPr>
          <p:cNvPr id="33" name="图片 3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6595" y="183694"/>
            <a:ext cx="808746" cy="450845"/>
          </a:xfrm>
          <a:prstGeom prst="rect">
            <a:avLst/>
          </a:prstGeom>
        </p:spPr>
      </p:pic>
      <p:sp>
        <p:nvSpPr>
          <p:cNvPr id="35" name="TextBox 137"/>
          <p:cNvSpPr txBox="1"/>
          <p:nvPr/>
        </p:nvSpPr>
        <p:spPr>
          <a:xfrm>
            <a:off x="188382" y="4113476"/>
            <a:ext cx="2011566" cy="623239"/>
          </a:xfrm>
          <a:prstGeom prst="rect">
            <a:avLst/>
          </a:prstGeom>
          <a:noFill/>
        </p:spPr>
        <p:txBody>
          <a:bodyPr wrap="square" lIns="68573" tIns="34286" rIns="68573" bIns="34286" rtlCol="0">
            <a:spAutoFit/>
          </a:bodyPr>
          <a:lstStyle/>
          <a:p>
            <a:pPr algn="r" defTabSz="685165" fontAlgn="auto">
              <a:spcBef>
                <a:spcPts val="0"/>
              </a:spcBef>
              <a:spcAft>
                <a:spcPts val="0"/>
              </a:spcAft>
            </a:pP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altLang="zh-CN" sz="900" dirty="0">
              <a:latin typeface="微软雅黑" panose="020B0503020204020204" pitchFamily="34" charset="-122"/>
              <a:ea typeface="微软雅黑" panose="020B0503020204020204" pitchFamily="34" charset="-122"/>
              <a:sym typeface="微软雅黑" panose="020B0503020204020204" pitchFamily="34" charset="-122"/>
            </a:endParaRPr>
          </a:p>
          <a:p>
            <a:pPr algn="r" defTabSz="685165" fontAlgn="auto">
              <a:spcBef>
                <a:spcPts val="0"/>
              </a:spcBef>
              <a:spcAft>
                <a:spcPts val="0"/>
              </a:spcAft>
            </a:pP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altLang="zh-CN" sz="900" dirty="0">
              <a:latin typeface="微软雅黑" panose="020B0503020204020204" pitchFamily="34" charset="-122"/>
              <a:ea typeface="微软雅黑" panose="020B0503020204020204" pitchFamily="34" charset="-122"/>
              <a:sym typeface="微软雅黑" panose="020B0503020204020204" pitchFamily="34" charset="-122"/>
            </a:endParaRPr>
          </a:p>
          <a:p>
            <a:pPr algn="r" defTabSz="685165" fontAlgn="auto">
              <a:spcBef>
                <a:spcPts val="0"/>
              </a:spcBef>
              <a:spcAft>
                <a:spcPts val="0"/>
              </a:spcAft>
            </a:pP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zh-CN" altLang="en-US" sz="900" b="1" dirty="0">
              <a:latin typeface="微软雅黑" panose="020B0503020204020204" pitchFamily="34" charset="-122"/>
              <a:ea typeface="微软雅黑" panose="020B0503020204020204" pitchFamily="34" charset="-122"/>
            </a:endParaRPr>
          </a:p>
        </p:txBody>
      </p:sp>
      <p:sp>
        <p:nvSpPr>
          <p:cNvPr id="36" name="TextBox 138"/>
          <p:cNvSpPr txBox="1"/>
          <p:nvPr/>
        </p:nvSpPr>
        <p:spPr>
          <a:xfrm>
            <a:off x="261174" y="3844828"/>
            <a:ext cx="1827613" cy="246221"/>
          </a:xfrm>
          <a:prstGeom prst="rect">
            <a:avLst/>
          </a:prstGeom>
          <a:noFill/>
        </p:spPr>
        <p:txBody>
          <a:bodyPr wrap="square" lIns="68573" tIns="0" rIns="68573" bIns="0" rtlCol="0" anchor="t">
            <a:spAutoFit/>
          </a:bodyPr>
          <a:lstStyle/>
          <a:p>
            <a:r>
              <a:rPr lang="zh-CN" altLang="en-US" sz="1600" b="1" dirty="0">
                <a:latin typeface="微软雅黑" panose="020B0503020204020204" pitchFamily="34" charset="-122"/>
                <a:ea typeface="微软雅黑" panose="020B0503020204020204" pitchFamily="34" charset="-122"/>
              </a:rPr>
              <a:t>点击添加标题</a:t>
            </a:r>
          </a:p>
        </p:txBody>
      </p:sp>
      <p:sp>
        <p:nvSpPr>
          <p:cNvPr id="37" name="TextBox 137"/>
          <p:cNvSpPr txBox="1"/>
          <p:nvPr/>
        </p:nvSpPr>
        <p:spPr>
          <a:xfrm>
            <a:off x="4060674" y="1281057"/>
            <a:ext cx="2011566" cy="623239"/>
          </a:xfrm>
          <a:prstGeom prst="rect">
            <a:avLst/>
          </a:prstGeom>
          <a:noFill/>
        </p:spPr>
        <p:txBody>
          <a:bodyPr wrap="square" lIns="68573" tIns="34286" rIns="68573" bIns="34286" rtlCol="0">
            <a:spAutoFit/>
          </a:bodyPr>
          <a:lstStyle/>
          <a:p>
            <a:pPr algn="r" defTabSz="685165" fontAlgn="auto">
              <a:spcBef>
                <a:spcPts val="0"/>
              </a:spcBef>
              <a:spcAft>
                <a:spcPts val="0"/>
              </a:spcAft>
            </a:pP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altLang="zh-CN" sz="900" dirty="0">
              <a:latin typeface="微软雅黑" panose="020B0503020204020204" pitchFamily="34" charset="-122"/>
              <a:ea typeface="微软雅黑" panose="020B0503020204020204" pitchFamily="34" charset="-122"/>
              <a:sym typeface="微软雅黑" panose="020B0503020204020204" pitchFamily="34" charset="-122"/>
            </a:endParaRPr>
          </a:p>
          <a:p>
            <a:pPr algn="r" defTabSz="685165" fontAlgn="auto">
              <a:spcBef>
                <a:spcPts val="0"/>
              </a:spcBef>
              <a:spcAft>
                <a:spcPts val="0"/>
              </a:spcAft>
            </a:pP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altLang="zh-CN" sz="900" dirty="0">
              <a:latin typeface="微软雅黑" panose="020B0503020204020204" pitchFamily="34" charset="-122"/>
              <a:ea typeface="微软雅黑" panose="020B0503020204020204" pitchFamily="34" charset="-122"/>
              <a:sym typeface="微软雅黑" panose="020B0503020204020204" pitchFamily="34" charset="-122"/>
            </a:endParaRPr>
          </a:p>
          <a:p>
            <a:pPr algn="r" defTabSz="685165" fontAlgn="auto">
              <a:spcBef>
                <a:spcPts val="0"/>
              </a:spcBef>
              <a:spcAft>
                <a:spcPts val="0"/>
              </a:spcAft>
            </a:pP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zh-CN" altLang="en-US" sz="900" b="1" dirty="0">
              <a:latin typeface="微软雅黑" panose="020B0503020204020204" pitchFamily="34" charset="-122"/>
              <a:ea typeface="微软雅黑" panose="020B0503020204020204" pitchFamily="34" charset="-122"/>
            </a:endParaRPr>
          </a:p>
        </p:txBody>
      </p:sp>
      <p:sp>
        <p:nvSpPr>
          <p:cNvPr id="38" name="TextBox 138"/>
          <p:cNvSpPr txBox="1"/>
          <p:nvPr/>
        </p:nvSpPr>
        <p:spPr>
          <a:xfrm>
            <a:off x="4133466" y="1012409"/>
            <a:ext cx="1827613" cy="246221"/>
          </a:xfrm>
          <a:prstGeom prst="rect">
            <a:avLst/>
          </a:prstGeom>
          <a:noFill/>
        </p:spPr>
        <p:txBody>
          <a:bodyPr wrap="square" lIns="68573" tIns="0" rIns="68573" bIns="0" rtlCol="0" anchor="t">
            <a:spAutoFit/>
          </a:bodyPr>
          <a:lstStyle/>
          <a:p>
            <a:r>
              <a:rPr lang="zh-CN" altLang="en-US" sz="1600" b="1" dirty="0">
                <a:latin typeface="微软雅黑" panose="020B0503020204020204" pitchFamily="34" charset="-122"/>
                <a:ea typeface="微软雅黑" panose="020B0503020204020204" pitchFamily="34" charset="-122"/>
              </a:rPr>
              <a:t>点击添加标题</a:t>
            </a:r>
          </a:p>
        </p:txBody>
      </p:sp>
    </p:spTree>
  </p:cSld>
  <p:clrMapOvr>
    <a:masterClrMapping/>
  </p:clrMapOvr>
  <mc:AlternateContent xmlns:mc="http://schemas.openxmlformats.org/markup-compatibility/2006">
    <mc:Choice xmlns:p14="http://schemas.microsoft.com/office/powerpoint/2010/main" Requires="p14">
      <p:transition spd="slow" p14:dur="1600" advClick="0" advTm="7000">
        <p14:prism isInverted="1"/>
      </p:transition>
    </mc:Choice>
    <mc:Fallback>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p:cTn id="12" dur="500" fill="hold"/>
                                        <p:tgtEl>
                                          <p:spTgt spid="33"/>
                                        </p:tgtEl>
                                        <p:attrNameLst>
                                          <p:attrName>ppt_w</p:attrName>
                                        </p:attrNameLst>
                                      </p:cBhvr>
                                      <p:tavLst>
                                        <p:tav tm="0">
                                          <p:val>
                                            <p:fltVal val="0"/>
                                          </p:val>
                                        </p:tav>
                                        <p:tav tm="100000">
                                          <p:val>
                                            <p:strVal val="#ppt_w"/>
                                          </p:val>
                                        </p:tav>
                                      </p:tavLst>
                                    </p:anim>
                                    <p:anim calcmode="lin" valueType="num">
                                      <p:cBhvr>
                                        <p:cTn id="13" dur="500" fill="hold"/>
                                        <p:tgtEl>
                                          <p:spTgt spid="33"/>
                                        </p:tgtEl>
                                        <p:attrNameLst>
                                          <p:attrName>ppt_h</p:attrName>
                                        </p:attrNameLst>
                                      </p:cBhvr>
                                      <p:tavLst>
                                        <p:tav tm="0">
                                          <p:val>
                                            <p:fltVal val="0"/>
                                          </p:val>
                                        </p:tav>
                                        <p:tav tm="100000">
                                          <p:val>
                                            <p:strVal val="#ppt_h"/>
                                          </p:val>
                                        </p:tav>
                                      </p:tavLst>
                                    </p:anim>
                                    <p:animEffect transition="in" filter="fade">
                                      <p:cBhvr>
                                        <p:cTn id="14" dur="500"/>
                                        <p:tgtEl>
                                          <p:spTgt spid="33"/>
                                        </p:tgtEl>
                                      </p:cBhvr>
                                    </p:animEffect>
                                  </p:childTnLst>
                                </p:cTn>
                              </p:par>
                              <p:par>
                                <p:cTn id="15" presetID="2" presetClass="entr" presetSubtype="8"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fill="hold"/>
                                        <p:tgtEl>
                                          <p:spTgt spid="31"/>
                                        </p:tgtEl>
                                        <p:attrNameLst>
                                          <p:attrName>ppt_x</p:attrName>
                                        </p:attrNameLst>
                                      </p:cBhvr>
                                      <p:tavLst>
                                        <p:tav tm="0">
                                          <p:val>
                                            <p:strVal val="0-#ppt_w/2"/>
                                          </p:val>
                                        </p:tav>
                                        <p:tav tm="100000">
                                          <p:val>
                                            <p:strVal val="#ppt_x"/>
                                          </p:val>
                                        </p:tav>
                                      </p:tavLst>
                                    </p:anim>
                                    <p:anim calcmode="lin" valueType="num">
                                      <p:cBhvr additive="base">
                                        <p:cTn id="18" dur="50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ppt_w</p:attrName>
                                        </p:attrNameLst>
                                      </p:cBhvr>
                                      <p:tavLst>
                                        <p:tav tm="0">
                                          <p:val>
                                            <p:fltVal val="0"/>
                                          </p:val>
                                        </p:tav>
                                        <p:tav tm="100000">
                                          <p:val>
                                            <p:strVal val="#ppt_w"/>
                                          </p:val>
                                        </p:tav>
                                      </p:tavLst>
                                    </p:anim>
                                    <p:anim calcmode="lin" valueType="num">
                                      <p:cBhvr>
                                        <p:cTn id="24" dur="500" fill="hold"/>
                                        <p:tgtEl>
                                          <p:spTgt spid="2"/>
                                        </p:tgtEl>
                                        <p:attrNameLst>
                                          <p:attrName>ppt_h</p:attrName>
                                        </p:attrNameLst>
                                      </p:cBhvr>
                                      <p:tavLst>
                                        <p:tav tm="0">
                                          <p:val>
                                            <p:fltVal val="0"/>
                                          </p:val>
                                        </p:tav>
                                        <p:tav tm="100000">
                                          <p:val>
                                            <p:strVal val="#ppt_h"/>
                                          </p:val>
                                        </p:tav>
                                      </p:tavLst>
                                    </p:anim>
                                    <p:animEffect transition="in" filter="fade">
                                      <p:cBhvr>
                                        <p:cTn id="25" dur="500"/>
                                        <p:tgtEl>
                                          <p:spTgt spid="2"/>
                                        </p:tgtEl>
                                      </p:cBhvr>
                                    </p:animEffect>
                                  </p:childTnLst>
                                </p:cTn>
                              </p:par>
                            </p:childTnLst>
                          </p:cTn>
                        </p:par>
                        <p:par>
                          <p:cTn id="26" fill="hold">
                            <p:stCondLst>
                              <p:cond delay="500"/>
                            </p:stCondLst>
                            <p:childTnLst>
                              <p:par>
                                <p:cTn id="27" presetID="16" presetClass="entr" presetSubtype="21" fill="hold"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barn(inVertical)">
                                      <p:cBhvr>
                                        <p:cTn id="29" dur="500"/>
                                        <p:tgtEl>
                                          <p:spTgt spid="17"/>
                                        </p:tgtEl>
                                      </p:cBhvr>
                                    </p:animEffect>
                                  </p:childTnLst>
                                </p:cTn>
                              </p:par>
                              <p:par>
                                <p:cTn id="30" presetID="53" presetClass="entr" presetSubtype="16" fill="hold" nodeType="with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Effect transition="in" filter="fade">
                                      <p:cBhvr>
                                        <p:cTn id="34" dur="500"/>
                                        <p:tgtEl>
                                          <p:spTgt spid="14"/>
                                        </p:tgtEl>
                                      </p:cBhvr>
                                    </p:animEffect>
                                  </p:childTnLst>
                                </p:cTn>
                              </p:par>
                              <p:par>
                                <p:cTn id="35" presetID="53" presetClass="entr" presetSubtype="16" fill="hold" nodeType="with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childTnLst>
                                </p:cTn>
                              </p:par>
                              <p:par>
                                <p:cTn id="40" presetID="53" presetClass="entr" presetSubtype="16" fill="hold" nodeType="with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animEffect transition="in" filter="fade">
                                      <p:cBhvr>
                                        <p:cTn id="44" dur="500"/>
                                        <p:tgtEl>
                                          <p:spTgt spid="10"/>
                                        </p:tgtEl>
                                      </p:cBhvr>
                                    </p:animEffect>
                                  </p:childTnLst>
                                </p:cTn>
                              </p:par>
                              <p:par>
                                <p:cTn id="45" presetID="53" presetClass="entr" presetSubtype="16" fill="hold"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p:cTn id="47" dur="500" fill="hold"/>
                                        <p:tgtEl>
                                          <p:spTgt spid="16"/>
                                        </p:tgtEl>
                                        <p:attrNameLst>
                                          <p:attrName>ppt_w</p:attrName>
                                        </p:attrNameLst>
                                      </p:cBhvr>
                                      <p:tavLst>
                                        <p:tav tm="0">
                                          <p:val>
                                            <p:fltVal val="0"/>
                                          </p:val>
                                        </p:tav>
                                        <p:tav tm="100000">
                                          <p:val>
                                            <p:strVal val="#ppt_w"/>
                                          </p:val>
                                        </p:tav>
                                      </p:tavLst>
                                    </p:anim>
                                    <p:anim calcmode="lin" valueType="num">
                                      <p:cBhvr>
                                        <p:cTn id="48" dur="500" fill="hold"/>
                                        <p:tgtEl>
                                          <p:spTgt spid="16"/>
                                        </p:tgtEl>
                                        <p:attrNameLst>
                                          <p:attrName>ppt_h</p:attrName>
                                        </p:attrNameLst>
                                      </p:cBhvr>
                                      <p:tavLst>
                                        <p:tav tm="0">
                                          <p:val>
                                            <p:fltVal val="0"/>
                                          </p:val>
                                        </p:tav>
                                        <p:tav tm="100000">
                                          <p:val>
                                            <p:strVal val="#ppt_h"/>
                                          </p:val>
                                        </p:tav>
                                      </p:tavLst>
                                    </p:anim>
                                    <p:animEffect transition="in" filter="fade">
                                      <p:cBhvr>
                                        <p:cTn id="49" dur="500"/>
                                        <p:tgtEl>
                                          <p:spTgt spid="16"/>
                                        </p:tgtEl>
                                      </p:cBhvr>
                                    </p:animEffect>
                                  </p:childTnLst>
                                </p:cTn>
                              </p:par>
                            </p:childTnLst>
                          </p:cTn>
                        </p:par>
                        <p:par>
                          <p:cTn id="50" fill="hold">
                            <p:stCondLst>
                              <p:cond delay="1000"/>
                            </p:stCondLst>
                            <p:childTnLst>
                              <p:par>
                                <p:cTn id="51" presetID="42" presetClass="entr" presetSubtype="0" fill="hold" grpId="0" nodeType="afterEffect">
                                  <p:stCondLst>
                                    <p:cond delay="0"/>
                                  </p:stCondLst>
                                  <p:childTnLst>
                                    <p:set>
                                      <p:cBhvr>
                                        <p:cTn id="52" dur="1" fill="hold">
                                          <p:stCondLst>
                                            <p:cond delay="0"/>
                                          </p:stCondLst>
                                        </p:cTn>
                                        <p:tgtEl>
                                          <p:spTgt spid="137"/>
                                        </p:tgtEl>
                                        <p:attrNameLst>
                                          <p:attrName>style.visibility</p:attrName>
                                        </p:attrNameLst>
                                      </p:cBhvr>
                                      <p:to>
                                        <p:strVal val="visible"/>
                                      </p:to>
                                    </p:set>
                                    <p:animEffect transition="in" filter="fade">
                                      <p:cBhvr>
                                        <p:cTn id="53" dur="500"/>
                                        <p:tgtEl>
                                          <p:spTgt spid="137"/>
                                        </p:tgtEl>
                                      </p:cBhvr>
                                    </p:animEffect>
                                    <p:anim calcmode="lin" valueType="num">
                                      <p:cBhvr>
                                        <p:cTn id="54" dur="500" fill="hold"/>
                                        <p:tgtEl>
                                          <p:spTgt spid="137"/>
                                        </p:tgtEl>
                                        <p:attrNameLst>
                                          <p:attrName>ppt_x</p:attrName>
                                        </p:attrNameLst>
                                      </p:cBhvr>
                                      <p:tavLst>
                                        <p:tav tm="0">
                                          <p:val>
                                            <p:strVal val="#ppt_x"/>
                                          </p:val>
                                        </p:tav>
                                        <p:tav tm="100000">
                                          <p:val>
                                            <p:strVal val="#ppt_x"/>
                                          </p:val>
                                        </p:tav>
                                      </p:tavLst>
                                    </p:anim>
                                    <p:anim calcmode="lin" valueType="num">
                                      <p:cBhvr>
                                        <p:cTn id="55" dur="500" fill="hold"/>
                                        <p:tgtEl>
                                          <p:spTgt spid="137"/>
                                        </p:tgtEl>
                                        <p:attrNameLst>
                                          <p:attrName>ppt_y</p:attrName>
                                        </p:attrNameLst>
                                      </p:cBhvr>
                                      <p:tavLst>
                                        <p:tav tm="0">
                                          <p:val>
                                            <p:strVal val="#ppt_y+.1"/>
                                          </p:val>
                                        </p:tav>
                                        <p:tav tm="100000">
                                          <p:val>
                                            <p:strVal val="#ppt_y"/>
                                          </p:val>
                                        </p:tav>
                                      </p:tavLst>
                                    </p:anim>
                                  </p:childTnLst>
                                </p:cTn>
                              </p:par>
                            </p:childTnLst>
                          </p:cTn>
                        </p:par>
                        <p:par>
                          <p:cTn id="56" fill="hold">
                            <p:stCondLst>
                              <p:cond delay="1500"/>
                            </p:stCondLst>
                            <p:childTnLst>
                              <p:par>
                                <p:cTn id="57" presetID="14" presetClass="entr" presetSubtype="10" fill="hold" grpId="0" nodeType="afterEffect">
                                  <p:stCondLst>
                                    <p:cond delay="0"/>
                                  </p:stCondLst>
                                  <p:childTnLst>
                                    <p:set>
                                      <p:cBhvr>
                                        <p:cTn id="58" dur="1" fill="hold">
                                          <p:stCondLst>
                                            <p:cond delay="0"/>
                                          </p:stCondLst>
                                        </p:cTn>
                                        <p:tgtEl>
                                          <p:spTgt spid="136"/>
                                        </p:tgtEl>
                                        <p:attrNameLst>
                                          <p:attrName>style.visibility</p:attrName>
                                        </p:attrNameLst>
                                      </p:cBhvr>
                                      <p:to>
                                        <p:strVal val="visible"/>
                                      </p:to>
                                    </p:set>
                                    <p:animEffect transition="in" filter="randombar(horizontal)">
                                      <p:cBhvr>
                                        <p:cTn id="59" dur="500"/>
                                        <p:tgtEl>
                                          <p:spTgt spid="136"/>
                                        </p:tgtEl>
                                      </p:cBhvr>
                                    </p:animEffect>
                                  </p:childTnLst>
                                </p:cTn>
                              </p:par>
                            </p:childTnLst>
                          </p:cTn>
                        </p:par>
                        <p:par>
                          <p:cTn id="60" fill="hold">
                            <p:stCondLst>
                              <p:cond delay="2000"/>
                            </p:stCondLst>
                            <p:childTnLst>
                              <p:par>
                                <p:cTn id="61" presetID="42" presetClass="entr" presetSubtype="0" fill="hold" grpId="0" nodeType="afterEffect">
                                  <p:stCondLst>
                                    <p:cond delay="0"/>
                                  </p:stCondLst>
                                  <p:childTnLst>
                                    <p:set>
                                      <p:cBhvr>
                                        <p:cTn id="62" dur="1" fill="hold">
                                          <p:stCondLst>
                                            <p:cond delay="0"/>
                                          </p:stCondLst>
                                        </p:cTn>
                                        <p:tgtEl>
                                          <p:spTgt spid="139"/>
                                        </p:tgtEl>
                                        <p:attrNameLst>
                                          <p:attrName>style.visibility</p:attrName>
                                        </p:attrNameLst>
                                      </p:cBhvr>
                                      <p:to>
                                        <p:strVal val="visible"/>
                                      </p:to>
                                    </p:set>
                                    <p:animEffect transition="in" filter="fade">
                                      <p:cBhvr>
                                        <p:cTn id="63" dur="500"/>
                                        <p:tgtEl>
                                          <p:spTgt spid="139"/>
                                        </p:tgtEl>
                                      </p:cBhvr>
                                    </p:animEffect>
                                    <p:anim calcmode="lin" valueType="num">
                                      <p:cBhvr>
                                        <p:cTn id="64" dur="500" fill="hold"/>
                                        <p:tgtEl>
                                          <p:spTgt spid="139"/>
                                        </p:tgtEl>
                                        <p:attrNameLst>
                                          <p:attrName>ppt_x</p:attrName>
                                        </p:attrNameLst>
                                      </p:cBhvr>
                                      <p:tavLst>
                                        <p:tav tm="0">
                                          <p:val>
                                            <p:strVal val="#ppt_x"/>
                                          </p:val>
                                        </p:tav>
                                        <p:tav tm="100000">
                                          <p:val>
                                            <p:strVal val="#ppt_x"/>
                                          </p:val>
                                        </p:tav>
                                      </p:tavLst>
                                    </p:anim>
                                    <p:anim calcmode="lin" valueType="num">
                                      <p:cBhvr>
                                        <p:cTn id="65" dur="500" fill="hold"/>
                                        <p:tgtEl>
                                          <p:spTgt spid="139"/>
                                        </p:tgtEl>
                                        <p:attrNameLst>
                                          <p:attrName>ppt_y</p:attrName>
                                        </p:attrNameLst>
                                      </p:cBhvr>
                                      <p:tavLst>
                                        <p:tav tm="0">
                                          <p:val>
                                            <p:strVal val="#ppt_y+.1"/>
                                          </p:val>
                                        </p:tav>
                                        <p:tav tm="100000">
                                          <p:val>
                                            <p:strVal val="#ppt_y"/>
                                          </p:val>
                                        </p:tav>
                                      </p:tavLst>
                                    </p:anim>
                                  </p:childTnLst>
                                </p:cTn>
                              </p:par>
                            </p:childTnLst>
                          </p:cTn>
                        </p:par>
                        <p:par>
                          <p:cTn id="66" fill="hold">
                            <p:stCondLst>
                              <p:cond delay="2500"/>
                            </p:stCondLst>
                            <p:childTnLst>
                              <p:par>
                                <p:cTn id="67" presetID="14" presetClass="entr" presetSubtype="10" fill="hold" grpId="0" nodeType="afterEffect">
                                  <p:stCondLst>
                                    <p:cond delay="0"/>
                                  </p:stCondLst>
                                  <p:childTnLst>
                                    <p:set>
                                      <p:cBhvr>
                                        <p:cTn id="68" dur="1" fill="hold">
                                          <p:stCondLst>
                                            <p:cond delay="0"/>
                                          </p:stCondLst>
                                        </p:cTn>
                                        <p:tgtEl>
                                          <p:spTgt spid="138"/>
                                        </p:tgtEl>
                                        <p:attrNameLst>
                                          <p:attrName>style.visibility</p:attrName>
                                        </p:attrNameLst>
                                      </p:cBhvr>
                                      <p:to>
                                        <p:strVal val="visible"/>
                                      </p:to>
                                    </p:set>
                                    <p:animEffect transition="in" filter="randombar(horizontal)">
                                      <p:cBhvr>
                                        <p:cTn id="69" dur="500"/>
                                        <p:tgtEl>
                                          <p:spTgt spid="138"/>
                                        </p:tgtEl>
                                      </p:cBhvr>
                                    </p:animEffect>
                                  </p:childTnLst>
                                </p:cTn>
                              </p:par>
                            </p:childTnLst>
                          </p:cTn>
                        </p:par>
                        <p:par>
                          <p:cTn id="70" fill="hold">
                            <p:stCondLst>
                              <p:cond delay="3000"/>
                            </p:stCondLst>
                            <p:childTnLst>
                              <p:par>
                                <p:cTn id="71" presetID="42" presetClass="entr" presetSubtype="0" fill="hold" grpId="0" nodeType="afterEffect">
                                  <p:stCondLst>
                                    <p:cond delay="0"/>
                                  </p:stCondLst>
                                  <p:childTnLst>
                                    <p:set>
                                      <p:cBhvr>
                                        <p:cTn id="72" dur="1" fill="hold">
                                          <p:stCondLst>
                                            <p:cond delay="0"/>
                                          </p:stCondLst>
                                        </p:cTn>
                                        <p:tgtEl>
                                          <p:spTgt spid="36"/>
                                        </p:tgtEl>
                                        <p:attrNameLst>
                                          <p:attrName>style.visibility</p:attrName>
                                        </p:attrNameLst>
                                      </p:cBhvr>
                                      <p:to>
                                        <p:strVal val="visible"/>
                                      </p:to>
                                    </p:set>
                                    <p:animEffect transition="in" filter="fade">
                                      <p:cBhvr>
                                        <p:cTn id="73" dur="500"/>
                                        <p:tgtEl>
                                          <p:spTgt spid="36"/>
                                        </p:tgtEl>
                                      </p:cBhvr>
                                    </p:animEffect>
                                    <p:anim calcmode="lin" valueType="num">
                                      <p:cBhvr>
                                        <p:cTn id="74" dur="500" fill="hold"/>
                                        <p:tgtEl>
                                          <p:spTgt spid="36"/>
                                        </p:tgtEl>
                                        <p:attrNameLst>
                                          <p:attrName>ppt_x</p:attrName>
                                        </p:attrNameLst>
                                      </p:cBhvr>
                                      <p:tavLst>
                                        <p:tav tm="0">
                                          <p:val>
                                            <p:strVal val="#ppt_x"/>
                                          </p:val>
                                        </p:tav>
                                        <p:tav tm="100000">
                                          <p:val>
                                            <p:strVal val="#ppt_x"/>
                                          </p:val>
                                        </p:tav>
                                      </p:tavLst>
                                    </p:anim>
                                    <p:anim calcmode="lin" valueType="num">
                                      <p:cBhvr>
                                        <p:cTn id="75" dur="500" fill="hold"/>
                                        <p:tgtEl>
                                          <p:spTgt spid="36"/>
                                        </p:tgtEl>
                                        <p:attrNameLst>
                                          <p:attrName>ppt_y</p:attrName>
                                        </p:attrNameLst>
                                      </p:cBhvr>
                                      <p:tavLst>
                                        <p:tav tm="0">
                                          <p:val>
                                            <p:strVal val="#ppt_y+.1"/>
                                          </p:val>
                                        </p:tav>
                                        <p:tav tm="100000">
                                          <p:val>
                                            <p:strVal val="#ppt_y"/>
                                          </p:val>
                                        </p:tav>
                                      </p:tavLst>
                                    </p:anim>
                                  </p:childTnLst>
                                </p:cTn>
                              </p:par>
                            </p:childTnLst>
                          </p:cTn>
                        </p:par>
                        <p:par>
                          <p:cTn id="76" fill="hold">
                            <p:stCondLst>
                              <p:cond delay="3500"/>
                            </p:stCondLst>
                            <p:childTnLst>
                              <p:par>
                                <p:cTn id="77" presetID="14" presetClass="entr" presetSubtype="10" fill="hold" grpId="0" nodeType="afterEffect">
                                  <p:stCondLst>
                                    <p:cond delay="0"/>
                                  </p:stCondLst>
                                  <p:childTnLst>
                                    <p:set>
                                      <p:cBhvr>
                                        <p:cTn id="78" dur="1" fill="hold">
                                          <p:stCondLst>
                                            <p:cond delay="0"/>
                                          </p:stCondLst>
                                        </p:cTn>
                                        <p:tgtEl>
                                          <p:spTgt spid="35"/>
                                        </p:tgtEl>
                                        <p:attrNameLst>
                                          <p:attrName>style.visibility</p:attrName>
                                        </p:attrNameLst>
                                      </p:cBhvr>
                                      <p:to>
                                        <p:strVal val="visible"/>
                                      </p:to>
                                    </p:set>
                                    <p:animEffect transition="in" filter="randombar(horizontal)">
                                      <p:cBhvr>
                                        <p:cTn id="79" dur="500"/>
                                        <p:tgtEl>
                                          <p:spTgt spid="35"/>
                                        </p:tgtEl>
                                      </p:cBhvr>
                                    </p:animEffect>
                                  </p:childTnLst>
                                </p:cTn>
                              </p:par>
                            </p:childTnLst>
                          </p:cTn>
                        </p:par>
                        <p:par>
                          <p:cTn id="80" fill="hold">
                            <p:stCondLst>
                              <p:cond delay="4000"/>
                            </p:stCondLst>
                            <p:childTnLst>
                              <p:par>
                                <p:cTn id="81" presetID="42" presetClass="entr" presetSubtype="0"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fade">
                                      <p:cBhvr>
                                        <p:cTn id="83" dur="500"/>
                                        <p:tgtEl>
                                          <p:spTgt spid="38"/>
                                        </p:tgtEl>
                                      </p:cBhvr>
                                    </p:animEffect>
                                    <p:anim calcmode="lin" valueType="num">
                                      <p:cBhvr>
                                        <p:cTn id="84" dur="500" fill="hold"/>
                                        <p:tgtEl>
                                          <p:spTgt spid="38"/>
                                        </p:tgtEl>
                                        <p:attrNameLst>
                                          <p:attrName>ppt_x</p:attrName>
                                        </p:attrNameLst>
                                      </p:cBhvr>
                                      <p:tavLst>
                                        <p:tav tm="0">
                                          <p:val>
                                            <p:strVal val="#ppt_x"/>
                                          </p:val>
                                        </p:tav>
                                        <p:tav tm="100000">
                                          <p:val>
                                            <p:strVal val="#ppt_x"/>
                                          </p:val>
                                        </p:tav>
                                      </p:tavLst>
                                    </p:anim>
                                    <p:anim calcmode="lin" valueType="num">
                                      <p:cBhvr>
                                        <p:cTn id="85" dur="500" fill="hold"/>
                                        <p:tgtEl>
                                          <p:spTgt spid="38"/>
                                        </p:tgtEl>
                                        <p:attrNameLst>
                                          <p:attrName>ppt_y</p:attrName>
                                        </p:attrNameLst>
                                      </p:cBhvr>
                                      <p:tavLst>
                                        <p:tav tm="0">
                                          <p:val>
                                            <p:strVal val="#ppt_y+.1"/>
                                          </p:val>
                                        </p:tav>
                                        <p:tav tm="100000">
                                          <p:val>
                                            <p:strVal val="#ppt_y"/>
                                          </p:val>
                                        </p:tav>
                                      </p:tavLst>
                                    </p:anim>
                                  </p:childTnLst>
                                </p:cTn>
                              </p:par>
                            </p:childTnLst>
                          </p:cTn>
                        </p:par>
                        <p:par>
                          <p:cTn id="86" fill="hold">
                            <p:stCondLst>
                              <p:cond delay="4500"/>
                            </p:stCondLst>
                            <p:childTnLst>
                              <p:par>
                                <p:cTn id="87" presetID="14" presetClass="entr" presetSubtype="10" fill="hold" grpId="0" nodeType="afterEffect">
                                  <p:stCondLst>
                                    <p:cond delay="0"/>
                                  </p:stCondLst>
                                  <p:childTnLst>
                                    <p:set>
                                      <p:cBhvr>
                                        <p:cTn id="88" dur="1" fill="hold">
                                          <p:stCondLst>
                                            <p:cond delay="0"/>
                                          </p:stCondLst>
                                        </p:cTn>
                                        <p:tgtEl>
                                          <p:spTgt spid="37"/>
                                        </p:tgtEl>
                                        <p:attrNameLst>
                                          <p:attrName>style.visibility</p:attrName>
                                        </p:attrNameLst>
                                      </p:cBhvr>
                                      <p:to>
                                        <p:strVal val="visible"/>
                                      </p:to>
                                    </p:set>
                                    <p:animEffect transition="in" filter="randombar(horizontal)">
                                      <p:cBhvr>
                                        <p:cTn id="8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 grpId="0"/>
      <p:bldP spid="137" grpId="0"/>
      <p:bldP spid="138" grpId="0"/>
      <p:bldP spid="139" grpId="0"/>
      <p:bldP spid="31" grpId="0"/>
      <p:bldP spid="35" grpId="0"/>
      <p:bldP spid="36" grpId="0"/>
      <p:bldP spid="37" grpId="0"/>
      <p:bldP spid="3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 name="图片 7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723" y="3936492"/>
            <a:ext cx="9144000" cy="1207008"/>
          </a:xfrm>
          <a:prstGeom prst="rect">
            <a:avLst/>
          </a:prstGeom>
        </p:spPr>
      </p:pic>
      <p:sp>
        <p:nvSpPr>
          <p:cNvPr id="47" name="Line 6"/>
          <p:cNvSpPr>
            <a:spLocks noChangeShapeType="1"/>
          </p:cNvSpPr>
          <p:nvPr/>
        </p:nvSpPr>
        <p:spPr bwMode="auto">
          <a:xfrm>
            <a:off x="1557432" y="1746529"/>
            <a:ext cx="3672994" cy="0"/>
          </a:xfrm>
          <a:prstGeom prst="line">
            <a:avLst/>
          </a:prstGeom>
          <a:noFill/>
          <a:ln w="5" cap="flat">
            <a:solidFill>
              <a:schemeClr val="tx1">
                <a:lumMod val="65000"/>
                <a:lumOff val="35000"/>
                <a:alpha val="30000"/>
              </a:schemeClr>
            </a:solidFill>
            <a:prstDash val="solid"/>
            <a:miter lim="800000"/>
          </a:ln>
          <a:extLst>
            <a:ext uri="{909E8E84-426E-40DD-AFC4-6F175D3DCCD1}">
              <a14:hiddenFill xmlns:a14="http://schemas.microsoft.com/office/drawing/2010/main">
                <a:noFill/>
              </a14:hiddenFill>
            </a:ext>
          </a:extLst>
        </p:spPr>
        <p:txBody>
          <a:bodyPr vert="horz" wrap="square" lIns="52918" tIns="26459" rIns="52918" bIns="26459" numCol="1" anchor="t" anchorCtr="0" compatLnSpc="1"/>
          <a:lstStyle/>
          <a:p>
            <a:pPr defTabSz="685165" fontAlgn="auto">
              <a:spcBef>
                <a:spcPts val="0"/>
              </a:spcBef>
              <a:spcAft>
                <a:spcPts val="0"/>
              </a:spcAft>
            </a:pPr>
            <a:endParaRPr lang="zh-CN" altLang="en-US" sz="1425">
              <a:solidFill>
                <a:prstClr val="black"/>
              </a:solidFill>
              <a:latin typeface="微软雅黑" panose="020B0503020204020204" pitchFamily="34" charset="-122"/>
              <a:ea typeface="微软雅黑" panose="020B0503020204020204" pitchFamily="34" charset="-122"/>
            </a:endParaRPr>
          </a:p>
        </p:txBody>
      </p:sp>
      <p:sp>
        <p:nvSpPr>
          <p:cNvPr id="48" name="Line 7"/>
          <p:cNvSpPr>
            <a:spLocks noChangeShapeType="1"/>
          </p:cNvSpPr>
          <p:nvPr/>
        </p:nvSpPr>
        <p:spPr bwMode="auto">
          <a:xfrm>
            <a:off x="1557432" y="2096945"/>
            <a:ext cx="3672994" cy="0"/>
          </a:xfrm>
          <a:prstGeom prst="line">
            <a:avLst/>
          </a:prstGeom>
          <a:noFill/>
          <a:ln w="5" cap="flat">
            <a:solidFill>
              <a:schemeClr val="tx1">
                <a:lumMod val="65000"/>
                <a:lumOff val="35000"/>
                <a:alpha val="30000"/>
              </a:schemeClr>
            </a:solidFill>
            <a:prstDash val="solid"/>
            <a:miter lim="800000"/>
          </a:ln>
          <a:extLst>
            <a:ext uri="{909E8E84-426E-40DD-AFC4-6F175D3DCCD1}">
              <a14:hiddenFill xmlns:a14="http://schemas.microsoft.com/office/drawing/2010/main">
                <a:noFill/>
              </a14:hiddenFill>
            </a:ext>
          </a:extLst>
        </p:spPr>
        <p:txBody>
          <a:bodyPr vert="horz" wrap="square" lIns="52918" tIns="26459" rIns="52918" bIns="26459" numCol="1" anchor="t" anchorCtr="0" compatLnSpc="1"/>
          <a:lstStyle/>
          <a:p>
            <a:pPr defTabSz="685165" fontAlgn="auto">
              <a:spcBef>
                <a:spcPts val="0"/>
              </a:spcBef>
              <a:spcAft>
                <a:spcPts val="0"/>
              </a:spcAft>
            </a:pPr>
            <a:endParaRPr lang="zh-CN" altLang="en-US" sz="1425">
              <a:solidFill>
                <a:prstClr val="black"/>
              </a:solidFill>
              <a:latin typeface="微软雅黑" panose="020B0503020204020204" pitchFamily="34" charset="-122"/>
              <a:ea typeface="微软雅黑" panose="020B0503020204020204" pitchFamily="34" charset="-122"/>
            </a:endParaRPr>
          </a:p>
        </p:txBody>
      </p:sp>
      <p:sp>
        <p:nvSpPr>
          <p:cNvPr id="49" name="Line 8"/>
          <p:cNvSpPr>
            <a:spLocks noChangeShapeType="1"/>
          </p:cNvSpPr>
          <p:nvPr/>
        </p:nvSpPr>
        <p:spPr bwMode="auto">
          <a:xfrm>
            <a:off x="1557432" y="2439119"/>
            <a:ext cx="3672994" cy="0"/>
          </a:xfrm>
          <a:prstGeom prst="line">
            <a:avLst/>
          </a:prstGeom>
          <a:noFill/>
          <a:ln w="5" cap="flat">
            <a:solidFill>
              <a:schemeClr val="tx1">
                <a:lumMod val="65000"/>
                <a:lumOff val="35000"/>
                <a:alpha val="30000"/>
              </a:schemeClr>
            </a:solidFill>
            <a:prstDash val="solid"/>
            <a:miter lim="800000"/>
          </a:ln>
          <a:extLst>
            <a:ext uri="{909E8E84-426E-40DD-AFC4-6F175D3DCCD1}">
              <a14:hiddenFill xmlns:a14="http://schemas.microsoft.com/office/drawing/2010/main">
                <a:noFill/>
              </a14:hiddenFill>
            </a:ext>
          </a:extLst>
        </p:spPr>
        <p:txBody>
          <a:bodyPr vert="horz" wrap="square" lIns="52918" tIns="26459" rIns="52918" bIns="26459" numCol="1" anchor="t" anchorCtr="0" compatLnSpc="1"/>
          <a:lstStyle/>
          <a:p>
            <a:pPr defTabSz="685165" fontAlgn="auto">
              <a:spcBef>
                <a:spcPts val="0"/>
              </a:spcBef>
              <a:spcAft>
                <a:spcPts val="0"/>
              </a:spcAft>
            </a:pPr>
            <a:endParaRPr lang="zh-CN" altLang="en-US" sz="1425">
              <a:solidFill>
                <a:prstClr val="black"/>
              </a:solidFill>
              <a:latin typeface="微软雅黑" panose="020B0503020204020204" pitchFamily="34" charset="-122"/>
              <a:ea typeface="微软雅黑" panose="020B0503020204020204" pitchFamily="34" charset="-122"/>
            </a:endParaRPr>
          </a:p>
        </p:txBody>
      </p:sp>
      <p:sp>
        <p:nvSpPr>
          <p:cNvPr id="50" name="Line 9"/>
          <p:cNvSpPr>
            <a:spLocks noChangeShapeType="1"/>
          </p:cNvSpPr>
          <p:nvPr/>
        </p:nvSpPr>
        <p:spPr bwMode="auto">
          <a:xfrm>
            <a:off x="1557432" y="2789537"/>
            <a:ext cx="3672994" cy="0"/>
          </a:xfrm>
          <a:prstGeom prst="line">
            <a:avLst/>
          </a:prstGeom>
          <a:noFill/>
          <a:ln w="5" cap="flat">
            <a:solidFill>
              <a:schemeClr val="tx1">
                <a:lumMod val="65000"/>
                <a:lumOff val="35000"/>
                <a:alpha val="30000"/>
              </a:schemeClr>
            </a:solidFill>
            <a:prstDash val="solid"/>
            <a:miter lim="800000"/>
          </a:ln>
          <a:extLst>
            <a:ext uri="{909E8E84-426E-40DD-AFC4-6F175D3DCCD1}">
              <a14:hiddenFill xmlns:a14="http://schemas.microsoft.com/office/drawing/2010/main">
                <a:noFill/>
              </a14:hiddenFill>
            </a:ext>
          </a:extLst>
        </p:spPr>
        <p:txBody>
          <a:bodyPr vert="horz" wrap="square" lIns="52918" tIns="26459" rIns="52918" bIns="26459" numCol="1" anchor="t" anchorCtr="0" compatLnSpc="1"/>
          <a:lstStyle/>
          <a:p>
            <a:pPr defTabSz="685165" fontAlgn="auto">
              <a:spcBef>
                <a:spcPts val="0"/>
              </a:spcBef>
              <a:spcAft>
                <a:spcPts val="0"/>
              </a:spcAft>
            </a:pPr>
            <a:endParaRPr lang="zh-CN" altLang="en-US" sz="1425">
              <a:solidFill>
                <a:prstClr val="black"/>
              </a:solidFill>
              <a:latin typeface="微软雅黑" panose="020B0503020204020204" pitchFamily="34" charset="-122"/>
              <a:ea typeface="微软雅黑" panose="020B0503020204020204" pitchFamily="34" charset="-122"/>
            </a:endParaRPr>
          </a:p>
        </p:txBody>
      </p:sp>
      <p:sp>
        <p:nvSpPr>
          <p:cNvPr id="51" name="Line 10"/>
          <p:cNvSpPr>
            <a:spLocks noChangeShapeType="1"/>
          </p:cNvSpPr>
          <p:nvPr/>
        </p:nvSpPr>
        <p:spPr bwMode="auto">
          <a:xfrm>
            <a:off x="1557432" y="3139954"/>
            <a:ext cx="3672994" cy="0"/>
          </a:xfrm>
          <a:prstGeom prst="line">
            <a:avLst/>
          </a:prstGeom>
          <a:noFill/>
          <a:ln w="5" cap="flat">
            <a:solidFill>
              <a:schemeClr val="tx1">
                <a:lumMod val="65000"/>
                <a:lumOff val="35000"/>
                <a:alpha val="30000"/>
              </a:schemeClr>
            </a:solidFill>
            <a:prstDash val="solid"/>
            <a:miter lim="800000"/>
          </a:ln>
          <a:extLst>
            <a:ext uri="{909E8E84-426E-40DD-AFC4-6F175D3DCCD1}">
              <a14:hiddenFill xmlns:a14="http://schemas.microsoft.com/office/drawing/2010/main">
                <a:noFill/>
              </a14:hiddenFill>
            </a:ext>
          </a:extLst>
        </p:spPr>
        <p:txBody>
          <a:bodyPr vert="horz" wrap="square" lIns="52918" tIns="26459" rIns="52918" bIns="26459" numCol="1" anchor="t" anchorCtr="0" compatLnSpc="1"/>
          <a:lstStyle/>
          <a:p>
            <a:pPr defTabSz="685165" fontAlgn="auto">
              <a:spcBef>
                <a:spcPts val="0"/>
              </a:spcBef>
              <a:spcAft>
                <a:spcPts val="0"/>
              </a:spcAft>
            </a:pPr>
            <a:endParaRPr lang="zh-CN" altLang="en-US" sz="1425">
              <a:solidFill>
                <a:prstClr val="black"/>
              </a:solidFill>
              <a:latin typeface="微软雅黑" panose="020B0503020204020204" pitchFamily="34" charset="-122"/>
              <a:ea typeface="微软雅黑" panose="020B0503020204020204" pitchFamily="34" charset="-122"/>
            </a:endParaRPr>
          </a:p>
        </p:txBody>
      </p:sp>
      <p:sp>
        <p:nvSpPr>
          <p:cNvPr id="52" name="Line 11"/>
          <p:cNvSpPr>
            <a:spLocks noChangeShapeType="1"/>
          </p:cNvSpPr>
          <p:nvPr/>
        </p:nvSpPr>
        <p:spPr bwMode="auto">
          <a:xfrm>
            <a:off x="1557432" y="3490372"/>
            <a:ext cx="3672994" cy="0"/>
          </a:xfrm>
          <a:prstGeom prst="line">
            <a:avLst/>
          </a:prstGeom>
          <a:noFill/>
          <a:ln w="5" cap="flat">
            <a:solidFill>
              <a:schemeClr val="tx1">
                <a:lumMod val="65000"/>
                <a:lumOff val="35000"/>
                <a:alpha val="30000"/>
              </a:schemeClr>
            </a:solidFill>
            <a:prstDash val="solid"/>
            <a:miter lim="800000"/>
          </a:ln>
          <a:extLst>
            <a:ext uri="{909E8E84-426E-40DD-AFC4-6F175D3DCCD1}">
              <a14:hiddenFill xmlns:a14="http://schemas.microsoft.com/office/drawing/2010/main">
                <a:noFill/>
              </a14:hiddenFill>
            </a:ext>
          </a:extLst>
        </p:spPr>
        <p:txBody>
          <a:bodyPr vert="horz" wrap="square" lIns="52918" tIns="26459" rIns="52918" bIns="26459" numCol="1" anchor="t" anchorCtr="0" compatLnSpc="1"/>
          <a:lstStyle/>
          <a:p>
            <a:pPr defTabSz="685165" fontAlgn="auto">
              <a:spcBef>
                <a:spcPts val="0"/>
              </a:spcBef>
              <a:spcAft>
                <a:spcPts val="0"/>
              </a:spcAft>
            </a:pPr>
            <a:endParaRPr lang="zh-CN" altLang="en-US" sz="1425">
              <a:solidFill>
                <a:prstClr val="black"/>
              </a:solidFill>
              <a:latin typeface="微软雅黑" panose="020B0503020204020204" pitchFamily="34" charset="-122"/>
              <a:ea typeface="微软雅黑" panose="020B0503020204020204" pitchFamily="34" charset="-122"/>
            </a:endParaRPr>
          </a:p>
        </p:txBody>
      </p:sp>
      <p:sp>
        <p:nvSpPr>
          <p:cNvPr id="53" name="Line 12"/>
          <p:cNvSpPr>
            <a:spLocks noChangeShapeType="1"/>
          </p:cNvSpPr>
          <p:nvPr/>
        </p:nvSpPr>
        <p:spPr bwMode="auto">
          <a:xfrm>
            <a:off x="1557432" y="3800233"/>
            <a:ext cx="3672994" cy="0"/>
          </a:xfrm>
          <a:prstGeom prst="line">
            <a:avLst/>
          </a:prstGeom>
          <a:noFill/>
          <a:ln w="5" cap="flat">
            <a:solidFill>
              <a:schemeClr val="tx1">
                <a:lumMod val="65000"/>
                <a:lumOff val="35000"/>
                <a:alpha val="30000"/>
              </a:schemeClr>
            </a:solidFill>
            <a:prstDash val="solid"/>
            <a:miter lim="800000"/>
          </a:ln>
          <a:extLst>
            <a:ext uri="{909E8E84-426E-40DD-AFC4-6F175D3DCCD1}">
              <a14:hiddenFill xmlns:a14="http://schemas.microsoft.com/office/drawing/2010/main">
                <a:noFill/>
              </a14:hiddenFill>
            </a:ext>
          </a:extLst>
        </p:spPr>
        <p:txBody>
          <a:bodyPr vert="horz" wrap="square" lIns="52918" tIns="26459" rIns="52918" bIns="26459" numCol="1" anchor="t" anchorCtr="0" compatLnSpc="1"/>
          <a:lstStyle/>
          <a:p>
            <a:pPr defTabSz="685165" fontAlgn="auto">
              <a:spcBef>
                <a:spcPts val="0"/>
              </a:spcBef>
              <a:spcAft>
                <a:spcPts val="0"/>
              </a:spcAft>
            </a:pPr>
            <a:endParaRPr lang="zh-CN" altLang="en-US" sz="1425">
              <a:solidFill>
                <a:prstClr val="black"/>
              </a:solidFill>
              <a:latin typeface="微软雅黑" panose="020B0503020204020204" pitchFamily="34" charset="-122"/>
              <a:ea typeface="微软雅黑" panose="020B0503020204020204" pitchFamily="34" charset="-122"/>
            </a:endParaRPr>
          </a:p>
        </p:txBody>
      </p:sp>
      <p:sp>
        <p:nvSpPr>
          <p:cNvPr id="54" name="Line 13"/>
          <p:cNvSpPr>
            <a:spLocks noChangeShapeType="1"/>
          </p:cNvSpPr>
          <p:nvPr/>
        </p:nvSpPr>
        <p:spPr bwMode="auto">
          <a:xfrm>
            <a:off x="1557432" y="4150651"/>
            <a:ext cx="3672994" cy="0"/>
          </a:xfrm>
          <a:prstGeom prst="line">
            <a:avLst/>
          </a:prstGeom>
          <a:noFill/>
          <a:ln w="5" cap="flat">
            <a:solidFill>
              <a:schemeClr val="tx1">
                <a:lumMod val="65000"/>
                <a:lumOff val="35000"/>
                <a:alpha val="40000"/>
              </a:schemeClr>
            </a:solidFill>
            <a:prstDash val="solid"/>
            <a:miter lim="800000"/>
          </a:ln>
          <a:extLst>
            <a:ext uri="{909E8E84-426E-40DD-AFC4-6F175D3DCCD1}">
              <a14:hiddenFill xmlns:a14="http://schemas.microsoft.com/office/drawing/2010/main">
                <a:noFill/>
              </a14:hiddenFill>
            </a:ext>
          </a:extLst>
        </p:spPr>
        <p:txBody>
          <a:bodyPr vert="horz" wrap="square" lIns="52918" tIns="26459" rIns="52918" bIns="26459" numCol="1" anchor="t" anchorCtr="0" compatLnSpc="1"/>
          <a:lstStyle/>
          <a:p>
            <a:pPr defTabSz="685165" fontAlgn="auto">
              <a:spcBef>
                <a:spcPts val="0"/>
              </a:spcBef>
              <a:spcAft>
                <a:spcPts val="0"/>
              </a:spcAft>
            </a:pPr>
            <a:endParaRPr lang="zh-CN" altLang="en-US" sz="1425">
              <a:solidFill>
                <a:prstClr val="black"/>
              </a:solidFill>
              <a:latin typeface="微软雅黑" panose="020B0503020204020204" pitchFamily="34" charset="-122"/>
              <a:ea typeface="微软雅黑" panose="020B0503020204020204" pitchFamily="34" charset="-122"/>
            </a:endParaRPr>
          </a:p>
        </p:txBody>
      </p:sp>
      <p:sp>
        <p:nvSpPr>
          <p:cNvPr id="55" name="TextBox 54"/>
          <p:cNvSpPr txBox="1"/>
          <p:nvPr/>
        </p:nvSpPr>
        <p:spPr>
          <a:xfrm>
            <a:off x="1352749" y="4005834"/>
            <a:ext cx="172593" cy="180393"/>
          </a:xfrm>
          <a:prstGeom prst="rect">
            <a:avLst/>
          </a:prstGeom>
          <a:noFill/>
        </p:spPr>
        <p:txBody>
          <a:bodyPr wrap="none" lIns="52918" tIns="26459" rIns="52918" bIns="26459" rtlCol="0">
            <a:spAutoFit/>
          </a:bodyPr>
          <a:lstStyle/>
          <a:p>
            <a:pPr defTabSz="685165" fontAlgn="auto">
              <a:spcBef>
                <a:spcPts val="0"/>
              </a:spcBef>
              <a:spcAft>
                <a:spcPts val="0"/>
              </a:spcAft>
            </a:pPr>
            <a:r>
              <a:rPr lang="en-US" altLang="zh-CN" sz="825" b="1">
                <a:latin typeface="微软雅黑" panose="020B0503020204020204" pitchFamily="34" charset="-122"/>
                <a:ea typeface="微软雅黑" panose="020B0503020204020204" pitchFamily="34" charset="-122"/>
              </a:rPr>
              <a:t>0</a:t>
            </a:r>
            <a:endParaRPr lang="zh-CN" altLang="en-US" sz="825" b="1">
              <a:latin typeface="微软雅黑" panose="020B0503020204020204" pitchFamily="34" charset="-122"/>
              <a:ea typeface="微软雅黑" panose="020B0503020204020204" pitchFamily="34" charset="-122"/>
            </a:endParaRPr>
          </a:p>
        </p:txBody>
      </p:sp>
      <p:sp>
        <p:nvSpPr>
          <p:cNvPr id="56" name="TextBox 55"/>
          <p:cNvSpPr txBox="1"/>
          <p:nvPr/>
        </p:nvSpPr>
        <p:spPr>
          <a:xfrm>
            <a:off x="1169224" y="3657774"/>
            <a:ext cx="304039" cy="180393"/>
          </a:xfrm>
          <a:prstGeom prst="rect">
            <a:avLst/>
          </a:prstGeom>
          <a:noFill/>
        </p:spPr>
        <p:txBody>
          <a:bodyPr wrap="none" lIns="52918" tIns="26459" rIns="52918" bIns="26459" rtlCol="0">
            <a:spAutoFit/>
          </a:bodyPr>
          <a:lstStyle/>
          <a:p>
            <a:pPr defTabSz="685165" fontAlgn="auto">
              <a:spcBef>
                <a:spcPts val="0"/>
              </a:spcBef>
              <a:spcAft>
                <a:spcPts val="0"/>
              </a:spcAft>
            </a:pPr>
            <a:r>
              <a:rPr lang="en-US" altLang="zh-CN" sz="825" b="1">
                <a:latin typeface="微软雅黑" panose="020B0503020204020204" pitchFamily="34" charset="-122"/>
                <a:ea typeface="微软雅黑" panose="020B0503020204020204" pitchFamily="34" charset="-122"/>
              </a:rPr>
              <a:t>100</a:t>
            </a:r>
            <a:endParaRPr lang="zh-CN" altLang="en-US" sz="825" b="1">
              <a:latin typeface="微软雅黑" panose="020B0503020204020204" pitchFamily="34" charset="-122"/>
              <a:ea typeface="微软雅黑" panose="020B0503020204020204" pitchFamily="34" charset="-122"/>
            </a:endParaRPr>
          </a:p>
        </p:txBody>
      </p:sp>
      <p:sp>
        <p:nvSpPr>
          <p:cNvPr id="57" name="TextBox 56"/>
          <p:cNvSpPr txBox="1"/>
          <p:nvPr/>
        </p:nvSpPr>
        <p:spPr>
          <a:xfrm>
            <a:off x="1169224" y="3309711"/>
            <a:ext cx="304039" cy="180393"/>
          </a:xfrm>
          <a:prstGeom prst="rect">
            <a:avLst/>
          </a:prstGeom>
          <a:noFill/>
        </p:spPr>
        <p:txBody>
          <a:bodyPr wrap="none" lIns="52918" tIns="26459" rIns="52918" bIns="26459" rtlCol="0">
            <a:spAutoFit/>
          </a:bodyPr>
          <a:lstStyle/>
          <a:p>
            <a:pPr defTabSz="685165" fontAlgn="auto">
              <a:spcBef>
                <a:spcPts val="0"/>
              </a:spcBef>
              <a:spcAft>
                <a:spcPts val="0"/>
              </a:spcAft>
            </a:pPr>
            <a:r>
              <a:rPr lang="en-US" altLang="zh-CN" sz="825" b="1">
                <a:latin typeface="微软雅黑" panose="020B0503020204020204" pitchFamily="34" charset="-122"/>
                <a:ea typeface="微软雅黑" panose="020B0503020204020204" pitchFamily="34" charset="-122"/>
              </a:rPr>
              <a:t>200</a:t>
            </a:r>
            <a:endParaRPr lang="zh-CN" altLang="en-US" sz="825" b="1">
              <a:latin typeface="微软雅黑" panose="020B0503020204020204" pitchFamily="34" charset="-122"/>
              <a:ea typeface="微软雅黑" panose="020B0503020204020204" pitchFamily="34" charset="-122"/>
            </a:endParaRPr>
          </a:p>
        </p:txBody>
      </p:sp>
      <p:sp>
        <p:nvSpPr>
          <p:cNvPr id="58" name="TextBox 57"/>
          <p:cNvSpPr txBox="1"/>
          <p:nvPr/>
        </p:nvSpPr>
        <p:spPr>
          <a:xfrm>
            <a:off x="1169224" y="2961648"/>
            <a:ext cx="304039" cy="180393"/>
          </a:xfrm>
          <a:prstGeom prst="rect">
            <a:avLst/>
          </a:prstGeom>
          <a:noFill/>
        </p:spPr>
        <p:txBody>
          <a:bodyPr wrap="none" lIns="52918" tIns="26459" rIns="52918" bIns="26459" rtlCol="0">
            <a:spAutoFit/>
          </a:bodyPr>
          <a:lstStyle/>
          <a:p>
            <a:pPr defTabSz="685165" fontAlgn="auto">
              <a:spcBef>
                <a:spcPts val="0"/>
              </a:spcBef>
              <a:spcAft>
                <a:spcPts val="0"/>
              </a:spcAft>
            </a:pPr>
            <a:r>
              <a:rPr lang="en-US" altLang="zh-CN" sz="825" b="1">
                <a:latin typeface="微软雅黑" panose="020B0503020204020204" pitchFamily="34" charset="-122"/>
                <a:ea typeface="微软雅黑" panose="020B0503020204020204" pitchFamily="34" charset="-122"/>
              </a:rPr>
              <a:t>300</a:t>
            </a:r>
            <a:endParaRPr lang="zh-CN" altLang="en-US" sz="825" b="1">
              <a:latin typeface="微软雅黑" panose="020B0503020204020204" pitchFamily="34" charset="-122"/>
              <a:ea typeface="微软雅黑" panose="020B0503020204020204" pitchFamily="34" charset="-122"/>
            </a:endParaRPr>
          </a:p>
        </p:txBody>
      </p:sp>
      <p:sp>
        <p:nvSpPr>
          <p:cNvPr id="59" name="TextBox 58"/>
          <p:cNvSpPr txBox="1"/>
          <p:nvPr/>
        </p:nvSpPr>
        <p:spPr>
          <a:xfrm>
            <a:off x="1169224" y="2613585"/>
            <a:ext cx="304039" cy="180393"/>
          </a:xfrm>
          <a:prstGeom prst="rect">
            <a:avLst/>
          </a:prstGeom>
          <a:noFill/>
        </p:spPr>
        <p:txBody>
          <a:bodyPr wrap="none" lIns="52918" tIns="26459" rIns="52918" bIns="26459" rtlCol="0">
            <a:spAutoFit/>
          </a:bodyPr>
          <a:lstStyle/>
          <a:p>
            <a:pPr defTabSz="685165" fontAlgn="auto">
              <a:spcBef>
                <a:spcPts val="0"/>
              </a:spcBef>
              <a:spcAft>
                <a:spcPts val="0"/>
              </a:spcAft>
            </a:pPr>
            <a:r>
              <a:rPr lang="en-US" altLang="zh-CN" sz="825" b="1">
                <a:latin typeface="微软雅黑" panose="020B0503020204020204" pitchFamily="34" charset="-122"/>
                <a:ea typeface="微软雅黑" panose="020B0503020204020204" pitchFamily="34" charset="-122"/>
              </a:rPr>
              <a:t>400</a:t>
            </a:r>
            <a:endParaRPr lang="zh-CN" altLang="en-US" sz="825" b="1">
              <a:latin typeface="微软雅黑" panose="020B0503020204020204" pitchFamily="34" charset="-122"/>
              <a:ea typeface="微软雅黑" panose="020B0503020204020204" pitchFamily="34" charset="-122"/>
            </a:endParaRPr>
          </a:p>
        </p:txBody>
      </p:sp>
      <p:sp>
        <p:nvSpPr>
          <p:cNvPr id="60" name="TextBox 59"/>
          <p:cNvSpPr txBox="1"/>
          <p:nvPr/>
        </p:nvSpPr>
        <p:spPr>
          <a:xfrm>
            <a:off x="1169224" y="2265523"/>
            <a:ext cx="304039" cy="180393"/>
          </a:xfrm>
          <a:prstGeom prst="rect">
            <a:avLst/>
          </a:prstGeom>
          <a:noFill/>
        </p:spPr>
        <p:txBody>
          <a:bodyPr wrap="none" lIns="52918" tIns="26459" rIns="52918" bIns="26459" rtlCol="0">
            <a:spAutoFit/>
          </a:bodyPr>
          <a:lstStyle/>
          <a:p>
            <a:pPr defTabSz="685165" fontAlgn="auto">
              <a:spcBef>
                <a:spcPts val="0"/>
              </a:spcBef>
              <a:spcAft>
                <a:spcPts val="0"/>
              </a:spcAft>
            </a:pPr>
            <a:r>
              <a:rPr lang="en-US" altLang="zh-CN" sz="825" b="1">
                <a:latin typeface="微软雅黑" panose="020B0503020204020204" pitchFamily="34" charset="-122"/>
                <a:ea typeface="微软雅黑" panose="020B0503020204020204" pitchFamily="34" charset="-122"/>
              </a:rPr>
              <a:t>500</a:t>
            </a:r>
            <a:endParaRPr lang="zh-CN" altLang="en-US" sz="825" b="1">
              <a:latin typeface="微软雅黑" panose="020B0503020204020204" pitchFamily="34" charset="-122"/>
              <a:ea typeface="微软雅黑" panose="020B0503020204020204" pitchFamily="34" charset="-122"/>
            </a:endParaRPr>
          </a:p>
        </p:txBody>
      </p:sp>
      <p:sp>
        <p:nvSpPr>
          <p:cNvPr id="61" name="TextBox 60"/>
          <p:cNvSpPr txBox="1"/>
          <p:nvPr/>
        </p:nvSpPr>
        <p:spPr>
          <a:xfrm>
            <a:off x="1169224" y="1917461"/>
            <a:ext cx="304039" cy="180393"/>
          </a:xfrm>
          <a:prstGeom prst="rect">
            <a:avLst/>
          </a:prstGeom>
          <a:noFill/>
        </p:spPr>
        <p:txBody>
          <a:bodyPr wrap="none" lIns="52918" tIns="26459" rIns="52918" bIns="26459" rtlCol="0">
            <a:spAutoFit/>
          </a:bodyPr>
          <a:lstStyle/>
          <a:p>
            <a:pPr defTabSz="685165" fontAlgn="auto">
              <a:spcBef>
                <a:spcPts val="0"/>
              </a:spcBef>
              <a:spcAft>
                <a:spcPts val="0"/>
              </a:spcAft>
            </a:pPr>
            <a:r>
              <a:rPr lang="en-US" altLang="zh-CN" sz="825" b="1">
                <a:latin typeface="微软雅黑" panose="020B0503020204020204" pitchFamily="34" charset="-122"/>
                <a:ea typeface="微软雅黑" panose="020B0503020204020204" pitchFamily="34" charset="-122"/>
              </a:rPr>
              <a:t>600</a:t>
            </a:r>
            <a:endParaRPr lang="zh-CN" altLang="en-US" sz="825" b="1">
              <a:latin typeface="微软雅黑" panose="020B0503020204020204" pitchFamily="34" charset="-122"/>
              <a:ea typeface="微软雅黑" panose="020B0503020204020204" pitchFamily="34" charset="-122"/>
            </a:endParaRPr>
          </a:p>
        </p:txBody>
      </p:sp>
      <p:sp>
        <p:nvSpPr>
          <p:cNvPr id="62" name="TextBox 61"/>
          <p:cNvSpPr txBox="1"/>
          <p:nvPr/>
        </p:nvSpPr>
        <p:spPr>
          <a:xfrm>
            <a:off x="1169224" y="1569399"/>
            <a:ext cx="304039" cy="180393"/>
          </a:xfrm>
          <a:prstGeom prst="rect">
            <a:avLst/>
          </a:prstGeom>
          <a:noFill/>
        </p:spPr>
        <p:txBody>
          <a:bodyPr wrap="none" lIns="52918" tIns="26459" rIns="52918" bIns="26459" rtlCol="0">
            <a:spAutoFit/>
          </a:bodyPr>
          <a:lstStyle/>
          <a:p>
            <a:pPr defTabSz="685165" fontAlgn="auto">
              <a:spcBef>
                <a:spcPts val="0"/>
              </a:spcBef>
              <a:spcAft>
                <a:spcPts val="0"/>
              </a:spcAft>
            </a:pPr>
            <a:r>
              <a:rPr lang="en-US" altLang="zh-CN" sz="825" b="1" dirty="0">
                <a:latin typeface="微软雅黑" panose="020B0503020204020204" pitchFamily="34" charset="-122"/>
                <a:ea typeface="微软雅黑" panose="020B0503020204020204" pitchFamily="34" charset="-122"/>
              </a:rPr>
              <a:t>700</a:t>
            </a:r>
            <a:endParaRPr lang="zh-CN" altLang="en-US" sz="825" b="1" dirty="0">
              <a:latin typeface="微软雅黑" panose="020B0503020204020204" pitchFamily="34" charset="-122"/>
              <a:ea typeface="微软雅黑" panose="020B0503020204020204" pitchFamily="34" charset="-122"/>
            </a:endParaRPr>
          </a:p>
        </p:txBody>
      </p:sp>
      <p:sp>
        <p:nvSpPr>
          <p:cNvPr id="63" name="TextBox 62"/>
          <p:cNvSpPr txBox="1"/>
          <p:nvPr/>
        </p:nvSpPr>
        <p:spPr>
          <a:xfrm>
            <a:off x="1818311" y="4191930"/>
            <a:ext cx="318466" cy="180393"/>
          </a:xfrm>
          <a:prstGeom prst="rect">
            <a:avLst/>
          </a:prstGeom>
          <a:noFill/>
        </p:spPr>
        <p:txBody>
          <a:bodyPr wrap="none" lIns="52918" tIns="26459" rIns="52918" bIns="26459" rtlCol="0">
            <a:spAutoFit/>
          </a:bodyPr>
          <a:lstStyle/>
          <a:p>
            <a:pPr defTabSz="685165" fontAlgn="auto">
              <a:spcBef>
                <a:spcPts val="0"/>
              </a:spcBef>
              <a:spcAft>
                <a:spcPts val="0"/>
              </a:spcAft>
            </a:pPr>
            <a:r>
              <a:rPr lang="zh-CN" altLang="en-US" sz="825" b="1">
                <a:latin typeface="微软雅黑" panose="020B0503020204020204" pitchFamily="34" charset="-122"/>
                <a:ea typeface="微软雅黑" panose="020B0503020204020204" pitchFamily="34" charset="-122"/>
              </a:rPr>
              <a:t>标题</a:t>
            </a:r>
          </a:p>
        </p:txBody>
      </p:sp>
      <p:sp>
        <p:nvSpPr>
          <p:cNvPr id="64" name="TextBox 63"/>
          <p:cNvSpPr txBox="1"/>
          <p:nvPr/>
        </p:nvSpPr>
        <p:spPr>
          <a:xfrm>
            <a:off x="2727283" y="4191930"/>
            <a:ext cx="318466" cy="180393"/>
          </a:xfrm>
          <a:prstGeom prst="rect">
            <a:avLst/>
          </a:prstGeom>
          <a:noFill/>
        </p:spPr>
        <p:txBody>
          <a:bodyPr wrap="none" lIns="52918" tIns="26459" rIns="52918" bIns="26459" rtlCol="0">
            <a:spAutoFit/>
          </a:bodyPr>
          <a:lstStyle/>
          <a:p>
            <a:pPr defTabSz="685165" fontAlgn="auto">
              <a:spcBef>
                <a:spcPts val="0"/>
              </a:spcBef>
              <a:spcAft>
                <a:spcPts val="0"/>
              </a:spcAft>
            </a:pPr>
            <a:r>
              <a:rPr lang="zh-CN" altLang="en-US" sz="825" b="1">
                <a:latin typeface="微软雅黑" panose="020B0503020204020204" pitchFamily="34" charset="-122"/>
                <a:ea typeface="微软雅黑" panose="020B0503020204020204" pitchFamily="34" charset="-122"/>
              </a:rPr>
              <a:t>标题</a:t>
            </a:r>
          </a:p>
        </p:txBody>
      </p:sp>
      <p:sp>
        <p:nvSpPr>
          <p:cNvPr id="65" name="TextBox 64"/>
          <p:cNvSpPr txBox="1"/>
          <p:nvPr/>
        </p:nvSpPr>
        <p:spPr>
          <a:xfrm>
            <a:off x="3669234" y="4191930"/>
            <a:ext cx="318466" cy="180393"/>
          </a:xfrm>
          <a:prstGeom prst="rect">
            <a:avLst/>
          </a:prstGeom>
          <a:noFill/>
        </p:spPr>
        <p:txBody>
          <a:bodyPr wrap="none" lIns="52918" tIns="26459" rIns="52918" bIns="26459" rtlCol="0">
            <a:spAutoFit/>
          </a:bodyPr>
          <a:lstStyle/>
          <a:p>
            <a:pPr defTabSz="685165" fontAlgn="auto">
              <a:spcBef>
                <a:spcPts val="0"/>
              </a:spcBef>
              <a:spcAft>
                <a:spcPts val="0"/>
              </a:spcAft>
            </a:pPr>
            <a:r>
              <a:rPr lang="zh-CN" altLang="en-US" sz="825" b="1">
                <a:latin typeface="微软雅黑" panose="020B0503020204020204" pitchFamily="34" charset="-122"/>
                <a:ea typeface="微软雅黑" panose="020B0503020204020204" pitchFamily="34" charset="-122"/>
              </a:rPr>
              <a:t>标题</a:t>
            </a:r>
          </a:p>
        </p:txBody>
      </p:sp>
      <p:sp>
        <p:nvSpPr>
          <p:cNvPr id="66" name="TextBox 65"/>
          <p:cNvSpPr txBox="1"/>
          <p:nvPr/>
        </p:nvSpPr>
        <p:spPr>
          <a:xfrm>
            <a:off x="4574087" y="4191930"/>
            <a:ext cx="318466" cy="180393"/>
          </a:xfrm>
          <a:prstGeom prst="rect">
            <a:avLst/>
          </a:prstGeom>
          <a:noFill/>
        </p:spPr>
        <p:txBody>
          <a:bodyPr wrap="none" lIns="52918" tIns="26459" rIns="52918" bIns="26459" rtlCol="0">
            <a:spAutoFit/>
          </a:bodyPr>
          <a:lstStyle/>
          <a:p>
            <a:pPr defTabSz="685165" fontAlgn="auto">
              <a:spcBef>
                <a:spcPts val="0"/>
              </a:spcBef>
              <a:spcAft>
                <a:spcPts val="0"/>
              </a:spcAft>
            </a:pPr>
            <a:r>
              <a:rPr lang="zh-CN" altLang="en-US" sz="825" b="1">
                <a:latin typeface="微软雅黑" panose="020B0503020204020204" pitchFamily="34" charset="-122"/>
                <a:ea typeface="微软雅黑" panose="020B0503020204020204" pitchFamily="34" charset="-122"/>
              </a:rPr>
              <a:t>标题</a:t>
            </a:r>
          </a:p>
        </p:txBody>
      </p:sp>
      <p:sp>
        <p:nvSpPr>
          <p:cNvPr id="67" name="TextBox 66"/>
          <p:cNvSpPr txBox="1"/>
          <p:nvPr/>
        </p:nvSpPr>
        <p:spPr>
          <a:xfrm>
            <a:off x="5845621" y="2293861"/>
            <a:ext cx="2269909" cy="668988"/>
          </a:xfrm>
          <a:prstGeom prst="rect">
            <a:avLst/>
          </a:prstGeom>
          <a:noFill/>
        </p:spPr>
        <p:txBody>
          <a:bodyPr wrap="square" lIns="52918" tIns="26459" rIns="52918" bIns="26459" rtlCol="0">
            <a:spAutoFit/>
          </a:bodyPr>
          <a:lstStyle/>
          <a:p>
            <a:pPr algn="r" defTabSz="685165" fontAlgn="auto">
              <a:spcBef>
                <a:spcPts val="0"/>
              </a:spcBef>
              <a:spcAft>
                <a:spcPts val="0"/>
              </a:spcAft>
            </a:pP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10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altLang="zh-CN" sz="1000" dirty="0">
              <a:latin typeface="微软雅黑" panose="020B0503020204020204" pitchFamily="34" charset="-122"/>
              <a:ea typeface="微软雅黑" panose="020B0503020204020204" pitchFamily="34" charset="-122"/>
              <a:sym typeface="微软雅黑" panose="020B0503020204020204" pitchFamily="34" charset="-122"/>
            </a:endParaRPr>
          </a:p>
          <a:p>
            <a:pPr algn="r" defTabSz="685165" fontAlgn="auto">
              <a:spcBef>
                <a:spcPts val="0"/>
              </a:spcBef>
              <a:spcAft>
                <a:spcPts val="0"/>
              </a:spcAft>
            </a:pP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10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点击此处添加文字点击此处添加文字</a:t>
            </a:r>
            <a:r>
              <a:rPr lang="en-US" altLang="zh-CN" sz="10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altLang="zh-CN" sz="1000" dirty="0">
              <a:latin typeface="微软雅黑" panose="020B0503020204020204" pitchFamily="34" charset="-122"/>
              <a:ea typeface="微软雅黑" panose="020B0503020204020204" pitchFamily="34" charset="-122"/>
              <a:sym typeface="微软雅黑" panose="020B0503020204020204" pitchFamily="34" charset="-122"/>
            </a:endParaRPr>
          </a:p>
          <a:p>
            <a:pPr algn="r" defTabSz="685165" fontAlgn="auto">
              <a:spcBef>
                <a:spcPts val="0"/>
              </a:spcBef>
              <a:spcAft>
                <a:spcPts val="0"/>
              </a:spcAft>
            </a:pP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10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zh-CN" altLang="en-US" sz="1000" dirty="0">
              <a:solidFill>
                <a:prstClr val="black">
                  <a:lumMod val="95000"/>
                  <a:lumOff val="5000"/>
                </a:prstClr>
              </a:solidFill>
              <a:latin typeface="微软雅黑" panose="020B0503020204020204" pitchFamily="34" charset="-122"/>
              <a:ea typeface="微软雅黑" panose="020B0503020204020204" pitchFamily="34" charset="-122"/>
            </a:endParaRPr>
          </a:p>
        </p:txBody>
      </p:sp>
      <p:sp>
        <p:nvSpPr>
          <p:cNvPr id="68" name="TextBox 67"/>
          <p:cNvSpPr txBox="1"/>
          <p:nvPr/>
        </p:nvSpPr>
        <p:spPr>
          <a:xfrm>
            <a:off x="5901436" y="1930961"/>
            <a:ext cx="1888917" cy="307777"/>
          </a:xfrm>
          <a:prstGeom prst="rect">
            <a:avLst/>
          </a:prstGeom>
          <a:noFill/>
        </p:spPr>
        <p:txBody>
          <a:bodyPr wrap="square" lIns="52918" tIns="0" rIns="52918" bIns="0" rtlCol="0" anchor="t">
            <a:spAutoFit/>
          </a:bodyPr>
          <a:lstStyle/>
          <a:p>
            <a:r>
              <a:rPr lang="zh-CN" altLang="en-US" sz="2000" b="1" dirty="0">
                <a:latin typeface="微软雅黑" panose="020B0503020204020204" pitchFamily="34" charset="-122"/>
                <a:ea typeface="微软雅黑" panose="020B0503020204020204" pitchFamily="34" charset="-122"/>
              </a:rPr>
              <a:t>点击添加标题</a:t>
            </a:r>
            <a:endParaRPr lang="zh-CN" altLang="en-US" sz="2000" dirty="0">
              <a:latin typeface="微软雅黑" panose="020B0503020204020204" pitchFamily="34" charset="-122"/>
              <a:ea typeface="微软雅黑" panose="020B0503020204020204" pitchFamily="34" charset="-122"/>
            </a:endParaRPr>
          </a:p>
        </p:txBody>
      </p:sp>
      <p:sp>
        <p:nvSpPr>
          <p:cNvPr id="69" name="TextBox 68"/>
          <p:cNvSpPr txBox="1"/>
          <p:nvPr/>
        </p:nvSpPr>
        <p:spPr>
          <a:xfrm>
            <a:off x="5917997" y="3015836"/>
            <a:ext cx="1655370" cy="361211"/>
          </a:xfrm>
          <a:prstGeom prst="rect">
            <a:avLst/>
          </a:prstGeom>
          <a:noFill/>
        </p:spPr>
        <p:txBody>
          <a:bodyPr wrap="none" lIns="52918" tIns="26459" rIns="52918" bIns="26459" rtlCol="0">
            <a:spAutoFit/>
          </a:bodyPr>
          <a:lstStyle/>
          <a:p>
            <a:r>
              <a:rPr lang="zh-CN" altLang="en-US" sz="2000" b="1" dirty="0">
                <a:latin typeface="微软雅黑" panose="020B0503020204020204" pitchFamily="34" charset="-122"/>
                <a:ea typeface="微软雅黑" panose="020B0503020204020204" pitchFamily="34" charset="-122"/>
              </a:rPr>
              <a:t>点击添加标题</a:t>
            </a:r>
            <a:endParaRPr lang="zh-CN" altLang="en-US" sz="2000" dirty="0">
              <a:latin typeface="微软雅黑" panose="020B0503020204020204" pitchFamily="34" charset="-122"/>
              <a:ea typeface="微软雅黑" panose="020B0503020204020204" pitchFamily="34" charset="-122"/>
            </a:endParaRPr>
          </a:p>
        </p:txBody>
      </p:sp>
      <p:sp>
        <p:nvSpPr>
          <p:cNvPr id="70" name="TextBox 69"/>
          <p:cNvSpPr txBox="1"/>
          <p:nvPr/>
        </p:nvSpPr>
        <p:spPr>
          <a:xfrm>
            <a:off x="6327789" y="3801423"/>
            <a:ext cx="568534" cy="191934"/>
          </a:xfrm>
          <a:prstGeom prst="rect">
            <a:avLst/>
          </a:prstGeom>
          <a:noFill/>
        </p:spPr>
        <p:txBody>
          <a:bodyPr wrap="none" lIns="52918" tIns="26459" rIns="52918" bIns="26459" rtlCol="0">
            <a:spAutoFit/>
          </a:bodyPr>
          <a:lstStyle/>
          <a:p>
            <a:pPr defTabSz="685165" fontAlgn="auto">
              <a:spcBef>
                <a:spcPts val="0"/>
              </a:spcBef>
              <a:spcAft>
                <a:spcPts val="0"/>
              </a:spcAft>
            </a:pPr>
            <a:r>
              <a:rPr lang="zh-CN" altLang="en-US" sz="900" dirty="0">
                <a:solidFill>
                  <a:prstClr val="black">
                    <a:lumMod val="95000"/>
                    <a:lumOff val="5000"/>
                  </a:prstClr>
                </a:solidFill>
                <a:latin typeface="微软雅黑" panose="020B0503020204020204" pitchFamily="34" charset="-122"/>
                <a:ea typeface="微软雅黑" panose="020B0503020204020204" pitchFamily="34" charset="-122"/>
              </a:rPr>
              <a:t>添加标题</a:t>
            </a:r>
          </a:p>
        </p:txBody>
      </p:sp>
      <p:sp>
        <p:nvSpPr>
          <p:cNvPr id="74" name="Freeform 38"/>
          <p:cNvSpPr>
            <a:spLocks noEditPoints="1"/>
          </p:cNvSpPr>
          <p:nvPr/>
        </p:nvSpPr>
        <p:spPr bwMode="auto">
          <a:xfrm>
            <a:off x="6090276" y="3801421"/>
            <a:ext cx="195835" cy="195846"/>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8 h 181"/>
              <a:gd name="T36" fmla="*/ 52 w 181"/>
              <a:gd name="T37" fmla="*/ 128 h 181"/>
              <a:gd name="T38" fmla="*/ 91 w 181"/>
              <a:gd name="T39" fmla="*/ 144 h 181"/>
              <a:gd name="T40" fmla="*/ 129 w 181"/>
              <a:gd name="T41" fmla="*/ 128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1"/>
                  <a:pt x="91" y="181"/>
                </a:cubicBezTo>
                <a:cubicBezTo>
                  <a:pt x="66" y="181"/>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8"/>
                </a:cubicBezTo>
                <a:cubicBezTo>
                  <a:pt x="52" y="128"/>
                  <a:pt x="52" y="128"/>
                  <a:pt x="52" y="128"/>
                </a:cubicBezTo>
                <a:cubicBezTo>
                  <a:pt x="62" y="138"/>
                  <a:pt x="76" y="144"/>
                  <a:pt x="91" y="144"/>
                </a:cubicBezTo>
                <a:cubicBezTo>
                  <a:pt x="105" y="144"/>
                  <a:pt x="119" y="138"/>
                  <a:pt x="129" y="128"/>
                </a:cubicBezTo>
                <a:cubicBezTo>
                  <a:pt x="138" y="119"/>
                  <a:pt x="145" y="105"/>
                  <a:pt x="145" y="90"/>
                </a:cubicBezTo>
                <a:cubicBezTo>
                  <a:pt x="145" y="75"/>
                  <a:pt x="139" y="62"/>
                  <a:pt x="129" y="52"/>
                </a:cubicBezTo>
                <a:close/>
              </a:path>
            </a:pathLst>
          </a:custGeom>
          <a:solidFill>
            <a:srgbClr val="CB1B3D"/>
          </a:solidFill>
          <a:ln>
            <a:noFill/>
          </a:ln>
        </p:spPr>
        <p:txBody>
          <a:bodyPr vert="horz" wrap="square" lIns="52918" tIns="26459" rIns="52918" bIns="26459" numCol="1" anchor="t" anchorCtr="0" compatLnSpc="1"/>
          <a:lstStyle/>
          <a:p>
            <a:pPr defTabSz="685165" fontAlgn="auto">
              <a:spcBef>
                <a:spcPts val="0"/>
              </a:spcBef>
              <a:spcAft>
                <a:spcPts val="0"/>
              </a:spcAft>
            </a:pPr>
            <a:endParaRPr lang="zh-CN" altLang="en-US" sz="1425">
              <a:solidFill>
                <a:prstClr val="black"/>
              </a:solidFill>
              <a:latin typeface="微软雅黑" panose="020B0503020204020204" pitchFamily="34" charset="-122"/>
              <a:ea typeface="微软雅黑" panose="020B0503020204020204" pitchFamily="34" charset="-122"/>
            </a:endParaRPr>
          </a:p>
        </p:txBody>
      </p:sp>
      <p:sp>
        <p:nvSpPr>
          <p:cNvPr id="76" name="Freeform 7"/>
          <p:cNvSpPr/>
          <p:nvPr/>
        </p:nvSpPr>
        <p:spPr bwMode="auto">
          <a:xfrm>
            <a:off x="1703188" y="2860517"/>
            <a:ext cx="694134" cy="1287066"/>
          </a:xfrm>
          <a:custGeom>
            <a:avLst/>
            <a:gdLst>
              <a:gd name="T0" fmla="*/ 0 w 2566"/>
              <a:gd name="T1" fmla="*/ 4761 h 4761"/>
              <a:gd name="T2" fmla="*/ 1296 w 2566"/>
              <a:gd name="T3" fmla="*/ 0 h 4761"/>
              <a:gd name="T4" fmla="*/ 2566 w 2566"/>
              <a:gd name="T5" fmla="*/ 4761 h 4761"/>
              <a:gd name="T6" fmla="*/ 0 w 2566"/>
              <a:gd name="T7" fmla="*/ 4761 h 4761"/>
            </a:gdLst>
            <a:ahLst/>
            <a:cxnLst>
              <a:cxn ang="0">
                <a:pos x="T0" y="T1"/>
              </a:cxn>
              <a:cxn ang="0">
                <a:pos x="T2" y="T3"/>
              </a:cxn>
              <a:cxn ang="0">
                <a:pos x="T4" y="T5"/>
              </a:cxn>
              <a:cxn ang="0">
                <a:pos x="T6" y="T7"/>
              </a:cxn>
            </a:cxnLst>
            <a:rect l="0" t="0" r="r" b="b"/>
            <a:pathLst>
              <a:path w="2566" h="4761">
                <a:moveTo>
                  <a:pt x="0" y="4761"/>
                </a:moveTo>
                <a:lnTo>
                  <a:pt x="1296" y="0"/>
                </a:lnTo>
                <a:lnTo>
                  <a:pt x="2566" y="4761"/>
                </a:lnTo>
                <a:lnTo>
                  <a:pt x="0" y="4761"/>
                </a:lnTo>
                <a:close/>
              </a:path>
            </a:pathLst>
          </a:custGeom>
          <a:solidFill>
            <a:srgbClr val="C00000"/>
          </a:solidFill>
          <a:ln>
            <a:noFill/>
          </a:ln>
        </p:spPr>
        <p:txBody>
          <a:bodyPr vert="horz" wrap="square" lIns="68573" tIns="34286" rIns="68573" bIns="34286" numCol="1" anchor="t" anchorCtr="0" compatLnSpc="1"/>
          <a:lstStyle/>
          <a:p>
            <a:pPr defTabSz="685165" fontAlgn="auto">
              <a:spcBef>
                <a:spcPts val="0"/>
              </a:spcBef>
              <a:spcAft>
                <a:spcPts val="0"/>
              </a:spcAft>
            </a:pPr>
            <a:endParaRPr lang="zh-CN" altLang="en-US" sz="1425">
              <a:solidFill>
                <a:prstClr val="black"/>
              </a:solidFill>
              <a:latin typeface="微软雅黑" panose="020B0503020204020204" pitchFamily="34" charset="-122"/>
              <a:ea typeface="微软雅黑" panose="020B0503020204020204" pitchFamily="34" charset="-122"/>
            </a:endParaRPr>
          </a:p>
        </p:txBody>
      </p:sp>
      <p:sp>
        <p:nvSpPr>
          <p:cNvPr id="77" name="Freeform 10"/>
          <p:cNvSpPr/>
          <p:nvPr/>
        </p:nvSpPr>
        <p:spPr bwMode="auto">
          <a:xfrm>
            <a:off x="2590202" y="2394983"/>
            <a:ext cx="794147" cy="1752600"/>
          </a:xfrm>
          <a:custGeom>
            <a:avLst/>
            <a:gdLst>
              <a:gd name="T0" fmla="*/ 0 w 2937"/>
              <a:gd name="T1" fmla="*/ 6482 h 6482"/>
              <a:gd name="T2" fmla="*/ 1455 w 2937"/>
              <a:gd name="T3" fmla="*/ 0 h 6482"/>
              <a:gd name="T4" fmla="*/ 2937 w 2937"/>
              <a:gd name="T5" fmla="*/ 6482 h 6482"/>
              <a:gd name="T6" fmla="*/ 0 w 2937"/>
              <a:gd name="T7" fmla="*/ 6482 h 6482"/>
            </a:gdLst>
            <a:ahLst/>
            <a:cxnLst>
              <a:cxn ang="0">
                <a:pos x="T0" y="T1"/>
              </a:cxn>
              <a:cxn ang="0">
                <a:pos x="T2" y="T3"/>
              </a:cxn>
              <a:cxn ang="0">
                <a:pos x="T4" y="T5"/>
              </a:cxn>
              <a:cxn ang="0">
                <a:pos x="T6" y="T7"/>
              </a:cxn>
            </a:cxnLst>
            <a:rect l="0" t="0" r="r" b="b"/>
            <a:pathLst>
              <a:path w="2937" h="6482">
                <a:moveTo>
                  <a:pt x="0" y="6482"/>
                </a:moveTo>
                <a:lnTo>
                  <a:pt x="1455" y="0"/>
                </a:lnTo>
                <a:lnTo>
                  <a:pt x="2937" y="6482"/>
                </a:lnTo>
                <a:lnTo>
                  <a:pt x="0" y="6482"/>
                </a:lnTo>
                <a:close/>
              </a:path>
            </a:pathLst>
          </a:custGeom>
          <a:solidFill>
            <a:schemeClr val="accent1"/>
          </a:solidFill>
          <a:ln>
            <a:noFill/>
          </a:ln>
        </p:spPr>
        <p:txBody>
          <a:bodyPr vert="horz" wrap="square" lIns="68573" tIns="34286" rIns="68573" bIns="34286" numCol="1" anchor="t" anchorCtr="0" compatLnSpc="1"/>
          <a:lstStyle/>
          <a:p>
            <a:pPr defTabSz="685165" fontAlgn="auto">
              <a:spcBef>
                <a:spcPts val="0"/>
              </a:spcBef>
              <a:spcAft>
                <a:spcPts val="0"/>
              </a:spcAft>
            </a:pPr>
            <a:endParaRPr lang="zh-CN" altLang="en-US" sz="1425">
              <a:solidFill>
                <a:prstClr val="black"/>
              </a:solidFill>
              <a:latin typeface="微软雅黑" panose="020B0503020204020204" pitchFamily="34" charset="-122"/>
              <a:ea typeface="微软雅黑" panose="020B0503020204020204" pitchFamily="34" charset="-122"/>
            </a:endParaRPr>
          </a:p>
        </p:txBody>
      </p:sp>
      <p:sp>
        <p:nvSpPr>
          <p:cNvPr id="82" name="Freeform 14"/>
          <p:cNvSpPr/>
          <p:nvPr/>
        </p:nvSpPr>
        <p:spPr bwMode="auto">
          <a:xfrm>
            <a:off x="3470075" y="3099838"/>
            <a:ext cx="708422" cy="1051322"/>
          </a:xfrm>
          <a:custGeom>
            <a:avLst/>
            <a:gdLst>
              <a:gd name="T0" fmla="*/ 0 w 2619"/>
              <a:gd name="T1" fmla="*/ 3889 h 3889"/>
              <a:gd name="T2" fmla="*/ 1297 w 2619"/>
              <a:gd name="T3" fmla="*/ 0 h 3889"/>
              <a:gd name="T4" fmla="*/ 2619 w 2619"/>
              <a:gd name="T5" fmla="*/ 3889 h 3889"/>
              <a:gd name="T6" fmla="*/ 0 w 2619"/>
              <a:gd name="T7" fmla="*/ 3889 h 3889"/>
            </a:gdLst>
            <a:ahLst/>
            <a:cxnLst>
              <a:cxn ang="0">
                <a:pos x="T0" y="T1"/>
              </a:cxn>
              <a:cxn ang="0">
                <a:pos x="T2" y="T3"/>
              </a:cxn>
              <a:cxn ang="0">
                <a:pos x="T4" y="T5"/>
              </a:cxn>
              <a:cxn ang="0">
                <a:pos x="T6" y="T7"/>
              </a:cxn>
            </a:cxnLst>
            <a:rect l="0" t="0" r="r" b="b"/>
            <a:pathLst>
              <a:path w="2619" h="3889">
                <a:moveTo>
                  <a:pt x="0" y="3889"/>
                </a:moveTo>
                <a:lnTo>
                  <a:pt x="1297" y="0"/>
                </a:lnTo>
                <a:lnTo>
                  <a:pt x="2619" y="3889"/>
                </a:lnTo>
                <a:lnTo>
                  <a:pt x="0" y="3889"/>
                </a:lnTo>
                <a:close/>
              </a:path>
            </a:pathLst>
          </a:custGeom>
          <a:solidFill>
            <a:srgbClr val="C00000"/>
          </a:solidFill>
          <a:ln>
            <a:noFill/>
          </a:ln>
        </p:spPr>
        <p:txBody>
          <a:bodyPr vert="horz" wrap="square" lIns="68573" tIns="34286" rIns="68573" bIns="34286" numCol="1" anchor="t" anchorCtr="0" compatLnSpc="1"/>
          <a:lstStyle/>
          <a:p>
            <a:pPr defTabSz="685165" fontAlgn="auto">
              <a:spcBef>
                <a:spcPts val="0"/>
              </a:spcBef>
              <a:spcAft>
                <a:spcPts val="0"/>
              </a:spcAft>
            </a:pPr>
            <a:endParaRPr lang="zh-CN" altLang="en-US" sz="1425">
              <a:solidFill>
                <a:prstClr val="black"/>
              </a:solidFill>
              <a:latin typeface="微软雅黑" panose="020B0503020204020204" pitchFamily="34" charset="-122"/>
              <a:ea typeface="微软雅黑" panose="020B0503020204020204" pitchFamily="34" charset="-122"/>
            </a:endParaRPr>
          </a:p>
        </p:txBody>
      </p:sp>
      <p:sp>
        <p:nvSpPr>
          <p:cNvPr id="83" name="Freeform 17"/>
          <p:cNvSpPr/>
          <p:nvPr/>
        </p:nvSpPr>
        <p:spPr bwMode="auto">
          <a:xfrm>
            <a:off x="4314231" y="1909209"/>
            <a:ext cx="844153" cy="2238375"/>
          </a:xfrm>
          <a:custGeom>
            <a:avLst/>
            <a:gdLst>
              <a:gd name="T0" fmla="*/ 0 w 3122"/>
              <a:gd name="T1" fmla="*/ 8280 h 8280"/>
              <a:gd name="T2" fmla="*/ 1561 w 3122"/>
              <a:gd name="T3" fmla="*/ 0 h 8280"/>
              <a:gd name="T4" fmla="*/ 3122 w 3122"/>
              <a:gd name="T5" fmla="*/ 8280 h 8280"/>
              <a:gd name="T6" fmla="*/ 0 w 3122"/>
              <a:gd name="T7" fmla="*/ 8280 h 8280"/>
            </a:gdLst>
            <a:ahLst/>
            <a:cxnLst>
              <a:cxn ang="0">
                <a:pos x="T0" y="T1"/>
              </a:cxn>
              <a:cxn ang="0">
                <a:pos x="T2" y="T3"/>
              </a:cxn>
              <a:cxn ang="0">
                <a:pos x="T4" y="T5"/>
              </a:cxn>
              <a:cxn ang="0">
                <a:pos x="T6" y="T7"/>
              </a:cxn>
            </a:cxnLst>
            <a:rect l="0" t="0" r="r" b="b"/>
            <a:pathLst>
              <a:path w="3122" h="8280">
                <a:moveTo>
                  <a:pt x="0" y="8280"/>
                </a:moveTo>
                <a:lnTo>
                  <a:pt x="1561" y="0"/>
                </a:lnTo>
                <a:lnTo>
                  <a:pt x="3122" y="8280"/>
                </a:lnTo>
                <a:lnTo>
                  <a:pt x="0" y="8280"/>
                </a:lnTo>
                <a:close/>
              </a:path>
            </a:pathLst>
          </a:custGeom>
          <a:solidFill>
            <a:schemeClr val="accent1"/>
          </a:solidFill>
          <a:ln>
            <a:noFill/>
          </a:ln>
        </p:spPr>
        <p:txBody>
          <a:bodyPr vert="horz" wrap="square" lIns="68573" tIns="34286" rIns="68573" bIns="34286" numCol="1" anchor="t" anchorCtr="0" compatLnSpc="1"/>
          <a:lstStyle/>
          <a:p>
            <a:pPr defTabSz="685165" fontAlgn="auto">
              <a:spcBef>
                <a:spcPts val="0"/>
              </a:spcBef>
              <a:spcAft>
                <a:spcPts val="0"/>
              </a:spcAft>
            </a:pPr>
            <a:endParaRPr lang="zh-CN" altLang="en-US" sz="1425">
              <a:solidFill>
                <a:prstClr val="black"/>
              </a:solidFill>
              <a:latin typeface="微软雅黑" panose="020B0503020204020204" pitchFamily="34" charset="-122"/>
              <a:ea typeface="微软雅黑" panose="020B0503020204020204" pitchFamily="34" charset="-122"/>
            </a:endParaRPr>
          </a:p>
        </p:txBody>
      </p:sp>
      <p:sp>
        <p:nvSpPr>
          <p:cNvPr id="102" name="TextBox 101"/>
          <p:cNvSpPr txBox="1"/>
          <p:nvPr/>
        </p:nvSpPr>
        <p:spPr>
          <a:xfrm>
            <a:off x="6327789" y="3514482"/>
            <a:ext cx="568534" cy="191934"/>
          </a:xfrm>
          <a:prstGeom prst="rect">
            <a:avLst/>
          </a:prstGeom>
          <a:noFill/>
        </p:spPr>
        <p:txBody>
          <a:bodyPr wrap="none" lIns="52918" tIns="26459" rIns="52918" bIns="26459" rtlCol="0">
            <a:spAutoFit/>
          </a:bodyPr>
          <a:lstStyle/>
          <a:p>
            <a:pPr defTabSz="685165" fontAlgn="auto">
              <a:spcBef>
                <a:spcPts val="0"/>
              </a:spcBef>
              <a:spcAft>
                <a:spcPts val="0"/>
              </a:spcAft>
            </a:pPr>
            <a:r>
              <a:rPr lang="zh-CN" altLang="en-US" sz="900" dirty="0">
                <a:solidFill>
                  <a:prstClr val="black">
                    <a:lumMod val="95000"/>
                    <a:lumOff val="5000"/>
                  </a:prstClr>
                </a:solidFill>
                <a:latin typeface="微软雅黑" panose="020B0503020204020204" pitchFamily="34" charset="-122"/>
                <a:ea typeface="微软雅黑" panose="020B0503020204020204" pitchFamily="34" charset="-122"/>
              </a:rPr>
              <a:t>添加标题</a:t>
            </a:r>
          </a:p>
        </p:txBody>
      </p:sp>
      <p:sp>
        <p:nvSpPr>
          <p:cNvPr id="109" name="Freeform 38"/>
          <p:cNvSpPr>
            <a:spLocks noEditPoints="1"/>
          </p:cNvSpPr>
          <p:nvPr/>
        </p:nvSpPr>
        <p:spPr bwMode="auto">
          <a:xfrm>
            <a:off x="6090276" y="3514480"/>
            <a:ext cx="195835" cy="195846"/>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8 h 181"/>
              <a:gd name="T36" fmla="*/ 52 w 181"/>
              <a:gd name="T37" fmla="*/ 128 h 181"/>
              <a:gd name="T38" fmla="*/ 91 w 181"/>
              <a:gd name="T39" fmla="*/ 144 h 181"/>
              <a:gd name="T40" fmla="*/ 129 w 181"/>
              <a:gd name="T41" fmla="*/ 128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1"/>
                  <a:pt x="91" y="181"/>
                </a:cubicBezTo>
                <a:cubicBezTo>
                  <a:pt x="66" y="181"/>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8"/>
                </a:cubicBezTo>
                <a:cubicBezTo>
                  <a:pt x="52" y="128"/>
                  <a:pt x="52" y="128"/>
                  <a:pt x="52" y="128"/>
                </a:cubicBezTo>
                <a:cubicBezTo>
                  <a:pt x="62" y="138"/>
                  <a:pt x="76" y="144"/>
                  <a:pt x="91" y="144"/>
                </a:cubicBezTo>
                <a:cubicBezTo>
                  <a:pt x="105" y="144"/>
                  <a:pt x="119" y="138"/>
                  <a:pt x="129" y="128"/>
                </a:cubicBezTo>
                <a:cubicBezTo>
                  <a:pt x="138" y="119"/>
                  <a:pt x="145" y="105"/>
                  <a:pt x="145" y="90"/>
                </a:cubicBezTo>
                <a:cubicBezTo>
                  <a:pt x="145" y="75"/>
                  <a:pt x="139" y="62"/>
                  <a:pt x="129" y="52"/>
                </a:cubicBezTo>
                <a:close/>
              </a:path>
            </a:pathLst>
          </a:custGeom>
          <a:solidFill>
            <a:srgbClr val="2363C0"/>
          </a:solidFill>
          <a:ln>
            <a:noFill/>
          </a:ln>
        </p:spPr>
        <p:txBody>
          <a:bodyPr vert="horz" wrap="square" lIns="52918" tIns="26459" rIns="52918" bIns="26459" numCol="1" anchor="t" anchorCtr="0" compatLnSpc="1"/>
          <a:lstStyle/>
          <a:p>
            <a:pPr defTabSz="685165" fontAlgn="auto">
              <a:spcBef>
                <a:spcPts val="0"/>
              </a:spcBef>
              <a:spcAft>
                <a:spcPts val="0"/>
              </a:spcAft>
            </a:pPr>
            <a:endParaRPr lang="zh-CN" altLang="en-US" sz="1425">
              <a:solidFill>
                <a:prstClr val="black"/>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1685548" y="1792312"/>
            <a:ext cx="2960794" cy="1349735"/>
            <a:chOff x="2246603" y="2389748"/>
            <a:chExt cx="3947725" cy="1799647"/>
          </a:xfrm>
          <a:solidFill>
            <a:srgbClr val="C00000"/>
          </a:solidFill>
        </p:grpSpPr>
        <p:cxnSp>
          <p:nvCxnSpPr>
            <p:cNvPr id="117" name="直接连接符 116"/>
            <p:cNvCxnSpPr/>
            <p:nvPr/>
          </p:nvCxnSpPr>
          <p:spPr>
            <a:xfrm flipH="1" flipV="1">
              <a:off x="2848256" y="3020698"/>
              <a:ext cx="1086710" cy="43152"/>
            </a:xfrm>
            <a:prstGeom prst="line">
              <a:avLst/>
            </a:prstGeom>
            <a:grpFill/>
            <a:ln w="15875">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246603" y="2389748"/>
              <a:ext cx="3947725" cy="1799647"/>
              <a:chOff x="2246603" y="2389748"/>
              <a:chExt cx="3947725" cy="1799647"/>
            </a:xfrm>
            <a:grpFill/>
          </p:grpSpPr>
          <p:cxnSp>
            <p:nvCxnSpPr>
              <p:cNvPr id="3" name="直接连接符 2"/>
              <p:cNvCxnSpPr/>
              <p:nvPr/>
            </p:nvCxnSpPr>
            <p:spPr>
              <a:xfrm flipV="1">
                <a:off x="2270123" y="3020697"/>
                <a:ext cx="578132" cy="1168698"/>
              </a:xfrm>
              <a:prstGeom prst="line">
                <a:avLst/>
              </a:prstGeom>
              <a:grpFill/>
              <a:ln w="158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flipH="1">
                <a:off x="3934966" y="2545612"/>
                <a:ext cx="560320" cy="518238"/>
              </a:xfrm>
              <a:prstGeom prst="line">
                <a:avLst/>
              </a:prstGeom>
              <a:grpFill/>
              <a:ln w="158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flipH="1" flipV="1">
                <a:off x="4495286" y="2545612"/>
                <a:ext cx="717903" cy="736402"/>
              </a:xfrm>
              <a:prstGeom prst="line">
                <a:avLst/>
              </a:prstGeom>
              <a:grpFill/>
              <a:ln w="158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flipH="1">
                <a:off x="5213187" y="2420888"/>
                <a:ext cx="947901" cy="858229"/>
              </a:xfrm>
              <a:prstGeom prst="line">
                <a:avLst/>
              </a:prstGeom>
              <a:grpFill/>
              <a:ln w="15875">
                <a:solidFill>
                  <a:srgbClr val="C00000"/>
                </a:solidFill>
              </a:ln>
            </p:spPr>
            <p:style>
              <a:lnRef idx="1">
                <a:schemeClr val="accent1"/>
              </a:lnRef>
              <a:fillRef idx="0">
                <a:schemeClr val="accent1"/>
              </a:fillRef>
              <a:effectRef idx="0">
                <a:schemeClr val="accent1"/>
              </a:effectRef>
              <a:fontRef idx="minor">
                <a:schemeClr val="tx1"/>
              </a:fontRef>
            </p:style>
          </p:cxnSp>
          <p:sp>
            <p:nvSpPr>
              <p:cNvPr id="30" name="椭圆 29"/>
              <p:cNvSpPr/>
              <p:nvPr/>
            </p:nvSpPr>
            <p:spPr>
              <a:xfrm>
                <a:off x="4472911" y="2502614"/>
                <a:ext cx="72000" cy="72000"/>
              </a:xfrm>
              <a:prstGeom prst="ellips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auto">
                  <a:spcBef>
                    <a:spcPts val="0"/>
                  </a:spcBef>
                  <a:spcAft>
                    <a:spcPts val="0"/>
                  </a:spcAft>
                </a:pPr>
                <a:endParaRPr lang="zh-CN" altLang="en-US" sz="1425">
                  <a:solidFill>
                    <a:prstClr val="white"/>
                  </a:solidFill>
                  <a:latin typeface="微软雅黑" panose="020B0503020204020204" pitchFamily="34" charset="-122"/>
                  <a:ea typeface="微软雅黑" panose="020B0503020204020204" pitchFamily="34" charset="-122"/>
                </a:endParaRPr>
              </a:p>
            </p:txBody>
          </p:sp>
          <p:sp>
            <p:nvSpPr>
              <p:cNvPr id="131" name="椭圆 130"/>
              <p:cNvSpPr/>
              <p:nvPr/>
            </p:nvSpPr>
            <p:spPr>
              <a:xfrm>
                <a:off x="5182047" y="3220575"/>
                <a:ext cx="72000" cy="72000"/>
              </a:xfrm>
              <a:prstGeom prst="ellips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auto">
                  <a:spcBef>
                    <a:spcPts val="0"/>
                  </a:spcBef>
                  <a:spcAft>
                    <a:spcPts val="0"/>
                  </a:spcAft>
                </a:pPr>
                <a:endParaRPr lang="zh-CN" altLang="en-US" sz="1425">
                  <a:solidFill>
                    <a:prstClr val="white"/>
                  </a:solidFill>
                  <a:latin typeface="微软雅黑" panose="020B0503020204020204" pitchFamily="34" charset="-122"/>
                  <a:ea typeface="微软雅黑" panose="020B0503020204020204" pitchFamily="34" charset="-122"/>
                </a:endParaRPr>
              </a:p>
            </p:txBody>
          </p:sp>
          <p:sp>
            <p:nvSpPr>
              <p:cNvPr id="132" name="椭圆 131"/>
              <p:cNvSpPr/>
              <p:nvPr/>
            </p:nvSpPr>
            <p:spPr>
              <a:xfrm>
                <a:off x="6122328" y="2389748"/>
                <a:ext cx="72000" cy="72000"/>
              </a:xfrm>
              <a:prstGeom prst="ellips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auto">
                  <a:spcBef>
                    <a:spcPts val="0"/>
                  </a:spcBef>
                  <a:spcAft>
                    <a:spcPts val="0"/>
                  </a:spcAft>
                </a:pPr>
                <a:endParaRPr lang="zh-CN" altLang="en-US" sz="1425">
                  <a:solidFill>
                    <a:prstClr val="white"/>
                  </a:solidFill>
                  <a:latin typeface="微软雅黑" panose="020B0503020204020204" pitchFamily="34" charset="-122"/>
                  <a:ea typeface="微软雅黑" panose="020B0503020204020204" pitchFamily="34" charset="-122"/>
                </a:endParaRPr>
              </a:p>
            </p:txBody>
          </p:sp>
          <p:sp>
            <p:nvSpPr>
              <p:cNvPr id="133" name="椭圆 132"/>
              <p:cNvSpPr/>
              <p:nvPr/>
            </p:nvSpPr>
            <p:spPr>
              <a:xfrm>
                <a:off x="3897100" y="3013040"/>
                <a:ext cx="72000" cy="72000"/>
              </a:xfrm>
              <a:prstGeom prst="ellips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auto">
                  <a:spcBef>
                    <a:spcPts val="0"/>
                  </a:spcBef>
                  <a:spcAft>
                    <a:spcPts val="0"/>
                  </a:spcAft>
                </a:pPr>
                <a:endParaRPr lang="zh-CN" altLang="en-US" sz="1425">
                  <a:solidFill>
                    <a:prstClr val="white"/>
                  </a:solidFill>
                  <a:latin typeface="微软雅黑" panose="020B0503020204020204" pitchFamily="34" charset="-122"/>
                  <a:ea typeface="微软雅黑" panose="020B0503020204020204" pitchFamily="34" charset="-122"/>
                </a:endParaRPr>
              </a:p>
            </p:txBody>
          </p:sp>
          <p:sp>
            <p:nvSpPr>
              <p:cNvPr id="134" name="椭圆 133"/>
              <p:cNvSpPr/>
              <p:nvPr/>
            </p:nvSpPr>
            <p:spPr>
              <a:xfrm>
                <a:off x="2817116" y="2978710"/>
                <a:ext cx="72000" cy="72000"/>
              </a:xfrm>
              <a:prstGeom prst="ellips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auto">
                  <a:spcBef>
                    <a:spcPts val="0"/>
                  </a:spcBef>
                  <a:spcAft>
                    <a:spcPts val="0"/>
                  </a:spcAft>
                </a:pPr>
                <a:endParaRPr lang="zh-CN" altLang="en-US" sz="1425">
                  <a:solidFill>
                    <a:prstClr val="white"/>
                  </a:solidFill>
                  <a:latin typeface="微软雅黑" panose="020B0503020204020204" pitchFamily="34" charset="-122"/>
                  <a:ea typeface="微软雅黑" panose="020B0503020204020204" pitchFamily="34" charset="-122"/>
                </a:endParaRPr>
              </a:p>
            </p:txBody>
          </p:sp>
          <p:sp>
            <p:nvSpPr>
              <p:cNvPr id="135" name="椭圆 134"/>
              <p:cNvSpPr/>
              <p:nvPr/>
            </p:nvSpPr>
            <p:spPr>
              <a:xfrm>
                <a:off x="2246603" y="4115672"/>
                <a:ext cx="72000" cy="72000"/>
              </a:xfrm>
              <a:prstGeom prst="ellips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auto">
                  <a:spcBef>
                    <a:spcPts val="0"/>
                  </a:spcBef>
                  <a:spcAft>
                    <a:spcPts val="0"/>
                  </a:spcAft>
                </a:pPr>
                <a:endParaRPr lang="zh-CN" altLang="en-US" sz="1425">
                  <a:solidFill>
                    <a:prstClr val="white"/>
                  </a:solidFill>
                  <a:latin typeface="微软雅黑" panose="020B0503020204020204" pitchFamily="34" charset="-122"/>
                  <a:ea typeface="微软雅黑" panose="020B0503020204020204" pitchFamily="34" charset="-122"/>
                </a:endParaRPr>
              </a:p>
            </p:txBody>
          </p:sp>
        </p:grpSp>
      </p:grpSp>
      <p:sp>
        <p:nvSpPr>
          <p:cNvPr id="71" name="Rectangle 36"/>
          <p:cNvSpPr>
            <a:spLocks noChangeArrowheads="1"/>
          </p:cNvSpPr>
          <p:nvPr/>
        </p:nvSpPr>
        <p:spPr bwMode="auto">
          <a:xfrm>
            <a:off x="822434" y="234429"/>
            <a:ext cx="17331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r>
              <a:rPr lang="zh-CN" altLang="zh-CN" sz="2000" b="1" dirty="0">
                <a:latin typeface="微软雅黑" panose="020B0503020204020204" pitchFamily="34" charset="-122"/>
                <a:ea typeface="微软雅黑" panose="020B0503020204020204" pitchFamily="34" charset="-122"/>
              </a:rPr>
              <a:t>点击添加标题</a:t>
            </a:r>
            <a:endParaRPr lang="zh-CN" altLang="zh-CN" sz="2000" dirty="0">
              <a:latin typeface="微软雅黑" panose="020B0503020204020204" pitchFamily="34" charset="-122"/>
              <a:ea typeface="微软雅黑" panose="020B0503020204020204" pitchFamily="34" charset="-122"/>
            </a:endParaRPr>
          </a:p>
        </p:txBody>
      </p:sp>
      <p:pic>
        <p:nvPicPr>
          <p:cNvPr id="75" name="图片 7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595" y="183694"/>
            <a:ext cx="808746" cy="4508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7000">
        <p14:prism isInverted="1"/>
      </p:transition>
    </mc:Choice>
    <mc:Fallback>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wipe(down)">
                                      <p:cBhvr>
                                        <p:cTn id="7" dur="500"/>
                                        <p:tgtEl>
                                          <p:spTgt spid="78"/>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75"/>
                                        </p:tgtEl>
                                        <p:attrNameLst>
                                          <p:attrName>style.visibility</p:attrName>
                                        </p:attrNameLst>
                                      </p:cBhvr>
                                      <p:to>
                                        <p:strVal val="visible"/>
                                      </p:to>
                                    </p:set>
                                    <p:anim calcmode="lin" valueType="num">
                                      <p:cBhvr>
                                        <p:cTn id="12" dur="500" fill="hold"/>
                                        <p:tgtEl>
                                          <p:spTgt spid="75"/>
                                        </p:tgtEl>
                                        <p:attrNameLst>
                                          <p:attrName>ppt_w</p:attrName>
                                        </p:attrNameLst>
                                      </p:cBhvr>
                                      <p:tavLst>
                                        <p:tav tm="0">
                                          <p:val>
                                            <p:fltVal val="0"/>
                                          </p:val>
                                        </p:tav>
                                        <p:tav tm="100000">
                                          <p:val>
                                            <p:strVal val="#ppt_w"/>
                                          </p:val>
                                        </p:tav>
                                      </p:tavLst>
                                    </p:anim>
                                    <p:anim calcmode="lin" valueType="num">
                                      <p:cBhvr>
                                        <p:cTn id="13" dur="500" fill="hold"/>
                                        <p:tgtEl>
                                          <p:spTgt spid="75"/>
                                        </p:tgtEl>
                                        <p:attrNameLst>
                                          <p:attrName>ppt_h</p:attrName>
                                        </p:attrNameLst>
                                      </p:cBhvr>
                                      <p:tavLst>
                                        <p:tav tm="0">
                                          <p:val>
                                            <p:fltVal val="0"/>
                                          </p:val>
                                        </p:tav>
                                        <p:tav tm="100000">
                                          <p:val>
                                            <p:strVal val="#ppt_h"/>
                                          </p:val>
                                        </p:tav>
                                      </p:tavLst>
                                    </p:anim>
                                    <p:animEffect transition="in" filter="fade">
                                      <p:cBhvr>
                                        <p:cTn id="14" dur="500"/>
                                        <p:tgtEl>
                                          <p:spTgt spid="75"/>
                                        </p:tgtEl>
                                      </p:cBhvr>
                                    </p:animEffect>
                                  </p:childTnLst>
                                </p:cTn>
                              </p:par>
                              <p:par>
                                <p:cTn id="15" presetID="2" presetClass="entr" presetSubtype="8" fill="hold" grpId="0" nodeType="withEffect">
                                  <p:stCondLst>
                                    <p:cond delay="0"/>
                                  </p:stCondLst>
                                  <p:childTnLst>
                                    <p:set>
                                      <p:cBhvr>
                                        <p:cTn id="16" dur="1" fill="hold">
                                          <p:stCondLst>
                                            <p:cond delay="0"/>
                                          </p:stCondLst>
                                        </p:cTn>
                                        <p:tgtEl>
                                          <p:spTgt spid="71"/>
                                        </p:tgtEl>
                                        <p:attrNameLst>
                                          <p:attrName>style.visibility</p:attrName>
                                        </p:attrNameLst>
                                      </p:cBhvr>
                                      <p:to>
                                        <p:strVal val="visible"/>
                                      </p:to>
                                    </p:set>
                                    <p:anim calcmode="lin" valueType="num">
                                      <p:cBhvr additive="base">
                                        <p:cTn id="17" dur="500" fill="hold"/>
                                        <p:tgtEl>
                                          <p:spTgt spid="71"/>
                                        </p:tgtEl>
                                        <p:attrNameLst>
                                          <p:attrName>ppt_x</p:attrName>
                                        </p:attrNameLst>
                                      </p:cBhvr>
                                      <p:tavLst>
                                        <p:tav tm="0">
                                          <p:val>
                                            <p:strVal val="0-#ppt_w/2"/>
                                          </p:val>
                                        </p:tav>
                                        <p:tav tm="100000">
                                          <p:val>
                                            <p:strVal val="#ppt_x"/>
                                          </p:val>
                                        </p:tav>
                                      </p:tavLst>
                                    </p:anim>
                                    <p:anim calcmode="lin" valueType="num">
                                      <p:cBhvr additive="base">
                                        <p:cTn id="18" dur="500" fill="hold"/>
                                        <p:tgtEl>
                                          <p:spTgt spid="71"/>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14" presetClass="entr" presetSubtype="10" fill="hold" grpId="0" nodeType="afterEffect">
                                  <p:stCondLst>
                                    <p:cond delay="0"/>
                                  </p:stCondLst>
                                  <p:childTnLst>
                                    <p:set>
                                      <p:cBhvr>
                                        <p:cTn id="21" dur="1" fill="hold">
                                          <p:stCondLst>
                                            <p:cond delay="0"/>
                                          </p:stCondLst>
                                        </p:cTn>
                                        <p:tgtEl>
                                          <p:spTgt spid="56"/>
                                        </p:tgtEl>
                                        <p:attrNameLst>
                                          <p:attrName>style.visibility</p:attrName>
                                        </p:attrNameLst>
                                      </p:cBhvr>
                                      <p:to>
                                        <p:strVal val="visible"/>
                                      </p:to>
                                    </p:set>
                                    <p:animEffect transition="in" filter="randombar(horizontal)">
                                      <p:cBhvr>
                                        <p:cTn id="22" dur="500"/>
                                        <p:tgtEl>
                                          <p:spTgt spid="56"/>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57"/>
                                        </p:tgtEl>
                                        <p:attrNameLst>
                                          <p:attrName>style.visibility</p:attrName>
                                        </p:attrNameLst>
                                      </p:cBhvr>
                                      <p:to>
                                        <p:strVal val="visible"/>
                                      </p:to>
                                    </p:set>
                                    <p:animEffect transition="in" filter="randombar(horizontal)">
                                      <p:cBhvr>
                                        <p:cTn id="25" dur="500"/>
                                        <p:tgtEl>
                                          <p:spTgt spid="57"/>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58"/>
                                        </p:tgtEl>
                                        <p:attrNameLst>
                                          <p:attrName>style.visibility</p:attrName>
                                        </p:attrNameLst>
                                      </p:cBhvr>
                                      <p:to>
                                        <p:strVal val="visible"/>
                                      </p:to>
                                    </p:set>
                                    <p:animEffect transition="in" filter="randombar(horizontal)">
                                      <p:cBhvr>
                                        <p:cTn id="28" dur="500"/>
                                        <p:tgtEl>
                                          <p:spTgt spid="58"/>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59"/>
                                        </p:tgtEl>
                                        <p:attrNameLst>
                                          <p:attrName>style.visibility</p:attrName>
                                        </p:attrNameLst>
                                      </p:cBhvr>
                                      <p:to>
                                        <p:strVal val="visible"/>
                                      </p:to>
                                    </p:set>
                                    <p:animEffect transition="in" filter="randombar(horizontal)">
                                      <p:cBhvr>
                                        <p:cTn id="31" dur="500"/>
                                        <p:tgtEl>
                                          <p:spTgt spid="59"/>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60"/>
                                        </p:tgtEl>
                                        <p:attrNameLst>
                                          <p:attrName>style.visibility</p:attrName>
                                        </p:attrNameLst>
                                      </p:cBhvr>
                                      <p:to>
                                        <p:strVal val="visible"/>
                                      </p:to>
                                    </p:set>
                                    <p:animEffect transition="in" filter="randombar(horizontal)">
                                      <p:cBhvr>
                                        <p:cTn id="34" dur="500"/>
                                        <p:tgtEl>
                                          <p:spTgt spid="60"/>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61"/>
                                        </p:tgtEl>
                                        <p:attrNameLst>
                                          <p:attrName>style.visibility</p:attrName>
                                        </p:attrNameLst>
                                      </p:cBhvr>
                                      <p:to>
                                        <p:strVal val="visible"/>
                                      </p:to>
                                    </p:set>
                                    <p:animEffect transition="in" filter="randombar(horizontal)">
                                      <p:cBhvr>
                                        <p:cTn id="37" dur="500"/>
                                        <p:tgtEl>
                                          <p:spTgt spid="61"/>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62"/>
                                        </p:tgtEl>
                                        <p:attrNameLst>
                                          <p:attrName>style.visibility</p:attrName>
                                        </p:attrNameLst>
                                      </p:cBhvr>
                                      <p:to>
                                        <p:strVal val="visible"/>
                                      </p:to>
                                    </p:set>
                                    <p:animEffect transition="in" filter="randombar(horizontal)">
                                      <p:cBhvr>
                                        <p:cTn id="40" dur="500"/>
                                        <p:tgtEl>
                                          <p:spTgt spid="62"/>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55"/>
                                        </p:tgtEl>
                                        <p:attrNameLst>
                                          <p:attrName>style.visibility</p:attrName>
                                        </p:attrNameLst>
                                      </p:cBhvr>
                                      <p:to>
                                        <p:strVal val="visible"/>
                                      </p:to>
                                    </p:set>
                                    <p:animEffect transition="in" filter="randombar(horizontal)">
                                      <p:cBhvr>
                                        <p:cTn id="43" dur="500"/>
                                        <p:tgtEl>
                                          <p:spTgt spid="55"/>
                                        </p:tgtEl>
                                      </p:cBhvr>
                                    </p:animEffect>
                                  </p:childTnLst>
                                </p:cTn>
                              </p:par>
                            </p:childTnLst>
                          </p:cTn>
                        </p:par>
                        <p:par>
                          <p:cTn id="44" fill="hold">
                            <p:stCondLst>
                              <p:cond delay="1000"/>
                            </p:stCondLst>
                            <p:childTnLst>
                              <p:par>
                                <p:cTn id="45" presetID="22" presetClass="entr" presetSubtype="8" fill="hold" grpId="0" nodeType="afterEffect">
                                  <p:stCondLst>
                                    <p:cond delay="0"/>
                                  </p:stCondLst>
                                  <p:childTnLst>
                                    <p:set>
                                      <p:cBhvr>
                                        <p:cTn id="46" dur="1" fill="hold">
                                          <p:stCondLst>
                                            <p:cond delay="0"/>
                                          </p:stCondLst>
                                        </p:cTn>
                                        <p:tgtEl>
                                          <p:spTgt spid="47"/>
                                        </p:tgtEl>
                                        <p:attrNameLst>
                                          <p:attrName>style.visibility</p:attrName>
                                        </p:attrNameLst>
                                      </p:cBhvr>
                                      <p:to>
                                        <p:strVal val="visible"/>
                                      </p:to>
                                    </p:set>
                                    <p:animEffect transition="in" filter="wipe(left)">
                                      <p:cBhvr>
                                        <p:cTn id="47" dur="500"/>
                                        <p:tgtEl>
                                          <p:spTgt spid="47"/>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48"/>
                                        </p:tgtEl>
                                        <p:attrNameLst>
                                          <p:attrName>style.visibility</p:attrName>
                                        </p:attrNameLst>
                                      </p:cBhvr>
                                      <p:to>
                                        <p:strVal val="visible"/>
                                      </p:to>
                                    </p:set>
                                    <p:animEffect transition="in" filter="wipe(left)">
                                      <p:cBhvr>
                                        <p:cTn id="50" dur="500"/>
                                        <p:tgtEl>
                                          <p:spTgt spid="48"/>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49"/>
                                        </p:tgtEl>
                                        <p:attrNameLst>
                                          <p:attrName>style.visibility</p:attrName>
                                        </p:attrNameLst>
                                      </p:cBhvr>
                                      <p:to>
                                        <p:strVal val="visible"/>
                                      </p:to>
                                    </p:set>
                                    <p:animEffect transition="in" filter="wipe(left)">
                                      <p:cBhvr>
                                        <p:cTn id="53" dur="500"/>
                                        <p:tgtEl>
                                          <p:spTgt spid="49"/>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50"/>
                                        </p:tgtEl>
                                        <p:attrNameLst>
                                          <p:attrName>style.visibility</p:attrName>
                                        </p:attrNameLst>
                                      </p:cBhvr>
                                      <p:to>
                                        <p:strVal val="visible"/>
                                      </p:to>
                                    </p:set>
                                    <p:animEffect transition="in" filter="wipe(left)">
                                      <p:cBhvr>
                                        <p:cTn id="56" dur="500"/>
                                        <p:tgtEl>
                                          <p:spTgt spid="50"/>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51"/>
                                        </p:tgtEl>
                                        <p:attrNameLst>
                                          <p:attrName>style.visibility</p:attrName>
                                        </p:attrNameLst>
                                      </p:cBhvr>
                                      <p:to>
                                        <p:strVal val="visible"/>
                                      </p:to>
                                    </p:set>
                                    <p:animEffect transition="in" filter="wipe(left)">
                                      <p:cBhvr>
                                        <p:cTn id="59" dur="500"/>
                                        <p:tgtEl>
                                          <p:spTgt spid="51"/>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52"/>
                                        </p:tgtEl>
                                        <p:attrNameLst>
                                          <p:attrName>style.visibility</p:attrName>
                                        </p:attrNameLst>
                                      </p:cBhvr>
                                      <p:to>
                                        <p:strVal val="visible"/>
                                      </p:to>
                                    </p:set>
                                    <p:animEffect transition="in" filter="wipe(left)">
                                      <p:cBhvr>
                                        <p:cTn id="62" dur="500"/>
                                        <p:tgtEl>
                                          <p:spTgt spid="52"/>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53"/>
                                        </p:tgtEl>
                                        <p:attrNameLst>
                                          <p:attrName>style.visibility</p:attrName>
                                        </p:attrNameLst>
                                      </p:cBhvr>
                                      <p:to>
                                        <p:strVal val="visible"/>
                                      </p:to>
                                    </p:set>
                                    <p:animEffect transition="in" filter="wipe(left)">
                                      <p:cBhvr>
                                        <p:cTn id="65" dur="500"/>
                                        <p:tgtEl>
                                          <p:spTgt spid="53"/>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54"/>
                                        </p:tgtEl>
                                        <p:attrNameLst>
                                          <p:attrName>style.visibility</p:attrName>
                                        </p:attrNameLst>
                                      </p:cBhvr>
                                      <p:to>
                                        <p:strVal val="visible"/>
                                      </p:to>
                                    </p:set>
                                    <p:animEffect transition="in" filter="wipe(left)">
                                      <p:cBhvr>
                                        <p:cTn id="68" dur="500"/>
                                        <p:tgtEl>
                                          <p:spTgt spid="54"/>
                                        </p:tgtEl>
                                      </p:cBhvr>
                                    </p:animEffect>
                                  </p:childTnLst>
                                </p:cTn>
                              </p:par>
                              <p:par>
                                <p:cTn id="69" presetID="42" presetClass="entr" presetSubtype="0" fill="hold" grpId="0" nodeType="withEffect">
                                  <p:stCondLst>
                                    <p:cond delay="0"/>
                                  </p:stCondLst>
                                  <p:childTnLst>
                                    <p:set>
                                      <p:cBhvr>
                                        <p:cTn id="70" dur="1" fill="hold">
                                          <p:stCondLst>
                                            <p:cond delay="0"/>
                                          </p:stCondLst>
                                        </p:cTn>
                                        <p:tgtEl>
                                          <p:spTgt spid="63"/>
                                        </p:tgtEl>
                                        <p:attrNameLst>
                                          <p:attrName>style.visibility</p:attrName>
                                        </p:attrNameLst>
                                      </p:cBhvr>
                                      <p:to>
                                        <p:strVal val="visible"/>
                                      </p:to>
                                    </p:set>
                                    <p:animEffect transition="in" filter="fade">
                                      <p:cBhvr>
                                        <p:cTn id="71" dur="1000"/>
                                        <p:tgtEl>
                                          <p:spTgt spid="63"/>
                                        </p:tgtEl>
                                      </p:cBhvr>
                                    </p:animEffect>
                                    <p:anim calcmode="lin" valueType="num">
                                      <p:cBhvr>
                                        <p:cTn id="72" dur="1000" fill="hold"/>
                                        <p:tgtEl>
                                          <p:spTgt spid="63"/>
                                        </p:tgtEl>
                                        <p:attrNameLst>
                                          <p:attrName>ppt_x</p:attrName>
                                        </p:attrNameLst>
                                      </p:cBhvr>
                                      <p:tavLst>
                                        <p:tav tm="0">
                                          <p:val>
                                            <p:strVal val="#ppt_x"/>
                                          </p:val>
                                        </p:tav>
                                        <p:tav tm="100000">
                                          <p:val>
                                            <p:strVal val="#ppt_x"/>
                                          </p:val>
                                        </p:tav>
                                      </p:tavLst>
                                    </p:anim>
                                    <p:anim calcmode="lin" valueType="num">
                                      <p:cBhvr>
                                        <p:cTn id="73" dur="1000" fill="hold"/>
                                        <p:tgtEl>
                                          <p:spTgt spid="63"/>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64"/>
                                        </p:tgtEl>
                                        <p:attrNameLst>
                                          <p:attrName>style.visibility</p:attrName>
                                        </p:attrNameLst>
                                      </p:cBhvr>
                                      <p:to>
                                        <p:strVal val="visible"/>
                                      </p:to>
                                    </p:set>
                                    <p:animEffect transition="in" filter="fade">
                                      <p:cBhvr>
                                        <p:cTn id="76" dur="1000"/>
                                        <p:tgtEl>
                                          <p:spTgt spid="64"/>
                                        </p:tgtEl>
                                      </p:cBhvr>
                                    </p:animEffect>
                                    <p:anim calcmode="lin" valueType="num">
                                      <p:cBhvr>
                                        <p:cTn id="77" dur="1000" fill="hold"/>
                                        <p:tgtEl>
                                          <p:spTgt spid="64"/>
                                        </p:tgtEl>
                                        <p:attrNameLst>
                                          <p:attrName>ppt_x</p:attrName>
                                        </p:attrNameLst>
                                      </p:cBhvr>
                                      <p:tavLst>
                                        <p:tav tm="0">
                                          <p:val>
                                            <p:strVal val="#ppt_x"/>
                                          </p:val>
                                        </p:tav>
                                        <p:tav tm="100000">
                                          <p:val>
                                            <p:strVal val="#ppt_x"/>
                                          </p:val>
                                        </p:tav>
                                      </p:tavLst>
                                    </p:anim>
                                    <p:anim calcmode="lin" valueType="num">
                                      <p:cBhvr>
                                        <p:cTn id="78" dur="1000" fill="hold"/>
                                        <p:tgtEl>
                                          <p:spTgt spid="64"/>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65"/>
                                        </p:tgtEl>
                                        <p:attrNameLst>
                                          <p:attrName>style.visibility</p:attrName>
                                        </p:attrNameLst>
                                      </p:cBhvr>
                                      <p:to>
                                        <p:strVal val="visible"/>
                                      </p:to>
                                    </p:set>
                                    <p:animEffect transition="in" filter="fade">
                                      <p:cBhvr>
                                        <p:cTn id="81" dur="1000"/>
                                        <p:tgtEl>
                                          <p:spTgt spid="65"/>
                                        </p:tgtEl>
                                      </p:cBhvr>
                                    </p:animEffect>
                                    <p:anim calcmode="lin" valueType="num">
                                      <p:cBhvr>
                                        <p:cTn id="82" dur="1000" fill="hold"/>
                                        <p:tgtEl>
                                          <p:spTgt spid="65"/>
                                        </p:tgtEl>
                                        <p:attrNameLst>
                                          <p:attrName>ppt_x</p:attrName>
                                        </p:attrNameLst>
                                      </p:cBhvr>
                                      <p:tavLst>
                                        <p:tav tm="0">
                                          <p:val>
                                            <p:strVal val="#ppt_x"/>
                                          </p:val>
                                        </p:tav>
                                        <p:tav tm="100000">
                                          <p:val>
                                            <p:strVal val="#ppt_x"/>
                                          </p:val>
                                        </p:tav>
                                      </p:tavLst>
                                    </p:anim>
                                    <p:anim calcmode="lin" valueType="num">
                                      <p:cBhvr>
                                        <p:cTn id="83" dur="1000" fill="hold"/>
                                        <p:tgtEl>
                                          <p:spTgt spid="65"/>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66"/>
                                        </p:tgtEl>
                                        <p:attrNameLst>
                                          <p:attrName>style.visibility</p:attrName>
                                        </p:attrNameLst>
                                      </p:cBhvr>
                                      <p:to>
                                        <p:strVal val="visible"/>
                                      </p:to>
                                    </p:set>
                                    <p:animEffect transition="in" filter="fade">
                                      <p:cBhvr>
                                        <p:cTn id="86" dur="1000"/>
                                        <p:tgtEl>
                                          <p:spTgt spid="66"/>
                                        </p:tgtEl>
                                      </p:cBhvr>
                                    </p:animEffect>
                                    <p:anim calcmode="lin" valueType="num">
                                      <p:cBhvr>
                                        <p:cTn id="87" dur="1000" fill="hold"/>
                                        <p:tgtEl>
                                          <p:spTgt spid="66"/>
                                        </p:tgtEl>
                                        <p:attrNameLst>
                                          <p:attrName>ppt_x</p:attrName>
                                        </p:attrNameLst>
                                      </p:cBhvr>
                                      <p:tavLst>
                                        <p:tav tm="0">
                                          <p:val>
                                            <p:strVal val="#ppt_x"/>
                                          </p:val>
                                        </p:tav>
                                        <p:tav tm="100000">
                                          <p:val>
                                            <p:strVal val="#ppt_x"/>
                                          </p:val>
                                        </p:tav>
                                      </p:tavLst>
                                    </p:anim>
                                    <p:anim calcmode="lin" valueType="num">
                                      <p:cBhvr>
                                        <p:cTn id="88" dur="1000" fill="hold"/>
                                        <p:tgtEl>
                                          <p:spTgt spid="66"/>
                                        </p:tgtEl>
                                        <p:attrNameLst>
                                          <p:attrName>ppt_y</p:attrName>
                                        </p:attrNameLst>
                                      </p:cBhvr>
                                      <p:tavLst>
                                        <p:tav tm="0">
                                          <p:val>
                                            <p:strVal val="#ppt_y+.1"/>
                                          </p:val>
                                        </p:tav>
                                        <p:tav tm="100000">
                                          <p:val>
                                            <p:strVal val="#ppt_y"/>
                                          </p:val>
                                        </p:tav>
                                      </p:tavLst>
                                    </p:anim>
                                  </p:childTnLst>
                                </p:cTn>
                              </p:par>
                            </p:childTnLst>
                          </p:cTn>
                        </p:par>
                        <p:par>
                          <p:cTn id="89" fill="hold">
                            <p:stCondLst>
                              <p:cond delay="2000"/>
                            </p:stCondLst>
                            <p:childTnLst>
                              <p:par>
                                <p:cTn id="90" presetID="22" presetClass="entr" presetSubtype="4" fill="hold" grpId="0" nodeType="afterEffect">
                                  <p:stCondLst>
                                    <p:cond delay="0"/>
                                  </p:stCondLst>
                                  <p:childTnLst>
                                    <p:set>
                                      <p:cBhvr>
                                        <p:cTn id="91" dur="1" fill="hold">
                                          <p:stCondLst>
                                            <p:cond delay="0"/>
                                          </p:stCondLst>
                                        </p:cTn>
                                        <p:tgtEl>
                                          <p:spTgt spid="76"/>
                                        </p:tgtEl>
                                        <p:attrNameLst>
                                          <p:attrName>style.visibility</p:attrName>
                                        </p:attrNameLst>
                                      </p:cBhvr>
                                      <p:to>
                                        <p:strVal val="visible"/>
                                      </p:to>
                                    </p:set>
                                    <p:animEffect transition="in" filter="wipe(down)">
                                      <p:cBhvr>
                                        <p:cTn id="92" dur="500"/>
                                        <p:tgtEl>
                                          <p:spTgt spid="76"/>
                                        </p:tgtEl>
                                      </p:cBhvr>
                                    </p:animEffect>
                                  </p:childTnLst>
                                </p:cTn>
                              </p:par>
                              <p:par>
                                <p:cTn id="93" presetID="22" presetClass="entr" presetSubtype="4" fill="hold" grpId="0" nodeType="withEffect">
                                  <p:stCondLst>
                                    <p:cond delay="0"/>
                                  </p:stCondLst>
                                  <p:childTnLst>
                                    <p:set>
                                      <p:cBhvr>
                                        <p:cTn id="94" dur="1" fill="hold">
                                          <p:stCondLst>
                                            <p:cond delay="0"/>
                                          </p:stCondLst>
                                        </p:cTn>
                                        <p:tgtEl>
                                          <p:spTgt spid="77"/>
                                        </p:tgtEl>
                                        <p:attrNameLst>
                                          <p:attrName>style.visibility</p:attrName>
                                        </p:attrNameLst>
                                      </p:cBhvr>
                                      <p:to>
                                        <p:strVal val="visible"/>
                                      </p:to>
                                    </p:set>
                                    <p:animEffect transition="in" filter="wipe(down)">
                                      <p:cBhvr>
                                        <p:cTn id="95" dur="500"/>
                                        <p:tgtEl>
                                          <p:spTgt spid="77"/>
                                        </p:tgtEl>
                                      </p:cBhvr>
                                    </p:animEffect>
                                  </p:childTnLst>
                                </p:cTn>
                              </p:par>
                              <p:par>
                                <p:cTn id="96" presetID="22" presetClass="entr" presetSubtype="4" fill="hold" grpId="0" nodeType="withEffect">
                                  <p:stCondLst>
                                    <p:cond delay="0"/>
                                  </p:stCondLst>
                                  <p:childTnLst>
                                    <p:set>
                                      <p:cBhvr>
                                        <p:cTn id="97" dur="1" fill="hold">
                                          <p:stCondLst>
                                            <p:cond delay="0"/>
                                          </p:stCondLst>
                                        </p:cTn>
                                        <p:tgtEl>
                                          <p:spTgt spid="82"/>
                                        </p:tgtEl>
                                        <p:attrNameLst>
                                          <p:attrName>style.visibility</p:attrName>
                                        </p:attrNameLst>
                                      </p:cBhvr>
                                      <p:to>
                                        <p:strVal val="visible"/>
                                      </p:to>
                                    </p:set>
                                    <p:animEffect transition="in" filter="wipe(down)">
                                      <p:cBhvr>
                                        <p:cTn id="98" dur="500"/>
                                        <p:tgtEl>
                                          <p:spTgt spid="82"/>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83"/>
                                        </p:tgtEl>
                                        <p:attrNameLst>
                                          <p:attrName>style.visibility</p:attrName>
                                        </p:attrNameLst>
                                      </p:cBhvr>
                                      <p:to>
                                        <p:strVal val="visible"/>
                                      </p:to>
                                    </p:set>
                                    <p:animEffect transition="in" filter="wipe(down)">
                                      <p:cBhvr>
                                        <p:cTn id="101" dur="500"/>
                                        <p:tgtEl>
                                          <p:spTgt spid="83"/>
                                        </p:tgtEl>
                                      </p:cBhvr>
                                    </p:animEffect>
                                  </p:childTnLst>
                                </p:cTn>
                              </p:par>
                            </p:childTnLst>
                          </p:cTn>
                        </p:par>
                        <p:par>
                          <p:cTn id="102" fill="hold">
                            <p:stCondLst>
                              <p:cond delay="2500"/>
                            </p:stCondLst>
                            <p:childTnLst>
                              <p:par>
                                <p:cTn id="103" presetID="22" presetClass="entr" presetSubtype="8" fill="hold" nodeType="afterEffect">
                                  <p:stCondLst>
                                    <p:cond delay="0"/>
                                  </p:stCondLst>
                                  <p:childTnLst>
                                    <p:set>
                                      <p:cBhvr>
                                        <p:cTn id="104" dur="1" fill="hold">
                                          <p:stCondLst>
                                            <p:cond delay="0"/>
                                          </p:stCondLst>
                                        </p:cTn>
                                        <p:tgtEl>
                                          <p:spTgt spid="4"/>
                                        </p:tgtEl>
                                        <p:attrNameLst>
                                          <p:attrName>style.visibility</p:attrName>
                                        </p:attrNameLst>
                                      </p:cBhvr>
                                      <p:to>
                                        <p:strVal val="visible"/>
                                      </p:to>
                                    </p:set>
                                    <p:animEffect transition="in" filter="wipe(left)">
                                      <p:cBhvr>
                                        <p:cTn id="105" dur="500"/>
                                        <p:tgtEl>
                                          <p:spTgt spid="4"/>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109"/>
                                        </p:tgtEl>
                                        <p:attrNameLst>
                                          <p:attrName>style.visibility</p:attrName>
                                        </p:attrNameLst>
                                      </p:cBhvr>
                                      <p:to>
                                        <p:strVal val="visible"/>
                                      </p:to>
                                    </p:set>
                                    <p:animEffect transition="in" filter="fade">
                                      <p:cBhvr>
                                        <p:cTn id="108" dur="500"/>
                                        <p:tgtEl>
                                          <p:spTgt spid="109"/>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74"/>
                                        </p:tgtEl>
                                        <p:attrNameLst>
                                          <p:attrName>style.visibility</p:attrName>
                                        </p:attrNameLst>
                                      </p:cBhvr>
                                      <p:to>
                                        <p:strVal val="visible"/>
                                      </p:to>
                                    </p:set>
                                    <p:animEffect transition="in" filter="fade">
                                      <p:cBhvr>
                                        <p:cTn id="111" dur="500"/>
                                        <p:tgtEl>
                                          <p:spTgt spid="74"/>
                                        </p:tgtEl>
                                      </p:cBhvr>
                                    </p:animEffect>
                                  </p:childTnLst>
                                </p:cTn>
                              </p:par>
                              <p:par>
                                <p:cTn id="112" presetID="12" presetClass="entr" presetSubtype="8" fill="hold" grpId="0" nodeType="withEffect">
                                  <p:stCondLst>
                                    <p:cond delay="0"/>
                                  </p:stCondLst>
                                  <p:childTnLst>
                                    <p:set>
                                      <p:cBhvr>
                                        <p:cTn id="113" dur="1" fill="hold">
                                          <p:stCondLst>
                                            <p:cond delay="0"/>
                                          </p:stCondLst>
                                        </p:cTn>
                                        <p:tgtEl>
                                          <p:spTgt spid="102"/>
                                        </p:tgtEl>
                                        <p:attrNameLst>
                                          <p:attrName>style.visibility</p:attrName>
                                        </p:attrNameLst>
                                      </p:cBhvr>
                                      <p:to>
                                        <p:strVal val="visible"/>
                                      </p:to>
                                    </p:set>
                                    <p:anim calcmode="lin" valueType="num">
                                      <p:cBhvr additive="base">
                                        <p:cTn id="114" dur="500"/>
                                        <p:tgtEl>
                                          <p:spTgt spid="102"/>
                                        </p:tgtEl>
                                        <p:attrNameLst>
                                          <p:attrName>ppt_x</p:attrName>
                                        </p:attrNameLst>
                                      </p:cBhvr>
                                      <p:tavLst>
                                        <p:tav tm="0">
                                          <p:val>
                                            <p:strVal val="#ppt_x-#ppt_w*1.125000"/>
                                          </p:val>
                                        </p:tav>
                                        <p:tav tm="100000">
                                          <p:val>
                                            <p:strVal val="#ppt_x"/>
                                          </p:val>
                                        </p:tav>
                                      </p:tavLst>
                                    </p:anim>
                                    <p:animEffect transition="in" filter="wipe(right)">
                                      <p:cBhvr>
                                        <p:cTn id="115" dur="500"/>
                                        <p:tgtEl>
                                          <p:spTgt spid="102"/>
                                        </p:tgtEl>
                                      </p:cBhvr>
                                    </p:animEffect>
                                  </p:childTnLst>
                                </p:cTn>
                              </p:par>
                              <p:par>
                                <p:cTn id="116" presetID="12" presetClass="entr" presetSubtype="8" fill="hold" grpId="0" nodeType="withEffect">
                                  <p:stCondLst>
                                    <p:cond delay="0"/>
                                  </p:stCondLst>
                                  <p:childTnLst>
                                    <p:set>
                                      <p:cBhvr>
                                        <p:cTn id="117" dur="1" fill="hold">
                                          <p:stCondLst>
                                            <p:cond delay="0"/>
                                          </p:stCondLst>
                                        </p:cTn>
                                        <p:tgtEl>
                                          <p:spTgt spid="70"/>
                                        </p:tgtEl>
                                        <p:attrNameLst>
                                          <p:attrName>style.visibility</p:attrName>
                                        </p:attrNameLst>
                                      </p:cBhvr>
                                      <p:to>
                                        <p:strVal val="visible"/>
                                      </p:to>
                                    </p:set>
                                    <p:anim calcmode="lin" valueType="num">
                                      <p:cBhvr additive="base">
                                        <p:cTn id="118" dur="500"/>
                                        <p:tgtEl>
                                          <p:spTgt spid="70"/>
                                        </p:tgtEl>
                                        <p:attrNameLst>
                                          <p:attrName>ppt_x</p:attrName>
                                        </p:attrNameLst>
                                      </p:cBhvr>
                                      <p:tavLst>
                                        <p:tav tm="0">
                                          <p:val>
                                            <p:strVal val="#ppt_x-#ppt_w*1.125000"/>
                                          </p:val>
                                        </p:tav>
                                        <p:tav tm="100000">
                                          <p:val>
                                            <p:strVal val="#ppt_x"/>
                                          </p:val>
                                        </p:tav>
                                      </p:tavLst>
                                    </p:anim>
                                    <p:animEffect transition="in" filter="wipe(right)">
                                      <p:cBhvr>
                                        <p:cTn id="119" dur="500"/>
                                        <p:tgtEl>
                                          <p:spTgt spid="70"/>
                                        </p:tgtEl>
                                      </p:cBhvr>
                                    </p:animEffect>
                                  </p:childTnLst>
                                </p:cTn>
                              </p:par>
                            </p:childTnLst>
                          </p:cTn>
                        </p:par>
                        <p:par>
                          <p:cTn id="120" fill="hold">
                            <p:stCondLst>
                              <p:cond delay="3000"/>
                            </p:stCondLst>
                            <p:childTnLst>
                              <p:par>
                                <p:cTn id="121" presetID="12" presetClass="entr" presetSubtype="8" fill="hold" grpId="0" nodeType="afterEffect">
                                  <p:stCondLst>
                                    <p:cond delay="0"/>
                                  </p:stCondLst>
                                  <p:childTnLst>
                                    <p:set>
                                      <p:cBhvr>
                                        <p:cTn id="122" dur="1" fill="hold">
                                          <p:stCondLst>
                                            <p:cond delay="0"/>
                                          </p:stCondLst>
                                        </p:cTn>
                                        <p:tgtEl>
                                          <p:spTgt spid="68"/>
                                        </p:tgtEl>
                                        <p:attrNameLst>
                                          <p:attrName>style.visibility</p:attrName>
                                        </p:attrNameLst>
                                      </p:cBhvr>
                                      <p:to>
                                        <p:strVal val="visible"/>
                                      </p:to>
                                    </p:set>
                                    <p:anim calcmode="lin" valueType="num">
                                      <p:cBhvr additive="base">
                                        <p:cTn id="123" dur="500"/>
                                        <p:tgtEl>
                                          <p:spTgt spid="68"/>
                                        </p:tgtEl>
                                        <p:attrNameLst>
                                          <p:attrName>ppt_x</p:attrName>
                                        </p:attrNameLst>
                                      </p:cBhvr>
                                      <p:tavLst>
                                        <p:tav tm="0">
                                          <p:val>
                                            <p:strVal val="#ppt_x-#ppt_w*1.125000"/>
                                          </p:val>
                                        </p:tav>
                                        <p:tav tm="100000">
                                          <p:val>
                                            <p:strVal val="#ppt_x"/>
                                          </p:val>
                                        </p:tav>
                                      </p:tavLst>
                                    </p:anim>
                                    <p:animEffect transition="in" filter="wipe(right)">
                                      <p:cBhvr>
                                        <p:cTn id="124" dur="500"/>
                                        <p:tgtEl>
                                          <p:spTgt spid="68"/>
                                        </p:tgtEl>
                                      </p:cBhvr>
                                    </p:animEffect>
                                  </p:childTnLst>
                                </p:cTn>
                              </p:par>
                              <p:par>
                                <p:cTn id="125" presetID="12" presetClass="entr" presetSubtype="8" fill="hold" grpId="0" nodeType="withEffect">
                                  <p:stCondLst>
                                    <p:cond delay="0"/>
                                  </p:stCondLst>
                                  <p:childTnLst>
                                    <p:set>
                                      <p:cBhvr>
                                        <p:cTn id="126" dur="1" fill="hold">
                                          <p:stCondLst>
                                            <p:cond delay="0"/>
                                          </p:stCondLst>
                                        </p:cTn>
                                        <p:tgtEl>
                                          <p:spTgt spid="67"/>
                                        </p:tgtEl>
                                        <p:attrNameLst>
                                          <p:attrName>style.visibility</p:attrName>
                                        </p:attrNameLst>
                                      </p:cBhvr>
                                      <p:to>
                                        <p:strVal val="visible"/>
                                      </p:to>
                                    </p:set>
                                    <p:anim calcmode="lin" valueType="num">
                                      <p:cBhvr additive="base">
                                        <p:cTn id="127" dur="500"/>
                                        <p:tgtEl>
                                          <p:spTgt spid="67"/>
                                        </p:tgtEl>
                                        <p:attrNameLst>
                                          <p:attrName>ppt_x</p:attrName>
                                        </p:attrNameLst>
                                      </p:cBhvr>
                                      <p:tavLst>
                                        <p:tav tm="0">
                                          <p:val>
                                            <p:strVal val="#ppt_x-#ppt_w*1.125000"/>
                                          </p:val>
                                        </p:tav>
                                        <p:tav tm="100000">
                                          <p:val>
                                            <p:strVal val="#ppt_x"/>
                                          </p:val>
                                        </p:tav>
                                      </p:tavLst>
                                    </p:anim>
                                    <p:animEffect transition="in" filter="wipe(right)">
                                      <p:cBhvr>
                                        <p:cTn id="128" dur="500"/>
                                        <p:tgtEl>
                                          <p:spTgt spid="67"/>
                                        </p:tgtEl>
                                      </p:cBhvr>
                                    </p:animEffect>
                                  </p:childTnLst>
                                </p:cTn>
                              </p:par>
                            </p:childTnLst>
                          </p:cTn>
                        </p:par>
                        <p:par>
                          <p:cTn id="129" fill="hold">
                            <p:stCondLst>
                              <p:cond delay="3500"/>
                            </p:stCondLst>
                            <p:childTnLst>
                              <p:par>
                                <p:cTn id="130" presetID="12" presetClass="entr" presetSubtype="4" fill="hold" grpId="0" nodeType="afterEffect">
                                  <p:stCondLst>
                                    <p:cond delay="0"/>
                                  </p:stCondLst>
                                  <p:iterate type="lt">
                                    <p:tmPct val="50000"/>
                                  </p:iterate>
                                  <p:childTnLst>
                                    <p:set>
                                      <p:cBhvr>
                                        <p:cTn id="131" dur="1" fill="hold">
                                          <p:stCondLst>
                                            <p:cond delay="0"/>
                                          </p:stCondLst>
                                        </p:cTn>
                                        <p:tgtEl>
                                          <p:spTgt spid="69"/>
                                        </p:tgtEl>
                                        <p:attrNameLst>
                                          <p:attrName>style.visibility</p:attrName>
                                        </p:attrNameLst>
                                      </p:cBhvr>
                                      <p:to>
                                        <p:strVal val="visible"/>
                                      </p:to>
                                    </p:set>
                                    <p:anim calcmode="lin" valueType="num">
                                      <p:cBhvr additive="base">
                                        <p:cTn id="132" dur="200"/>
                                        <p:tgtEl>
                                          <p:spTgt spid="69"/>
                                        </p:tgtEl>
                                        <p:attrNameLst>
                                          <p:attrName>ppt_y</p:attrName>
                                        </p:attrNameLst>
                                      </p:cBhvr>
                                      <p:tavLst>
                                        <p:tav tm="0">
                                          <p:val>
                                            <p:strVal val="#ppt_y+#ppt_h*1.125000"/>
                                          </p:val>
                                        </p:tav>
                                        <p:tav tm="100000">
                                          <p:val>
                                            <p:strVal val="#ppt_y"/>
                                          </p:val>
                                        </p:tav>
                                      </p:tavLst>
                                    </p:anim>
                                    <p:animEffect transition="in" filter="wipe(up)">
                                      <p:cBhvr>
                                        <p:cTn id="133" dur="2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P spid="49" grpId="0" animBg="1"/>
      <p:bldP spid="50" grpId="0" animBg="1"/>
      <p:bldP spid="51" grpId="0" animBg="1"/>
      <p:bldP spid="52" grpId="0" animBg="1"/>
      <p:bldP spid="53" grpId="0" animBg="1"/>
      <p:bldP spid="54" grpId="0" animBg="1"/>
      <p:bldP spid="55" grpId="0"/>
      <p:bldP spid="56" grpId="0"/>
      <p:bldP spid="57" grpId="0"/>
      <p:bldP spid="58" grpId="0"/>
      <p:bldP spid="59" grpId="0"/>
      <p:bldP spid="60" grpId="0"/>
      <p:bldP spid="61" grpId="0"/>
      <p:bldP spid="62" grpId="0"/>
      <p:bldP spid="63" grpId="0"/>
      <p:bldP spid="64" grpId="0"/>
      <p:bldP spid="65" grpId="0"/>
      <p:bldP spid="66" grpId="0"/>
      <p:bldP spid="67" grpId="0"/>
      <p:bldP spid="68" grpId="0"/>
      <p:bldP spid="69" grpId="0"/>
      <p:bldP spid="70" grpId="0"/>
      <p:bldP spid="74" grpId="0" animBg="1"/>
      <p:bldP spid="76" grpId="0" animBg="1"/>
      <p:bldP spid="77" grpId="0" animBg="1"/>
      <p:bldP spid="82" grpId="0" animBg="1"/>
      <p:bldP spid="83" grpId="0" animBg="1"/>
      <p:bldP spid="102" grpId="0"/>
      <p:bldP spid="109" grpId="0" animBg="1"/>
      <p:bldP spid="7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3853834" y="947880"/>
            <a:ext cx="4503240" cy="3925719"/>
            <a:chOff x="3552668" y="726551"/>
            <a:chExt cx="5148000" cy="4487791"/>
          </a:xfrm>
        </p:grpSpPr>
        <p:sp>
          <p:nvSpPr>
            <p:cNvPr id="38" name="椭圆 37"/>
            <p:cNvSpPr/>
            <p:nvPr/>
          </p:nvSpPr>
          <p:spPr>
            <a:xfrm>
              <a:off x="3726648" y="4871204"/>
              <a:ext cx="4800040" cy="343138"/>
            </a:xfrm>
            <a:prstGeom prst="ellipse">
              <a:avLst/>
            </a:prstGeom>
            <a:gradFill flip="none" rotWithShape="1">
              <a:gsLst>
                <a:gs pos="0">
                  <a:schemeClr val="tx1">
                    <a:alpha val="60000"/>
                    <a:lumMod val="85000"/>
                    <a:lumOff val="15000"/>
                  </a:schemeClr>
                </a:gs>
                <a:gs pos="100000">
                  <a:srgbClr val="0D0D0D">
                    <a:alpha val="0"/>
                    <a:lumMod val="85000"/>
                    <a:lumOff val="15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9" name="任意多边形 38"/>
            <p:cNvSpPr/>
            <p:nvPr/>
          </p:nvSpPr>
          <p:spPr>
            <a:xfrm>
              <a:off x="3552668" y="726551"/>
              <a:ext cx="5148000" cy="3132000"/>
            </a:xfrm>
            <a:custGeom>
              <a:avLst/>
              <a:gdLst>
                <a:gd name="connsiteX0" fmla="*/ 216000 w 5148000"/>
                <a:gd name="connsiteY0" fmla="*/ 216000 h 3132000"/>
                <a:gd name="connsiteX1" fmla="*/ 216000 w 5148000"/>
                <a:gd name="connsiteY1" fmla="*/ 2916000 h 3132000"/>
                <a:gd name="connsiteX2" fmla="*/ 4932000 w 5148000"/>
                <a:gd name="connsiteY2" fmla="*/ 2916000 h 3132000"/>
                <a:gd name="connsiteX3" fmla="*/ 4932000 w 5148000"/>
                <a:gd name="connsiteY3" fmla="*/ 216000 h 3132000"/>
                <a:gd name="connsiteX4" fmla="*/ 181341 w 5148000"/>
                <a:gd name="connsiteY4" fmla="*/ 0 h 3132000"/>
                <a:gd name="connsiteX5" fmla="*/ 4966659 w 5148000"/>
                <a:gd name="connsiteY5" fmla="*/ 0 h 3132000"/>
                <a:gd name="connsiteX6" fmla="*/ 5148000 w 5148000"/>
                <a:gd name="connsiteY6" fmla="*/ 181341 h 3132000"/>
                <a:gd name="connsiteX7" fmla="*/ 5148000 w 5148000"/>
                <a:gd name="connsiteY7" fmla="*/ 3132000 h 3132000"/>
                <a:gd name="connsiteX8" fmla="*/ 0 w 5148000"/>
                <a:gd name="connsiteY8" fmla="*/ 3132000 h 3132000"/>
                <a:gd name="connsiteX9" fmla="*/ 0 w 5148000"/>
                <a:gd name="connsiteY9" fmla="*/ 181341 h 3132000"/>
                <a:gd name="connsiteX10" fmla="*/ 181341 w 5148000"/>
                <a:gd name="connsiteY10" fmla="*/ 0 h 31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8000" h="3132000">
                  <a:moveTo>
                    <a:pt x="216000" y="216000"/>
                  </a:moveTo>
                  <a:lnTo>
                    <a:pt x="216000" y="2916000"/>
                  </a:lnTo>
                  <a:lnTo>
                    <a:pt x="4932000" y="2916000"/>
                  </a:lnTo>
                  <a:lnTo>
                    <a:pt x="4932000" y="216000"/>
                  </a:lnTo>
                  <a:close/>
                  <a:moveTo>
                    <a:pt x="181341" y="0"/>
                  </a:moveTo>
                  <a:lnTo>
                    <a:pt x="4966659" y="0"/>
                  </a:lnTo>
                  <a:cubicBezTo>
                    <a:pt x="5066811" y="0"/>
                    <a:pt x="5148000" y="81189"/>
                    <a:pt x="5148000" y="181341"/>
                  </a:cubicBezTo>
                  <a:lnTo>
                    <a:pt x="5148000" y="3132000"/>
                  </a:lnTo>
                  <a:lnTo>
                    <a:pt x="0" y="3132000"/>
                  </a:lnTo>
                  <a:lnTo>
                    <a:pt x="0" y="181341"/>
                  </a:lnTo>
                  <a:cubicBezTo>
                    <a:pt x="0" y="81189"/>
                    <a:pt x="81189" y="0"/>
                    <a:pt x="181341"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40" name="任意多边形 39"/>
            <p:cNvSpPr/>
            <p:nvPr/>
          </p:nvSpPr>
          <p:spPr>
            <a:xfrm>
              <a:off x="3552668" y="3858551"/>
              <a:ext cx="5148000" cy="509665"/>
            </a:xfrm>
            <a:custGeom>
              <a:avLst/>
              <a:gdLst>
                <a:gd name="connsiteX0" fmla="*/ 0 w 5148000"/>
                <a:gd name="connsiteY0" fmla="*/ 0 h 509665"/>
                <a:gd name="connsiteX1" fmla="*/ 5148000 w 5148000"/>
                <a:gd name="connsiteY1" fmla="*/ 0 h 509665"/>
                <a:gd name="connsiteX2" fmla="*/ 5148000 w 5148000"/>
                <a:gd name="connsiteY2" fmla="*/ 328324 h 509665"/>
                <a:gd name="connsiteX3" fmla="*/ 4966659 w 5148000"/>
                <a:gd name="connsiteY3" fmla="*/ 509665 h 509665"/>
                <a:gd name="connsiteX4" fmla="*/ 181341 w 5148000"/>
                <a:gd name="connsiteY4" fmla="*/ 509665 h 509665"/>
                <a:gd name="connsiteX5" fmla="*/ 0 w 5148000"/>
                <a:gd name="connsiteY5" fmla="*/ 328324 h 509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48000" h="509665">
                  <a:moveTo>
                    <a:pt x="0" y="0"/>
                  </a:moveTo>
                  <a:lnTo>
                    <a:pt x="5148000" y="0"/>
                  </a:lnTo>
                  <a:lnTo>
                    <a:pt x="5148000" y="328324"/>
                  </a:lnTo>
                  <a:cubicBezTo>
                    <a:pt x="5148000" y="428476"/>
                    <a:pt x="5066811" y="509665"/>
                    <a:pt x="4966659" y="509665"/>
                  </a:cubicBezTo>
                  <a:lnTo>
                    <a:pt x="181341" y="509665"/>
                  </a:lnTo>
                  <a:cubicBezTo>
                    <a:pt x="81189" y="509665"/>
                    <a:pt x="0" y="428476"/>
                    <a:pt x="0" y="328324"/>
                  </a:cubicBezTo>
                  <a:close/>
                </a:path>
              </a:pathLst>
            </a:custGeom>
            <a:gradFill>
              <a:gsLst>
                <a:gs pos="0">
                  <a:srgbClr val="929398"/>
                </a:gs>
                <a:gs pos="100000">
                  <a:srgbClr val="D0D2D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1" name="任意多边形 40"/>
            <p:cNvSpPr/>
            <p:nvPr/>
          </p:nvSpPr>
          <p:spPr>
            <a:xfrm>
              <a:off x="5126730" y="4368216"/>
              <a:ext cx="1999876" cy="674557"/>
            </a:xfrm>
            <a:custGeom>
              <a:avLst/>
              <a:gdLst>
                <a:gd name="connsiteX0" fmla="*/ 485189 w 2612038"/>
                <a:gd name="connsiteY0" fmla="*/ 0 h 1054155"/>
                <a:gd name="connsiteX1" fmla="*/ 2126847 w 2612038"/>
                <a:gd name="connsiteY1" fmla="*/ 0 h 1054155"/>
                <a:gd name="connsiteX2" fmla="*/ 2346146 w 2612038"/>
                <a:gd name="connsiteY2" fmla="*/ 776937 h 1054155"/>
                <a:gd name="connsiteX3" fmla="*/ 2612036 w 2612038"/>
                <a:gd name="connsiteY3" fmla="*/ 974364 h 1054155"/>
                <a:gd name="connsiteX4" fmla="*/ 2564864 w 2612038"/>
                <a:gd name="connsiteY4" fmla="*/ 974364 h 1054155"/>
                <a:gd name="connsiteX5" fmla="*/ 2585504 w 2612038"/>
                <a:gd name="connsiteY5" fmla="*/ 977608 h 1054155"/>
                <a:gd name="connsiteX6" fmla="*/ 2612038 w 2612038"/>
                <a:gd name="connsiteY6" fmla="*/ 990447 h 1054155"/>
                <a:gd name="connsiteX7" fmla="*/ 1306019 w 2612038"/>
                <a:gd name="connsiteY7" fmla="*/ 1054155 h 1054155"/>
                <a:gd name="connsiteX8" fmla="*/ 0 w 2612038"/>
                <a:gd name="connsiteY8" fmla="*/ 990447 h 1054155"/>
                <a:gd name="connsiteX9" fmla="*/ 26534 w 2612038"/>
                <a:gd name="connsiteY9" fmla="*/ 977608 h 1054155"/>
                <a:gd name="connsiteX10" fmla="*/ 47175 w 2612038"/>
                <a:gd name="connsiteY10" fmla="*/ 974364 h 1054155"/>
                <a:gd name="connsiteX11" fmla="*/ 0 w 2612038"/>
                <a:gd name="connsiteY11" fmla="*/ 974364 h 1054155"/>
                <a:gd name="connsiteX12" fmla="*/ 265890 w 2612038"/>
                <a:gd name="connsiteY12" fmla="*/ 776937 h 1054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12038" h="1054155">
                  <a:moveTo>
                    <a:pt x="485189" y="0"/>
                  </a:moveTo>
                  <a:lnTo>
                    <a:pt x="2126847" y="0"/>
                  </a:lnTo>
                  <a:lnTo>
                    <a:pt x="2346146" y="776937"/>
                  </a:lnTo>
                  <a:lnTo>
                    <a:pt x="2612036" y="974364"/>
                  </a:lnTo>
                  <a:lnTo>
                    <a:pt x="2564864" y="974364"/>
                  </a:lnTo>
                  <a:lnTo>
                    <a:pt x="2585504" y="977608"/>
                  </a:lnTo>
                  <a:cubicBezTo>
                    <a:pt x="2602902" y="981755"/>
                    <a:pt x="2612038" y="986049"/>
                    <a:pt x="2612038" y="990447"/>
                  </a:cubicBezTo>
                  <a:cubicBezTo>
                    <a:pt x="2612038" y="1025632"/>
                    <a:pt x="2027313" y="1054155"/>
                    <a:pt x="1306019" y="1054155"/>
                  </a:cubicBezTo>
                  <a:cubicBezTo>
                    <a:pt x="584725" y="1054155"/>
                    <a:pt x="0" y="1025632"/>
                    <a:pt x="0" y="990447"/>
                  </a:cubicBezTo>
                  <a:cubicBezTo>
                    <a:pt x="0" y="986049"/>
                    <a:pt x="9136" y="981755"/>
                    <a:pt x="26534" y="977608"/>
                  </a:cubicBezTo>
                  <a:lnTo>
                    <a:pt x="47175" y="974364"/>
                  </a:lnTo>
                  <a:lnTo>
                    <a:pt x="0" y="974364"/>
                  </a:lnTo>
                  <a:lnTo>
                    <a:pt x="265890" y="776937"/>
                  </a:lnTo>
                  <a:close/>
                </a:path>
              </a:pathLst>
            </a:custGeom>
            <a:gradFill>
              <a:gsLst>
                <a:gs pos="31000">
                  <a:srgbClr val="F2F2F2"/>
                </a:gs>
                <a:gs pos="13000">
                  <a:srgbClr val="929398"/>
                </a:gs>
                <a:gs pos="67000">
                  <a:srgbClr val="CCCCCE"/>
                </a:gs>
                <a:gs pos="100000">
                  <a:srgbClr val="929398"/>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2" name="矩形 41"/>
            <p:cNvSpPr/>
            <p:nvPr/>
          </p:nvSpPr>
          <p:spPr>
            <a:xfrm>
              <a:off x="5126730" y="5006773"/>
              <a:ext cx="1999876" cy="36000"/>
            </a:xfrm>
            <a:prstGeom prst="rect">
              <a:avLst/>
            </a:prstGeom>
            <a:gradFill>
              <a:gsLst>
                <a:gs pos="0">
                  <a:srgbClr val="262626"/>
                </a:gs>
                <a:gs pos="50000">
                  <a:srgbClr val="404040"/>
                </a:gs>
                <a:gs pos="100000">
                  <a:srgbClr val="262626"/>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3" name="任意多边形 42"/>
            <p:cNvSpPr/>
            <p:nvPr/>
          </p:nvSpPr>
          <p:spPr>
            <a:xfrm>
              <a:off x="6424414" y="726551"/>
              <a:ext cx="2276254" cy="3132000"/>
            </a:xfrm>
            <a:custGeom>
              <a:avLst/>
              <a:gdLst>
                <a:gd name="connsiteX0" fmla="*/ 0 w 2276254"/>
                <a:gd name="connsiteY0" fmla="*/ 0 h 3132000"/>
                <a:gd name="connsiteX1" fmla="*/ 777237 w 2276254"/>
                <a:gd name="connsiteY1" fmla="*/ 0 h 3132000"/>
                <a:gd name="connsiteX2" fmla="*/ 1768840 w 2276254"/>
                <a:gd name="connsiteY2" fmla="*/ 0 h 3132000"/>
                <a:gd name="connsiteX3" fmla="*/ 2054039 w 2276254"/>
                <a:gd name="connsiteY3" fmla="*/ 0 h 3132000"/>
                <a:gd name="connsiteX4" fmla="*/ 2276254 w 2276254"/>
                <a:gd name="connsiteY4" fmla="*/ 222215 h 3132000"/>
                <a:gd name="connsiteX5" fmla="*/ 2276254 w 2276254"/>
                <a:gd name="connsiteY5" fmla="*/ 2909785 h 3132000"/>
                <a:gd name="connsiteX6" fmla="*/ 2054039 w 2276254"/>
                <a:gd name="connsiteY6" fmla="*/ 3132000 h 3132000"/>
                <a:gd name="connsiteX7" fmla="*/ 1326630 w 2276254"/>
                <a:gd name="connsiteY7" fmla="*/ 3132000 h 3132000"/>
                <a:gd name="connsiteX8" fmla="*/ 777237 w 2276254"/>
                <a:gd name="connsiteY8" fmla="*/ 3132000 h 3132000"/>
                <a:gd name="connsiteX9" fmla="*/ 442210 w 2276254"/>
                <a:gd name="connsiteY9" fmla="*/ 3132000 h 31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6254" h="3132000">
                  <a:moveTo>
                    <a:pt x="0" y="0"/>
                  </a:moveTo>
                  <a:lnTo>
                    <a:pt x="777237" y="0"/>
                  </a:lnTo>
                  <a:lnTo>
                    <a:pt x="1768840" y="0"/>
                  </a:lnTo>
                  <a:lnTo>
                    <a:pt x="2054039" y="0"/>
                  </a:lnTo>
                  <a:cubicBezTo>
                    <a:pt x="2176765" y="0"/>
                    <a:pt x="2276254" y="99489"/>
                    <a:pt x="2276254" y="222215"/>
                  </a:cubicBezTo>
                  <a:lnTo>
                    <a:pt x="2276254" y="2909785"/>
                  </a:lnTo>
                  <a:cubicBezTo>
                    <a:pt x="2276254" y="3032511"/>
                    <a:pt x="2176765" y="3132000"/>
                    <a:pt x="2054039" y="3132000"/>
                  </a:cubicBezTo>
                  <a:lnTo>
                    <a:pt x="1326630" y="3132000"/>
                  </a:lnTo>
                  <a:lnTo>
                    <a:pt x="777237" y="3132000"/>
                  </a:lnTo>
                  <a:lnTo>
                    <a:pt x="442210" y="3132000"/>
                  </a:lnTo>
                  <a:close/>
                </a:path>
              </a:pathLst>
            </a:custGeom>
            <a:gradFill>
              <a:gsLst>
                <a:gs pos="0">
                  <a:srgbClr val="FFFFFF">
                    <a:alpha val="60000"/>
                  </a:srgbClr>
                </a:gs>
                <a:gs pos="67000">
                  <a:srgbClr val="FFFFFF">
                    <a:alpha val="0"/>
                  </a:srgbClr>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44" name="图片 43"/>
            <p:cNvPicPr>
              <a:picLocks noChangeAspect="1"/>
            </p:cNvPicPr>
            <p:nvPr/>
          </p:nvPicPr>
          <p:blipFill>
            <a:blip r:embed="rId3"/>
            <a:stretch>
              <a:fillRect/>
            </a:stretch>
          </p:blipFill>
          <p:spPr>
            <a:xfrm>
              <a:off x="6003655" y="3959266"/>
              <a:ext cx="246025" cy="299843"/>
            </a:xfrm>
            <a:prstGeom prst="rect">
              <a:avLst/>
            </a:prstGeom>
          </p:spPr>
        </p:pic>
      </p:grpSp>
      <p:sp>
        <p:nvSpPr>
          <p:cNvPr id="45" name="圆角矩形 44"/>
          <p:cNvSpPr/>
          <p:nvPr/>
        </p:nvSpPr>
        <p:spPr>
          <a:xfrm flipH="1">
            <a:off x="517371" y="1563255"/>
            <a:ext cx="755048" cy="755048"/>
          </a:xfrm>
          <a:prstGeom prst="roundRect">
            <a:avLst/>
          </a:prstGeom>
          <a:solidFill>
            <a:srgbClr val="C00000"/>
          </a:solidFill>
          <a:ln w="28575" cmpd="sng">
            <a:solidFill>
              <a:srgbClr val="C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1200">
              <a:solidFill>
                <a:schemeClr val="bg2">
                  <a:lumMod val="25000"/>
                </a:schemeClr>
              </a:solidFill>
              <a:latin typeface="微软雅黑" panose="020B0503020204020204" pitchFamily="34" charset="-122"/>
              <a:ea typeface="微软雅黑" panose="020B0503020204020204" pitchFamily="34" charset="-122"/>
            </a:endParaRPr>
          </a:p>
        </p:txBody>
      </p:sp>
      <p:sp>
        <p:nvSpPr>
          <p:cNvPr id="46" name="Freeform 119"/>
          <p:cNvSpPr>
            <a:spLocks noEditPoints="1"/>
          </p:cNvSpPr>
          <p:nvPr/>
        </p:nvSpPr>
        <p:spPr bwMode="auto">
          <a:xfrm>
            <a:off x="674667" y="1708209"/>
            <a:ext cx="439486" cy="439486"/>
          </a:xfrm>
          <a:custGeom>
            <a:avLst/>
            <a:gdLst/>
            <a:ahLst/>
            <a:cxnLst>
              <a:cxn ang="0">
                <a:pos x="182" y="12"/>
              </a:cxn>
              <a:cxn ang="0">
                <a:pos x="76" y="76"/>
              </a:cxn>
              <a:cxn ang="0">
                <a:pos x="10" y="182"/>
              </a:cxn>
              <a:cxn ang="0">
                <a:pos x="0" y="286"/>
              </a:cxn>
              <a:cxn ang="0">
                <a:pos x="44" y="406"/>
              </a:cxn>
              <a:cxn ang="0">
                <a:pos x="136" y="488"/>
              </a:cxn>
              <a:cxn ang="0">
                <a:pos x="260" y="520"/>
              </a:cxn>
              <a:cxn ang="0">
                <a:pos x="360" y="500"/>
              </a:cxn>
              <a:cxn ang="0">
                <a:pos x="460" y="426"/>
              </a:cxn>
              <a:cxn ang="0">
                <a:pos x="514" y="312"/>
              </a:cxn>
              <a:cxn ang="0">
                <a:pos x="514" y="208"/>
              </a:cxn>
              <a:cxn ang="0">
                <a:pos x="460" y="94"/>
              </a:cxn>
              <a:cxn ang="0">
                <a:pos x="360" y="20"/>
              </a:cxn>
              <a:cxn ang="0">
                <a:pos x="260" y="0"/>
              </a:cxn>
              <a:cxn ang="0">
                <a:pos x="172" y="88"/>
              </a:cxn>
              <a:cxn ang="0">
                <a:pos x="118" y="96"/>
              </a:cxn>
              <a:cxn ang="0">
                <a:pos x="194" y="54"/>
              </a:cxn>
              <a:cxn ang="0">
                <a:pos x="148" y="140"/>
              </a:cxn>
              <a:cxn ang="0">
                <a:pos x="42" y="252"/>
              </a:cxn>
              <a:cxn ang="0">
                <a:pos x="58" y="180"/>
              </a:cxn>
              <a:cxn ang="0">
                <a:pos x="100" y="114"/>
              </a:cxn>
              <a:cxn ang="0">
                <a:pos x="132" y="336"/>
              </a:cxn>
              <a:cxn ang="0">
                <a:pos x="100" y="410"/>
              </a:cxn>
              <a:cxn ang="0">
                <a:pos x="58" y="350"/>
              </a:cxn>
              <a:cxn ang="0">
                <a:pos x="42" y="276"/>
              </a:cxn>
              <a:cxn ang="0">
                <a:pos x="156" y="406"/>
              </a:cxn>
              <a:cxn ang="0">
                <a:pos x="192" y="466"/>
              </a:cxn>
              <a:cxn ang="0">
                <a:pos x="118" y="426"/>
              </a:cxn>
              <a:cxn ang="0">
                <a:pos x="220" y="460"/>
              </a:cxn>
              <a:cxn ang="0">
                <a:pos x="210" y="392"/>
              </a:cxn>
              <a:cxn ang="0">
                <a:pos x="248" y="364"/>
              </a:cxn>
              <a:cxn ang="0">
                <a:pos x="162" y="356"/>
              </a:cxn>
              <a:cxn ang="0">
                <a:pos x="248" y="364"/>
              </a:cxn>
              <a:cxn ang="0">
                <a:pos x="156" y="196"/>
              </a:cxn>
              <a:cxn ang="0">
                <a:pos x="208" y="154"/>
              </a:cxn>
              <a:cxn ang="0">
                <a:pos x="212" y="130"/>
              </a:cxn>
              <a:cxn ang="0">
                <a:pos x="206" y="80"/>
              </a:cxn>
              <a:cxn ang="0">
                <a:pos x="248" y="134"/>
              </a:cxn>
              <a:cxn ang="0">
                <a:pos x="358" y="114"/>
              </a:cxn>
              <a:cxn ang="0">
                <a:pos x="320" y="54"/>
              </a:cxn>
              <a:cxn ang="0">
                <a:pos x="396" y="94"/>
              </a:cxn>
              <a:cxn ang="0">
                <a:pos x="294" y="60"/>
              </a:cxn>
              <a:cxn ang="0">
                <a:pos x="334" y="122"/>
              </a:cxn>
              <a:cxn ang="0">
                <a:pos x="268" y="158"/>
              </a:cxn>
              <a:cxn ang="0">
                <a:pos x="352" y="170"/>
              </a:cxn>
              <a:cxn ang="0">
                <a:pos x="268" y="158"/>
              </a:cxn>
              <a:cxn ang="0">
                <a:pos x="360" y="330"/>
              </a:cxn>
              <a:cxn ang="0">
                <a:pos x="290" y="366"/>
              </a:cxn>
              <a:cxn ang="0">
                <a:pos x="268" y="476"/>
              </a:cxn>
              <a:cxn ang="0">
                <a:pos x="336" y="400"/>
              </a:cxn>
              <a:cxn ang="0">
                <a:pos x="296" y="462"/>
              </a:cxn>
              <a:cxn ang="0">
                <a:pos x="328" y="460"/>
              </a:cxn>
              <a:cxn ang="0">
                <a:pos x="380" y="418"/>
              </a:cxn>
              <a:cxn ang="0">
                <a:pos x="342" y="460"/>
              </a:cxn>
              <a:cxn ang="0">
                <a:pos x="394" y="400"/>
              </a:cxn>
              <a:cxn ang="0">
                <a:pos x="388" y="308"/>
              </a:cxn>
              <a:cxn ang="0">
                <a:pos x="468" y="314"/>
              </a:cxn>
              <a:cxn ang="0">
                <a:pos x="428" y="396"/>
              </a:cxn>
              <a:cxn ang="0">
                <a:pos x="388" y="222"/>
              </a:cxn>
              <a:cxn ang="0">
                <a:pos x="394" y="126"/>
              </a:cxn>
              <a:cxn ang="0">
                <a:pos x="448" y="162"/>
              </a:cxn>
              <a:cxn ang="0">
                <a:pos x="474" y="252"/>
              </a:cxn>
            </a:cxnLst>
            <a:rect l="0" t="0" r="r" b="b"/>
            <a:pathLst>
              <a:path w="520" h="520">
                <a:moveTo>
                  <a:pt x="260" y="0"/>
                </a:moveTo>
                <a:lnTo>
                  <a:pt x="260" y="0"/>
                </a:lnTo>
                <a:lnTo>
                  <a:pt x="232" y="2"/>
                </a:lnTo>
                <a:lnTo>
                  <a:pt x="206" y="6"/>
                </a:lnTo>
                <a:lnTo>
                  <a:pt x="182" y="12"/>
                </a:lnTo>
                <a:lnTo>
                  <a:pt x="158" y="20"/>
                </a:lnTo>
                <a:lnTo>
                  <a:pt x="136" y="32"/>
                </a:lnTo>
                <a:lnTo>
                  <a:pt x="114" y="44"/>
                </a:lnTo>
                <a:lnTo>
                  <a:pt x="94" y="60"/>
                </a:lnTo>
                <a:lnTo>
                  <a:pt x="76" y="76"/>
                </a:lnTo>
                <a:lnTo>
                  <a:pt x="58" y="94"/>
                </a:lnTo>
                <a:lnTo>
                  <a:pt x="44" y="114"/>
                </a:lnTo>
                <a:lnTo>
                  <a:pt x="30" y="136"/>
                </a:lnTo>
                <a:lnTo>
                  <a:pt x="20" y="158"/>
                </a:lnTo>
                <a:lnTo>
                  <a:pt x="10" y="182"/>
                </a:lnTo>
                <a:lnTo>
                  <a:pt x="4" y="208"/>
                </a:lnTo>
                <a:lnTo>
                  <a:pt x="0" y="234"/>
                </a:lnTo>
                <a:lnTo>
                  <a:pt x="0" y="260"/>
                </a:lnTo>
                <a:lnTo>
                  <a:pt x="0" y="260"/>
                </a:lnTo>
                <a:lnTo>
                  <a:pt x="0" y="286"/>
                </a:lnTo>
                <a:lnTo>
                  <a:pt x="4" y="312"/>
                </a:lnTo>
                <a:lnTo>
                  <a:pt x="10" y="338"/>
                </a:lnTo>
                <a:lnTo>
                  <a:pt x="20" y="360"/>
                </a:lnTo>
                <a:lnTo>
                  <a:pt x="30" y="384"/>
                </a:lnTo>
                <a:lnTo>
                  <a:pt x="44" y="406"/>
                </a:lnTo>
                <a:lnTo>
                  <a:pt x="58" y="426"/>
                </a:lnTo>
                <a:lnTo>
                  <a:pt x="76" y="444"/>
                </a:lnTo>
                <a:lnTo>
                  <a:pt x="94" y="460"/>
                </a:lnTo>
                <a:lnTo>
                  <a:pt x="114" y="476"/>
                </a:lnTo>
                <a:lnTo>
                  <a:pt x="136" y="488"/>
                </a:lnTo>
                <a:lnTo>
                  <a:pt x="158" y="500"/>
                </a:lnTo>
                <a:lnTo>
                  <a:pt x="182" y="508"/>
                </a:lnTo>
                <a:lnTo>
                  <a:pt x="206" y="514"/>
                </a:lnTo>
                <a:lnTo>
                  <a:pt x="232" y="518"/>
                </a:lnTo>
                <a:lnTo>
                  <a:pt x="260" y="520"/>
                </a:lnTo>
                <a:lnTo>
                  <a:pt x="260" y="520"/>
                </a:lnTo>
                <a:lnTo>
                  <a:pt x="286" y="518"/>
                </a:lnTo>
                <a:lnTo>
                  <a:pt x="312" y="514"/>
                </a:lnTo>
                <a:lnTo>
                  <a:pt x="336" y="508"/>
                </a:lnTo>
                <a:lnTo>
                  <a:pt x="360" y="500"/>
                </a:lnTo>
                <a:lnTo>
                  <a:pt x="384" y="488"/>
                </a:lnTo>
                <a:lnTo>
                  <a:pt x="404" y="476"/>
                </a:lnTo>
                <a:lnTo>
                  <a:pt x="424" y="460"/>
                </a:lnTo>
                <a:lnTo>
                  <a:pt x="444" y="444"/>
                </a:lnTo>
                <a:lnTo>
                  <a:pt x="460" y="426"/>
                </a:lnTo>
                <a:lnTo>
                  <a:pt x="474" y="406"/>
                </a:lnTo>
                <a:lnTo>
                  <a:pt x="488" y="384"/>
                </a:lnTo>
                <a:lnTo>
                  <a:pt x="498" y="360"/>
                </a:lnTo>
                <a:lnTo>
                  <a:pt x="508" y="338"/>
                </a:lnTo>
                <a:lnTo>
                  <a:pt x="514" y="312"/>
                </a:lnTo>
                <a:lnTo>
                  <a:pt x="518" y="286"/>
                </a:lnTo>
                <a:lnTo>
                  <a:pt x="520" y="260"/>
                </a:lnTo>
                <a:lnTo>
                  <a:pt x="520" y="260"/>
                </a:lnTo>
                <a:lnTo>
                  <a:pt x="518" y="234"/>
                </a:lnTo>
                <a:lnTo>
                  <a:pt x="514" y="208"/>
                </a:lnTo>
                <a:lnTo>
                  <a:pt x="508" y="182"/>
                </a:lnTo>
                <a:lnTo>
                  <a:pt x="498" y="158"/>
                </a:lnTo>
                <a:lnTo>
                  <a:pt x="488" y="136"/>
                </a:lnTo>
                <a:lnTo>
                  <a:pt x="474" y="114"/>
                </a:lnTo>
                <a:lnTo>
                  <a:pt x="460" y="94"/>
                </a:lnTo>
                <a:lnTo>
                  <a:pt x="444" y="76"/>
                </a:lnTo>
                <a:lnTo>
                  <a:pt x="424" y="60"/>
                </a:lnTo>
                <a:lnTo>
                  <a:pt x="404" y="44"/>
                </a:lnTo>
                <a:lnTo>
                  <a:pt x="384" y="32"/>
                </a:lnTo>
                <a:lnTo>
                  <a:pt x="360" y="20"/>
                </a:lnTo>
                <a:lnTo>
                  <a:pt x="336" y="12"/>
                </a:lnTo>
                <a:lnTo>
                  <a:pt x="312" y="6"/>
                </a:lnTo>
                <a:lnTo>
                  <a:pt x="286" y="2"/>
                </a:lnTo>
                <a:lnTo>
                  <a:pt x="260" y="0"/>
                </a:lnTo>
                <a:lnTo>
                  <a:pt x="260" y="0"/>
                </a:lnTo>
                <a:close/>
                <a:moveTo>
                  <a:pt x="194" y="54"/>
                </a:moveTo>
                <a:lnTo>
                  <a:pt x="194" y="54"/>
                </a:lnTo>
                <a:lnTo>
                  <a:pt x="186" y="64"/>
                </a:lnTo>
                <a:lnTo>
                  <a:pt x="186" y="64"/>
                </a:lnTo>
                <a:lnTo>
                  <a:pt x="172" y="88"/>
                </a:lnTo>
                <a:lnTo>
                  <a:pt x="158" y="114"/>
                </a:lnTo>
                <a:lnTo>
                  <a:pt x="158" y="114"/>
                </a:lnTo>
                <a:lnTo>
                  <a:pt x="136" y="106"/>
                </a:lnTo>
                <a:lnTo>
                  <a:pt x="118" y="96"/>
                </a:lnTo>
                <a:lnTo>
                  <a:pt x="118" y="96"/>
                </a:lnTo>
                <a:lnTo>
                  <a:pt x="136" y="82"/>
                </a:lnTo>
                <a:lnTo>
                  <a:pt x="154" y="70"/>
                </a:lnTo>
                <a:lnTo>
                  <a:pt x="174" y="62"/>
                </a:lnTo>
                <a:lnTo>
                  <a:pt x="194" y="54"/>
                </a:lnTo>
                <a:lnTo>
                  <a:pt x="194" y="54"/>
                </a:lnTo>
                <a:close/>
                <a:moveTo>
                  <a:pt x="100" y="114"/>
                </a:moveTo>
                <a:lnTo>
                  <a:pt x="100" y="114"/>
                </a:lnTo>
                <a:lnTo>
                  <a:pt x="122" y="128"/>
                </a:lnTo>
                <a:lnTo>
                  <a:pt x="148" y="140"/>
                </a:lnTo>
                <a:lnTo>
                  <a:pt x="148" y="140"/>
                </a:lnTo>
                <a:lnTo>
                  <a:pt x="140" y="164"/>
                </a:lnTo>
                <a:lnTo>
                  <a:pt x="132" y="192"/>
                </a:lnTo>
                <a:lnTo>
                  <a:pt x="128" y="222"/>
                </a:lnTo>
                <a:lnTo>
                  <a:pt x="124" y="252"/>
                </a:lnTo>
                <a:lnTo>
                  <a:pt x="42" y="252"/>
                </a:lnTo>
                <a:lnTo>
                  <a:pt x="42" y="252"/>
                </a:lnTo>
                <a:lnTo>
                  <a:pt x="44" y="234"/>
                </a:lnTo>
                <a:lnTo>
                  <a:pt x="48" y="216"/>
                </a:lnTo>
                <a:lnTo>
                  <a:pt x="52" y="196"/>
                </a:lnTo>
                <a:lnTo>
                  <a:pt x="58" y="180"/>
                </a:lnTo>
                <a:lnTo>
                  <a:pt x="66" y="162"/>
                </a:lnTo>
                <a:lnTo>
                  <a:pt x="76" y="144"/>
                </a:lnTo>
                <a:lnTo>
                  <a:pt x="88" y="130"/>
                </a:lnTo>
                <a:lnTo>
                  <a:pt x="100" y="114"/>
                </a:lnTo>
                <a:lnTo>
                  <a:pt x="100" y="114"/>
                </a:lnTo>
                <a:close/>
                <a:moveTo>
                  <a:pt x="42" y="276"/>
                </a:moveTo>
                <a:lnTo>
                  <a:pt x="124" y="276"/>
                </a:lnTo>
                <a:lnTo>
                  <a:pt x="124" y="276"/>
                </a:lnTo>
                <a:lnTo>
                  <a:pt x="126" y="308"/>
                </a:lnTo>
                <a:lnTo>
                  <a:pt x="132" y="336"/>
                </a:lnTo>
                <a:lnTo>
                  <a:pt x="138" y="362"/>
                </a:lnTo>
                <a:lnTo>
                  <a:pt x="146" y="386"/>
                </a:lnTo>
                <a:lnTo>
                  <a:pt x="146" y="386"/>
                </a:lnTo>
                <a:lnTo>
                  <a:pt x="120" y="398"/>
                </a:lnTo>
                <a:lnTo>
                  <a:pt x="100" y="410"/>
                </a:lnTo>
                <a:lnTo>
                  <a:pt x="100" y="410"/>
                </a:lnTo>
                <a:lnTo>
                  <a:pt x="88" y="396"/>
                </a:lnTo>
                <a:lnTo>
                  <a:pt x="76" y="382"/>
                </a:lnTo>
                <a:lnTo>
                  <a:pt x="66" y="366"/>
                </a:lnTo>
                <a:lnTo>
                  <a:pt x="58" y="350"/>
                </a:lnTo>
                <a:lnTo>
                  <a:pt x="52" y="332"/>
                </a:lnTo>
                <a:lnTo>
                  <a:pt x="48" y="314"/>
                </a:lnTo>
                <a:lnTo>
                  <a:pt x="44" y="296"/>
                </a:lnTo>
                <a:lnTo>
                  <a:pt x="42" y="276"/>
                </a:lnTo>
                <a:lnTo>
                  <a:pt x="42" y="276"/>
                </a:lnTo>
                <a:close/>
                <a:moveTo>
                  <a:pt x="118" y="426"/>
                </a:moveTo>
                <a:lnTo>
                  <a:pt x="118" y="426"/>
                </a:lnTo>
                <a:lnTo>
                  <a:pt x="136" y="416"/>
                </a:lnTo>
                <a:lnTo>
                  <a:pt x="156" y="406"/>
                </a:lnTo>
                <a:lnTo>
                  <a:pt x="156" y="406"/>
                </a:lnTo>
                <a:lnTo>
                  <a:pt x="170" y="436"/>
                </a:lnTo>
                <a:lnTo>
                  <a:pt x="186" y="460"/>
                </a:lnTo>
                <a:lnTo>
                  <a:pt x="186" y="460"/>
                </a:lnTo>
                <a:lnTo>
                  <a:pt x="192" y="466"/>
                </a:lnTo>
                <a:lnTo>
                  <a:pt x="192" y="466"/>
                </a:lnTo>
                <a:lnTo>
                  <a:pt x="172" y="460"/>
                </a:lnTo>
                <a:lnTo>
                  <a:pt x="154" y="450"/>
                </a:lnTo>
                <a:lnTo>
                  <a:pt x="136" y="438"/>
                </a:lnTo>
                <a:lnTo>
                  <a:pt x="118" y="426"/>
                </a:lnTo>
                <a:lnTo>
                  <a:pt x="118" y="426"/>
                </a:lnTo>
                <a:close/>
                <a:moveTo>
                  <a:pt x="248" y="476"/>
                </a:moveTo>
                <a:lnTo>
                  <a:pt x="248" y="476"/>
                </a:lnTo>
                <a:lnTo>
                  <a:pt x="232" y="476"/>
                </a:lnTo>
                <a:lnTo>
                  <a:pt x="232" y="476"/>
                </a:lnTo>
                <a:lnTo>
                  <a:pt x="220" y="460"/>
                </a:lnTo>
                <a:lnTo>
                  <a:pt x="206" y="444"/>
                </a:lnTo>
                <a:lnTo>
                  <a:pt x="192" y="422"/>
                </a:lnTo>
                <a:lnTo>
                  <a:pt x="180" y="398"/>
                </a:lnTo>
                <a:lnTo>
                  <a:pt x="180" y="398"/>
                </a:lnTo>
                <a:lnTo>
                  <a:pt x="210" y="392"/>
                </a:lnTo>
                <a:lnTo>
                  <a:pt x="228" y="388"/>
                </a:lnTo>
                <a:lnTo>
                  <a:pt x="248" y="388"/>
                </a:lnTo>
                <a:lnTo>
                  <a:pt x="248" y="476"/>
                </a:lnTo>
                <a:close/>
                <a:moveTo>
                  <a:pt x="248" y="364"/>
                </a:moveTo>
                <a:lnTo>
                  <a:pt x="248" y="364"/>
                </a:lnTo>
                <a:lnTo>
                  <a:pt x="224" y="364"/>
                </a:lnTo>
                <a:lnTo>
                  <a:pt x="204" y="368"/>
                </a:lnTo>
                <a:lnTo>
                  <a:pt x="170" y="378"/>
                </a:lnTo>
                <a:lnTo>
                  <a:pt x="170" y="378"/>
                </a:lnTo>
                <a:lnTo>
                  <a:pt x="162" y="356"/>
                </a:lnTo>
                <a:lnTo>
                  <a:pt x="156" y="332"/>
                </a:lnTo>
                <a:lnTo>
                  <a:pt x="150" y="306"/>
                </a:lnTo>
                <a:lnTo>
                  <a:pt x="148" y="276"/>
                </a:lnTo>
                <a:lnTo>
                  <a:pt x="248" y="276"/>
                </a:lnTo>
                <a:lnTo>
                  <a:pt x="248" y="364"/>
                </a:lnTo>
                <a:close/>
                <a:moveTo>
                  <a:pt x="248" y="252"/>
                </a:moveTo>
                <a:lnTo>
                  <a:pt x="150" y="252"/>
                </a:lnTo>
                <a:lnTo>
                  <a:pt x="150" y="252"/>
                </a:lnTo>
                <a:lnTo>
                  <a:pt x="152" y="224"/>
                </a:lnTo>
                <a:lnTo>
                  <a:pt x="156" y="196"/>
                </a:lnTo>
                <a:lnTo>
                  <a:pt x="164" y="170"/>
                </a:lnTo>
                <a:lnTo>
                  <a:pt x="172" y="148"/>
                </a:lnTo>
                <a:lnTo>
                  <a:pt x="172" y="148"/>
                </a:lnTo>
                <a:lnTo>
                  <a:pt x="188" y="152"/>
                </a:lnTo>
                <a:lnTo>
                  <a:pt x="208" y="154"/>
                </a:lnTo>
                <a:lnTo>
                  <a:pt x="248" y="158"/>
                </a:lnTo>
                <a:lnTo>
                  <a:pt x="248" y="252"/>
                </a:lnTo>
                <a:close/>
                <a:moveTo>
                  <a:pt x="248" y="134"/>
                </a:moveTo>
                <a:lnTo>
                  <a:pt x="248" y="134"/>
                </a:lnTo>
                <a:lnTo>
                  <a:pt x="212" y="130"/>
                </a:lnTo>
                <a:lnTo>
                  <a:pt x="182" y="122"/>
                </a:lnTo>
                <a:lnTo>
                  <a:pt x="182" y="122"/>
                </a:lnTo>
                <a:lnTo>
                  <a:pt x="194" y="100"/>
                </a:lnTo>
                <a:lnTo>
                  <a:pt x="206" y="80"/>
                </a:lnTo>
                <a:lnTo>
                  <a:pt x="206" y="80"/>
                </a:lnTo>
                <a:lnTo>
                  <a:pt x="220" y="60"/>
                </a:lnTo>
                <a:lnTo>
                  <a:pt x="234" y="46"/>
                </a:lnTo>
                <a:lnTo>
                  <a:pt x="234" y="46"/>
                </a:lnTo>
                <a:lnTo>
                  <a:pt x="248" y="44"/>
                </a:lnTo>
                <a:lnTo>
                  <a:pt x="248" y="134"/>
                </a:lnTo>
                <a:close/>
                <a:moveTo>
                  <a:pt x="396" y="94"/>
                </a:moveTo>
                <a:lnTo>
                  <a:pt x="396" y="94"/>
                </a:lnTo>
                <a:lnTo>
                  <a:pt x="378" y="104"/>
                </a:lnTo>
                <a:lnTo>
                  <a:pt x="358" y="114"/>
                </a:lnTo>
                <a:lnTo>
                  <a:pt x="358" y="114"/>
                </a:lnTo>
                <a:lnTo>
                  <a:pt x="342" y="88"/>
                </a:lnTo>
                <a:lnTo>
                  <a:pt x="328" y="64"/>
                </a:lnTo>
                <a:lnTo>
                  <a:pt x="328" y="64"/>
                </a:lnTo>
                <a:lnTo>
                  <a:pt x="320" y="54"/>
                </a:lnTo>
                <a:lnTo>
                  <a:pt x="320" y="54"/>
                </a:lnTo>
                <a:lnTo>
                  <a:pt x="340" y="60"/>
                </a:lnTo>
                <a:lnTo>
                  <a:pt x="360" y="70"/>
                </a:lnTo>
                <a:lnTo>
                  <a:pt x="378" y="82"/>
                </a:lnTo>
                <a:lnTo>
                  <a:pt x="396" y="94"/>
                </a:lnTo>
                <a:lnTo>
                  <a:pt x="396" y="94"/>
                </a:lnTo>
                <a:close/>
                <a:moveTo>
                  <a:pt x="268" y="44"/>
                </a:moveTo>
                <a:lnTo>
                  <a:pt x="268" y="44"/>
                </a:lnTo>
                <a:lnTo>
                  <a:pt x="282" y="46"/>
                </a:lnTo>
                <a:lnTo>
                  <a:pt x="282" y="46"/>
                </a:lnTo>
                <a:lnTo>
                  <a:pt x="294" y="60"/>
                </a:lnTo>
                <a:lnTo>
                  <a:pt x="308" y="80"/>
                </a:lnTo>
                <a:lnTo>
                  <a:pt x="308" y="80"/>
                </a:lnTo>
                <a:lnTo>
                  <a:pt x="322" y="98"/>
                </a:lnTo>
                <a:lnTo>
                  <a:pt x="334" y="122"/>
                </a:lnTo>
                <a:lnTo>
                  <a:pt x="334" y="122"/>
                </a:lnTo>
                <a:lnTo>
                  <a:pt x="304" y="130"/>
                </a:lnTo>
                <a:lnTo>
                  <a:pt x="268" y="134"/>
                </a:lnTo>
                <a:lnTo>
                  <a:pt x="268" y="44"/>
                </a:lnTo>
                <a:close/>
                <a:moveTo>
                  <a:pt x="268" y="158"/>
                </a:moveTo>
                <a:lnTo>
                  <a:pt x="268" y="158"/>
                </a:lnTo>
                <a:lnTo>
                  <a:pt x="308" y="154"/>
                </a:lnTo>
                <a:lnTo>
                  <a:pt x="326" y="150"/>
                </a:lnTo>
                <a:lnTo>
                  <a:pt x="344" y="146"/>
                </a:lnTo>
                <a:lnTo>
                  <a:pt x="344" y="146"/>
                </a:lnTo>
                <a:lnTo>
                  <a:pt x="352" y="170"/>
                </a:lnTo>
                <a:lnTo>
                  <a:pt x="358" y="196"/>
                </a:lnTo>
                <a:lnTo>
                  <a:pt x="364" y="224"/>
                </a:lnTo>
                <a:lnTo>
                  <a:pt x="366" y="252"/>
                </a:lnTo>
                <a:lnTo>
                  <a:pt x="268" y="252"/>
                </a:lnTo>
                <a:lnTo>
                  <a:pt x="268" y="158"/>
                </a:lnTo>
                <a:close/>
                <a:moveTo>
                  <a:pt x="268" y="276"/>
                </a:moveTo>
                <a:lnTo>
                  <a:pt x="366" y="276"/>
                </a:lnTo>
                <a:lnTo>
                  <a:pt x="366" y="276"/>
                </a:lnTo>
                <a:lnTo>
                  <a:pt x="364" y="304"/>
                </a:lnTo>
                <a:lnTo>
                  <a:pt x="360" y="330"/>
                </a:lnTo>
                <a:lnTo>
                  <a:pt x="354" y="354"/>
                </a:lnTo>
                <a:lnTo>
                  <a:pt x="346" y="378"/>
                </a:lnTo>
                <a:lnTo>
                  <a:pt x="346" y="378"/>
                </a:lnTo>
                <a:lnTo>
                  <a:pt x="310" y="368"/>
                </a:lnTo>
                <a:lnTo>
                  <a:pt x="290" y="366"/>
                </a:lnTo>
                <a:lnTo>
                  <a:pt x="268" y="364"/>
                </a:lnTo>
                <a:lnTo>
                  <a:pt x="268" y="276"/>
                </a:lnTo>
                <a:close/>
                <a:moveTo>
                  <a:pt x="284" y="476"/>
                </a:moveTo>
                <a:lnTo>
                  <a:pt x="284" y="476"/>
                </a:lnTo>
                <a:lnTo>
                  <a:pt x="268" y="476"/>
                </a:lnTo>
                <a:lnTo>
                  <a:pt x="268" y="388"/>
                </a:lnTo>
                <a:lnTo>
                  <a:pt x="268" y="388"/>
                </a:lnTo>
                <a:lnTo>
                  <a:pt x="288" y="390"/>
                </a:lnTo>
                <a:lnTo>
                  <a:pt x="306" y="392"/>
                </a:lnTo>
                <a:lnTo>
                  <a:pt x="336" y="400"/>
                </a:lnTo>
                <a:lnTo>
                  <a:pt x="336" y="400"/>
                </a:lnTo>
                <a:lnTo>
                  <a:pt x="324" y="422"/>
                </a:lnTo>
                <a:lnTo>
                  <a:pt x="308" y="444"/>
                </a:lnTo>
                <a:lnTo>
                  <a:pt x="308" y="444"/>
                </a:lnTo>
                <a:lnTo>
                  <a:pt x="296" y="462"/>
                </a:lnTo>
                <a:lnTo>
                  <a:pt x="284" y="476"/>
                </a:lnTo>
                <a:lnTo>
                  <a:pt x="284" y="476"/>
                </a:lnTo>
                <a:close/>
                <a:moveTo>
                  <a:pt x="322" y="466"/>
                </a:moveTo>
                <a:lnTo>
                  <a:pt x="322" y="466"/>
                </a:lnTo>
                <a:lnTo>
                  <a:pt x="328" y="460"/>
                </a:lnTo>
                <a:lnTo>
                  <a:pt x="328" y="460"/>
                </a:lnTo>
                <a:lnTo>
                  <a:pt x="344" y="436"/>
                </a:lnTo>
                <a:lnTo>
                  <a:pt x="358" y="408"/>
                </a:lnTo>
                <a:lnTo>
                  <a:pt x="358" y="408"/>
                </a:lnTo>
                <a:lnTo>
                  <a:pt x="380" y="418"/>
                </a:lnTo>
                <a:lnTo>
                  <a:pt x="396" y="426"/>
                </a:lnTo>
                <a:lnTo>
                  <a:pt x="396" y="426"/>
                </a:lnTo>
                <a:lnTo>
                  <a:pt x="380" y="440"/>
                </a:lnTo>
                <a:lnTo>
                  <a:pt x="362" y="450"/>
                </a:lnTo>
                <a:lnTo>
                  <a:pt x="342" y="460"/>
                </a:lnTo>
                <a:lnTo>
                  <a:pt x="322" y="466"/>
                </a:lnTo>
                <a:lnTo>
                  <a:pt x="322" y="466"/>
                </a:lnTo>
                <a:close/>
                <a:moveTo>
                  <a:pt x="414" y="410"/>
                </a:moveTo>
                <a:lnTo>
                  <a:pt x="414" y="410"/>
                </a:lnTo>
                <a:lnTo>
                  <a:pt x="394" y="400"/>
                </a:lnTo>
                <a:lnTo>
                  <a:pt x="368" y="388"/>
                </a:lnTo>
                <a:lnTo>
                  <a:pt x="368" y="388"/>
                </a:lnTo>
                <a:lnTo>
                  <a:pt x="376" y="364"/>
                </a:lnTo>
                <a:lnTo>
                  <a:pt x="384" y="338"/>
                </a:lnTo>
                <a:lnTo>
                  <a:pt x="388" y="308"/>
                </a:lnTo>
                <a:lnTo>
                  <a:pt x="390" y="276"/>
                </a:lnTo>
                <a:lnTo>
                  <a:pt x="474" y="276"/>
                </a:lnTo>
                <a:lnTo>
                  <a:pt x="474" y="276"/>
                </a:lnTo>
                <a:lnTo>
                  <a:pt x="472" y="296"/>
                </a:lnTo>
                <a:lnTo>
                  <a:pt x="468" y="314"/>
                </a:lnTo>
                <a:lnTo>
                  <a:pt x="462" y="332"/>
                </a:lnTo>
                <a:lnTo>
                  <a:pt x="456" y="350"/>
                </a:lnTo>
                <a:lnTo>
                  <a:pt x="448" y="366"/>
                </a:lnTo>
                <a:lnTo>
                  <a:pt x="438" y="382"/>
                </a:lnTo>
                <a:lnTo>
                  <a:pt x="428" y="396"/>
                </a:lnTo>
                <a:lnTo>
                  <a:pt x="414" y="410"/>
                </a:lnTo>
                <a:lnTo>
                  <a:pt x="414" y="410"/>
                </a:lnTo>
                <a:close/>
                <a:moveTo>
                  <a:pt x="390" y="252"/>
                </a:moveTo>
                <a:lnTo>
                  <a:pt x="390" y="252"/>
                </a:lnTo>
                <a:lnTo>
                  <a:pt x="388" y="222"/>
                </a:lnTo>
                <a:lnTo>
                  <a:pt x="382" y="192"/>
                </a:lnTo>
                <a:lnTo>
                  <a:pt x="376" y="164"/>
                </a:lnTo>
                <a:lnTo>
                  <a:pt x="366" y="138"/>
                </a:lnTo>
                <a:lnTo>
                  <a:pt x="366" y="138"/>
                </a:lnTo>
                <a:lnTo>
                  <a:pt x="394" y="126"/>
                </a:lnTo>
                <a:lnTo>
                  <a:pt x="414" y="114"/>
                </a:lnTo>
                <a:lnTo>
                  <a:pt x="414" y="114"/>
                </a:lnTo>
                <a:lnTo>
                  <a:pt x="428" y="130"/>
                </a:lnTo>
                <a:lnTo>
                  <a:pt x="438" y="146"/>
                </a:lnTo>
                <a:lnTo>
                  <a:pt x="448" y="162"/>
                </a:lnTo>
                <a:lnTo>
                  <a:pt x="456" y="180"/>
                </a:lnTo>
                <a:lnTo>
                  <a:pt x="462" y="198"/>
                </a:lnTo>
                <a:lnTo>
                  <a:pt x="468" y="216"/>
                </a:lnTo>
                <a:lnTo>
                  <a:pt x="472" y="234"/>
                </a:lnTo>
                <a:lnTo>
                  <a:pt x="474" y="252"/>
                </a:lnTo>
                <a:lnTo>
                  <a:pt x="390" y="252"/>
                </a:lnTo>
                <a:close/>
              </a:path>
            </a:pathLst>
          </a:custGeom>
          <a:solidFill>
            <a:schemeClr val="bg1"/>
          </a:solidFill>
          <a:ln w="9525">
            <a:noFill/>
            <a:round/>
          </a:ln>
        </p:spPr>
        <p:txBody>
          <a:bodyPr vert="horz" wrap="square" lIns="91440" tIns="45720" rIns="91440" bIns="45720" numCol="1" anchor="t" anchorCtr="0" compatLnSpc="1"/>
          <a:lstStyle/>
          <a:p>
            <a:endParaRPr lang="zh-CN" altLang="en-US" sz="1200">
              <a:solidFill>
                <a:schemeClr val="bg2">
                  <a:lumMod val="25000"/>
                </a:schemeClr>
              </a:solidFill>
              <a:latin typeface="微软雅黑" panose="020B0503020204020204" pitchFamily="34" charset="-122"/>
              <a:ea typeface="微软雅黑" panose="020B0503020204020204" pitchFamily="34" charset="-122"/>
            </a:endParaRPr>
          </a:p>
        </p:txBody>
      </p:sp>
      <p:sp>
        <p:nvSpPr>
          <p:cNvPr id="47" name="圆角矩形 46"/>
          <p:cNvSpPr/>
          <p:nvPr/>
        </p:nvSpPr>
        <p:spPr>
          <a:xfrm flipH="1">
            <a:off x="517371" y="3570104"/>
            <a:ext cx="755048" cy="755048"/>
          </a:xfrm>
          <a:prstGeom prst="roundRect">
            <a:avLst/>
          </a:prstGeom>
          <a:solidFill>
            <a:srgbClr val="2363C0"/>
          </a:solidFill>
          <a:ln w="28575" cmpd="sng">
            <a:solidFill>
              <a:srgbClr val="2363C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120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48" name="组 202"/>
          <p:cNvGrpSpPr/>
          <p:nvPr/>
        </p:nvGrpSpPr>
        <p:grpSpPr>
          <a:xfrm>
            <a:off x="632463" y="3781666"/>
            <a:ext cx="523895" cy="307942"/>
            <a:chOff x="3902075" y="4498983"/>
            <a:chExt cx="831850" cy="488957"/>
          </a:xfrm>
          <a:solidFill>
            <a:schemeClr val="bg1"/>
          </a:solidFill>
        </p:grpSpPr>
        <p:sp>
          <p:nvSpPr>
            <p:cNvPr id="49" name="Freeform 230"/>
            <p:cNvSpPr>
              <a:spLocks noEditPoints="1"/>
            </p:cNvSpPr>
            <p:nvPr/>
          </p:nvSpPr>
          <p:spPr bwMode="auto">
            <a:xfrm>
              <a:off x="4092574" y="4498989"/>
              <a:ext cx="450851" cy="488951"/>
            </a:xfrm>
            <a:custGeom>
              <a:avLst/>
              <a:gdLst/>
              <a:ahLst/>
              <a:cxnLst>
                <a:cxn ang="0">
                  <a:pos x="70" y="72"/>
                </a:cxn>
                <a:cxn ang="0">
                  <a:pos x="76" y="44"/>
                </a:cxn>
                <a:cxn ang="0">
                  <a:pos x="90" y="20"/>
                </a:cxn>
                <a:cxn ang="0">
                  <a:pos x="114" y="6"/>
                </a:cxn>
                <a:cxn ang="0">
                  <a:pos x="142" y="0"/>
                </a:cxn>
                <a:cxn ang="0">
                  <a:pos x="156" y="2"/>
                </a:cxn>
                <a:cxn ang="0">
                  <a:pos x="182" y="12"/>
                </a:cxn>
                <a:cxn ang="0">
                  <a:pos x="202" y="30"/>
                </a:cxn>
                <a:cxn ang="0">
                  <a:pos x="212" y="56"/>
                </a:cxn>
                <a:cxn ang="0">
                  <a:pos x="212" y="72"/>
                </a:cxn>
                <a:cxn ang="0">
                  <a:pos x="208" y="100"/>
                </a:cxn>
                <a:cxn ang="0">
                  <a:pos x="192" y="122"/>
                </a:cxn>
                <a:cxn ang="0">
                  <a:pos x="170" y="138"/>
                </a:cxn>
                <a:cxn ang="0">
                  <a:pos x="142" y="142"/>
                </a:cxn>
                <a:cxn ang="0">
                  <a:pos x="128" y="142"/>
                </a:cxn>
                <a:cxn ang="0">
                  <a:pos x="102" y="130"/>
                </a:cxn>
                <a:cxn ang="0">
                  <a:pos x="82" y="112"/>
                </a:cxn>
                <a:cxn ang="0">
                  <a:pos x="72" y="86"/>
                </a:cxn>
                <a:cxn ang="0">
                  <a:pos x="70" y="72"/>
                </a:cxn>
                <a:cxn ang="0">
                  <a:pos x="142" y="190"/>
                </a:cxn>
                <a:cxn ang="0">
                  <a:pos x="104" y="194"/>
                </a:cxn>
                <a:cxn ang="0">
                  <a:pos x="74" y="202"/>
                </a:cxn>
                <a:cxn ang="0">
                  <a:pos x="48" y="214"/>
                </a:cxn>
                <a:cxn ang="0">
                  <a:pos x="16" y="244"/>
                </a:cxn>
                <a:cxn ang="0">
                  <a:pos x="0" y="268"/>
                </a:cxn>
                <a:cxn ang="0">
                  <a:pos x="284" y="308"/>
                </a:cxn>
                <a:cxn ang="0">
                  <a:pos x="284" y="268"/>
                </a:cxn>
                <a:cxn ang="0">
                  <a:pos x="268" y="244"/>
                </a:cxn>
                <a:cxn ang="0">
                  <a:pos x="234" y="214"/>
                </a:cxn>
                <a:cxn ang="0">
                  <a:pos x="210" y="202"/>
                </a:cxn>
                <a:cxn ang="0">
                  <a:pos x="180" y="194"/>
                </a:cxn>
                <a:cxn ang="0">
                  <a:pos x="142" y="190"/>
                </a:cxn>
              </a:cxnLst>
              <a:rect l="0" t="0" r="r" b="b"/>
              <a:pathLst>
                <a:path w="284" h="308">
                  <a:moveTo>
                    <a:pt x="70" y="72"/>
                  </a:moveTo>
                  <a:lnTo>
                    <a:pt x="70" y="72"/>
                  </a:lnTo>
                  <a:lnTo>
                    <a:pt x="72" y="56"/>
                  </a:lnTo>
                  <a:lnTo>
                    <a:pt x="76" y="44"/>
                  </a:lnTo>
                  <a:lnTo>
                    <a:pt x="82" y="30"/>
                  </a:lnTo>
                  <a:lnTo>
                    <a:pt x="90" y="20"/>
                  </a:lnTo>
                  <a:lnTo>
                    <a:pt x="102" y="12"/>
                  </a:lnTo>
                  <a:lnTo>
                    <a:pt x="114" y="6"/>
                  </a:lnTo>
                  <a:lnTo>
                    <a:pt x="128" y="2"/>
                  </a:lnTo>
                  <a:lnTo>
                    <a:pt x="142" y="0"/>
                  </a:lnTo>
                  <a:lnTo>
                    <a:pt x="142" y="0"/>
                  </a:lnTo>
                  <a:lnTo>
                    <a:pt x="156" y="2"/>
                  </a:lnTo>
                  <a:lnTo>
                    <a:pt x="170" y="6"/>
                  </a:lnTo>
                  <a:lnTo>
                    <a:pt x="182" y="12"/>
                  </a:lnTo>
                  <a:lnTo>
                    <a:pt x="192" y="20"/>
                  </a:lnTo>
                  <a:lnTo>
                    <a:pt x="202" y="30"/>
                  </a:lnTo>
                  <a:lnTo>
                    <a:pt x="208" y="44"/>
                  </a:lnTo>
                  <a:lnTo>
                    <a:pt x="212" y="56"/>
                  </a:lnTo>
                  <a:lnTo>
                    <a:pt x="212" y="72"/>
                  </a:lnTo>
                  <a:lnTo>
                    <a:pt x="212" y="72"/>
                  </a:lnTo>
                  <a:lnTo>
                    <a:pt x="212" y="86"/>
                  </a:lnTo>
                  <a:lnTo>
                    <a:pt x="208" y="100"/>
                  </a:lnTo>
                  <a:lnTo>
                    <a:pt x="202" y="112"/>
                  </a:lnTo>
                  <a:lnTo>
                    <a:pt x="192" y="122"/>
                  </a:lnTo>
                  <a:lnTo>
                    <a:pt x="182" y="130"/>
                  </a:lnTo>
                  <a:lnTo>
                    <a:pt x="170" y="138"/>
                  </a:lnTo>
                  <a:lnTo>
                    <a:pt x="156" y="142"/>
                  </a:lnTo>
                  <a:lnTo>
                    <a:pt x="142" y="142"/>
                  </a:lnTo>
                  <a:lnTo>
                    <a:pt x="142" y="142"/>
                  </a:lnTo>
                  <a:lnTo>
                    <a:pt x="128" y="142"/>
                  </a:lnTo>
                  <a:lnTo>
                    <a:pt x="114" y="138"/>
                  </a:lnTo>
                  <a:lnTo>
                    <a:pt x="102" y="130"/>
                  </a:lnTo>
                  <a:lnTo>
                    <a:pt x="90" y="122"/>
                  </a:lnTo>
                  <a:lnTo>
                    <a:pt x="82" y="112"/>
                  </a:lnTo>
                  <a:lnTo>
                    <a:pt x="76" y="100"/>
                  </a:lnTo>
                  <a:lnTo>
                    <a:pt x="72" y="86"/>
                  </a:lnTo>
                  <a:lnTo>
                    <a:pt x="70" y="72"/>
                  </a:lnTo>
                  <a:lnTo>
                    <a:pt x="70" y="72"/>
                  </a:lnTo>
                  <a:close/>
                  <a:moveTo>
                    <a:pt x="142" y="190"/>
                  </a:moveTo>
                  <a:lnTo>
                    <a:pt x="142" y="190"/>
                  </a:lnTo>
                  <a:lnTo>
                    <a:pt x="122" y="190"/>
                  </a:lnTo>
                  <a:lnTo>
                    <a:pt x="104" y="194"/>
                  </a:lnTo>
                  <a:lnTo>
                    <a:pt x="88" y="198"/>
                  </a:lnTo>
                  <a:lnTo>
                    <a:pt x="74" y="202"/>
                  </a:lnTo>
                  <a:lnTo>
                    <a:pt x="60" y="208"/>
                  </a:lnTo>
                  <a:lnTo>
                    <a:pt x="48" y="214"/>
                  </a:lnTo>
                  <a:lnTo>
                    <a:pt x="30" y="230"/>
                  </a:lnTo>
                  <a:lnTo>
                    <a:pt x="16" y="244"/>
                  </a:lnTo>
                  <a:lnTo>
                    <a:pt x="6" y="256"/>
                  </a:lnTo>
                  <a:lnTo>
                    <a:pt x="0" y="268"/>
                  </a:lnTo>
                  <a:lnTo>
                    <a:pt x="0" y="308"/>
                  </a:lnTo>
                  <a:lnTo>
                    <a:pt x="284" y="308"/>
                  </a:lnTo>
                  <a:lnTo>
                    <a:pt x="284" y="268"/>
                  </a:lnTo>
                  <a:lnTo>
                    <a:pt x="284" y="268"/>
                  </a:lnTo>
                  <a:lnTo>
                    <a:pt x="278" y="256"/>
                  </a:lnTo>
                  <a:lnTo>
                    <a:pt x="268" y="244"/>
                  </a:lnTo>
                  <a:lnTo>
                    <a:pt x="254" y="230"/>
                  </a:lnTo>
                  <a:lnTo>
                    <a:pt x="234" y="214"/>
                  </a:lnTo>
                  <a:lnTo>
                    <a:pt x="224" y="208"/>
                  </a:lnTo>
                  <a:lnTo>
                    <a:pt x="210" y="202"/>
                  </a:lnTo>
                  <a:lnTo>
                    <a:pt x="196" y="198"/>
                  </a:lnTo>
                  <a:lnTo>
                    <a:pt x="180" y="194"/>
                  </a:lnTo>
                  <a:lnTo>
                    <a:pt x="162" y="190"/>
                  </a:lnTo>
                  <a:lnTo>
                    <a:pt x="142" y="190"/>
                  </a:lnTo>
                  <a:lnTo>
                    <a:pt x="142" y="190"/>
                  </a:lnTo>
                  <a:close/>
                </a:path>
              </a:pathLst>
            </a:custGeom>
            <a:grpFill/>
            <a:ln w="9525">
              <a:noFill/>
              <a:round/>
            </a:ln>
          </p:spPr>
          <p:txBody>
            <a:bodyPr vert="horz" wrap="square" lIns="91440" tIns="45720" rIns="91440" bIns="45720" numCol="1" anchor="t" anchorCtr="0" compatLnSpc="1"/>
            <a:lstStyle/>
            <a:p>
              <a:endParaRPr lang="zh-CN" altLang="en-US" sz="1200">
                <a:solidFill>
                  <a:schemeClr val="bg2">
                    <a:lumMod val="25000"/>
                  </a:schemeClr>
                </a:solidFill>
                <a:latin typeface="微软雅黑" panose="020B0503020204020204" pitchFamily="34" charset="-122"/>
                <a:ea typeface="微软雅黑" panose="020B0503020204020204" pitchFamily="34" charset="-122"/>
              </a:endParaRPr>
            </a:p>
          </p:txBody>
        </p:sp>
        <p:sp>
          <p:nvSpPr>
            <p:cNvPr id="50" name="Freeform 231"/>
            <p:cNvSpPr/>
            <p:nvPr/>
          </p:nvSpPr>
          <p:spPr bwMode="auto">
            <a:xfrm>
              <a:off x="4467224" y="4498989"/>
              <a:ext cx="190499" cy="187325"/>
            </a:xfrm>
            <a:custGeom>
              <a:avLst/>
              <a:gdLst/>
              <a:ahLst/>
              <a:cxnLst>
                <a:cxn ang="0">
                  <a:pos x="60" y="0"/>
                </a:cxn>
                <a:cxn ang="0">
                  <a:pos x="60" y="0"/>
                </a:cxn>
                <a:cxn ang="0">
                  <a:pos x="72" y="2"/>
                </a:cxn>
                <a:cxn ang="0">
                  <a:pos x="84" y="4"/>
                </a:cxn>
                <a:cxn ang="0">
                  <a:pos x="94" y="10"/>
                </a:cxn>
                <a:cxn ang="0">
                  <a:pos x="102" y="18"/>
                </a:cxn>
                <a:cxn ang="0">
                  <a:pos x="110" y="26"/>
                </a:cxn>
                <a:cxn ang="0">
                  <a:pos x="114" y="36"/>
                </a:cxn>
                <a:cxn ang="0">
                  <a:pos x="118" y="48"/>
                </a:cxn>
                <a:cxn ang="0">
                  <a:pos x="120" y="60"/>
                </a:cxn>
                <a:cxn ang="0">
                  <a:pos x="120" y="60"/>
                </a:cxn>
                <a:cxn ang="0">
                  <a:pos x="118" y="72"/>
                </a:cxn>
                <a:cxn ang="0">
                  <a:pos x="114" y="82"/>
                </a:cxn>
                <a:cxn ang="0">
                  <a:pos x="110" y="92"/>
                </a:cxn>
                <a:cxn ang="0">
                  <a:pos x="102" y="102"/>
                </a:cxn>
                <a:cxn ang="0">
                  <a:pos x="94" y="108"/>
                </a:cxn>
                <a:cxn ang="0">
                  <a:pos x="84" y="114"/>
                </a:cxn>
                <a:cxn ang="0">
                  <a:pos x="72" y="118"/>
                </a:cxn>
                <a:cxn ang="0">
                  <a:pos x="60" y="118"/>
                </a:cxn>
                <a:cxn ang="0">
                  <a:pos x="60" y="118"/>
                </a:cxn>
                <a:cxn ang="0">
                  <a:pos x="48" y="118"/>
                </a:cxn>
                <a:cxn ang="0">
                  <a:pos x="38" y="114"/>
                </a:cxn>
                <a:cxn ang="0">
                  <a:pos x="26" y="108"/>
                </a:cxn>
                <a:cxn ang="0">
                  <a:pos x="18" y="102"/>
                </a:cxn>
                <a:cxn ang="0">
                  <a:pos x="10" y="92"/>
                </a:cxn>
                <a:cxn ang="0">
                  <a:pos x="6" y="82"/>
                </a:cxn>
                <a:cxn ang="0">
                  <a:pos x="2" y="72"/>
                </a:cxn>
                <a:cxn ang="0">
                  <a:pos x="0" y="60"/>
                </a:cxn>
                <a:cxn ang="0">
                  <a:pos x="0" y="60"/>
                </a:cxn>
                <a:cxn ang="0">
                  <a:pos x="2" y="48"/>
                </a:cxn>
                <a:cxn ang="0">
                  <a:pos x="6" y="36"/>
                </a:cxn>
                <a:cxn ang="0">
                  <a:pos x="10" y="26"/>
                </a:cxn>
                <a:cxn ang="0">
                  <a:pos x="18" y="18"/>
                </a:cxn>
                <a:cxn ang="0">
                  <a:pos x="26" y="10"/>
                </a:cxn>
                <a:cxn ang="0">
                  <a:pos x="38" y="4"/>
                </a:cxn>
                <a:cxn ang="0">
                  <a:pos x="48" y="2"/>
                </a:cxn>
                <a:cxn ang="0">
                  <a:pos x="60" y="0"/>
                </a:cxn>
                <a:cxn ang="0">
                  <a:pos x="60" y="0"/>
                </a:cxn>
              </a:cxnLst>
              <a:rect l="0" t="0" r="r" b="b"/>
              <a:pathLst>
                <a:path w="120" h="118">
                  <a:moveTo>
                    <a:pt x="60" y="0"/>
                  </a:moveTo>
                  <a:lnTo>
                    <a:pt x="60" y="0"/>
                  </a:lnTo>
                  <a:lnTo>
                    <a:pt x="72" y="2"/>
                  </a:lnTo>
                  <a:lnTo>
                    <a:pt x="84" y="4"/>
                  </a:lnTo>
                  <a:lnTo>
                    <a:pt x="94" y="10"/>
                  </a:lnTo>
                  <a:lnTo>
                    <a:pt x="102" y="18"/>
                  </a:lnTo>
                  <a:lnTo>
                    <a:pt x="110" y="26"/>
                  </a:lnTo>
                  <a:lnTo>
                    <a:pt x="114" y="36"/>
                  </a:lnTo>
                  <a:lnTo>
                    <a:pt x="118" y="48"/>
                  </a:lnTo>
                  <a:lnTo>
                    <a:pt x="120" y="60"/>
                  </a:lnTo>
                  <a:lnTo>
                    <a:pt x="120" y="60"/>
                  </a:lnTo>
                  <a:lnTo>
                    <a:pt x="118" y="72"/>
                  </a:lnTo>
                  <a:lnTo>
                    <a:pt x="114" y="82"/>
                  </a:lnTo>
                  <a:lnTo>
                    <a:pt x="110" y="92"/>
                  </a:lnTo>
                  <a:lnTo>
                    <a:pt x="102" y="102"/>
                  </a:lnTo>
                  <a:lnTo>
                    <a:pt x="94" y="108"/>
                  </a:lnTo>
                  <a:lnTo>
                    <a:pt x="84" y="114"/>
                  </a:lnTo>
                  <a:lnTo>
                    <a:pt x="72" y="118"/>
                  </a:lnTo>
                  <a:lnTo>
                    <a:pt x="60" y="118"/>
                  </a:lnTo>
                  <a:lnTo>
                    <a:pt x="60" y="118"/>
                  </a:lnTo>
                  <a:lnTo>
                    <a:pt x="48" y="118"/>
                  </a:lnTo>
                  <a:lnTo>
                    <a:pt x="38" y="114"/>
                  </a:lnTo>
                  <a:lnTo>
                    <a:pt x="26" y="108"/>
                  </a:lnTo>
                  <a:lnTo>
                    <a:pt x="18" y="102"/>
                  </a:lnTo>
                  <a:lnTo>
                    <a:pt x="10" y="92"/>
                  </a:lnTo>
                  <a:lnTo>
                    <a:pt x="6" y="82"/>
                  </a:lnTo>
                  <a:lnTo>
                    <a:pt x="2" y="72"/>
                  </a:lnTo>
                  <a:lnTo>
                    <a:pt x="0" y="60"/>
                  </a:lnTo>
                  <a:lnTo>
                    <a:pt x="0" y="60"/>
                  </a:lnTo>
                  <a:lnTo>
                    <a:pt x="2" y="48"/>
                  </a:lnTo>
                  <a:lnTo>
                    <a:pt x="6" y="36"/>
                  </a:lnTo>
                  <a:lnTo>
                    <a:pt x="10" y="26"/>
                  </a:lnTo>
                  <a:lnTo>
                    <a:pt x="18" y="18"/>
                  </a:lnTo>
                  <a:lnTo>
                    <a:pt x="26" y="10"/>
                  </a:lnTo>
                  <a:lnTo>
                    <a:pt x="38" y="4"/>
                  </a:lnTo>
                  <a:lnTo>
                    <a:pt x="48" y="2"/>
                  </a:lnTo>
                  <a:lnTo>
                    <a:pt x="60" y="0"/>
                  </a:lnTo>
                  <a:lnTo>
                    <a:pt x="60" y="0"/>
                  </a:lnTo>
                  <a:close/>
                </a:path>
              </a:pathLst>
            </a:custGeom>
            <a:grpFill/>
            <a:ln w="9525">
              <a:noFill/>
              <a:round/>
            </a:ln>
          </p:spPr>
          <p:txBody>
            <a:bodyPr vert="horz" wrap="square" lIns="91440" tIns="45720" rIns="91440" bIns="45720" numCol="1" anchor="t" anchorCtr="0" compatLnSpc="1"/>
            <a:lstStyle/>
            <a:p>
              <a:endParaRPr lang="zh-CN" altLang="en-US" sz="1200">
                <a:solidFill>
                  <a:schemeClr val="bg2">
                    <a:lumMod val="25000"/>
                  </a:schemeClr>
                </a:solidFill>
                <a:latin typeface="微软雅黑" panose="020B0503020204020204" pitchFamily="34" charset="-122"/>
                <a:ea typeface="微软雅黑" panose="020B0503020204020204" pitchFamily="34" charset="-122"/>
              </a:endParaRPr>
            </a:p>
          </p:txBody>
        </p:sp>
        <p:sp>
          <p:nvSpPr>
            <p:cNvPr id="51" name="Freeform 232"/>
            <p:cNvSpPr/>
            <p:nvPr/>
          </p:nvSpPr>
          <p:spPr bwMode="auto">
            <a:xfrm>
              <a:off x="4457700" y="4762516"/>
              <a:ext cx="276225" cy="155575"/>
            </a:xfrm>
            <a:custGeom>
              <a:avLst/>
              <a:gdLst/>
              <a:ahLst/>
              <a:cxnLst>
                <a:cxn ang="0">
                  <a:pos x="66" y="0"/>
                </a:cxn>
                <a:cxn ang="0">
                  <a:pos x="66" y="0"/>
                </a:cxn>
                <a:cxn ang="0">
                  <a:pos x="46" y="2"/>
                </a:cxn>
                <a:cxn ang="0">
                  <a:pos x="28" y="6"/>
                </a:cxn>
                <a:cxn ang="0">
                  <a:pos x="14" y="12"/>
                </a:cxn>
                <a:cxn ang="0">
                  <a:pos x="0" y="20"/>
                </a:cxn>
                <a:cxn ang="0">
                  <a:pos x="0" y="20"/>
                </a:cxn>
                <a:cxn ang="0">
                  <a:pos x="18" y="30"/>
                </a:cxn>
                <a:cxn ang="0">
                  <a:pos x="34" y="42"/>
                </a:cxn>
                <a:cxn ang="0">
                  <a:pos x="48" y="54"/>
                </a:cxn>
                <a:cxn ang="0">
                  <a:pos x="58" y="66"/>
                </a:cxn>
                <a:cxn ang="0">
                  <a:pos x="66" y="76"/>
                </a:cxn>
                <a:cxn ang="0">
                  <a:pos x="72" y="86"/>
                </a:cxn>
                <a:cxn ang="0">
                  <a:pos x="76" y="96"/>
                </a:cxn>
                <a:cxn ang="0">
                  <a:pos x="76" y="98"/>
                </a:cxn>
                <a:cxn ang="0">
                  <a:pos x="174" y="98"/>
                </a:cxn>
                <a:cxn ang="0">
                  <a:pos x="174" y="66"/>
                </a:cxn>
                <a:cxn ang="0">
                  <a:pos x="174" y="66"/>
                </a:cxn>
                <a:cxn ang="0">
                  <a:pos x="168" y="56"/>
                </a:cxn>
                <a:cxn ang="0">
                  <a:pos x="160" y="44"/>
                </a:cxn>
                <a:cxn ang="0">
                  <a:pos x="150" y="32"/>
                </a:cxn>
                <a:cxn ang="0">
                  <a:pos x="136" y="20"/>
                </a:cxn>
                <a:cxn ang="0">
                  <a:pos x="116" y="10"/>
                </a:cxn>
                <a:cxn ang="0">
                  <a:pos x="106" y="6"/>
                </a:cxn>
                <a:cxn ang="0">
                  <a:pos x="94" y="4"/>
                </a:cxn>
                <a:cxn ang="0">
                  <a:pos x="80" y="0"/>
                </a:cxn>
                <a:cxn ang="0">
                  <a:pos x="66" y="0"/>
                </a:cxn>
                <a:cxn ang="0">
                  <a:pos x="66" y="0"/>
                </a:cxn>
              </a:cxnLst>
              <a:rect l="0" t="0" r="r" b="b"/>
              <a:pathLst>
                <a:path w="174" h="98">
                  <a:moveTo>
                    <a:pt x="66" y="0"/>
                  </a:moveTo>
                  <a:lnTo>
                    <a:pt x="66" y="0"/>
                  </a:lnTo>
                  <a:lnTo>
                    <a:pt x="46" y="2"/>
                  </a:lnTo>
                  <a:lnTo>
                    <a:pt x="28" y="6"/>
                  </a:lnTo>
                  <a:lnTo>
                    <a:pt x="14" y="12"/>
                  </a:lnTo>
                  <a:lnTo>
                    <a:pt x="0" y="20"/>
                  </a:lnTo>
                  <a:lnTo>
                    <a:pt x="0" y="20"/>
                  </a:lnTo>
                  <a:lnTo>
                    <a:pt x="18" y="30"/>
                  </a:lnTo>
                  <a:lnTo>
                    <a:pt x="34" y="42"/>
                  </a:lnTo>
                  <a:lnTo>
                    <a:pt x="48" y="54"/>
                  </a:lnTo>
                  <a:lnTo>
                    <a:pt x="58" y="66"/>
                  </a:lnTo>
                  <a:lnTo>
                    <a:pt x="66" y="76"/>
                  </a:lnTo>
                  <a:lnTo>
                    <a:pt x="72" y="86"/>
                  </a:lnTo>
                  <a:lnTo>
                    <a:pt x="76" y="96"/>
                  </a:lnTo>
                  <a:lnTo>
                    <a:pt x="76" y="98"/>
                  </a:lnTo>
                  <a:lnTo>
                    <a:pt x="174" y="98"/>
                  </a:lnTo>
                  <a:lnTo>
                    <a:pt x="174" y="66"/>
                  </a:lnTo>
                  <a:lnTo>
                    <a:pt x="174" y="66"/>
                  </a:lnTo>
                  <a:lnTo>
                    <a:pt x="168" y="56"/>
                  </a:lnTo>
                  <a:lnTo>
                    <a:pt x="160" y="44"/>
                  </a:lnTo>
                  <a:lnTo>
                    <a:pt x="150" y="32"/>
                  </a:lnTo>
                  <a:lnTo>
                    <a:pt x="136" y="20"/>
                  </a:lnTo>
                  <a:lnTo>
                    <a:pt x="116" y="10"/>
                  </a:lnTo>
                  <a:lnTo>
                    <a:pt x="106" y="6"/>
                  </a:lnTo>
                  <a:lnTo>
                    <a:pt x="94" y="4"/>
                  </a:lnTo>
                  <a:lnTo>
                    <a:pt x="80" y="0"/>
                  </a:lnTo>
                  <a:lnTo>
                    <a:pt x="66" y="0"/>
                  </a:lnTo>
                  <a:lnTo>
                    <a:pt x="66" y="0"/>
                  </a:lnTo>
                  <a:close/>
                </a:path>
              </a:pathLst>
            </a:custGeom>
            <a:grpFill/>
            <a:ln w="9525">
              <a:noFill/>
              <a:round/>
            </a:ln>
          </p:spPr>
          <p:txBody>
            <a:bodyPr vert="horz" wrap="square" lIns="91440" tIns="45720" rIns="91440" bIns="45720" numCol="1" anchor="t" anchorCtr="0" compatLnSpc="1"/>
            <a:lstStyle/>
            <a:p>
              <a:endParaRPr lang="zh-CN" altLang="en-US" sz="1200">
                <a:solidFill>
                  <a:schemeClr val="bg2">
                    <a:lumMod val="25000"/>
                  </a:schemeClr>
                </a:solidFill>
                <a:latin typeface="微软雅黑" panose="020B0503020204020204" pitchFamily="34" charset="-122"/>
                <a:ea typeface="微软雅黑" panose="020B0503020204020204" pitchFamily="34" charset="-122"/>
              </a:endParaRPr>
            </a:p>
          </p:txBody>
        </p:sp>
        <p:sp>
          <p:nvSpPr>
            <p:cNvPr id="54" name="Freeform 233"/>
            <p:cNvSpPr/>
            <p:nvPr/>
          </p:nvSpPr>
          <p:spPr bwMode="auto">
            <a:xfrm>
              <a:off x="4467224" y="4498989"/>
              <a:ext cx="190499" cy="187325"/>
            </a:xfrm>
            <a:custGeom>
              <a:avLst/>
              <a:gdLst/>
              <a:ahLst/>
              <a:cxnLst>
                <a:cxn ang="0">
                  <a:pos x="60" y="0"/>
                </a:cxn>
                <a:cxn ang="0">
                  <a:pos x="60" y="0"/>
                </a:cxn>
                <a:cxn ang="0">
                  <a:pos x="72" y="2"/>
                </a:cxn>
                <a:cxn ang="0">
                  <a:pos x="84" y="4"/>
                </a:cxn>
                <a:cxn ang="0">
                  <a:pos x="94" y="10"/>
                </a:cxn>
                <a:cxn ang="0">
                  <a:pos x="102" y="18"/>
                </a:cxn>
                <a:cxn ang="0">
                  <a:pos x="110" y="26"/>
                </a:cxn>
                <a:cxn ang="0">
                  <a:pos x="114" y="36"/>
                </a:cxn>
                <a:cxn ang="0">
                  <a:pos x="118" y="48"/>
                </a:cxn>
                <a:cxn ang="0">
                  <a:pos x="120" y="60"/>
                </a:cxn>
                <a:cxn ang="0">
                  <a:pos x="120" y="60"/>
                </a:cxn>
                <a:cxn ang="0">
                  <a:pos x="118" y="72"/>
                </a:cxn>
                <a:cxn ang="0">
                  <a:pos x="114" y="82"/>
                </a:cxn>
                <a:cxn ang="0">
                  <a:pos x="110" y="92"/>
                </a:cxn>
                <a:cxn ang="0">
                  <a:pos x="102" y="102"/>
                </a:cxn>
                <a:cxn ang="0">
                  <a:pos x="94" y="108"/>
                </a:cxn>
                <a:cxn ang="0">
                  <a:pos x="84" y="114"/>
                </a:cxn>
                <a:cxn ang="0">
                  <a:pos x="72" y="118"/>
                </a:cxn>
                <a:cxn ang="0">
                  <a:pos x="60" y="118"/>
                </a:cxn>
                <a:cxn ang="0">
                  <a:pos x="60" y="118"/>
                </a:cxn>
                <a:cxn ang="0">
                  <a:pos x="48" y="118"/>
                </a:cxn>
                <a:cxn ang="0">
                  <a:pos x="38" y="114"/>
                </a:cxn>
                <a:cxn ang="0">
                  <a:pos x="26" y="108"/>
                </a:cxn>
                <a:cxn ang="0">
                  <a:pos x="18" y="102"/>
                </a:cxn>
                <a:cxn ang="0">
                  <a:pos x="10" y="92"/>
                </a:cxn>
                <a:cxn ang="0">
                  <a:pos x="6" y="82"/>
                </a:cxn>
                <a:cxn ang="0">
                  <a:pos x="2" y="72"/>
                </a:cxn>
                <a:cxn ang="0">
                  <a:pos x="0" y="60"/>
                </a:cxn>
                <a:cxn ang="0">
                  <a:pos x="0" y="60"/>
                </a:cxn>
                <a:cxn ang="0">
                  <a:pos x="2" y="48"/>
                </a:cxn>
                <a:cxn ang="0">
                  <a:pos x="6" y="36"/>
                </a:cxn>
                <a:cxn ang="0">
                  <a:pos x="10" y="26"/>
                </a:cxn>
                <a:cxn ang="0">
                  <a:pos x="18" y="18"/>
                </a:cxn>
                <a:cxn ang="0">
                  <a:pos x="26" y="10"/>
                </a:cxn>
                <a:cxn ang="0">
                  <a:pos x="38" y="4"/>
                </a:cxn>
                <a:cxn ang="0">
                  <a:pos x="48" y="2"/>
                </a:cxn>
                <a:cxn ang="0">
                  <a:pos x="60" y="0"/>
                </a:cxn>
                <a:cxn ang="0">
                  <a:pos x="60" y="0"/>
                </a:cxn>
              </a:cxnLst>
              <a:rect l="0" t="0" r="r" b="b"/>
              <a:pathLst>
                <a:path w="120" h="118">
                  <a:moveTo>
                    <a:pt x="60" y="0"/>
                  </a:moveTo>
                  <a:lnTo>
                    <a:pt x="60" y="0"/>
                  </a:lnTo>
                  <a:lnTo>
                    <a:pt x="72" y="2"/>
                  </a:lnTo>
                  <a:lnTo>
                    <a:pt x="84" y="4"/>
                  </a:lnTo>
                  <a:lnTo>
                    <a:pt x="94" y="10"/>
                  </a:lnTo>
                  <a:lnTo>
                    <a:pt x="102" y="18"/>
                  </a:lnTo>
                  <a:lnTo>
                    <a:pt x="110" y="26"/>
                  </a:lnTo>
                  <a:lnTo>
                    <a:pt x="114" y="36"/>
                  </a:lnTo>
                  <a:lnTo>
                    <a:pt x="118" y="48"/>
                  </a:lnTo>
                  <a:lnTo>
                    <a:pt x="120" y="60"/>
                  </a:lnTo>
                  <a:lnTo>
                    <a:pt x="120" y="60"/>
                  </a:lnTo>
                  <a:lnTo>
                    <a:pt x="118" y="72"/>
                  </a:lnTo>
                  <a:lnTo>
                    <a:pt x="114" y="82"/>
                  </a:lnTo>
                  <a:lnTo>
                    <a:pt x="110" y="92"/>
                  </a:lnTo>
                  <a:lnTo>
                    <a:pt x="102" y="102"/>
                  </a:lnTo>
                  <a:lnTo>
                    <a:pt x="94" y="108"/>
                  </a:lnTo>
                  <a:lnTo>
                    <a:pt x="84" y="114"/>
                  </a:lnTo>
                  <a:lnTo>
                    <a:pt x="72" y="118"/>
                  </a:lnTo>
                  <a:lnTo>
                    <a:pt x="60" y="118"/>
                  </a:lnTo>
                  <a:lnTo>
                    <a:pt x="60" y="118"/>
                  </a:lnTo>
                  <a:lnTo>
                    <a:pt x="48" y="118"/>
                  </a:lnTo>
                  <a:lnTo>
                    <a:pt x="38" y="114"/>
                  </a:lnTo>
                  <a:lnTo>
                    <a:pt x="26" y="108"/>
                  </a:lnTo>
                  <a:lnTo>
                    <a:pt x="18" y="102"/>
                  </a:lnTo>
                  <a:lnTo>
                    <a:pt x="10" y="92"/>
                  </a:lnTo>
                  <a:lnTo>
                    <a:pt x="6" y="82"/>
                  </a:lnTo>
                  <a:lnTo>
                    <a:pt x="2" y="72"/>
                  </a:lnTo>
                  <a:lnTo>
                    <a:pt x="0" y="60"/>
                  </a:lnTo>
                  <a:lnTo>
                    <a:pt x="0" y="60"/>
                  </a:lnTo>
                  <a:lnTo>
                    <a:pt x="2" y="48"/>
                  </a:lnTo>
                  <a:lnTo>
                    <a:pt x="6" y="36"/>
                  </a:lnTo>
                  <a:lnTo>
                    <a:pt x="10" y="26"/>
                  </a:lnTo>
                  <a:lnTo>
                    <a:pt x="18" y="18"/>
                  </a:lnTo>
                  <a:lnTo>
                    <a:pt x="26" y="10"/>
                  </a:lnTo>
                  <a:lnTo>
                    <a:pt x="38" y="4"/>
                  </a:lnTo>
                  <a:lnTo>
                    <a:pt x="48" y="2"/>
                  </a:lnTo>
                  <a:lnTo>
                    <a:pt x="60" y="0"/>
                  </a:lnTo>
                  <a:lnTo>
                    <a:pt x="60" y="0"/>
                  </a:lnTo>
                  <a:close/>
                </a:path>
              </a:pathLst>
            </a:custGeom>
            <a:grpFill/>
            <a:ln w="9525">
              <a:noFill/>
              <a:round/>
            </a:ln>
          </p:spPr>
          <p:txBody>
            <a:bodyPr vert="horz" wrap="square" lIns="91440" tIns="45720" rIns="91440" bIns="45720" numCol="1" anchor="t" anchorCtr="0" compatLnSpc="1"/>
            <a:lstStyle/>
            <a:p>
              <a:endParaRPr lang="zh-CN" altLang="en-US" sz="1200">
                <a:solidFill>
                  <a:schemeClr val="bg2">
                    <a:lumMod val="25000"/>
                  </a:schemeClr>
                </a:solidFill>
                <a:latin typeface="微软雅黑" panose="020B0503020204020204" pitchFamily="34" charset="-122"/>
                <a:ea typeface="微软雅黑" panose="020B0503020204020204" pitchFamily="34" charset="-122"/>
              </a:endParaRPr>
            </a:p>
          </p:txBody>
        </p:sp>
        <p:sp>
          <p:nvSpPr>
            <p:cNvPr id="55" name="Freeform 234"/>
            <p:cNvSpPr/>
            <p:nvPr/>
          </p:nvSpPr>
          <p:spPr bwMode="auto">
            <a:xfrm>
              <a:off x="4457700" y="4762513"/>
              <a:ext cx="276225" cy="155575"/>
            </a:xfrm>
            <a:custGeom>
              <a:avLst/>
              <a:gdLst/>
              <a:ahLst/>
              <a:cxnLst>
                <a:cxn ang="0">
                  <a:pos x="66" y="0"/>
                </a:cxn>
                <a:cxn ang="0">
                  <a:pos x="66" y="0"/>
                </a:cxn>
                <a:cxn ang="0">
                  <a:pos x="46" y="2"/>
                </a:cxn>
                <a:cxn ang="0">
                  <a:pos x="28" y="6"/>
                </a:cxn>
                <a:cxn ang="0">
                  <a:pos x="14" y="12"/>
                </a:cxn>
                <a:cxn ang="0">
                  <a:pos x="0" y="20"/>
                </a:cxn>
                <a:cxn ang="0">
                  <a:pos x="0" y="20"/>
                </a:cxn>
                <a:cxn ang="0">
                  <a:pos x="18" y="30"/>
                </a:cxn>
                <a:cxn ang="0">
                  <a:pos x="34" y="42"/>
                </a:cxn>
                <a:cxn ang="0">
                  <a:pos x="48" y="54"/>
                </a:cxn>
                <a:cxn ang="0">
                  <a:pos x="58" y="66"/>
                </a:cxn>
                <a:cxn ang="0">
                  <a:pos x="66" y="76"/>
                </a:cxn>
                <a:cxn ang="0">
                  <a:pos x="72" y="86"/>
                </a:cxn>
                <a:cxn ang="0">
                  <a:pos x="76" y="96"/>
                </a:cxn>
                <a:cxn ang="0">
                  <a:pos x="76" y="98"/>
                </a:cxn>
                <a:cxn ang="0">
                  <a:pos x="174" y="98"/>
                </a:cxn>
                <a:cxn ang="0">
                  <a:pos x="174" y="66"/>
                </a:cxn>
                <a:cxn ang="0">
                  <a:pos x="174" y="66"/>
                </a:cxn>
                <a:cxn ang="0">
                  <a:pos x="168" y="56"/>
                </a:cxn>
                <a:cxn ang="0">
                  <a:pos x="160" y="44"/>
                </a:cxn>
                <a:cxn ang="0">
                  <a:pos x="150" y="32"/>
                </a:cxn>
                <a:cxn ang="0">
                  <a:pos x="136" y="20"/>
                </a:cxn>
                <a:cxn ang="0">
                  <a:pos x="116" y="10"/>
                </a:cxn>
                <a:cxn ang="0">
                  <a:pos x="106" y="6"/>
                </a:cxn>
                <a:cxn ang="0">
                  <a:pos x="94" y="4"/>
                </a:cxn>
                <a:cxn ang="0">
                  <a:pos x="80" y="0"/>
                </a:cxn>
                <a:cxn ang="0">
                  <a:pos x="66" y="0"/>
                </a:cxn>
                <a:cxn ang="0">
                  <a:pos x="66" y="0"/>
                </a:cxn>
              </a:cxnLst>
              <a:rect l="0" t="0" r="r" b="b"/>
              <a:pathLst>
                <a:path w="174" h="98">
                  <a:moveTo>
                    <a:pt x="66" y="0"/>
                  </a:moveTo>
                  <a:lnTo>
                    <a:pt x="66" y="0"/>
                  </a:lnTo>
                  <a:lnTo>
                    <a:pt x="46" y="2"/>
                  </a:lnTo>
                  <a:lnTo>
                    <a:pt x="28" y="6"/>
                  </a:lnTo>
                  <a:lnTo>
                    <a:pt x="14" y="12"/>
                  </a:lnTo>
                  <a:lnTo>
                    <a:pt x="0" y="20"/>
                  </a:lnTo>
                  <a:lnTo>
                    <a:pt x="0" y="20"/>
                  </a:lnTo>
                  <a:lnTo>
                    <a:pt x="18" y="30"/>
                  </a:lnTo>
                  <a:lnTo>
                    <a:pt x="34" y="42"/>
                  </a:lnTo>
                  <a:lnTo>
                    <a:pt x="48" y="54"/>
                  </a:lnTo>
                  <a:lnTo>
                    <a:pt x="58" y="66"/>
                  </a:lnTo>
                  <a:lnTo>
                    <a:pt x="66" y="76"/>
                  </a:lnTo>
                  <a:lnTo>
                    <a:pt x="72" y="86"/>
                  </a:lnTo>
                  <a:lnTo>
                    <a:pt x="76" y="96"/>
                  </a:lnTo>
                  <a:lnTo>
                    <a:pt x="76" y="98"/>
                  </a:lnTo>
                  <a:lnTo>
                    <a:pt x="174" y="98"/>
                  </a:lnTo>
                  <a:lnTo>
                    <a:pt x="174" y="66"/>
                  </a:lnTo>
                  <a:lnTo>
                    <a:pt x="174" y="66"/>
                  </a:lnTo>
                  <a:lnTo>
                    <a:pt x="168" y="56"/>
                  </a:lnTo>
                  <a:lnTo>
                    <a:pt x="160" y="44"/>
                  </a:lnTo>
                  <a:lnTo>
                    <a:pt x="150" y="32"/>
                  </a:lnTo>
                  <a:lnTo>
                    <a:pt x="136" y="20"/>
                  </a:lnTo>
                  <a:lnTo>
                    <a:pt x="116" y="10"/>
                  </a:lnTo>
                  <a:lnTo>
                    <a:pt x="106" y="6"/>
                  </a:lnTo>
                  <a:lnTo>
                    <a:pt x="94" y="4"/>
                  </a:lnTo>
                  <a:lnTo>
                    <a:pt x="80" y="0"/>
                  </a:lnTo>
                  <a:lnTo>
                    <a:pt x="66" y="0"/>
                  </a:lnTo>
                  <a:lnTo>
                    <a:pt x="66" y="0"/>
                  </a:lnTo>
                  <a:close/>
                </a:path>
              </a:pathLst>
            </a:custGeom>
            <a:grpFill/>
            <a:ln w="9525">
              <a:noFill/>
              <a:round/>
            </a:ln>
          </p:spPr>
          <p:txBody>
            <a:bodyPr vert="horz" wrap="square" lIns="91440" tIns="45720" rIns="91440" bIns="45720" numCol="1" anchor="t" anchorCtr="0" compatLnSpc="1"/>
            <a:lstStyle/>
            <a:p>
              <a:endParaRPr lang="zh-CN" altLang="en-US" sz="1200">
                <a:solidFill>
                  <a:schemeClr val="bg2">
                    <a:lumMod val="25000"/>
                  </a:schemeClr>
                </a:solidFill>
                <a:latin typeface="微软雅黑" panose="020B0503020204020204" pitchFamily="34" charset="-122"/>
                <a:ea typeface="微软雅黑" panose="020B0503020204020204" pitchFamily="34" charset="-122"/>
              </a:endParaRPr>
            </a:p>
          </p:txBody>
        </p:sp>
        <p:sp>
          <p:nvSpPr>
            <p:cNvPr id="57" name="Freeform 235"/>
            <p:cNvSpPr/>
            <p:nvPr/>
          </p:nvSpPr>
          <p:spPr bwMode="auto">
            <a:xfrm>
              <a:off x="3978274" y="4498983"/>
              <a:ext cx="187325" cy="187325"/>
            </a:xfrm>
            <a:custGeom>
              <a:avLst/>
              <a:gdLst/>
              <a:ahLst/>
              <a:cxnLst>
                <a:cxn ang="0">
                  <a:pos x="60" y="0"/>
                </a:cxn>
                <a:cxn ang="0">
                  <a:pos x="60" y="0"/>
                </a:cxn>
                <a:cxn ang="0">
                  <a:pos x="72" y="2"/>
                </a:cxn>
                <a:cxn ang="0">
                  <a:pos x="82" y="4"/>
                </a:cxn>
                <a:cxn ang="0">
                  <a:pos x="92" y="10"/>
                </a:cxn>
                <a:cxn ang="0">
                  <a:pos x="102" y="18"/>
                </a:cxn>
                <a:cxn ang="0">
                  <a:pos x="108" y="26"/>
                </a:cxn>
                <a:cxn ang="0">
                  <a:pos x="114" y="36"/>
                </a:cxn>
                <a:cxn ang="0">
                  <a:pos x="118" y="48"/>
                </a:cxn>
                <a:cxn ang="0">
                  <a:pos x="118" y="60"/>
                </a:cxn>
                <a:cxn ang="0">
                  <a:pos x="118" y="60"/>
                </a:cxn>
                <a:cxn ang="0">
                  <a:pos x="118" y="72"/>
                </a:cxn>
                <a:cxn ang="0">
                  <a:pos x="114" y="82"/>
                </a:cxn>
                <a:cxn ang="0">
                  <a:pos x="108" y="92"/>
                </a:cxn>
                <a:cxn ang="0">
                  <a:pos x="102" y="102"/>
                </a:cxn>
                <a:cxn ang="0">
                  <a:pos x="92" y="108"/>
                </a:cxn>
                <a:cxn ang="0">
                  <a:pos x="82" y="114"/>
                </a:cxn>
                <a:cxn ang="0">
                  <a:pos x="72" y="118"/>
                </a:cxn>
                <a:cxn ang="0">
                  <a:pos x="60" y="118"/>
                </a:cxn>
                <a:cxn ang="0">
                  <a:pos x="60" y="118"/>
                </a:cxn>
                <a:cxn ang="0">
                  <a:pos x="48" y="118"/>
                </a:cxn>
                <a:cxn ang="0">
                  <a:pos x="36" y="114"/>
                </a:cxn>
                <a:cxn ang="0">
                  <a:pos x="26" y="108"/>
                </a:cxn>
                <a:cxn ang="0">
                  <a:pos x="18" y="102"/>
                </a:cxn>
                <a:cxn ang="0">
                  <a:pos x="10" y="92"/>
                </a:cxn>
                <a:cxn ang="0">
                  <a:pos x="4" y="82"/>
                </a:cxn>
                <a:cxn ang="0">
                  <a:pos x="2" y="72"/>
                </a:cxn>
                <a:cxn ang="0">
                  <a:pos x="0" y="60"/>
                </a:cxn>
                <a:cxn ang="0">
                  <a:pos x="0" y="60"/>
                </a:cxn>
                <a:cxn ang="0">
                  <a:pos x="2" y="48"/>
                </a:cxn>
                <a:cxn ang="0">
                  <a:pos x="4" y="36"/>
                </a:cxn>
                <a:cxn ang="0">
                  <a:pos x="10" y="26"/>
                </a:cxn>
                <a:cxn ang="0">
                  <a:pos x="18" y="18"/>
                </a:cxn>
                <a:cxn ang="0">
                  <a:pos x="26" y="10"/>
                </a:cxn>
                <a:cxn ang="0">
                  <a:pos x="36" y="4"/>
                </a:cxn>
                <a:cxn ang="0">
                  <a:pos x="48" y="2"/>
                </a:cxn>
                <a:cxn ang="0">
                  <a:pos x="60" y="0"/>
                </a:cxn>
                <a:cxn ang="0">
                  <a:pos x="60" y="0"/>
                </a:cxn>
              </a:cxnLst>
              <a:rect l="0" t="0" r="r" b="b"/>
              <a:pathLst>
                <a:path w="118" h="118">
                  <a:moveTo>
                    <a:pt x="60" y="0"/>
                  </a:moveTo>
                  <a:lnTo>
                    <a:pt x="60" y="0"/>
                  </a:lnTo>
                  <a:lnTo>
                    <a:pt x="72" y="2"/>
                  </a:lnTo>
                  <a:lnTo>
                    <a:pt x="82" y="4"/>
                  </a:lnTo>
                  <a:lnTo>
                    <a:pt x="92" y="10"/>
                  </a:lnTo>
                  <a:lnTo>
                    <a:pt x="102" y="18"/>
                  </a:lnTo>
                  <a:lnTo>
                    <a:pt x="108" y="26"/>
                  </a:lnTo>
                  <a:lnTo>
                    <a:pt x="114" y="36"/>
                  </a:lnTo>
                  <a:lnTo>
                    <a:pt x="118" y="48"/>
                  </a:lnTo>
                  <a:lnTo>
                    <a:pt x="118" y="60"/>
                  </a:lnTo>
                  <a:lnTo>
                    <a:pt x="118" y="60"/>
                  </a:lnTo>
                  <a:lnTo>
                    <a:pt x="118" y="72"/>
                  </a:lnTo>
                  <a:lnTo>
                    <a:pt x="114" y="82"/>
                  </a:lnTo>
                  <a:lnTo>
                    <a:pt x="108" y="92"/>
                  </a:lnTo>
                  <a:lnTo>
                    <a:pt x="102" y="102"/>
                  </a:lnTo>
                  <a:lnTo>
                    <a:pt x="92" y="108"/>
                  </a:lnTo>
                  <a:lnTo>
                    <a:pt x="82" y="114"/>
                  </a:lnTo>
                  <a:lnTo>
                    <a:pt x="72" y="118"/>
                  </a:lnTo>
                  <a:lnTo>
                    <a:pt x="60" y="118"/>
                  </a:lnTo>
                  <a:lnTo>
                    <a:pt x="60" y="118"/>
                  </a:lnTo>
                  <a:lnTo>
                    <a:pt x="48" y="118"/>
                  </a:lnTo>
                  <a:lnTo>
                    <a:pt x="36" y="114"/>
                  </a:lnTo>
                  <a:lnTo>
                    <a:pt x="26" y="108"/>
                  </a:lnTo>
                  <a:lnTo>
                    <a:pt x="18" y="102"/>
                  </a:lnTo>
                  <a:lnTo>
                    <a:pt x="10" y="92"/>
                  </a:lnTo>
                  <a:lnTo>
                    <a:pt x="4" y="82"/>
                  </a:lnTo>
                  <a:lnTo>
                    <a:pt x="2" y="72"/>
                  </a:lnTo>
                  <a:lnTo>
                    <a:pt x="0" y="60"/>
                  </a:lnTo>
                  <a:lnTo>
                    <a:pt x="0" y="60"/>
                  </a:lnTo>
                  <a:lnTo>
                    <a:pt x="2" y="48"/>
                  </a:lnTo>
                  <a:lnTo>
                    <a:pt x="4" y="36"/>
                  </a:lnTo>
                  <a:lnTo>
                    <a:pt x="10" y="26"/>
                  </a:lnTo>
                  <a:lnTo>
                    <a:pt x="18" y="18"/>
                  </a:lnTo>
                  <a:lnTo>
                    <a:pt x="26" y="10"/>
                  </a:lnTo>
                  <a:lnTo>
                    <a:pt x="36" y="4"/>
                  </a:lnTo>
                  <a:lnTo>
                    <a:pt x="48" y="2"/>
                  </a:lnTo>
                  <a:lnTo>
                    <a:pt x="60" y="0"/>
                  </a:lnTo>
                  <a:lnTo>
                    <a:pt x="60" y="0"/>
                  </a:lnTo>
                  <a:close/>
                </a:path>
              </a:pathLst>
            </a:custGeom>
            <a:grpFill/>
            <a:ln w="9525">
              <a:noFill/>
              <a:round/>
            </a:ln>
          </p:spPr>
          <p:txBody>
            <a:bodyPr vert="horz" wrap="square" lIns="91440" tIns="45720" rIns="91440" bIns="45720" numCol="1" anchor="t" anchorCtr="0" compatLnSpc="1"/>
            <a:lstStyle/>
            <a:p>
              <a:endParaRPr lang="zh-CN" altLang="en-US" sz="1200">
                <a:solidFill>
                  <a:schemeClr val="bg2">
                    <a:lumMod val="25000"/>
                  </a:schemeClr>
                </a:solidFill>
                <a:latin typeface="微软雅黑" panose="020B0503020204020204" pitchFamily="34" charset="-122"/>
                <a:ea typeface="微软雅黑" panose="020B0503020204020204" pitchFamily="34" charset="-122"/>
              </a:endParaRPr>
            </a:p>
          </p:txBody>
        </p:sp>
        <p:sp>
          <p:nvSpPr>
            <p:cNvPr id="60" name="Freeform 236"/>
            <p:cNvSpPr/>
            <p:nvPr/>
          </p:nvSpPr>
          <p:spPr bwMode="auto">
            <a:xfrm>
              <a:off x="3902075" y="4762501"/>
              <a:ext cx="276225" cy="155575"/>
            </a:xfrm>
            <a:custGeom>
              <a:avLst/>
              <a:gdLst/>
              <a:ahLst/>
              <a:cxnLst>
                <a:cxn ang="0">
                  <a:pos x="108" y="0"/>
                </a:cxn>
                <a:cxn ang="0">
                  <a:pos x="108" y="0"/>
                </a:cxn>
                <a:cxn ang="0">
                  <a:pos x="128" y="2"/>
                </a:cxn>
                <a:cxn ang="0">
                  <a:pos x="144" y="6"/>
                </a:cxn>
                <a:cxn ang="0">
                  <a:pos x="160" y="12"/>
                </a:cxn>
                <a:cxn ang="0">
                  <a:pos x="174" y="20"/>
                </a:cxn>
                <a:cxn ang="0">
                  <a:pos x="174" y="20"/>
                </a:cxn>
                <a:cxn ang="0">
                  <a:pos x="154" y="30"/>
                </a:cxn>
                <a:cxn ang="0">
                  <a:pos x="138" y="42"/>
                </a:cxn>
                <a:cxn ang="0">
                  <a:pos x="126" y="54"/>
                </a:cxn>
                <a:cxn ang="0">
                  <a:pos x="116" y="66"/>
                </a:cxn>
                <a:cxn ang="0">
                  <a:pos x="108" y="76"/>
                </a:cxn>
                <a:cxn ang="0">
                  <a:pos x="102" y="86"/>
                </a:cxn>
                <a:cxn ang="0">
                  <a:pos x="98" y="96"/>
                </a:cxn>
                <a:cxn ang="0">
                  <a:pos x="98" y="98"/>
                </a:cxn>
                <a:cxn ang="0">
                  <a:pos x="0" y="98"/>
                </a:cxn>
                <a:cxn ang="0">
                  <a:pos x="0" y="66"/>
                </a:cxn>
                <a:cxn ang="0">
                  <a:pos x="0" y="66"/>
                </a:cxn>
                <a:cxn ang="0">
                  <a:pos x="6" y="56"/>
                </a:cxn>
                <a:cxn ang="0">
                  <a:pos x="12" y="44"/>
                </a:cxn>
                <a:cxn ang="0">
                  <a:pos x="24" y="32"/>
                </a:cxn>
                <a:cxn ang="0">
                  <a:pos x="38" y="20"/>
                </a:cxn>
                <a:cxn ang="0">
                  <a:pos x="56" y="10"/>
                </a:cxn>
                <a:cxn ang="0">
                  <a:pos x="68" y="6"/>
                </a:cxn>
                <a:cxn ang="0">
                  <a:pos x="80" y="4"/>
                </a:cxn>
                <a:cxn ang="0">
                  <a:pos x="92" y="0"/>
                </a:cxn>
                <a:cxn ang="0">
                  <a:pos x="108" y="0"/>
                </a:cxn>
                <a:cxn ang="0">
                  <a:pos x="108" y="0"/>
                </a:cxn>
              </a:cxnLst>
              <a:rect l="0" t="0" r="r" b="b"/>
              <a:pathLst>
                <a:path w="174" h="98">
                  <a:moveTo>
                    <a:pt x="108" y="0"/>
                  </a:moveTo>
                  <a:lnTo>
                    <a:pt x="108" y="0"/>
                  </a:lnTo>
                  <a:lnTo>
                    <a:pt x="128" y="2"/>
                  </a:lnTo>
                  <a:lnTo>
                    <a:pt x="144" y="6"/>
                  </a:lnTo>
                  <a:lnTo>
                    <a:pt x="160" y="12"/>
                  </a:lnTo>
                  <a:lnTo>
                    <a:pt x="174" y="20"/>
                  </a:lnTo>
                  <a:lnTo>
                    <a:pt x="174" y="20"/>
                  </a:lnTo>
                  <a:lnTo>
                    <a:pt x="154" y="30"/>
                  </a:lnTo>
                  <a:lnTo>
                    <a:pt x="138" y="42"/>
                  </a:lnTo>
                  <a:lnTo>
                    <a:pt x="126" y="54"/>
                  </a:lnTo>
                  <a:lnTo>
                    <a:pt x="116" y="66"/>
                  </a:lnTo>
                  <a:lnTo>
                    <a:pt x="108" y="76"/>
                  </a:lnTo>
                  <a:lnTo>
                    <a:pt x="102" y="86"/>
                  </a:lnTo>
                  <a:lnTo>
                    <a:pt x="98" y="96"/>
                  </a:lnTo>
                  <a:lnTo>
                    <a:pt x="98" y="98"/>
                  </a:lnTo>
                  <a:lnTo>
                    <a:pt x="0" y="98"/>
                  </a:lnTo>
                  <a:lnTo>
                    <a:pt x="0" y="66"/>
                  </a:lnTo>
                  <a:lnTo>
                    <a:pt x="0" y="66"/>
                  </a:lnTo>
                  <a:lnTo>
                    <a:pt x="6" y="56"/>
                  </a:lnTo>
                  <a:lnTo>
                    <a:pt x="12" y="44"/>
                  </a:lnTo>
                  <a:lnTo>
                    <a:pt x="24" y="32"/>
                  </a:lnTo>
                  <a:lnTo>
                    <a:pt x="38" y="20"/>
                  </a:lnTo>
                  <a:lnTo>
                    <a:pt x="56" y="10"/>
                  </a:lnTo>
                  <a:lnTo>
                    <a:pt x="68" y="6"/>
                  </a:lnTo>
                  <a:lnTo>
                    <a:pt x="80" y="4"/>
                  </a:lnTo>
                  <a:lnTo>
                    <a:pt x="92" y="0"/>
                  </a:lnTo>
                  <a:lnTo>
                    <a:pt x="108" y="0"/>
                  </a:lnTo>
                  <a:lnTo>
                    <a:pt x="108" y="0"/>
                  </a:lnTo>
                  <a:close/>
                </a:path>
              </a:pathLst>
            </a:custGeom>
            <a:grpFill/>
            <a:ln w="9525">
              <a:noFill/>
              <a:round/>
            </a:ln>
          </p:spPr>
          <p:txBody>
            <a:bodyPr vert="horz" wrap="square" lIns="91440" tIns="45720" rIns="91440" bIns="45720" numCol="1" anchor="t" anchorCtr="0" compatLnSpc="1"/>
            <a:lstStyle/>
            <a:p>
              <a:endParaRPr lang="zh-CN" altLang="en-US" sz="1200">
                <a:solidFill>
                  <a:schemeClr val="bg2">
                    <a:lumMod val="25000"/>
                  </a:schemeClr>
                </a:solidFill>
                <a:latin typeface="微软雅黑" panose="020B0503020204020204" pitchFamily="34" charset="-122"/>
                <a:ea typeface="微软雅黑" panose="020B0503020204020204" pitchFamily="34" charset="-122"/>
              </a:endParaRPr>
            </a:p>
          </p:txBody>
        </p:sp>
      </p:grpSp>
      <p:sp>
        <p:nvSpPr>
          <p:cNvPr id="61" name="TextBox 76"/>
          <p:cNvSpPr txBox="1"/>
          <p:nvPr/>
        </p:nvSpPr>
        <p:spPr>
          <a:xfrm>
            <a:off x="1352624" y="1338877"/>
            <a:ext cx="1649670" cy="369332"/>
          </a:xfrm>
          <a:prstGeom prst="rect">
            <a:avLst/>
          </a:prstGeom>
          <a:noFill/>
        </p:spPr>
        <p:txBody>
          <a:bodyPr wrap="square" rtlCol="0">
            <a:spAutoFit/>
          </a:bodyPr>
          <a:lstStyle/>
          <a:p>
            <a:pPr fontAlgn="base"/>
            <a:r>
              <a:rPr lang="zh-CN" altLang="zh-CN" b="1" dirty="0">
                <a:latin typeface="微软雅黑" panose="020B0503020204020204" pitchFamily="34" charset="-122"/>
                <a:ea typeface="微软雅黑" panose="020B0503020204020204" pitchFamily="34" charset="-122"/>
              </a:rPr>
              <a:t>点击添加标题</a:t>
            </a:r>
            <a:endParaRPr lang="zh-CN" altLang="zh-CN" dirty="0">
              <a:latin typeface="微软雅黑" panose="020B0503020204020204" pitchFamily="34" charset="-122"/>
              <a:ea typeface="微软雅黑" panose="020B0503020204020204" pitchFamily="34" charset="-122"/>
            </a:endParaRPr>
          </a:p>
        </p:txBody>
      </p:sp>
      <p:sp>
        <p:nvSpPr>
          <p:cNvPr id="62" name="文本框 61"/>
          <p:cNvSpPr txBox="1"/>
          <p:nvPr/>
        </p:nvSpPr>
        <p:spPr>
          <a:xfrm>
            <a:off x="1295486" y="1661012"/>
            <a:ext cx="2387880" cy="905248"/>
          </a:xfrm>
          <a:prstGeom prst="rect">
            <a:avLst/>
          </a:prstGeom>
          <a:noFill/>
        </p:spPr>
        <p:txBody>
          <a:bodyPr wrap="square" rtlCol="0">
            <a:spAutoFit/>
          </a:bodyPr>
          <a:lstStyle/>
          <a:p>
            <a:pPr>
              <a:lnSpc>
                <a:spcPct val="130000"/>
              </a:lnSpc>
            </a:pPr>
            <a:r>
              <a:rPr lang="zh-CN" altLang="zh-CN" sz="1400" dirty="0">
                <a:latin typeface="微软雅黑" panose="020B0503020204020204" pitchFamily="34" charset="-122"/>
                <a:ea typeface="微软雅黑" panose="020B0503020204020204" pitchFamily="34" charset="-122"/>
              </a:rPr>
              <a:t>点击输入文字点击输入文字点击输入文字点击输入文字点击输入文字点击输入文字</a:t>
            </a:r>
            <a:endParaRPr lang="en-US" altLang="zh-CN" sz="14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65" name="TextBox 76"/>
          <p:cNvSpPr txBox="1"/>
          <p:nvPr/>
        </p:nvSpPr>
        <p:spPr>
          <a:xfrm>
            <a:off x="1424609" y="3412334"/>
            <a:ext cx="1789914" cy="369332"/>
          </a:xfrm>
          <a:prstGeom prst="rect">
            <a:avLst/>
          </a:prstGeom>
          <a:noFill/>
        </p:spPr>
        <p:txBody>
          <a:bodyPr wrap="square" rtlCol="0">
            <a:spAutoFit/>
          </a:bodyPr>
          <a:lstStyle/>
          <a:p>
            <a:pPr fontAlgn="base"/>
            <a:r>
              <a:rPr lang="zh-CN" altLang="zh-CN" b="1" dirty="0">
                <a:latin typeface="微软雅黑" panose="020B0503020204020204" pitchFamily="34" charset="-122"/>
                <a:ea typeface="微软雅黑" panose="020B0503020204020204" pitchFamily="34" charset="-122"/>
              </a:rPr>
              <a:t>点击添加标题</a:t>
            </a:r>
            <a:endParaRPr lang="zh-CN" altLang="zh-CN" dirty="0">
              <a:latin typeface="微软雅黑" panose="020B0503020204020204" pitchFamily="34" charset="-122"/>
              <a:ea typeface="微软雅黑" panose="020B0503020204020204" pitchFamily="34" charset="-122"/>
            </a:endParaRPr>
          </a:p>
        </p:txBody>
      </p:sp>
      <p:sp>
        <p:nvSpPr>
          <p:cNvPr id="66" name="文本框 65"/>
          <p:cNvSpPr txBox="1"/>
          <p:nvPr/>
        </p:nvSpPr>
        <p:spPr>
          <a:xfrm>
            <a:off x="1343435" y="3727034"/>
            <a:ext cx="2358253" cy="905248"/>
          </a:xfrm>
          <a:prstGeom prst="rect">
            <a:avLst/>
          </a:prstGeom>
          <a:noFill/>
        </p:spPr>
        <p:txBody>
          <a:bodyPr wrap="square" rtlCol="0">
            <a:spAutoFit/>
          </a:bodyPr>
          <a:lstStyle/>
          <a:p>
            <a:pPr>
              <a:lnSpc>
                <a:spcPct val="130000"/>
              </a:lnSpc>
            </a:pPr>
            <a:r>
              <a:rPr lang="zh-CN" altLang="zh-CN" sz="1400" dirty="0">
                <a:latin typeface="微软雅黑" panose="020B0503020204020204" pitchFamily="34" charset="-122"/>
                <a:ea typeface="微软雅黑" panose="020B0503020204020204" pitchFamily="34" charset="-122"/>
              </a:rPr>
              <a:t>点击输入文字点击输入文字点击输入文字点击输入文字点击输入文字点击输入文字</a:t>
            </a:r>
            <a:endParaRPr lang="en-US" altLang="zh-CN" sz="14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35318" y="1125865"/>
            <a:ext cx="4169566" cy="2384875"/>
          </a:xfrm>
          <a:prstGeom prst="rect">
            <a:avLst/>
          </a:prstGeom>
        </p:spPr>
      </p:pic>
      <p:sp>
        <p:nvSpPr>
          <p:cNvPr id="67" name="Rectangle 36"/>
          <p:cNvSpPr>
            <a:spLocks noChangeArrowheads="1"/>
          </p:cNvSpPr>
          <p:nvPr/>
        </p:nvSpPr>
        <p:spPr bwMode="auto">
          <a:xfrm>
            <a:off x="822434" y="234429"/>
            <a:ext cx="17331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r>
              <a:rPr lang="zh-CN" altLang="zh-CN" sz="2000" b="1" dirty="0">
                <a:latin typeface="微软雅黑" panose="020B0503020204020204" pitchFamily="34" charset="-122"/>
                <a:ea typeface="微软雅黑" panose="020B0503020204020204" pitchFamily="34" charset="-122"/>
              </a:rPr>
              <a:t>点击添加标题</a:t>
            </a:r>
            <a:endParaRPr lang="zh-CN" altLang="zh-CN" sz="2000" dirty="0">
              <a:latin typeface="微软雅黑" panose="020B0503020204020204" pitchFamily="34" charset="-122"/>
              <a:ea typeface="微软雅黑" panose="020B0503020204020204" pitchFamily="34" charset="-122"/>
            </a:endParaRPr>
          </a:p>
        </p:txBody>
      </p:sp>
      <p:pic>
        <p:nvPicPr>
          <p:cNvPr id="68" name="图片 6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6595" y="183694"/>
            <a:ext cx="808746" cy="450845"/>
          </a:xfrm>
          <a:prstGeom prst="rect">
            <a:avLst/>
          </a:prstGeom>
        </p:spPr>
      </p:pic>
      <p:pic>
        <p:nvPicPr>
          <p:cNvPr id="69" name="图片 6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723" y="3936492"/>
            <a:ext cx="9144000" cy="120700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7000">
        <p14:prism isInverted="1"/>
      </p:transition>
    </mc:Choice>
    <mc:Fallback>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down)">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68"/>
                                        </p:tgtEl>
                                        <p:attrNameLst>
                                          <p:attrName>style.visibility</p:attrName>
                                        </p:attrNameLst>
                                      </p:cBhvr>
                                      <p:to>
                                        <p:strVal val="visible"/>
                                      </p:to>
                                    </p:set>
                                    <p:anim calcmode="lin" valueType="num">
                                      <p:cBhvr>
                                        <p:cTn id="12" dur="500" fill="hold"/>
                                        <p:tgtEl>
                                          <p:spTgt spid="68"/>
                                        </p:tgtEl>
                                        <p:attrNameLst>
                                          <p:attrName>ppt_w</p:attrName>
                                        </p:attrNameLst>
                                      </p:cBhvr>
                                      <p:tavLst>
                                        <p:tav tm="0">
                                          <p:val>
                                            <p:fltVal val="0"/>
                                          </p:val>
                                        </p:tav>
                                        <p:tav tm="100000">
                                          <p:val>
                                            <p:strVal val="#ppt_w"/>
                                          </p:val>
                                        </p:tav>
                                      </p:tavLst>
                                    </p:anim>
                                    <p:anim calcmode="lin" valueType="num">
                                      <p:cBhvr>
                                        <p:cTn id="13" dur="500" fill="hold"/>
                                        <p:tgtEl>
                                          <p:spTgt spid="68"/>
                                        </p:tgtEl>
                                        <p:attrNameLst>
                                          <p:attrName>ppt_h</p:attrName>
                                        </p:attrNameLst>
                                      </p:cBhvr>
                                      <p:tavLst>
                                        <p:tav tm="0">
                                          <p:val>
                                            <p:fltVal val="0"/>
                                          </p:val>
                                        </p:tav>
                                        <p:tav tm="100000">
                                          <p:val>
                                            <p:strVal val="#ppt_h"/>
                                          </p:val>
                                        </p:tav>
                                      </p:tavLst>
                                    </p:anim>
                                    <p:animEffect transition="in" filter="fade">
                                      <p:cBhvr>
                                        <p:cTn id="14" dur="500"/>
                                        <p:tgtEl>
                                          <p:spTgt spid="68"/>
                                        </p:tgtEl>
                                      </p:cBhvr>
                                    </p:animEffect>
                                  </p:childTnLst>
                                </p:cTn>
                              </p:par>
                              <p:par>
                                <p:cTn id="15" presetID="2" presetClass="entr" presetSubtype="8" fill="hold" grpId="0" nodeType="withEffect">
                                  <p:stCondLst>
                                    <p:cond delay="0"/>
                                  </p:stCondLst>
                                  <p:childTnLst>
                                    <p:set>
                                      <p:cBhvr>
                                        <p:cTn id="16" dur="1" fill="hold">
                                          <p:stCondLst>
                                            <p:cond delay="0"/>
                                          </p:stCondLst>
                                        </p:cTn>
                                        <p:tgtEl>
                                          <p:spTgt spid="67"/>
                                        </p:tgtEl>
                                        <p:attrNameLst>
                                          <p:attrName>style.visibility</p:attrName>
                                        </p:attrNameLst>
                                      </p:cBhvr>
                                      <p:to>
                                        <p:strVal val="visible"/>
                                      </p:to>
                                    </p:set>
                                    <p:anim calcmode="lin" valueType="num">
                                      <p:cBhvr additive="base">
                                        <p:cTn id="17" dur="500" fill="hold"/>
                                        <p:tgtEl>
                                          <p:spTgt spid="67"/>
                                        </p:tgtEl>
                                        <p:attrNameLst>
                                          <p:attrName>ppt_x</p:attrName>
                                        </p:attrNameLst>
                                      </p:cBhvr>
                                      <p:tavLst>
                                        <p:tav tm="0">
                                          <p:val>
                                            <p:strVal val="0-#ppt_w/2"/>
                                          </p:val>
                                        </p:tav>
                                        <p:tav tm="100000">
                                          <p:val>
                                            <p:strVal val="#ppt_x"/>
                                          </p:val>
                                        </p:tav>
                                      </p:tavLst>
                                    </p:anim>
                                    <p:anim calcmode="lin" valueType="num">
                                      <p:cBhvr additive="base">
                                        <p:cTn id="18" dur="500" fill="hold"/>
                                        <p:tgtEl>
                                          <p:spTgt spid="67"/>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46"/>
                                        </p:tgtEl>
                                        <p:attrNameLst>
                                          <p:attrName>style.visibility</p:attrName>
                                        </p:attrNameLst>
                                      </p:cBhvr>
                                      <p:to>
                                        <p:strVal val="visible"/>
                                      </p:to>
                                    </p:set>
                                    <p:anim calcmode="lin" valueType="num">
                                      <p:cBhvr additive="base">
                                        <p:cTn id="23" dur="500" fill="hold"/>
                                        <p:tgtEl>
                                          <p:spTgt spid="46"/>
                                        </p:tgtEl>
                                        <p:attrNameLst>
                                          <p:attrName>ppt_x</p:attrName>
                                        </p:attrNameLst>
                                      </p:cBhvr>
                                      <p:tavLst>
                                        <p:tav tm="0">
                                          <p:val>
                                            <p:strVal val="#ppt_x"/>
                                          </p:val>
                                        </p:tav>
                                        <p:tav tm="100000">
                                          <p:val>
                                            <p:strVal val="#ppt_x"/>
                                          </p:val>
                                        </p:tav>
                                      </p:tavLst>
                                    </p:anim>
                                    <p:anim calcmode="lin" valueType="num">
                                      <p:cBhvr additive="base">
                                        <p:cTn id="24" dur="500" fill="hold"/>
                                        <p:tgtEl>
                                          <p:spTgt spid="4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5"/>
                                        </p:tgtEl>
                                        <p:attrNameLst>
                                          <p:attrName>style.visibility</p:attrName>
                                        </p:attrNameLst>
                                      </p:cBhvr>
                                      <p:to>
                                        <p:strVal val="visible"/>
                                      </p:to>
                                    </p:set>
                                    <p:anim calcmode="lin" valueType="num">
                                      <p:cBhvr additive="base">
                                        <p:cTn id="27" dur="500" fill="hold"/>
                                        <p:tgtEl>
                                          <p:spTgt spid="45"/>
                                        </p:tgtEl>
                                        <p:attrNameLst>
                                          <p:attrName>ppt_x</p:attrName>
                                        </p:attrNameLst>
                                      </p:cBhvr>
                                      <p:tavLst>
                                        <p:tav tm="0">
                                          <p:val>
                                            <p:strVal val="#ppt_x"/>
                                          </p:val>
                                        </p:tav>
                                        <p:tav tm="100000">
                                          <p:val>
                                            <p:strVal val="#ppt_x"/>
                                          </p:val>
                                        </p:tav>
                                      </p:tavLst>
                                    </p:anim>
                                    <p:anim calcmode="lin" valueType="num">
                                      <p:cBhvr additive="base">
                                        <p:cTn id="28" dur="500" fill="hold"/>
                                        <p:tgtEl>
                                          <p:spTgt spid="45"/>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48"/>
                                        </p:tgtEl>
                                        <p:attrNameLst>
                                          <p:attrName>style.visibility</p:attrName>
                                        </p:attrNameLst>
                                      </p:cBhvr>
                                      <p:to>
                                        <p:strVal val="visible"/>
                                      </p:to>
                                    </p:set>
                                    <p:anim calcmode="lin" valueType="num">
                                      <p:cBhvr additive="base">
                                        <p:cTn id="31" dur="500" fill="hold"/>
                                        <p:tgtEl>
                                          <p:spTgt spid="48"/>
                                        </p:tgtEl>
                                        <p:attrNameLst>
                                          <p:attrName>ppt_x</p:attrName>
                                        </p:attrNameLst>
                                      </p:cBhvr>
                                      <p:tavLst>
                                        <p:tav tm="0">
                                          <p:val>
                                            <p:strVal val="#ppt_x"/>
                                          </p:val>
                                        </p:tav>
                                        <p:tav tm="100000">
                                          <p:val>
                                            <p:strVal val="#ppt_x"/>
                                          </p:val>
                                        </p:tav>
                                      </p:tavLst>
                                    </p:anim>
                                    <p:anim calcmode="lin" valueType="num">
                                      <p:cBhvr additive="base">
                                        <p:cTn id="32" dur="500" fill="hold"/>
                                        <p:tgtEl>
                                          <p:spTgt spid="4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500" fill="hold"/>
                                        <p:tgtEl>
                                          <p:spTgt spid="47"/>
                                        </p:tgtEl>
                                        <p:attrNameLst>
                                          <p:attrName>ppt_x</p:attrName>
                                        </p:attrNameLst>
                                      </p:cBhvr>
                                      <p:tavLst>
                                        <p:tav tm="0">
                                          <p:val>
                                            <p:strVal val="#ppt_x"/>
                                          </p:val>
                                        </p:tav>
                                        <p:tav tm="100000">
                                          <p:val>
                                            <p:strVal val="#ppt_x"/>
                                          </p:val>
                                        </p:tav>
                                      </p:tavLst>
                                    </p:anim>
                                    <p:anim calcmode="lin" valueType="num">
                                      <p:cBhvr additive="base">
                                        <p:cTn id="36"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61"/>
                                        </p:tgtEl>
                                        <p:attrNameLst>
                                          <p:attrName>style.visibility</p:attrName>
                                        </p:attrNameLst>
                                      </p:cBhvr>
                                      <p:to>
                                        <p:strVal val="visible"/>
                                      </p:to>
                                    </p:set>
                                    <p:animEffect transition="in" filter="wipe(left)">
                                      <p:cBhvr>
                                        <p:cTn id="41" dur="500"/>
                                        <p:tgtEl>
                                          <p:spTgt spid="61"/>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62"/>
                                        </p:tgtEl>
                                        <p:attrNameLst>
                                          <p:attrName>style.visibility</p:attrName>
                                        </p:attrNameLst>
                                      </p:cBhvr>
                                      <p:to>
                                        <p:strVal val="visible"/>
                                      </p:to>
                                    </p:set>
                                    <p:animEffect transition="in" filter="wipe(left)">
                                      <p:cBhvr>
                                        <p:cTn id="44" dur="500"/>
                                        <p:tgtEl>
                                          <p:spTgt spid="62"/>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65"/>
                                        </p:tgtEl>
                                        <p:attrNameLst>
                                          <p:attrName>style.visibility</p:attrName>
                                        </p:attrNameLst>
                                      </p:cBhvr>
                                      <p:to>
                                        <p:strVal val="visible"/>
                                      </p:to>
                                    </p:set>
                                    <p:animEffect transition="in" filter="wipe(left)">
                                      <p:cBhvr>
                                        <p:cTn id="47" dur="500"/>
                                        <p:tgtEl>
                                          <p:spTgt spid="65"/>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66"/>
                                        </p:tgtEl>
                                        <p:attrNameLst>
                                          <p:attrName>style.visibility</p:attrName>
                                        </p:attrNameLst>
                                      </p:cBhvr>
                                      <p:to>
                                        <p:strVal val="visible"/>
                                      </p:to>
                                    </p:set>
                                    <p:animEffect transition="in" filter="wipe(left)">
                                      <p:cBhvr>
                                        <p:cTn id="50" dur="500"/>
                                        <p:tgtEl>
                                          <p:spTgt spid="66"/>
                                        </p:tgtEl>
                                      </p:cBhvr>
                                    </p:animEffect>
                                  </p:childTnLst>
                                </p:cTn>
                              </p:par>
                            </p:childTnLst>
                          </p:cTn>
                        </p:par>
                      </p:childTnLst>
                    </p:cTn>
                  </p:par>
                  <p:par>
                    <p:cTn id="51" fill="hold">
                      <p:stCondLst>
                        <p:cond delay="indefinite"/>
                      </p:stCondLst>
                      <p:childTnLst>
                        <p:par>
                          <p:cTn id="52" fill="hold">
                            <p:stCondLst>
                              <p:cond delay="0"/>
                            </p:stCondLst>
                            <p:childTnLst>
                              <p:par>
                                <p:cTn id="53" presetID="14" presetClass="entr" presetSubtype="10" fill="hold" nodeType="clickEffect">
                                  <p:stCondLst>
                                    <p:cond delay="0"/>
                                  </p:stCondLst>
                                  <p:childTnLst>
                                    <p:set>
                                      <p:cBhvr>
                                        <p:cTn id="54" dur="1" fill="hold">
                                          <p:stCondLst>
                                            <p:cond delay="0"/>
                                          </p:stCondLst>
                                        </p:cTn>
                                        <p:tgtEl>
                                          <p:spTgt spid="2"/>
                                        </p:tgtEl>
                                        <p:attrNameLst>
                                          <p:attrName>style.visibility</p:attrName>
                                        </p:attrNameLst>
                                      </p:cBhvr>
                                      <p:to>
                                        <p:strVal val="visible"/>
                                      </p:to>
                                    </p:set>
                                    <p:animEffect transition="in" filter="randombar(horizontal)">
                                      <p:cBhvr>
                                        <p:cTn id="55" dur="500"/>
                                        <p:tgtEl>
                                          <p:spTgt spid="2"/>
                                        </p:tgtEl>
                                      </p:cBhvr>
                                    </p:animEffect>
                                  </p:childTnLst>
                                </p:cTn>
                              </p:par>
                              <p:par>
                                <p:cTn id="56" presetID="14" presetClass="entr" presetSubtype="10" fill="hold" nodeType="withEffect">
                                  <p:stCondLst>
                                    <p:cond delay="0"/>
                                  </p:stCondLst>
                                  <p:childTnLst>
                                    <p:set>
                                      <p:cBhvr>
                                        <p:cTn id="57" dur="1" fill="hold">
                                          <p:stCondLst>
                                            <p:cond delay="0"/>
                                          </p:stCondLst>
                                        </p:cTn>
                                        <p:tgtEl>
                                          <p:spTgt spid="37"/>
                                        </p:tgtEl>
                                        <p:attrNameLst>
                                          <p:attrName>style.visibility</p:attrName>
                                        </p:attrNameLst>
                                      </p:cBhvr>
                                      <p:to>
                                        <p:strVal val="visible"/>
                                      </p:to>
                                    </p:set>
                                    <p:animEffect transition="in" filter="randombar(horizontal)">
                                      <p:cBhvr>
                                        <p:cTn id="58"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47" grpId="0" animBg="1"/>
      <p:bldP spid="61" grpId="0"/>
      <p:bldP spid="62" grpId="0"/>
      <p:bldP spid="65" grpId="0"/>
      <p:bldP spid="66" grpId="0"/>
      <p:bldP spid="6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752674" y="1363934"/>
            <a:ext cx="6019642" cy="2086662"/>
          </a:xfrm>
          <a:prstGeom prst="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3965057" y="696153"/>
            <a:ext cx="1270644" cy="1270644"/>
            <a:chOff x="4393978" y="846755"/>
            <a:chExt cx="1728192" cy="1728192"/>
          </a:xfrm>
        </p:grpSpPr>
        <p:grpSp>
          <p:nvGrpSpPr>
            <p:cNvPr id="12" name="组合 11"/>
            <p:cNvGrpSpPr/>
            <p:nvPr/>
          </p:nvGrpSpPr>
          <p:grpSpPr>
            <a:xfrm>
              <a:off x="4393978" y="846755"/>
              <a:ext cx="1728192" cy="1728192"/>
              <a:chOff x="6013866" y="1860879"/>
              <a:chExt cx="1329153" cy="1329153"/>
            </a:xfrm>
            <a:gradFill>
              <a:gsLst>
                <a:gs pos="62000">
                  <a:srgbClr val="C69135"/>
                </a:gs>
                <a:gs pos="34200">
                  <a:srgbClr val="E6D38F"/>
                </a:gs>
                <a:gs pos="0">
                  <a:srgbClr val="FCD860"/>
                </a:gs>
                <a:gs pos="100000">
                  <a:srgbClr val="F1DF97"/>
                </a:gs>
              </a:gsLst>
              <a:lin ang="12000000" scaled="0"/>
            </a:gradFill>
          </p:grpSpPr>
          <p:sp>
            <p:nvSpPr>
              <p:cNvPr id="16" name="椭圆 15"/>
              <p:cNvSpPr/>
              <p:nvPr/>
            </p:nvSpPr>
            <p:spPr>
              <a:xfrm>
                <a:off x="6013866" y="1860879"/>
                <a:ext cx="1329153" cy="1329153"/>
              </a:xfrm>
              <a:prstGeom prst="ellipse">
                <a:avLst/>
              </a:prstGeom>
              <a:solidFill>
                <a:srgbClr val="C00000"/>
              </a:solidFill>
              <a:ln w="28575">
                <a:solidFill>
                  <a:srgbClr val="C0000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7" name="椭圆 16"/>
              <p:cNvSpPr/>
              <p:nvPr/>
            </p:nvSpPr>
            <p:spPr>
              <a:xfrm>
                <a:off x="6129381" y="1976394"/>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sp>
          <p:nvSpPr>
            <p:cNvPr id="13" name="TextBox 7"/>
            <p:cNvSpPr>
              <a:spLocks noChangeArrowheads="1"/>
            </p:cNvSpPr>
            <p:nvPr/>
          </p:nvSpPr>
          <p:spPr bwMode="auto">
            <a:xfrm>
              <a:off x="4512279" y="1183314"/>
              <a:ext cx="1487074" cy="830997"/>
            </a:xfrm>
            <a:prstGeom prst="rect">
              <a:avLst/>
            </a:prstGeom>
            <a:noFill/>
            <a:ln>
              <a:noFill/>
            </a:ln>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5400" b="1" dirty="0">
                  <a:latin typeface="微软雅黑" panose="020B0503020204020204" pitchFamily="34" charset="-122"/>
                  <a:ea typeface="微软雅黑" panose="020B0503020204020204" pitchFamily="34" charset="-122"/>
                  <a:sym typeface="微软雅黑" pitchFamily="34" charset="-122"/>
                </a:rPr>
                <a:t>4</a:t>
              </a:r>
              <a:endParaRPr lang="zh-CN" altLang="en-US" sz="5400" b="1" dirty="0">
                <a:latin typeface="微软雅黑" panose="020B0503020204020204" pitchFamily="34" charset="-122"/>
                <a:ea typeface="微软雅黑" panose="020B0503020204020204" pitchFamily="34" charset="-122"/>
                <a:sym typeface="微软雅黑" pitchFamily="34" charset="-122"/>
              </a:endParaRPr>
            </a:p>
          </p:txBody>
        </p:sp>
      </p:grpSp>
      <p:sp>
        <p:nvSpPr>
          <p:cNvPr id="40" name="TextBox 7"/>
          <p:cNvSpPr>
            <a:spLocks noChangeArrowheads="1"/>
          </p:cNvSpPr>
          <p:nvPr/>
        </p:nvSpPr>
        <p:spPr bwMode="auto">
          <a:xfrm>
            <a:off x="2894612" y="2006183"/>
            <a:ext cx="3672408" cy="492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3200" b="1" dirty="0">
                <a:latin typeface="微软雅黑" panose="020B0503020204020204" pitchFamily="34" charset="-122"/>
                <a:ea typeface="微软雅黑" panose="020B0503020204020204" pitchFamily="34" charset="-122"/>
                <a:sym typeface="微软雅黑" pitchFamily="34" charset="-122"/>
              </a:rPr>
              <a:t>点击添加标题</a:t>
            </a:r>
          </a:p>
        </p:txBody>
      </p:sp>
      <p:grpSp>
        <p:nvGrpSpPr>
          <p:cNvPr id="41" name="组合 40"/>
          <p:cNvGrpSpPr/>
          <p:nvPr/>
        </p:nvGrpSpPr>
        <p:grpSpPr>
          <a:xfrm>
            <a:off x="3203271" y="2658310"/>
            <a:ext cx="1386661" cy="215444"/>
            <a:chOff x="3505299" y="2420888"/>
            <a:chExt cx="1386661" cy="215444"/>
          </a:xfrm>
        </p:grpSpPr>
        <p:sp>
          <p:nvSpPr>
            <p:cNvPr id="42" name="等腰三角形 41"/>
            <p:cNvSpPr/>
            <p:nvPr/>
          </p:nvSpPr>
          <p:spPr>
            <a:xfrm rot="5400000">
              <a:off x="3505299" y="2456602"/>
              <a:ext cx="144016" cy="144016"/>
            </a:xfrm>
            <a:prstGeom prst="triangl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43" name="TextBox 7"/>
            <p:cNvSpPr>
              <a:spLocks noChangeArrowheads="1"/>
            </p:cNvSpPr>
            <p:nvPr/>
          </p:nvSpPr>
          <p:spPr bwMode="auto">
            <a:xfrm>
              <a:off x="3748216" y="2420888"/>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b="1" dirty="0">
                  <a:latin typeface="微软雅黑" panose="020B0503020204020204" pitchFamily="34" charset="-122"/>
                  <a:ea typeface="微软雅黑" panose="020B0503020204020204" pitchFamily="34" charset="-122"/>
                </a:rPr>
                <a:t>点击输入文字</a:t>
              </a:r>
              <a:endParaRPr lang="zh-CN" altLang="en-US" sz="1400" dirty="0">
                <a:latin typeface="微软雅黑" pitchFamily="34" charset="-122"/>
                <a:ea typeface="微软雅黑" pitchFamily="34" charset="-122"/>
                <a:sym typeface="微软雅黑" pitchFamily="34" charset="-122"/>
              </a:endParaRPr>
            </a:p>
          </p:txBody>
        </p:sp>
      </p:grpSp>
      <p:grpSp>
        <p:nvGrpSpPr>
          <p:cNvPr id="44" name="组合 43"/>
          <p:cNvGrpSpPr/>
          <p:nvPr/>
        </p:nvGrpSpPr>
        <p:grpSpPr>
          <a:xfrm>
            <a:off x="5235701" y="2658310"/>
            <a:ext cx="1386661" cy="215444"/>
            <a:chOff x="5017467" y="2420888"/>
            <a:chExt cx="1386661" cy="215444"/>
          </a:xfrm>
        </p:grpSpPr>
        <p:sp>
          <p:nvSpPr>
            <p:cNvPr id="45" name="等腰三角形 44"/>
            <p:cNvSpPr/>
            <p:nvPr/>
          </p:nvSpPr>
          <p:spPr>
            <a:xfrm rot="5400000">
              <a:off x="5017467" y="2456602"/>
              <a:ext cx="144016" cy="144016"/>
            </a:xfrm>
            <a:prstGeom prst="triangl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46" name="TextBox 7"/>
            <p:cNvSpPr>
              <a:spLocks noChangeArrowheads="1"/>
            </p:cNvSpPr>
            <p:nvPr/>
          </p:nvSpPr>
          <p:spPr bwMode="auto">
            <a:xfrm>
              <a:off x="5260384" y="2420888"/>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b="1" dirty="0">
                  <a:latin typeface="微软雅黑" panose="020B0503020204020204" pitchFamily="34" charset="-122"/>
                  <a:ea typeface="微软雅黑" panose="020B0503020204020204" pitchFamily="34" charset="-122"/>
                </a:rPr>
                <a:t>点击输入文字</a:t>
              </a:r>
              <a:endParaRPr lang="zh-CN" altLang="en-US" sz="1400" dirty="0">
                <a:latin typeface="微软雅黑" pitchFamily="34" charset="-122"/>
                <a:ea typeface="微软雅黑" pitchFamily="34" charset="-122"/>
                <a:sym typeface="微软雅黑" pitchFamily="34" charset="-122"/>
              </a:endParaRPr>
            </a:p>
          </p:txBody>
        </p:sp>
      </p:grpSp>
      <p:pic>
        <p:nvPicPr>
          <p:cNvPr id="55" name="图片 5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723" y="3936492"/>
            <a:ext cx="9144000" cy="1207008"/>
          </a:xfrm>
          <a:prstGeom prst="rect">
            <a:avLst/>
          </a:prstGeom>
        </p:spPr>
      </p:pic>
      <p:pic>
        <p:nvPicPr>
          <p:cNvPr id="56" name="图片 55"/>
          <p:cNvPicPr>
            <a:picLocks noChangeAspect="1"/>
          </p:cNvPicPr>
          <p:nvPr/>
        </p:nvPicPr>
        <p:blipFill rotWithShape="1">
          <a:blip r:embed="rId4">
            <a:extLst>
              <a:ext uri="{28A0092B-C50C-407E-A947-70E740481C1C}">
                <a14:useLocalDpi xmlns:a14="http://schemas.microsoft.com/office/drawing/2010/main" val="0"/>
              </a:ext>
            </a:extLst>
          </a:blip>
          <a:srcRect t="38149" r="77498" b="26297"/>
          <a:stretch/>
        </p:blipFill>
        <p:spPr>
          <a:xfrm>
            <a:off x="-6766" y="3305555"/>
            <a:ext cx="2057466" cy="1828752"/>
          </a:xfrm>
          <a:prstGeom prst="rect">
            <a:avLst/>
          </a:prstGeom>
        </p:spPr>
      </p:pic>
      <p:pic>
        <p:nvPicPr>
          <p:cNvPr id="57" name="图片 5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94358" y="3029170"/>
            <a:ext cx="1854818" cy="1033989"/>
          </a:xfrm>
          <a:prstGeom prst="rect">
            <a:avLst/>
          </a:prstGeom>
          <a:ln>
            <a:noFill/>
          </a:ln>
        </p:spPr>
      </p:pic>
    </p:spTree>
    <p:extLst>
      <p:ext uri="{BB962C8B-B14F-4D97-AF65-F5344CB8AC3E}">
        <p14:creationId xmlns:p14="http://schemas.microsoft.com/office/powerpoint/2010/main" val="1954967475"/>
      </p:ext>
    </p:extLst>
  </p:cSld>
  <p:clrMapOvr>
    <a:masterClrMapping/>
  </p:clrMapOvr>
  <mc:AlternateContent xmlns:mc="http://schemas.openxmlformats.org/markup-compatibility/2006">
    <mc:Choice xmlns:p14="http://schemas.microsoft.com/office/powerpoint/2010/main" Requires="p14">
      <p:transition spd="slow" p14:dur="1600" advClick="0" advTm="7000">
        <p14:prism isInverted="1"/>
      </p:transition>
    </mc:Choice>
    <mc:Fallback>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2000"/>
                                        <p:tgtEl>
                                          <p:spTgt spid="10"/>
                                        </p:tgtEl>
                                      </p:cBhvr>
                                    </p:animEffect>
                                  </p:childTnLst>
                                </p:cTn>
                              </p:par>
                            </p:childTnLst>
                          </p:cTn>
                        </p:par>
                        <p:par>
                          <p:cTn id="8" fill="hold">
                            <p:stCondLst>
                              <p:cond delay="2000"/>
                            </p:stCondLst>
                            <p:childTnLst>
                              <p:par>
                                <p:cTn id="9" presetID="42"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anim calcmode="lin" valueType="num">
                                      <p:cBhvr>
                                        <p:cTn id="12" dur="1000" fill="hold"/>
                                        <p:tgtEl>
                                          <p:spTgt spid="11"/>
                                        </p:tgtEl>
                                        <p:attrNameLst>
                                          <p:attrName>ppt_x</p:attrName>
                                        </p:attrNameLst>
                                      </p:cBhvr>
                                      <p:tavLst>
                                        <p:tav tm="0">
                                          <p:val>
                                            <p:strVal val="#ppt_x"/>
                                          </p:val>
                                        </p:tav>
                                        <p:tav tm="100000">
                                          <p:val>
                                            <p:strVal val="#ppt_x"/>
                                          </p:val>
                                        </p:tav>
                                      </p:tavLst>
                                    </p:anim>
                                    <p:anim calcmode="lin" valueType="num">
                                      <p:cBhvr>
                                        <p:cTn id="1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nodeType="clickEffect">
                                  <p:stCondLst>
                                    <p:cond delay="0"/>
                                  </p:stCondLst>
                                  <p:childTnLst>
                                    <p:set>
                                      <p:cBhvr>
                                        <p:cTn id="17" dur="1" fill="hold">
                                          <p:stCondLst>
                                            <p:cond delay="0"/>
                                          </p:stCondLst>
                                        </p:cTn>
                                        <p:tgtEl>
                                          <p:spTgt spid="57"/>
                                        </p:tgtEl>
                                        <p:attrNameLst>
                                          <p:attrName>style.visibility</p:attrName>
                                        </p:attrNameLst>
                                      </p:cBhvr>
                                      <p:to>
                                        <p:strVal val="visible"/>
                                      </p:to>
                                    </p:set>
                                    <p:anim calcmode="lin" valueType="num">
                                      <p:cBhvr>
                                        <p:cTn id="18" dur="500" fill="hold"/>
                                        <p:tgtEl>
                                          <p:spTgt spid="57"/>
                                        </p:tgtEl>
                                        <p:attrNameLst>
                                          <p:attrName>ppt_w</p:attrName>
                                        </p:attrNameLst>
                                      </p:cBhvr>
                                      <p:tavLst>
                                        <p:tav tm="0">
                                          <p:val>
                                            <p:fltVal val="0"/>
                                          </p:val>
                                        </p:tav>
                                        <p:tav tm="100000">
                                          <p:val>
                                            <p:strVal val="#ppt_w"/>
                                          </p:val>
                                        </p:tav>
                                      </p:tavLst>
                                    </p:anim>
                                    <p:anim calcmode="lin" valueType="num">
                                      <p:cBhvr>
                                        <p:cTn id="19" dur="500" fill="hold"/>
                                        <p:tgtEl>
                                          <p:spTgt spid="57"/>
                                        </p:tgtEl>
                                        <p:attrNameLst>
                                          <p:attrName>ppt_h</p:attrName>
                                        </p:attrNameLst>
                                      </p:cBhvr>
                                      <p:tavLst>
                                        <p:tav tm="0">
                                          <p:val>
                                            <p:fltVal val="0"/>
                                          </p:val>
                                        </p:tav>
                                        <p:tav tm="100000">
                                          <p:val>
                                            <p:strVal val="#ppt_h"/>
                                          </p:val>
                                        </p:tav>
                                      </p:tavLst>
                                    </p:anim>
                                    <p:animEffect transition="in" filter="fade">
                                      <p:cBhvr>
                                        <p:cTn id="20" dur="500"/>
                                        <p:tgtEl>
                                          <p:spTgt spid="57"/>
                                        </p:tgtEl>
                                      </p:cBhvr>
                                    </p:animEffect>
                                  </p:childTnLst>
                                </p:cTn>
                              </p:par>
                            </p:childTnLst>
                          </p:cTn>
                        </p:par>
                        <p:par>
                          <p:cTn id="21" fill="hold">
                            <p:stCondLst>
                              <p:cond delay="500"/>
                            </p:stCondLst>
                            <p:childTnLst>
                              <p:par>
                                <p:cTn id="22" presetID="42" presetClass="entr" presetSubtype="0" fill="hold" grpId="0" nodeType="afterEffect">
                                  <p:stCondLst>
                                    <p:cond delay="0"/>
                                  </p:stCondLst>
                                  <p:childTnLst>
                                    <p:set>
                                      <p:cBhvr>
                                        <p:cTn id="23" dur="1" fill="hold">
                                          <p:stCondLst>
                                            <p:cond delay="0"/>
                                          </p:stCondLst>
                                        </p:cTn>
                                        <p:tgtEl>
                                          <p:spTgt spid="40"/>
                                        </p:tgtEl>
                                        <p:attrNameLst>
                                          <p:attrName>style.visibility</p:attrName>
                                        </p:attrNameLst>
                                      </p:cBhvr>
                                      <p:to>
                                        <p:strVal val="visible"/>
                                      </p:to>
                                    </p:set>
                                    <p:animEffect transition="in" filter="fade">
                                      <p:cBhvr>
                                        <p:cTn id="24" dur="1000"/>
                                        <p:tgtEl>
                                          <p:spTgt spid="40"/>
                                        </p:tgtEl>
                                      </p:cBhvr>
                                    </p:animEffect>
                                    <p:anim calcmode="lin" valueType="num">
                                      <p:cBhvr>
                                        <p:cTn id="25" dur="1000" fill="hold"/>
                                        <p:tgtEl>
                                          <p:spTgt spid="40"/>
                                        </p:tgtEl>
                                        <p:attrNameLst>
                                          <p:attrName>ppt_x</p:attrName>
                                        </p:attrNameLst>
                                      </p:cBhvr>
                                      <p:tavLst>
                                        <p:tav tm="0">
                                          <p:val>
                                            <p:strVal val="#ppt_x"/>
                                          </p:val>
                                        </p:tav>
                                        <p:tav tm="100000">
                                          <p:val>
                                            <p:strVal val="#ppt_x"/>
                                          </p:val>
                                        </p:tav>
                                      </p:tavLst>
                                    </p:anim>
                                    <p:anim calcmode="lin" valueType="num">
                                      <p:cBhvr>
                                        <p:cTn id="26" dur="1000" fill="hold"/>
                                        <p:tgtEl>
                                          <p:spTgt spid="40"/>
                                        </p:tgtEl>
                                        <p:attrNameLst>
                                          <p:attrName>ppt_y</p:attrName>
                                        </p:attrNameLst>
                                      </p:cBhvr>
                                      <p:tavLst>
                                        <p:tav tm="0">
                                          <p:val>
                                            <p:strVal val="#ppt_y+.1"/>
                                          </p:val>
                                        </p:tav>
                                        <p:tav tm="100000">
                                          <p:val>
                                            <p:strVal val="#ppt_y"/>
                                          </p:val>
                                        </p:tav>
                                      </p:tavLst>
                                    </p:anim>
                                  </p:childTnLst>
                                </p:cTn>
                              </p:par>
                            </p:childTnLst>
                          </p:cTn>
                        </p:par>
                        <p:par>
                          <p:cTn id="27" fill="hold">
                            <p:stCondLst>
                              <p:cond delay="1500"/>
                            </p:stCondLst>
                            <p:childTnLst>
                              <p:par>
                                <p:cTn id="28" presetID="2" presetClass="entr" presetSubtype="8" fill="hold" nodeType="afterEffect">
                                  <p:stCondLst>
                                    <p:cond delay="0"/>
                                  </p:stCondLst>
                                  <p:childTnLst>
                                    <p:set>
                                      <p:cBhvr>
                                        <p:cTn id="29" dur="1" fill="hold">
                                          <p:stCondLst>
                                            <p:cond delay="0"/>
                                          </p:stCondLst>
                                        </p:cTn>
                                        <p:tgtEl>
                                          <p:spTgt spid="41"/>
                                        </p:tgtEl>
                                        <p:attrNameLst>
                                          <p:attrName>style.visibility</p:attrName>
                                        </p:attrNameLst>
                                      </p:cBhvr>
                                      <p:to>
                                        <p:strVal val="visible"/>
                                      </p:to>
                                    </p:set>
                                    <p:anim calcmode="lin" valueType="num">
                                      <p:cBhvr additive="base">
                                        <p:cTn id="30" dur="500" fill="hold"/>
                                        <p:tgtEl>
                                          <p:spTgt spid="41"/>
                                        </p:tgtEl>
                                        <p:attrNameLst>
                                          <p:attrName>ppt_x</p:attrName>
                                        </p:attrNameLst>
                                      </p:cBhvr>
                                      <p:tavLst>
                                        <p:tav tm="0">
                                          <p:val>
                                            <p:strVal val="0-#ppt_w/2"/>
                                          </p:val>
                                        </p:tav>
                                        <p:tav tm="100000">
                                          <p:val>
                                            <p:strVal val="#ppt_x"/>
                                          </p:val>
                                        </p:tav>
                                      </p:tavLst>
                                    </p:anim>
                                    <p:anim calcmode="lin" valueType="num">
                                      <p:cBhvr additive="base">
                                        <p:cTn id="31" dur="500" fill="hold"/>
                                        <p:tgtEl>
                                          <p:spTgt spid="41"/>
                                        </p:tgtEl>
                                        <p:attrNameLst>
                                          <p:attrName>ppt_y</p:attrName>
                                        </p:attrNameLst>
                                      </p:cBhvr>
                                      <p:tavLst>
                                        <p:tav tm="0">
                                          <p:val>
                                            <p:strVal val="#ppt_y"/>
                                          </p:val>
                                        </p:tav>
                                        <p:tav tm="100000">
                                          <p:val>
                                            <p:strVal val="#ppt_y"/>
                                          </p:val>
                                        </p:tav>
                                      </p:tavLst>
                                    </p:anim>
                                  </p:childTnLst>
                                </p:cTn>
                              </p:par>
                            </p:childTnLst>
                          </p:cTn>
                        </p:par>
                        <p:par>
                          <p:cTn id="32" fill="hold">
                            <p:stCondLst>
                              <p:cond delay="2000"/>
                            </p:stCondLst>
                            <p:childTnLst>
                              <p:par>
                                <p:cTn id="33" presetID="2" presetClass="entr" presetSubtype="8" fill="hold" nodeType="afterEffect">
                                  <p:stCondLst>
                                    <p:cond delay="0"/>
                                  </p:stCondLst>
                                  <p:childTnLst>
                                    <p:set>
                                      <p:cBhvr>
                                        <p:cTn id="34" dur="1" fill="hold">
                                          <p:stCondLst>
                                            <p:cond delay="0"/>
                                          </p:stCondLst>
                                        </p:cTn>
                                        <p:tgtEl>
                                          <p:spTgt spid="44"/>
                                        </p:tgtEl>
                                        <p:attrNameLst>
                                          <p:attrName>style.visibility</p:attrName>
                                        </p:attrNameLst>
                                      </p:cBhvr>
                                      <p:to>
                                        <p:strVal val="visible"/>
                                      </p:to>
                                    </p:set>
                                    <p:anim calcmode="lin" valueType="num">
                                      <p:cBhvr additive="base">
                                        <p:cTn id="35" dur="500" fill="hold"/>
                                        <p:tgtEl>
                                          <p:spTgt spid="44"/>
                                        </p:tgtEl>
                                        <p:attrNameLst>
                                          <p:attrName>ppt_x</p:attrName>
                                        </p:attrNameLst>
                                      </p:cBhvr>
                                      <p:tavLst>
                                        <p:tav tm="0">
                                          <p:val>
                                            <p:strVal val="0-#ppt_w/2"/>
                                          </p:val>
                                        </p:tav>
                                        <p:tav tm="100000">
                                          <p:val>
                                            <p:strVal val="#ppt_x"/>
                                          </p:val>
                                        </p:tav>
                                      </p:tavLst>
                                    </p:anim>
                                    <p:anim calcmode="lin" valueType="num">
                                      <p:cBhvr additive="base">
                                        <p:cTn id="36" dur="500" fill="hold"/>
                                        <p:tgtEl>
                                          <p:spTgt spid="44"/>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nodeType="clickEffect">
                                  <p:stCondLst>
                                    <p:cond delay="0"/>
                                  </p:stCondLst>
                                  <p:childTnLst>
                                    <p:set>
                                      <p:cBhvr>
                                        <p:cTn id="40" dur="1" fill="hold">
                                          <p:stCondLst>
                                            <p:cond delay="0"/>
                                          </p:stCondLst>
                                        </p:cTn>
                                        <p:tgtEl>
                                          <p:spTgt spid="55"/>
                                        </p:tgtEl>
                                        <p:attrNameLst>
                                          <p:attrName>style.visibility</p:attrName>
                                        </p:attrNameLst>
                                      </p:cBhvr>
                                      <p:to>
                                        <p:strVal val="visible"/>
                                      </p:to>
                                    </p:set>
                                    <p:animEffect transition="in" filter="wipe(down)">
                                      <p:cBhvr>
                                        <p:cTn id="41" dur="500"/>
                                        <p:tgtEl>
                                          <p:spTgt spid="55"/>
                                        </p:tgtEl>
                                      </p:cBhvr>
                                    </p:animEffect>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nodeType="clickEffect">
                                  <p:stCondLst>
                                    <p:cond delay="0"/>
                                  </p:stCondLst>
                                  <p:childTnLst>
                                    <p:set>
                                      <p:cBhvr>
                                        <p:cTn id="45" dur="1" fill="hold">
                                          <p:stCondLst>
                                            <p:cond delay="0"/>
                                          </p:stCondLst>
                                        </p:cTn>
                                        <p:tgtEl>
                                          <p:spTgt spid="56"/>
                                        </p:tgtEl>
                                        <p:attrNameLst>
                                          <p:attrName>style.visibility</p:attrName>
                                        </p:attrNameLst>
                                      </p:cBhvr>
                                      <p:to>
                                        <p:strVal val="visible"/>
                                      </p:to>
                                    </p:set>
                                    <p:animEffect transition="in" filter="fade">
                                      <p:cBhvr>
                                        <p:cTn id="46" dur="1000"/>
                                        <p:tgtEl>
                                          <p:spTgt spid="56"/>
                                        </p:tgtEl>
                                      </p:cBhvr>
                                    </p:animEffect>
                                    <p:anim calcmode="lin" valueType="num">
                                      <p:cBhvr>
                                        <p:cTn id="47" dur="1000" fill="hold"/>
                                        <p:tgtEl>
                                          <p:spTgt spid="56"/>
                                        </p:tgtEl>
                                        <p:attrNameLst>
                                          <p:attrName>ppt_x</p:attrName>
                                        </p:attrNameLst>
                                      </p:cBhvr>
                                      <p:tavLst>
                                        <p:tav tm="0">
                                          <p:val>
                                            <p:strVal val="#ppt_x"/>
                                          </p:val>
                                        </p:tav>
                                        <p:tav tm="100000">
                                          <p:val>
                                            <p:strVal val="#ppt_x"/>
                                          </p:val>
                                        </p:tav>
                                      </p:tavLst>
                                    </p:anim>
                                    <p:anim calcmode="lin" valueType="num">
                                      <p:cBhvr>
                                        <p:cTn id="48"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723" y="3936492"/>
            <a:ext cx="9144000" cy="1207008"/>
          </a:xfrm>
          <a:prstGeom prst="rect">
            <a:avLst/>
          </a:prstGeom>
        </p:spPr>
      </p:pic>
      <p:sp>
        <p:nvSpPr>
          <p:cNvPr id="90" name="Freeform 74"/>
          <p:cNvSpPr/>
          <p:nvPr/>
        </p:nvSpPr>
        <p:spPr bwMode="auto">
          <a:xfrm>
            <a:off x="4583495" y="1317325"/>
            <a:ext cx="4560505" cy="539651"/>
          </a:xfrm>
          <a:custGeom>
            <a:avLst/>
            <a:gdLst>
              <a:gd name="T0" fmla="*/ 38 w 1054"/>
              <a:gd name="T1" fmla="*/ 0 h 161"/>
              <a:gd name="T2" fmla="*/ 1054 w 1054"/>
              <a:gd name="T3" fmla="*/ 0 h 161"/>
              <a:gd name="T4" fmla="*/ 1054 w 1054"/>
              <a:gd name="T5" fmla="*/ 161 h 161"/>
              <a:gd name="T6" fmla="*/ 0 w 1054"/>
              <a:gd name="T7" fmla="*/ 161 h 161"/>
              <a:gd name="T8" fmla="*/ 38 w 1054"/>
              <a:gd name="T9" fmla="*/ 0 h 161"/>
            </a:gdLst>
            <a:ahLst/>
            <a:cxnLst>
              <a:cxn ang="0">
                <a:pos x="T0" y="T1"/>
              </a:cxn>
              <a:cxn ang="0">
                <a:pos x="T2" y="T3"/>
              </a:cxn>
              <a:cxn ang="0">
                <a:pos x="T4" y="T5"/>
              </a:cxn>
              <a:cxn ang="0">
                <a:pos x="T6" y="T7"/>
              </a:cxn>
              <a:cxn ang="0">
                <a:pos x="T8" y="T9"/>
              </a:cxn>
            </a:cxnLst>
            <a:rect l="0" t="0" r="r" b="b"/>
            <a:pathLst>
              <a:path w="1054" h="161">
                <a:moveTo>
                  <a:pt x="38" y="0"/>
                </a:moveTo>
                <a:lnTo>
                  <a:pt x="1054" y="0"/>
                </a:lnTo>
                <a:lnTo>
                  <a:pt x="1054" y="161"/>
                </a:lnTo>
                <a:lnTo>
                  <a:pt x="0" y="161"/>
                </a:lnTo>
                <a:lnTo>
                  <a:pt x="38" y="0"/>
                </a:lnTo>
                <a:close/>
              </a:path>
            </a:pathLst>
          </a:custGeom>
          <a:solidFill>
            <a:srgbClr val="2363C0"/>
          </a:solidFill>
          <a:ln w="4" cap="flat">
            <a:noFill/>
            <a:prstDash val="solid"/>
            <a:miter lim="800000"/>
          </a:ln>
        </p:spPr>
        <p:txBody>
          <a:bodyPr vert="horz" wrap="square" lIns="68573" tIns="34286" rIns="68573" bIns="34286" numCol="1" anchor="t" anchorCtr="0" compatLnSpc="1"/>
          <a:lstStyle/>
          <a:p>
            <a:pPr defTabSz="685165" fontAlgn="auto">
              <a:spcBef>
                <a:spcPts val="0"/>
              </a:spcBef>
              <a:spcAft>
                <a:spcPts val="0"/>
              </a:spcAft>
            </a:pPr>
            <a:endParaRPr lang="zh-CN" altLang="en-US" sz="1425">
              <a:solidFill>
                <a:prstClr val="black"/>
              </a:solidFill>
              <a:latin typeface="微软雅黑" panose="020B0503020204020204" pitchFamily="34" charset="-122"/>
              <a:ea typeface="微软雅黑" panose="020B0503020204020204" pitchFamily="34" charset="-122"/>
            </a:endParaRPr>
          </a:p>
        </p:txBody>
      </p:sp>
      <p:sp>
        <p:nvSpPr>
          <p:cNvPr id="120" name="TextBox 119"/>
          <p:cNvSpPr txBox="1"/>
          <p:nvPr/>
        </p:nvSpPr>
        <p:spPr>
          <a:xfrm>
            <a:off x="5293629" y="2345272"/>
            <a:ext cx="3026719" cy="484740"/>
          </a:xfrm>
          <a:prstGeom prst="rect">
            <a:avLst/>
          </a:prstGeom>
          <a:noFill/>
        </p:spPr>
        <p:txBody>
          <a:bodyPr wrap="square" lIns="68573" tIns="34286" rIns="68573" bIns="34286" rtlCol="0">
            <a:spAutoFit/>
          </a:bodyPr>
          <a:lstStyle/>
          <a:p>
            <a:pPr defTabSz="685165" fontAlgn="auto">
              <a:spcBef>
                <a:spcPts val="0"/>
              </a:spcBef>
              <a:spcAft>
                <a:spcPts val="0"/>
              </a:spcAft>
            </a:pP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altLang="zh-CN" sz="900" dirty="0">
              <a:latin typeface="微软雅黑" panose="020B0503020204020204" pitchFamily="34" charset="-122"/>
              <a:ea typeface="微软雅黑" panose="020B0503020204020204" pitchFamily="34" charset="-122"/>
              <a:sym typeface="微软雅黑" panose="020B0503020204020204" pitchFamily="34" charset="-122"/>
            </a:endParaRPr>
          </a:p>
          <a:p>
            <a:pPr defTabSz="685165" fontAlgn="auto">
              <a:spcBef>
                <a:spcPts val="0"/>
              </a:spcBef>
              <a:spcAft>
                <a:spcPts val="0"/>
              </a:spcAft>
            </a:pP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900" dirty="0">
              <a:solidFill>
                <a:prstClr val="white">
                  <a:lumMod val="50000"/>
                </a:prstClr>
              </a:solidFill>
              <a:latin typeface="微软雅黑" panose="020B0503020204020204" pitchFamily="34" charset="-122"/>
              <a:ea typeface="微软雅黑" panose="020B0503020204020204" pitchFamily="34" charset="-122"/>
            </a:endParaRPr>
          </a:p>
        </p:txBody>
      </p:sp>
      <p:sp>
        <p:nvSpPr>
          <p:cNvPr id="122" name="TextBox 121"/>
          <p:cNvSpPr txBox="1"/>
          <p:nvPr/>
        </p:nvSpPr>
        <p:spPr>
          <a:xfrm>
            <a:off x="5289986" y="2848990"/>
            <a:ext cx="3030363" cy="484740"/>
          </a:xfrm>
          <a:prstGeom prst="rect">
            <a:avLst/>
          </a:prstGeom>
          <a:noFill/>
        </p:spPr>
        <p:txBody>
          <a:bodyPr wrap="square" lIns="68573" tIns="34286" rIns="68573" bIns="34286" rtlCol="0">
            <a:spAutoFit/>
          </a:bodyPr>
          <a:lstStyle/>
          <a:p>
            <a:pPr defTabSz="685165" fontAlgn="auto">
              <a:spcBef>
                <a:spcPts val="0"/>
              </a:spcBef>
              <a:spcAft>
                <a:spcPts val="0"/>
              </a:spcAft>
            </a:pP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altLang="zh-CN" sz="900" dirty="0">
              <a:latin typeface="微软雅黑" panose="020B0503020204020204" pitchFamily="34" charset="-122"/>
              <a:ea typeface="微软雅黑" panose="020B0503020204020204" pitchFamily="34" charset="-122"/>
              <a:sym typeface="微软雅黑" panose="020B0503020204020204" pitchFamily="34" charset="-122"/>
            </a:endParaRPr>
          </a:p>
          <a:p>
            <a:pPr defTabSz="685165" fontAlgn="auto">
              <a:spcBef>
                <a:spcPts val="0"/>
              </a:spcBef>
              <a:spcAft>
                <a:spcPts val="0"/>
              </a:spcAft>
            </a:pP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900" dirty="0">
              <a:solidFill>
                <a:prstClr val="white">
                  <a:lumMod val="50000"/>
                </a:prstClr>
              </a:solidFill>
              <a:latin typeface="微软雅黑" panose="020B0503020204020204" pitchFamily="34" charset="-122"/>
              <a:ea typeface="微软雅黑" panose="020B0503020204020204" pitchFamily="34" charset="-122"/>
            </a:endParaRPr>
          </a:p>
        </p:txBody>
      </p:sp>
      <p:sp>
        <p:nvSpPr>
          <p:cNvPr id="130" name="TextBox 129"/>
          <p:cNvSpPr txBox="1"/>
          <p:nvPr/>
        </p:nvSpPr>
        <p:spPr>
          <a:xfrm>
            <a:off x="5289986" y="3382376"/>
            <a:ext cx="2939518" cy="484740"/>
          </a:xfrm>
          <a:prstGeom prst="rect">
            <a:avLst/>
          </a:prstGeom>
          <a:noFill/>
        </p:spPr>
        <p:txBody>
          <a:bodyPr wrap="square" lIns="68573" tIns="34286" rIns="68573" bIns="34286" rtlCol="0">
            <a:spAutoFit/>
          </a:bodyPr>
          <a:lstStyle/>
          <a:p>
            <a:pPr defTabSz="685165" fontAlgn="auto">
              <a:spcBef>
                <a:spcPts val="0"/>
              </a:spcBef>
              <a:spcAft>
                <a:spcPts val="0"/>
              </a:spcAft>
            </a:pP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altLang="zh-CN" sz="900" dirty="0">
              <a:latin typeface="微软雅黑" panose="020B0503020204020204" pitchFamily="34" charset="-122"/>
              <a:ea typeface="微软雅黑" panose="020B0503020204020204" pitchFamily="34" charset="-122"/>
              <a:sym typeface="微软雅黑" panose="020B0503020204020204" pitchFamily="34" charset="-122"/>
            </a:endParaRPr>
          </a:p>
          <a:p>
            <a:pPr defTabSz="685165" fontAlgn="auto">
              <a:spcBef>
                <a:spcPts val="0"/>
              </a:spcBef>
              <a:spcAft>
                <a:spcPts val="0"/>
              </a:spcAft>
            </a:pP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900" dirty="0">
              <a:solidFill>
                <a:prstClr val="white">
                  <a:lumMod val="50000"/>
                </a:prstClr>
              </a:solidFill>
              <a:latin typeface="微软雅黑" panose="020B0503020204020204" pitchFamily="34" charset="-122"/>
              <a:ea typeface="微软雅黑" panose="020B0503020204020204" pitchFamily="34" charset="-122"/>
            </a:endParaRPr>
          </a:p>
        </p:txBody>
      </p:sp>
      <p:sp>
        <p:nvSpPr>
          <p:cNvPr id="131" name="TextBox 130"/>
          <p:cNvSpPr txBox="1"/>
          <p:nvPr/>
        </p:nvSpPr>
        <p:spPr>
          <a:xfrm>
            <a:off x="5289986" y="3883664"/>
            <a:ext cx="3030363" cy="484740"/>
          </a:xfrm>
          <a:prstGeom prst="rect">
            <a:avLst/>
          </a:prstGeom>
          <a:noFill/>
        </p:spPr>
        <p:txBody>
          <a:bodyPr wrap="square" lIns="68573" tIns="34286" rIns="68573" bIns="34286" rtlCol="0">
            <a:spAutoFit/>
          </a:bodyPr>
          <a:lstStyle/>
          <a:p>
            <a:pPr defTabSz="685165" fontAlgn="auto">
              <a:spcBef>
                <a:spcPts val="0"/>
              </a:spcBef>
              <a:spcAft>
                <a:spcPts val="0"/>
              </a:spcAft>
            </a:pP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altLang="zh-CN" sz="900" dirty="0">
              <a:latin typeface="微软雅黑" panose="020B0503020204020204" pitchFamily="34" charset="-122"/>
              <a:ea typeface="微软雅黑" panose="020B0503020204020204" pitchFamily="34" charset="-122"/>
              <a:sym typeface="微软雅黑" panose="020B0503020204020204" pitchFamily="34" charset="-122"/>
            </a:endParaRPr>
          </a:p>
          <a:p>
            <a:pPr defTabSz="685165" fontAlgn="auto">
              <a:spcBef>
                <a:spcPts val="0"/>
              </a:spcBef>
              <a:spcAft>
                <a:spcPts val="0"/>
              </a:spcAft>
            </a:pP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900" dirty="0">
              <a:solidFill>
                <a:prstClr val="white">
                  <a:lumMod val="50000"/>
                </a:prstClr>
              </a:solidFill>
              <a:latin typeface="微软雅黑" panose="020B0503020204020204" pitchFamily="34" charset="-122"/>
              <a:ea typeface="微软雅黑" panose="020B0503020204020204" pitchFamily="34" charset="-122"/>
            </a:endParaRPr>
          </a:p>
        </p:txBody>
      </p:sp>
      <p:sp>
        <p:nvSpPr>
          <p:cNvPr id="139" name="TextBox 138"/>
          <p:cNvSpPr txBox="1"/>
          <p:nvPr/>
        </p:nvSpPr>
        <p:spPr>
          <a:xfrm>
            <a:off x="4787102" y="1404256"/>
            <a:ext cx="1383136" cy="284685"/>
          </a:xfrm>
          <a:prstGeom prst="rect">
            <a:avLst/>
          </a:prstGeom>
          <a:noFill/>
          <a:ln>
            <a:noFill/>
          </a:ln>
        </p:spPr>
        <p:txBody>
          <a:bodyPr wrap="square" lIns="68573" tIns="34286" rIns="68573" bIns="34286" rtlCol="0">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点击添加标题</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4212162" y="2509121"/>
            <a:ext cx="908530" cy="1599155"/>
            <a:chOff x="5615422" y="3345495"/>
            <a:chExt cx="1211373" cy="2132206"/>
          </a:xfrm>
          <a:solidFill>
            <a:srgbClr val="C00000"/>
          </a:solidFill>
        </p:grpSpPr>
        <p:grpSp>
          <p:nvGrpSpPr>
            <p:cNvPr id="11" name="组合 10"/>
            <p:cNvGrpSpPr/>
            <p:nvPr/>
          </p:nvGrpSpPr>
          <p:grpSpPr>
            <a:xfrm>
              <a:off x="5615422" y="3379246"/>
              <a:ext cx="1211373" cy="2060941"/>
              <a:chOff x="5979346" y="3516214"/>
              <a:chExt cx="847449" cy="2060941"/>
            </a:xfrm>
            <a:grpFill/>
          </p:grpSpPr>
          <p:cxnSp>
            <p:nvCxnSpPr>
              <p:cNvPr id="3" name="直接连接符 2"/>
              <p:cNvCxnSpPr/>
              <p:nvPr/>
            </p:nvCxnSpPr>
            <p:spPr>
              <a:xfrm flipV="1">
                <a:off x="6448732" y="3516214"/>
                <a:ext cx="332576" cy="1"/>
              </a:xfrm>
              <a:prstGeom prst="line">
                <a:avLst/>
              </a:prstGeom>
              <a:grpFill/>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flipV="1">
                <a:off x="6095206" y="4182396"/>
                <a:ext cx="687967" cy="16862"/>
              </a:xfrm>
              <a:prstGeom prst="line">
                <a:avLst/>
              </a:prstGeom>
              <a:grpFill/>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flipV="1">
                <a:off x="5979346" y="5568121"/>
                <a:ext cx="803827" cy="9034"/>
              </a:xfrm>
              <a:prstGeom prst="line">
                <a:avLst/>
              </a:prstGeom>
              <a:grpFill/>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flipV="1">
                <a:off x="6022968" y="4920560"/>
                <a:ext cx="803827" cy="9034"/>
              </a:xfrm>
              <a:prstGeom prst="line">
                <a:avLst/>
              </a:prstGeom>
              <a:grpFill/>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98" name="椭圆 97"/>
            <p:cNvSpPr/>
            <p:nvPr/>
          </p:nvSpPr>
          <p:spPr>
            <a:xfrm>
              <a:off x="6740975" y="3345495"/>
              <a:ext cx="67501" cy="67501"/>
            </a:xfrm>
            <a:prstGeom prst="ellips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auto">
                <a:spcBef>
                  <a:spcPts val="0"/>
                </a:spcBef>
                <a:spcAft>
                  <a:spcPts val="0"/>
                </a:spcAft>
              </a:pPr>
              <a:endParaRPr lang="zh-CN" altLang="en-US" sz="1425">
                <a:solidFill>
                  <a:prstClr val="white"/>
                </a:solidFill>
                <a:latin typeface="微软雅黑" panose="020B0503020204020204" pitchFamily="34" charset="-122"/>
                <a:ea typeface="微软雅黑" panose="020B0503020204020204" pitchFamily="34" charset="-122"/>
              </a:endParaRPr>
            </a:p>
          </p:txBody>
        </p:sp>
        <p:sp>
          <p:nvSpPr>
            <p:cNvPr id="141" name="椭圆 140"/>
            <p:cNvSpPr/>
            <p:nvPr/>
          </p:nvSpPr>
          <p:spPr>
            <a:xfrm>
              <a:off x="6726463" y="4024476"/>
              <a:ext cx="67501" cy="67501"/>
            </a:xfrm>
            <a:prstGeom prst="ellips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auto">
                <a:spcBef>
                  <a:spcPts val="0"/>
                </a:spcBef>
                <a:spcAft>
                  <a:spcPts val="0"/>
                </a:spcAft>
              </a:pPr>
              <a:endParaRPr lang="zh-CN" altLang="en-US" sz="1425">
                <a:solidFill>
                  <a:prstClr val="white"/>
                </a:solidFill>
                <a:latin typeface="微软雅黑" panose="020B0503020204020204" pitchFamily="34" charset="-122"/>
                <a:ea typeface="微软雅黑" panose="020B0503020204020204" pitchFamily="34" charset="-122"/>
              </a:endParaRPr>
            </a:p>
          </p:txBody>
        </p:sp>
        <p:sp>
          <p:nvSpPr>
            <p:cNvPr id="142" name="椭圆 141"/>
            <p:cNvSpPr/>
            <p:nvPr/>
          </p:nvSpPr>
          <p:spPr>
            <a:xfrm>
              <a:off x="6726463" y="4749307"/>
              <a:ext cx="67501" cy="67501"/>
            </a:xfrm>
            <a:prstGeom prst="ellips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auto">
                <a:spcBef>
                  <a:spcPts val="0"/>
                </a:spcBef>
                <a:spcAft>
                  <a:spcPts val="0"/>
                </a:spcAft>
              </a:pPr>
              <a:endParaRPr lang="zh-CN" altLang="en-US" sz="1425">
                <a:solidFill>
                  <a:prstClr val="white"/>
                </a:solidFill>
                <a:latin typeface="微软雅黑" panose="020B0503020204020204" pitchFamily="34" charset="-122"/>
                <a:ea typeface="微软雅黑" panose="020B0503020204020204" pitchFamily="34" charset="-122"/>
              </a:endParaRPr>
            </a:p>
          </p:txBody>
        </p:sp>
        <p:sp>
          <p:nvSpPr>
            <p:cNvPr id="143" name="椭圆 142"/>
            <p:cNvSpPr/>
            <p:nvPr/>
          </p:nvSpPr>
          <p:spPr>
            <a:xfrm>
              <a:off x="6734077" y="5410200"/>
              <a:ext cx="67501" cy="67501"/>
            </a:xfrm>
            <a:prstGeom prst="ellips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auto">
                <a:spcBef>
                  <a:spcPts val="0"/>
                </a:spcBef>
                <a:spcAft>
                  <a:spcPts val="0"/>
                </a:spcAft>
              </a:pPr>
              <a:endParaRPr lang="zh-CN" altLang="en-US" sz="1425">
                <a:solidFill>
                  <a:prstClr val="white"/>
                </a:solidFill>
                <a:latin typeface="微软雅黑" panose="020B0503020204020204" pitchFamily="34" charset="-122"/>
                <a:ea typeface="微软雅黑" panose="020B0503020204020204" pitchFamily="34" charset="-122"/>
              </a:endParaRPr>
            </a:p>
          </p:txBody>
        </p:sp>
      </p:grpSp>
      <p:sp>
        <p:nvSpPr>
          <p:cNvPr id="161" name="TextBox 160"/>
          <p:cNvSpPr txBox="1"/>
          <p:nvPr/>
        </p:nvSpPr>
        <p:spPr>
          <a:xfrm>
            <a:off x="6019762" y="1397055"/>
            <a:ext cx="2963897" cy="346241"/>
          </a:xfrm>
          <a:prstGeom prst="rect">
            <a:avLst/>
          </a:prstGeom>
          <a:noFill/>
        </p:spPr>
        <p:txBody>
          <a:bodyPr wrap="square" lIns="68573" tIns="34286" rIns="68573" bIns="34286" rtlCol="0">
            <a:spAutoFit/>
          </a:bodyPr>
          <a:lstStyle/>
          <a:p>
            <a:pPr defTabSz="685165" fontAlgn="auto">
              <a:spcBef>
                <a:spcPts val="0"/>
              </a:spcBef>
              <a:spcAft>
                <a:spcPts val="0"/>
              </a:spcAft>
            </a:pP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点击此处添加文字点击此处添加文字</a:t>
            </a: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点击此处添加文字点击此处添加文字</a:t>
            </a: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0" name="Freeform 71"/>
          <p:cNvSpPr/>
          <p:nvPr/>
        </p:nvSpPr>
        <p:spPr bwMode="auto">
          <a:xfrm>
            <a:off x="4336933" y="2365115"/>
            <a:ext cx="536330" cy="300532"/>
          </a:xfrm>
          <a:custGeom>
            <a:avLst/>
            <a:gdLst>
              <a:gd name="T0" fmla="*/ 24 w 152"/>
              <a:gd name="T1" fmla="*/ 0 h 110"/>
              <a:gd name="T2" fmla="*/ 152 w 152"/>
              <a:gd name="T3" fmla="*/ 0 h 110"/>
              <a:gd name="T4" fmla="*/ 126 w 152"/>
              <a:gd name="T5" fmla="*/ 110 h 110"/>
              <a:gd name="T6" fmla="*/ 0 w 152"/>
              <a:gd name="T7" fmla="*/ 110 h 110"/>
              <a:gd name="T8" fmla="*/ 24 w 152"/>
              <a:gd name="T9" fmla="*/ 0 h 110"/>
            </a:gdLst>
            <a:ahLst/>
            <a:cxnLst>
              <a:cxn ang="0">
                <a:pos x="T0" y="T1"/>
              </a:cxn>
              <a:cxn ang="0">
                <a:pos x="T2" y="T3"/>
              </a:cxn>
              <a:cxn ang="0">
                <a:pos x="T4" y="T5"/>
              </a:cxn>
              <a:cxn ang="0">
                <a:pos x="T6" y="T7"/>
              </a:cxn>
              <a:cxn ang="0">
                <a:pos x="T8" y="T9"/>
              </a:cxn>
            </a:cxnLst>
            <a:rect l="0" t="0" r="r" b="b"/>
            <a:pathLst>
              <a:path w="152" h="110">
                <a:moveTo>
                  <a:pt x="24" y="0"/>
                </a:moveTo>
                <a:lnTo>
                  <a:pt x="152" y="0"/>
                </a:lnTo>
                <a:lnTo>
                  <a:pt x="126" y="110"/>
                </a:lnTo>
                <a:lnTo>
                  <a:pt x="0" y="110"/>
                </a:lnTo>
                <a:lnTo>
                  <a:pt x="24" y="0"/>
                </a:lnTo>
                <a:close/>
              </a:path>
            </a:pathLst>
          </a:custGeom>
          <a:solidFill>
            <a:srgbClr val="C00000"/>
          </a:solidFill>
          <a:ln w="4" cap="flat">
            <a:noFill/>
            <a:prstDash val="solid"/>
            <a:miter lim="800000"/>
          </a:ln>
        </p:spPr>
        <p:txBody>
          <a:bodyPr vert="horz" wrap="square" lIns="68573" tIns="34286" rIns="68573" bIns="34286" numCol="1" anchor="ctr" anchorCtr="0" compatLnSpc="1">
            <a:normAutofit/>
          </a:bodyPr>
          <a:lstStyle/>
          <a:p>
            <a:pPr algn="ctr" defTabSz="685165" fontAlgn="auto">
              <a:spcBef>
                <a:spcPts val="0"/>
              </a:spcBef>
              <a:spcAft>
                <a:spcPts val="0"/>
              </a:spcAft>
            </a:pPr>
            <a:r>
              <a:rPr lang="en-US" altLang="zh-CN" sz="1425" dirty="0">
                <a:solidFill>
                  <a:prstClr val="white">
                    <a:lumMod val="95000"/>
                  </a:prstClr>
                </a:solidFill>
                <a:latin typeface="微软雅黑" panose="020B0503020204020204" pitchFamily="34" charset="-122"/>
                <a:ea typeface="微软雅黑" panose="020B0503020204020204" pitchFamily="34" charset="-122"/>
              </a:rPr>
              <a:t>01</a:t>
            </a:r>
            <a:endParaRPr lang="zh-CN" altLang="en-US" sz="1425" dirty="0">
              <a:solidFill>
                <a:prstClr val="white">
                  <a:lumMod val="95000"/>
                </a:prstClr>
              </a:solidFill>
              <a:latin typeface="微软雅黑" panose="020B0503020204020204" pitchFamily="34" charset="-122"/>
              <a:ea typeface="微软雅黑" panose="020B0503020204020204" pitchFamily="34" charset="-122"/>
            </a:endParaRPr>
          </a:p>
        </p:txBody>
      </p:sp>
      <p:sp>
        <p:nvSpPr>
          <p:cNvPr id="113" name="Freeform 71"/>
          <p:cNvSpPr/>
          <p:nvPr/>
        </p:nvSpPr>
        <p:spPr bwMode="auto">
          <a:xfrm>
            <a:off x="4212162" y="2880475"/>
            <a:ext cx="536330" cy="300532"/>
          </a:xfrm>
          <a:custGeom>
            <a:avLst/>
            <a:gdLst>
              <a:gd name="T0" fmla="*/ 24 w 152"/>
              <a:gd name="T1" fmla="*/ 0 h 110"/>
              <a:gd name="T2" fmla="*/ 152 w 152"/>
              <a:gd name="T3" fmla="*/ 0 h 110"/>
              <a:gd name="T4" fmla="*/ 126 w 152"/>
              <a:gd name="T5" fmla="*/ 110 h 110"/>
              <a:gd name="T6" fmla="*/ 0 w 152"/>
              <a:gd name="T7" fmla="*/ 110 h 110"/>
              <a:gd name="T8" fmla="*/ 24 w 152"/>
              <a:gd name="T9" fmla="*/ 0 h 110"/>
            </a:gdLst>
            <a:ahLst/>
            <a:cxnLst>
              <a:cxn ang="0">
                <a:pos x="T0" y="T1"/>
              </a:cxn>
              <a:cxn ang="0">
                <a:pos x="T2" y="T3"/>
              </a:cxn>
              <a:cxn ang="0">
                <a:pos x="T4" y="T5"/>
              </a:cxn>
              <a:cxn ang="0">
                <a:pos x="T6" y="T7"/>
              </a:cxn>
              <a:cxn ang="0">
                <a:pos x="T8" y="T9"/>
              </a:cxn>
            </a:cxnLst>
            <a:rect l="0" t="0" r="r" b="b"/>
            <a:pathLst>
              <a:path w="152" h="110">
                <a:moveTo>
                  <a:pt x="24" y="0"/>
                </a:moveTo>
                <a:lnTo>
                  <a:pt x="152" y="0"/>
                </a:lnTo>
                <a:lnTo>
                  <a:pt x="126" y="110"/>
                </a:lnTo>
                <a:lnTo>
                  <a:pt x="0" y="110"/>
                </a:lnTo>
                <a:lnTo>
                  <a:pt x="24" y="0"/>
                </a:lnTo>
                <a:close/>
              </a:path>
            </a:pathLst>
          </a:custGeom>
          <a:solidFill>
            <a:srgbClr val="C00000"/>
          </a:solidFill>
          <a:ln w="4" cap="flat">
            <a:noFill/>
            <a:prstDash val="solid"/>
            <a:miter lim="800000"/>
          </a:ln>
        </p:spPr>
        <p:txBody>
          <a:bodyPr vert="horz" wrap="square" lIns="68573" tIns="34286" rIns="68573" bIns="34286" numCol="1" anchor="t" anchorCtr="0" compatLnSpc="1">
            <a:normAutofit/>
          </a:bodyPr>
          <a:lstStyle/>
          <a:p>
            <a:pPr algn="ctr" defTabSz="685165" fontAlgn="auto">
              <a:spcBef>
                <a:spcPts val="0"/>
              </a:spcBef>
              <a:spcAft>
                <a:spcPts val="0"/>
              </a:spcAft>
            </a:pPr>
            <a:r>
              <a:rPr lang="en-US" altLang="zh-CN" sz="1425" dirty="0">
                <a:solidFill>
                  <a:prstClr val="white">
                    <a:lumMod val="95000"/>
                  </a:prstClr>
                </a:solidFill>
                <a:latin typeface="微软雅黑" panose="020B0503020204020204" pitchFamily="34" charset="-122"/>
                <a:ea typeface="微软雅黑" panose="020B0503020204020204" pitchFamily="34" charset="-122"/>
              </a:rPr>
              <a:t>02</a:t>
            </a:r>
            <a:endParaRPr lang="zh-CN" altLang="en-US" sz="1425" dirty="0">
              <a:solidFill>
                <a:prstClr val="white">
                  <a:lumMod val="95000"/>
                </a:prstClr>
              </a:solidFill>
              <a:latin typeface="微软雅黑" panose="020B0503020204020204" pitchFamily="34" charset="-122"/>
              <a:ea typeface="微软雅黑" panose="020B0503020204020204" pitchFamily="34" charset="-122"/>
            </a:endParaRPr>
          </a:p>
          <a:p>
            <a:pPr defTabSz="685165" fontAlgn="auto">
              <a:spcBef>
                <a:spcPts val="0"/>
              </a:spcBef>
              <a:spcAft>
                <a:spcPts val="0"/>
              </a:spcAft>
            </a:pPr>
            <a:endParaRPr lang="zh-CN" altLang="en-US" sz="1425" dirty="0">
              <a:solidFill>
                <a:prstClr val="black"/>
              </a:solidFill>
              <a:latin typeface="微软雅黑" panose="020B0503020204020204" pitchFamily="34" charset="-122"/>
              <a:ea typeface="微软雅黑" panose="020B0503020204020204" pitchFamily="34" charset="-122"/>
            </a:endParaRPr>
          </a:p>
        </p:txBody>
      </p:sp>
      <p:sp>
        <p:nvSpPr>
          <p:cNvPr id="114" name="Freeform 71"/>
          <p:cNvSpPr/>
          <p:nvPr/>
        </p:nvSpPr>
        <p:spPr bwMode="auto">
          <a:xfrm>
            <a:off x="4076503" y="3395833"/>
            <a:ext cx="536330" cy="300532"/>
          </a:xfrm>
          <a:custGeom>
            <a:avLst/>
            <a:gdLst>
              <a:gd name="T0" fmla="*/ 24 w 152"/>
              <a:gd name="T1" fmla="*/ 0 h 110"/>
              <a:gd name="T2" fmla="*/ 152 w 152"/>
              <a:gd name="T3" fmla="*/ 0 h 110"/>
              <a:gd name="T4" fmla="*/ 126 w 152"/>
              <a:gd name="T5" fmla="*/ 110 h 110"/>
              <a:gd name="T6" fmla="*/ 0 w 152"/>
              <a:gd name="T7" fmla="*/ 110 h 110"/>
              <a:gd name="T8" fmla="*/ 24 w 152"/>
              <a:gd name="T9" fmla="*/ 0 h 110"/>
            </a:gdLst>
            <a:ahLst/>
            <a:cxnLst>
              <a:cxn ang="0">
                <a:pos x="T0" y="T1"/>
              </a:cxn>
              <a:cxn ang="0">
                <a:pos x="T2" y="T3"/>
              </a:cxn>
              <a:cxn ang="0">
                <a:pos x="T4" y="T5"/>
              </a:cxn>
              <a:cxn ang="0">
                <a:pos x="T6" y="T7"/>
              </a:cxn>
              <a:cxn ang="0">
                <a:pos x="T8" y="T9"/>
              </a:cxn>
            </a:cxnLst>
            <a:rect l="0" t="0" r="r" b="b"/>
            <a:pathLst>
              <a:path w="152" h="110">
                <a:moveTo>
                  <a:pt x="24" y="0"/>
                </a:moveTo>
                <a:lnTo>
                  <a:pt x="152" y="0"/>
                </a:lnTo>
                <a:lnTo>
                  <a:pt x="126" y="110"/>
                </a:lnTo>
                <a:lnTo>
                  <a:pt x="0" y="110"/>
                </a:lnTo>
                <a:lnTo>
                  <a:pt x="24" y="0"/>
                </a:lnTo>
                <a:close/>
              </a:path>
            </a:pathLst>
          </a:custGeom>
          <a:solidFill>
            <a:srgbClr val="C00000"/>
          </a:solidFill>
          <a:ln w="4" cap="flat">
            <a:noFill/>
            <a:prstDash val="solid"/>
            <a:miter lim="800000"/>
          </a:ln>
        </p:spPr>
        <p:txBody>
          <a:bodyPr vert="horz" wrap="square" lIns="68573" tIns="34286" rIns="68573" bIns="34286" numCol="1" anchor="t" anchorCtr="0" compatLnSpc="1">
            <a:normAutofit/>
          </a:bodyPr>
          <a:lstStyle/>
          <a:p>
            <a:pPr algn="ctr" defTabSz="685165" fontAlgn="auto">
              <a:spcBef>
                <a:spcPts val="0"/>
              </a:spcBef>
              <a:spcAft>
                <a:spcPts val="0"/>
              </a:spcAft>
            </a:pPr>
            <a:r>
              <a:rPr lang="en-US" altLang="zh-CN" sz="1425" dirty="0">
                <a:solidFill>
                  <a:prstClr val="white">
                    <a:lumMod val="95000"/>
                  </a:prstClr>
                </a:solidFill>
                <a:latin typeface="微软雅黑" panose="020B0503020204020204" pitchFamily="34" charset="-122"/>
                <a:ea typeface="微软雅黑" panose="020B0503020204020204" pitchFamily="34" charset="-122"/>
              </a:rPr>
              <a:t>03</a:t>
            </a:r>
            <a:endParaRPr lang="zh-CN" altLang="en-US" sz="1425" dirty="0">
              <a:solidFill>
                <a:prstClr val="white">
                  <a:lumMod val="95000"/>
                </a:prstClr>
              </a:solidFill>
              <a:latin typeface="微软雅黑" panose="020B0503020204020204" pitchFamily="34" charset="-122"/>
              <a:ea typeface="微软雅黑" panose="020B0503020204020204" pitchFamily="34" charset="-122"/>
            </a:endParaRPr>
          </a:p>
          <a:p>
            <a:pPr defTabSz="685165" fontAlgn="auto">
              <a:spcBef>
                <a:spcPts val="0"/>
              </a:spcBef>
              <a:spcAft>
                <a:spcPts val="0"/>
              </a:spcAft>
            </a:pPr>
            <a:endParaRPr lang="zh-CN" altLang="en-US" sz="1425" dirty="0">
              <a:solidFill>
                <a:prstClr val="black"/>
              </a:solidFill>
              <a:latin typeface="微软雅黑" panose="020B0503020204020204" pitchFamily="34" charset="-122"/>
              <a:ea typeface="微软雅黑" panose="020B0503020204020204" pitchFamily="34" charset="-122"/>
            </a:endParaRPr>
          </a:p>
        </p:txBody>
      </p:sp>
      <p:sp>
        <p:nvSpPr>
          <p:cNvPr id="118" name="Freeform 71"/>
          <p:cNvSpPr/>
          <p:nvPr/>
        </p:nvSpPr>
        <p:spPr bwMode="auto">
          <a:xfrm>
            <a:off x="3936488" y="3911191"/>
            <a:ext cx="536330" cy="300532"/>
          </a:xfrm>
          <a:custGeom>
            <a:avLst/>
            <a:gdLst>
              <a:gd name="T0" fmla="*/ 24 w 152"/>
              <a:gd name="T1" fmla="*/ 0 h 110"/>
              <a:gd name="T2" fmla="*/ 152 w 152"/>
              <a:gd name="T3" fmla="*/ 0 h 110"/>
              <a:gd name="T4" fmla="*/ 126 w 152"/>
              <a:gd name="T5" fmla="*/ 110 h 110"/>
              <a:gd name="T6" fmla="*/ 0 w 152"/>
              <a:gd name="T7" fmla="*/ 110 h 110"/>
              <a:gd name="T8" fmla="*/ 24 w 152"/>
              <a:gd name="T9" fmla="*/ 0 h 110"/>
            </a:gdLst>
            <a:ahLst/>
            <a:cxnLst>
              <a:cxn ang="0">
                <a:pos x="T0" y="T1"/>
              </a:cxn>
              <a:cxn ang="0">
                <a:pos x="T2" y="T3"/>
              </a:cxn>
              <a:cxn ang="0">
                <a:pos x="T4" y="T5"/>
              </a:cxn>
              <a:cxn ang="0">
                <a:pos x="T6" y="T7"/>
              </a:cxn>
              <a:cxn ang="0">
                <a:pos x="T8" y="T9"/>
              </a:cxn>
            </a:cxnLst>
            <a:rect l="0" t="0" r="r" b="b"/>
            <a:pathLst>
              <a:path w="152" h="110">
                <a:moveTo>
                  <a:pt x="24" y="0"/>
                </a:moveTo>
                <a:lnTo>
                  <a:pt x="152" y="0"/>
                </a:lnTo>
                <a:lnTo>
                  <a:pt x="126" y="110"/>
                </a:lnTo>
                <a:lnTo>
                  <a:pt x="0" y="110"/>
                </a:lnTo>
                <a:lnTo>
                  <a:pt x="24" y="0"/>
                </a:lnTo>
                <a:close/>
              </a:path>
            </a:pathLst>
          </a:custGeom>
          <a:solidFill>
            <a:srgbClr val="C00000"/>
          </a:solidFill>
          <a:ln w="4" cap="flat">
            <a:noFill/>
            <a:prstDash val="solid"/>
            <a:miter lim="800000"/>
          </a:ln>
        </p:spPr>
        <p:txBody>
          <a:bodyPr vert="horz" wrap="square" lIns="68573" tIns="34286" rIns="68573" bIns="34286" numCol="1" anchor="t" anchorCtr="0" compatLnSpc="1">
            <a:normAutofit/>
          </a:bodyPr>
          <a:lstStyle/>
          <a:p>
            <a:pPr algn="ctr" defTabSz="685165" fontAlgn="auto">
              <a:spcBef>
                <a:spcPts val="0"/>
              </a:spcBef>
              <a:spcAft>
                <a:spcPts val="0"/>
              </a:spcAft>
            </a:pPr>
            <a:r>
              <a:rPr lang="en-US" altLang="zh-CN" sz="1425" dirty="0">
                <a:solidFill>
                  <a:prstClr val="white">
                    <a:lumMod val="95000"/>
                  </a:prstClr>
                </a:solidFill>
                <a:latin typeface="微软雅黑" panose="020B0503020204020204" pitchFamily="34" charset="-122"/>
                <a:ea typeface="微软雅黑" panose="020B0503020204020204" pitchFamily="34" charset="-122"/>
              </a:rPr>
              <a:t>04</a:t>
            </a:r>
            <a:endParaRPr lang="zh-CN" altLang="en-US" sz="1425" dirty="0">
              <a:solidFill>
                <a:prstClr val="white">
                  <a:lumMod val="95000"/>
                </a:prstClr>
              </a:solidFill>
              <a:latin typeface="微软雅黑" panose="020B0503020204020204" pitchFamily="34" charset="-122"/>
              <a:ea typeface="微软雅黑" panose="020B0503020204020204" pitchFamily="34" charset="-122"/>
            </a:endParaRPr>
          </a:p>
          <a:p>
            <a:pPr algn="ctr" defTabSz="685165" fontAlgn="auto">
              <a:spcBef>
                <a:spcPts val="0"/>
              </a:spcBef>
              <a:spcAft>
                <a:spcPts val="0"/>
              </a:spcAft>
            </a:pPr>
            <a:endParaRPr lang="zh-CN" altLang="en-US" sz="1425" dirty="0">
              <a:solidFill>
                <a:prstClr val="white">
                  <a:lumMod val="95000"/>
                </a:prstClr>
              </a:solidFill>
              <a:latin typeface="微软雅黑" panose="020B0503020204020204" pitchFamily="34" charset="-122"/>
              <a:ea typeface="微软雅黑" panose="020B0503020204020204" pitchFamily="34" charset="-122"/>
            </a:endParaRPr>
          </a:p>
        </p:txBody>
      </p:sp>
      <p:pic>
        <p:nvPicPr>
          <p:cNvPr id="30" name="图片 29"/>
          <p:cNvPicPr>
            <a:picLocks noChangeAspect="1"/>
          </p:cNvPicPr>
          <p:nvPr/>
        </p:nvPicPr>
        <p:blipFill>
          <a:blip r:embed="rId4">
            <a:extLst>
              <a:ext uri="{28A0092B-C50C-407E-A947-70E740481C1C}">
                <a14:useLocalDpi xmlns:a14="http://schemas.microsoft.com/office/drawing/2010/main" val="0"/>
              </a:ext>
            </a:extLst>
          </a:blip>
          <a:srcRect l="91" t="1221" r="443" b="1389"/>
          <a:stretch>
            <a:fillRect/>
          </a:stretch>
        </p:blipFill>
        <p:spPr>
          <a:xfrm>
            <a:off x="-12362" y="1272351"/>
            <a:ext cx="4655406" cy="3073636"/>
          </a:xfrm>
          <a:custGeom>
            <a:avLst/>
            <a:gdLst>
              <a:gd name="connsiteX0" fmla="*/ 852670 w 4263351"/>
              <a:gd name="connsiteY0" fmla="*/ 0 h 2782943"/>
              <a:gd name="connsiteX1" fmla="*/ 4263351 w 4263351"/>
              <a:gd name="connsiteY1" fmla="*/ 0 h 2782943"/>
              <a:gd name="connsiteX2" fmla="*/ 3410681 w 4263351"/>
              <a:gd name="connsiteY2" fmla="*/ 2782943 h 2782943"/>
              <a:gd name="connsiteX3" fmla="*/ 0 w 4263351"/>
              <a:gd name="connsiteY3" fmla="*/ 2782943 h 2782943"/>
            </a:gdLst>
            <a:ahLst/>
            <a:cxnLst>
              <a:cxn ang="0">
                <a:pos x="connsiteX0" y="connsiteY0"/>
              </a:cxn>
              <a:cxn ang="0">
                <a:pos x="connsiteX1" y="connsiteY1"/>
              </a:cxn>
              <a:cxn ang="0">
                <a:pos x="connsiteX2" y="connsiteY2"/>
              </a:cxn>
              <a:cxn ang="0">
                <a:pos x="connsiteX3" y="connsiteY3"/>
              </a:cxn>
            </a:cxnLst>
            <a:rect l="l" t="t" r="r" b="b"/>
            <a:pathLst>
              <a:path w="4263351" h="2782943">
                <a:moveTo>
                  <a:pt x="852670" y="0"/>
                </a:moveTo>
                <a:lnTo>
                  <a:pt x="4263351" y="0"/>
                </a:lnTo>
                <a:lnTo>
                  <a:pt x="3410681" y="2782943"/>
                </a:lnTo>
                <a:lnTo>
                  <a:pt x="0" y="2782943"/>
                </a:lnTo>
                <a:close/>
              </a:path>
            </a:pathLst>
          </a:custGeom>
        </p:spPr>
      </p:pic>
      <p:sp>
        <p:nvSpPr>
          <p:cNvPr id="31" name="Rectangle 36"/>
          <p:cNvSpPr>
            <a:spLocks noChangeArrowheads="1"/>
          </p:cNvSpPr>
          <p:nvPr/>
        </p:nvSpPr>
        <p:spPr bwMode="auto">
          <a:xfrm>
            <a:off x="822434" y="234429"/>
            <a:ext cx="17331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r>
              <a:rPr lang="zh-CN" altLang="zh-CN" sz="2000" b="1" dirty="0">
                <a:latin typeface="微软雅黑" panose="020B0503020204020204" pitchFamily="34" charset="-122"/>
                <a:ea typeface="微软雅黑" panose="020B0503020204020204" pitchFamily="34" charset="-122"/>
              </a:rPr>
              <a:t>点击添加标题</a:t>
            </a:r>
            <a:endParaRPr lang="zh-CN" altLang="zh-CN" sz="2000" dirty="0">
              <a:latin typeface="微软雅黑" panose="020B0503020204020204" pitchFamily="34" charset="-122"/>
              <a:ea typeface="微软雅黑" panose="020B0503020204020204" pitchFamily="34" charset="-122"/>
            </a:endParaRPr>
          </a:p>
        </p:txBody>
      </p:sp>
      <p:pic>
        <p:nvPicPr>
          <p:cNvPr id="32" name="图片 3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6595" y="183694"/>
            <a:ext cx="808746" cy="450845"/>
          </a:xfrm>
          <a:prstGeom prst="rect">
            <a:avLst/>
          </a:prstGeom>
        </p:spPr>
      </p:pic>
      <p:sp>
        <p:nvSpPr>
          <p:cNvPr id="34" name="TextBox 138"/>
          <p:cNvSpPr txBox="1"/>
          <p:nvPr/>
        </p:nvSpPr>
        <p:spPr>
          <a:xfrm>
            <a:off x="5890791" y="1989875"/>
            <a:ext cx="1828752" cy="346241"/>
          </a:xfrm>
          <a:prstGeom prst="rect">
            <a:avLst/>
          </a:prstGeom>
          <a:noFill/>
          <a:ln>
            <a:noFill/>
          </a:ln>
        </p:spPr>
        <p:txBody>
          <a:bodyPr wrap="square" lIns="68573" tIns="34286" rIns="68573" bIns="34286" rtlCol="0">
            <a:spAutoFit/>
          </a:bodyPr>
          <a:lstStyle/>
          <a:p>
            <a:r>
              <a:rPr lang="zh-CN" altLang="en-US" b="1" dirty="0">
                <a:latin typeface="微软雅黑" panose="020B0503020204020204" pitchFamily="34" charset="-122"/>
                <a:ea typeface="微软雅黑" panose="020B0503020204020204" pitchFamily="34" charset="-122"/>
              </a:rPr>
              <a:t>点击添加标题</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000">
        <p14:prism isInverted="1"/>
      </p:transition>
    </mc:Choice>
    <mc:Fallback>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down)">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p:cTn id="12" dur="500" fill="hold"/>
                                        <p:tgtEl>
                                          <p:spTgt spid="32"/>
                                        </p:tgtEl>
                                        <p:attrNameLst>
                                          <p:attrName>ppt_w</p:attrName>
                                        </p:attrNameLst>
                                      </p:cBhvr>
                                      <p:tavLst>
                                        <p:tav tm="0">
                                          <p:val>
                                            <p:fltVal val="0"/>
                                          </p:val>
                                        </p:tav>
                                        <p:tav tm="100000">
                                          <p:val>
                                            <p:strVal val="#ppt_w"/>
                                          </p:val>
                                        </p:tav>
                                      </p:tavLst>
                                    </p:anim>
                                    <p:anim calcmode="lin" valueType="num">
                                      <p:cBhvr>
                                        <p:cTn id="13" dur="500" fill="hold"/>
                                        <p:tgtEl>
                                          <p:spTgt spid="32"/>
                                        </p:tgtEl>
                                        <p:attrNameLst>
                                          <p:attrName>ppt_h</p:attrName>
                                        </p:attrNameLst>
                                      </p:cBhvr>
                                      <p:tavLst>
                                        <p:tav tm="0">
                                          <p:val>
                                            <p:fltVal val="0"/>
                                          </p:val>
                                        </p:tav>
                                        <p:tav tm="100000">
                                          <p:val>
                                            <p:strVal val="#ppt_h"/>
                                          </p:val>
                                        </p:tav>
                                      </p:tavLst>
                                    </p:anim>
                                    <p:animEffect transition="in" filter="fade">
                                      <p:cBhvr>
                                        <p:cTn id="14" dur="500"/>
                                        <p:tgtEl>
                                          <p:spTgt spid="32"/>
                                        </p:tgtEl>
                                      </p:cBhvr>
                                    </p:animEffect>
                                  </p:childTnLst>
                                </p:cTn>
                              </p:par>
                              <p:par>
                                <p:cTn id="15" presetID="2" presetClass="entr" presetSubtype="8"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fill="hold"/>
                                        <p:tgtEl>
                                          <p:spTgt spid="31"/>
                                        </p:tgtEl>
                                        <p:attrNameLst>
                                          <p:attrName>ppt_x</p:attrName>
                                        </p:attrNameLst>
                                      </p:cBhvr>
                                      <p:tavLst>
                                        <p:tav tm="0">
                                          <p:val>
                                            <p:strVal val="0-#ppt_w/2"/>
                                          </p:val>
                                        </p:tav>
                                        <p:tav tm="100000">
                                          <p:val>
                                            <p:strVal val="#ppt_x"/>
                                          </p:val>
                                        </p:tav>
                                      </p:tavLst>
                                    </p:anim>
                                    <p:anim calcmode="lin" valueType="num">
                                      <p:cBhvr additive="base">
                                        <p:cTn id="18" dur="500" fill="hold"/>
                                        <p:tgtEl>
                                          <p:spTgt spid="31"/>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2" presetClass="entr" presetSubtype="2" fill="hold" grpId="0" nodeType="afterEffect">
                                  <p:stCondLst>
                                    <p:cond delay="0"/>
                                  </p:stCondLst>
                                  <p:childTnLst>
                                    <p:set>
                                      <p:cBhvr>
                                        <p:cTn id="21" dur="1" fill="hold">
                                          <p:stCondLst>
                                            <p:cond delay="0"/>
                                          </p:stCondLst>
                                        </p:cTn>
                                        <p:tgtEl>
                                          <p:spTgt spid="90"/>
                                        </p:tgtEl>
                                        <p:attrNameLst>
                                          <p:attrName>style.visibility</p:attrName>
                                        </p:attrNameLst>
                                      </p:cBhvr>
                                      <p:to>
                                        <p:strVal val="visible"/>
                                      </p:to>
                                    </p:set>
                                    <p:anim calcmode="lin" valueType="num">
                                      <p:cBhvr additive="base">
                                        <p:cTn id="22" dur="500" fill="hold"/>
                                        <p:tgtEl>
                                          <p:spTgt spid="90"/>
                                        </p:tgtEl>
                                        <p:attrNameLst>
                                          <p:attrName>ppt_x</p:attrName>
                                        </p:attrNameLst>
                                      </p:cBhvr>
                                      <p:tavLst>
                                        <p:tav tm="0">
                                          <p:val>
                                            <p:strVal val="1+#ppt_w/2"/>
                                          </p:val>
                                        </p:tav>
                                        <p:tav tm="100000">
                                          <p:val>
                                            <p:strVal val="#ppt_x"/>
                                          </p:val>
                                        </p:tav>
                                      </p:tavLst>
                                    </p:anim>
                                    <p:anim calcmode="lin" valueType="num">
                                      <p:cBhvr additive="base">
                                        <p:cTn id="23" dur="500" fill="hold"/>
                                        <p:tgtEl>
                                          <p:spTgt spid="90"/>
                                        </p:tgtEl>
                                        <p:attrNameLst>
                                          <p:attrName>ppt_y</p:attrName>
                                        </p:attrNameLst>
                                      </p:cBhvr>
                                      <p:tavLst>
                                        <p:tav tm="0">
                                          <p:val>
                                            <p:strVal val="#ppt_y"/>
                                          </p:val>
                                        </p:tav>
                                        <p:tav tm="100000">
                                          <p:val>
                                            <p:strVal val="#ppt_y"/>
                                          </p:val>
                                        </p:tav>
                                      </p:tavLst>
                                    </p:anim>
                                  </p:childTnLst>
                                </p:cTn>
                              </p:par>
                            </p:childTnLst>
                          </p:cTn>
                        </p:par>
                        <p:par>
                          <p:cTn id="24" fill="hold">
                            <p:stCondLst>
                              <p:cond delay="1000"/>
                            </p:stCondLst>
                            <p:childTnLst>
                              <p:par>
                                <p:cTn id="25" presetID="14" presetClass="entr" presetSubtype="10" fill="hold" grpId="0" nodeType="afterEffect">
                                  <p:stCondLst>
                                    <p:cond delay="0"/>
                                  </p:stCondLst>
                                  <p:childTnLst>
                                    <p:set>
                                      <p:cBhvr>
                                        <p:cTn id="26" dur="1" fill="hold">
                                          <p:stCondLst>
                                            <p:cond delay="0"/>
                                          </p:stCondLst>
                                        </p:cTn>
                                        <p:tgtEl>
                                          <p:spTgt spid="139"/>
                                        </p:tgtEl>
                                        <p:attrNameLst>
                                          <p:attrName>style.visibility</p:attrName>
                                        </p:attrNameLst>
                                      </p:cBhvr>
                                      <p:to>
                                        <p:strVal val="visible"/>
                                      </p:to>
                                    </p:set>
                                    <p:animEffect transition="in" filter="randombar(horizontal)">
                                      <p:cBhvr>
                                        <p:cTn id="27" dur="500"/>
                                        <p:tgtEl>
                                          <p:spTgt spid="139"/>
                                        </p:tgtEl>
                                      </p:cBhvr>
                                    </p:animEffect>
                                  </p:childTnLst>
                                </p:cTn>
                              </p:par>
                            </p:childTnLst>
                          </p:cTn>
                        </p:par>
                        <p:par>
                          <p:cTn id="28" fill="hold">
                            <p:stCondLst>
                              <p:cond delay="1500"/>
                            </p:stCondLst>
                            <p:childTnLst>
                              <p:par>
                                <p:cTn id="29" presetID="14" presetClass="entr" presetSubtype="10" fill="hold" grpId="0" nodeType="afterEffect">
                                  <p:stCondLst>
                                    <p:cond delay="0"/>
                                  </p:stCondLst>
                                  <p:childTnLst>
                                    <p:set>
                                      <p:cBhvr>
                                        <p:cTn id="30" dur="1" fill="hold">
                                          <p:stCondLst>
                                            <p:cond delay="0"/>
                                          </p:stCondLst>
                                        </p:cTn>
                                        <p:tgtEl>
                                          <p:spTgt spid="161"/>
                                        </p:tgtEl>
                                        <p:attrNameLst>
                                          <p:attrName>style.visibility</p:attrName>
                                        </p:attrNameLst>
                                      </p:cBhvr>
                                      <p:to>
                                        <p:strVal val="visible"/>
                                      </p:to>
                                    </p:set>
                                    <p:animEffect transition="in" filter="randombar(horizontal)">
                                      <p:cBhvr>
                                        <p:cTn id="31" dur="500"/>
                                        <p:tgtEl>
                                          <p:spTgt spid="161"/>
                                        </p:tgtEl>
                                      </p:cBhvr>
                                    </p:animEffect>
                                  </p:childTnLst>
                                </p:cTn>
                              </p:par>
                            </p:childTnLst>
                          </p:cTn>
                        </p:par>
                        <p:par>
                          <p:cTn id="32" fill="hold">
                            <p:stCondLst>
                              <p:cond delay="2000"/>
                            </p:stCondLst>
                            <p:childTnLst>
                              <p:par>
                                <p:cTn id="33" presetID="53" presetClass="entr" presetSubtype="16" fill="hold" grpId="0" nodeType="afterEffect">
                                  <p:stCondLst>
                                    <p:cond delay="0"/>
                                  </p:stCondLst>
                                  <p:childTnLst>
                                    <p:set>
                                      <p:cBhvr>
                                        <p:cTn id="34" dur="1" fill="hold">
                                          <p:stCondLst>
                                            <p:cond delay="0"/>
                                          </p:stCondLst>
                                        </p:cTn>
                                        <p:tgtEl>
                                          <p:spTgt spid="80"/>
                                        </p:tgtEl>
                                        <p:attrNameLst>
                                          <p:attrName>style.visibility</p:attrName>
                                        </p:attrNameLst>
                                      </p:cBhvr>
                                      <p:to>
                                        <p:strVal val="visible"/>
                                      </p:to>
                                    </p:set>
                                    <p:anim calcmode="lin" valueType="num">
                                      <p:cBhvr>
                                        <p:cTn id="35" dur="500" fill="hold"/>
                                        <p:tgtEl>
                                          <p:spTgt spid="80"/>
                                        </p:tgtEl>
                                        <p:attrNameLst>
                                          <p:attrName>ppt_w</p:attrName>
                                        </p:attrNameLst>
                                      </p:cBhvr>
                                      <p:tavLst>
                                        <p:tav tm="0">
                                          <p:val>
                                            <p:fltVal val="0"/>
                                          </p:val>
                                        </p:tav>
                                        <p:tav tm="100000">
                                          <p:val>
                                            <p:strVal val="#ppt_w"/>
                                          </p:val>
                                        </p:tav>
                                      </p:tavLst>
                                    </p:anim>
                                    <p:anim calcmode="lin" valueType="num">
                                      <p:cBhvr>
                                        <p:cTn id="36" dur="500" fill="hold"/>
                                        <p:tgtEl>
                                          <p:spTgt spid="80"/>
                                        </p:tgtEl>
                                        <p:attrNameLst>
                                          <p:attrName>ppt_h</p:attrName>
                                        </p:attrNameLst>
                                      </p:cBhvr>
                                      <p:tavLst>
                                        <p:tav tm="0">
                                          <p:val>
                                            <p:fltVal val="0"/>
                                          </p:val>
                                        </p:tav>
                                        <p:tav tm="100000">
                                          <p:val>
                                            <p:strVal val="#ppt_h"/>
                                          </p:val>
                                        </p:tav>
                                      </p:tavLst>
                                    </p:anim>
                                    <p:animEffect transition="in" filter="fade">
                                      <p:cBhvr>
                                        <p:cTn id="37" dur="500"/>
                                        <p:tgtEl>
                                          <p:spTgt spid="80"/>
                                        </p:tgtEl>
                                      </p:cBhvr>
                                    </p:animEffect>
                                  </p:childTnLst>
                                </p:cTn>
                              </p:par>
                            </p:childTnLst>
                          </p:cTn>
                        </p:par>
                        <p:par>
                          <p:cTn id="38" fill="hold">
                            <p:stCondLst>
                              <p:cond delay="2500"/>
                            </p:stCondLst>
                            <p:childTnLst>
                              <p:par>
                                <p:cTn id="39" presetID="53" presetClass="entr" presetSubtype="16" fill="hold" grpId="0" nodeType="afterEffect">
                                  <p:stCondLst>
                                    <p:cond delay="0"/>
                                  </p:stCondLst>
                                  <p:childTnLst>
                                    <p:set>
                                      <p:cBhvr>
                                        <p:cTn id="40" dur="1" fill="hold">
                                          <p:stCondLst>
                                            <p:cond delay="0"/>
                                          </p:stCondLst>
                                        </p:cTn>
                                        <p:tgtEl>
                                          <p:spTgt spid="113"/>
                                        </p:tgtEl>
                                        <p:attrNameLst>
                                          <p:attrName>style.visibility</p:attrName>
                                        </p:attrNameLst>
                                      </p:cBhvr>
                                      <p:to>
                                        <p:strVal val="visible"/>
                                      </p:to>
                                    </p:set>
                                    <p:anim calcmode="lin" valueType="num">
                                      <p:cBhvr>
                                        <p:cTn id="41" dur="500" fill="hold"/>
                                        <p:tgtEl>
                                          <p:spTgt spid="113"/>
                                        </p:tgtEl>
                                        <p:attrNameLst>
                                          <p:attrName>ppt_w</p:attrName>
                                        </p:attrNameLst>
                                      </p:cBhvr>
                                      <p:tavLst>
                                        <p:tav tm="0">
                                          <p:val>
                                            <p:fltVal val="0"/>
                                          </p:val>
                                        </p:tav>
                                        <p:tav tm="100000">
                                          <p:val>
                                            <p:strVal val="#ppt_w"/>
                                          </p:val>
                                        </p:tav>
                                      </p:tavLst>
                                    </p:anim>
                                    <p:anim calcmode="lin" valueType="num">
                                      <p:cBhvr>
                                        <p:cTn id="42" dur="500" fill="hold"/>
                                        <p:tgtEl>
                                          <p:spTgt spid="113"/>
                                        </p:tgtEl>
                                        <p:attrNameLst>
                                          <p:attrName>ppt_h</p:attrName>
                                        </p:attrNameLst>
                                      </p:cBhvr>
                                      <p:tavLst>
                                        <p:tav tm="0">
                                          <p:val>
                                            <p:fltVal val="0"/>
                                          </p:val>
                                        </p:tav>
                                        <p:tav tm="100000">
                                          <p:val>
                                            <p:strVal val="#ppt_h"/>
                                          </p:val>
                                        </p:tav>
                                      </p:tavLst>
                                    </p:anim>
                                    <p:animEffect transition="in" filter="fade">
                                      <p:cBhvr>
                                        <p:cTn id="43" dur="500"/>
                                        <p:tgtEl>
                                          <p:spTgt spid="113"/>
                                        </p:tgtEl>
                                      </p:cBhvr>
                                    </p:animEffect>
                                  </p:childTnLst>
                                </p:cTn>
                              </p:par>
                            </p:childTnLst>
                          </p:cTn>
                        </p:par>
                        <p:par>
                          <p:cTn id="44" fill="hold">
                            <p:stCondLst>
                              <p:cond delay="3000"/>
                            </p:stCondLst>
                            <p:childTnLst>
                              <p:par>
                                <p:cTn id="45" presetID="53" presetClass="entr" presetSubtype="16" fill="hold" grpId="0" nodeType="afterEffect">
                                  <p:stCondLst>
                                    <p:cond delay="0"/>
                                  </p:stCondLst>
                                  <p:childTnLst>
                                    <p:set>
                                      <p:cBhvr>
                                        <p:cTn id="46" dur="1" fill="hold">
                                          <p:stCondLst>
                                            <p:cond delay="0"/>
                                          </p:stCondLst>
                                        </p:cTn>
                                        <p:tgtEl>
                                          <p:spTgt spid="114"/>
                                        </p:tgtEl>
                                        <p:attrNameLst>
                                          <p:attrName>style.visibility</p:attrName>
                                        </p:attrNameLst>
                                      </p:cBhvr>
                                      <p:to>
                                        <p:strVal val="visible"/>
                                      </p:to>
                                    </p:set>
                                    <p:anim calcmode="lin" valueType="num">
                                      <p:cBhvr>
                                        <p:cTn id="47" dur="500" fill="hold"/>
                                        <p:tgtEl>
                                          <p:spTgt spid="114"/>
                                        </p:tgtEl>
                                        <p:attrNameLst>
                                          <p:attrName>ppt_w</p:attrName>
                                        </p:attrNameLst>
                                      </p:cBhvr>
                                      <p:tavLst>
                                        <p:tav tm="0">
                                          <p:val>
                                            <p:fltVal val="0"/>
                                          </p:val>
                                        </p:tav>
                                        <p:tav tm="100000">
                                          <p:val>
                                            <p:strVal val="#ppt_w"/>
                                          </p:val>
                                        </p:tav>
                                      </p:tavLst>
                                    </p:anim>
                                    <p:anim calcmode="lin" valueType="num">
                                      <p:cBhvr>
                                        <p:cTn id="48" dur="500" fill="hold"/>
                                        <p:tgtEl>
                                          <p:spTgt spid="114"/>
                                        </p:tgtEl>
                                        <p:attrNameLst>
                                          <p:attrName>ppt_h</p:attrName>
                                        </p:attrNameLst>
                                      </p:cBhvr>
                                      <p:tavLst>
                                        <p:tav tm="0">
                                          <p:val>
                                            <p:fltVal val="0"/>
                                          </p:val>
                                        </p:tav>
                                        <p:tav tm="100000">
                                          <p:val>
                                            <p:strVal val="#ppt_h"/>
                                          </p:val>
                                        </p:tav>
                                      </p:tavLst>
                                    </p:anim>
                                    <p:animEffect transition="in" filter="fade">
                                      <p:cBhvr>
                                        <p:cTn id="49" dur="500"/>
                                        <p:tgtEl>
                                          <p:spTgt spid="114"/>
                                        </p:tgtEl>
                                      </p:cBhvr>
                                    </p:animEffect>
                                  </p:childTnLst>
                                </p:cTn>
                              </p:par>
                            </p:childTnLst>
                          </p:cTn>
                        </p:par>
                        <p:par>
                          <p:cTn id="50" fill="hold">
                            <p:stCondLst>
                              <p:cond delay="3500"/>
                            </p:stCondLst>
                            <p:childTnLst>
                              <p:par>
                                <p:cTn id="51" presetID="53" presetClass="entr" presetSubtype="16" fill="hold" grpId="0" nodeType="afterEffect">
                                  <p:stCondLst>
                                    <p:cond delay="0"/>
                                  </p:stCondLst>
                                  <p:childTnLst>
                                    <p:set>
                                      <p:cBhvr>
                                        <p:cTn id="52" dur="1" fill="hold">
                                          <p:stCondLst>
                                            <p:cond delay="0"/>
                                          </p:stCondLst>
                                        </p:cTn>
                                        <p:tgtEl>
                                          <p:spTgt spid="118"/>
                                        </p:tgtEl>
                                        <p:attrNameLst>
                                          <p:attrName>style.visibility</p:attrName>
                                        </p:attrNameLst>
                                      </p:cBhvr>
                                      <p:to>
                                        <p:strVal val="visible"/>
                                      </p:to>
                                    </p:set>
                                    <p:anim calcmode="lin" valueType="num">
                                      <p:cBhvr>
                                        <p:cTn id="53" dur="500" fill="hold"/>
                                        <p:tgtEl>
                                          <p:spTgt spid="118"/>
                                        </p:tgtEl>
                                        <p:attrNameLst>
                                          <p:attrName>ppt_w</p:attrName>
                                        </p:attrNameLst>
                                      </p:cBhvr>
                                      <p:tavLst>
                                        <p:tav tm="0">
                                          <p:val>
                                            <p:fltVal val="0"/>
                                          </p:val>
                                        </p:tav>
                                        <p:tav tm="100000">
                                          <p:val>
                                            <p:strVal val="#ppt_w"/>
                                          </p:val>
                                        </p:tav>
                                      </p:tavLst>
                                    </p:anim>
                                    <p:anim calcmode="lin" valueType="num">
                                      <p:cBhvr>
                                        <p:cTn id="54" dur="500" fill="hold"/>
                                        <p:tgtEl>
                                          <p:spTgt spid="118"/>
                                        </p:tgtEl>
                                        <p:attrNameLst>
                                          <p:attrName>ppt_h</p:attrName>
                                        </p:attrNameLst>
                                      </p:cBhvr>
                                      <p:tavLst>
                                        <p:tav tm="0">
                                          <p:val>
                                            <p:fltVal val="0"/>
                                          </p:val>
                                        </p:tav>
                                        <p:tav tm="100000">
                                          <p:val>
                                            <p:strVal val="#ppt_h"/>
                                          </p:val>
                                        </p:tav>
                                      </p:tavLst>
                                    </p:anim>
                                    <p:animEffect transition="in" filter="fade">
                                      <p:cBhvr>
                                        <p:cTn id="55" dur="500"/>
                                        <p:tgtEl>
                                          <p:spTgt spid="118"/>
                                        </p:tgtEl>
                                      </p:cBhvr>
                                    </p:animEffect>
                                  </p:childTnLst>
                                </p:cTn>
                              </p:par>
                            </p:childTnLst>
                          </p:cTn>
                        </p:par>
                        <p:par>
                          <p:cTn id="56" fill="hold">
                            <p:stCondLst>
                              <p:cond delay="4000"/>
                            </p:stCondLst>
                            <p:childTnLst>
                              <p:par>
                                <p:cTn id="57" presetID="22" presetClass="entr" presetSubtype="8" fill="hold" nodeType="afterEffect">
                                  <p:stCondLst>
                                    <p:cond delay="0"/>
                                  </p:stCondLst>
                                  <p:childTnLst>
                                    <p:set>
                                      <p:cBhvr>
                                        <p:cTn id="58" dur="1" fill="hold">
                                          <p:stCondLst>
                                            <p:cond delay="0"/>
                                          </p:stCondLst>
                                        </p:cTn>
                                        <p:tgtEl>
                                          <p:spTgt spid="2"/>
                                        </p:tgtEl>
                                        <p:attrNameLst>
                                          <p:attrName>style.visibility</p:attrName>
                                        </p:attrNameLst>
                                      </p:cBhvr>
                                      <p:to>
                                        <p:strVal val="visible"/>
                                      </p:to>
                                    </p:set>
                                    <p:animEffect transition="in" filter="wipe(left)">
                                      <p:cBhvr>
                                        <p:cTn id="59" dur="500"/>
                                        <p:tgtEl>
                                          <p:spTgt spid="2"/>
                                        </p:tgtEl>
                                      </p:cBhvr>
                                    </p:animEffect>
                                  </p:childTnLst>
                                </p:cTn>
                              </p:par>
                            </p:childTnLst>
                          </p:cTn>
                        </p:par>
                        <p:par>
                          <p:cTn id="60" fill="hold">
                            <p:stCondLst>
                              <p:cond delay="4500"/>
                            </p:stCondLst>
                            <p:childTnLst>
                              <p:par>
                                <p:cTn id="61" presetID="42" presetClass="entr" presetSubtype="0" fill="hold" grpId="0" nodeType="afterEffect">
                                  <p:stCondLst>
                                    <p:cond delay="0"/>
                                  </p:stCondLst>
                                  <p:childTnLst>
                                    <p:set>
                                      <p:cBhvr>
                                        <p:cTn id="62" dur="1" fill="hold">
                                          <p:stCondLst>
                                            <p:cond delay="0"/>
                                          </p:stCondLst>
                                        </p:cTn>
                                        <p:tgtEl>
                                          <p:spTgt spid="120"/>
                                        </p:tgtEl>
                                        <p:attrNameLst>
                                          <p:attrName>style.visibility</p:attrName>
                                        </p:attrNameLst>
                                      </p:cBhvr>
                                      <p:to>
                                        <p:strVal val="visible"/>
                                      </p:to>
                                    </p:set>
                                    <p:animEffect transition="in" filter="fade">
                                      <p:cBhvr>
                                        <p:cTn id="63" dur="1000"/>
                                        <p:tgtEl>
                                          <p:spTgt spid="120"/>
                                        </p:tgtEl>
                                      </p:cBhvr>
                                    </p:animEffect>
                                    <p:anim calcmode="lin" valueType="num">
                                      <p:cBhvr>
                                        <p:cTn id="64" dur="1000" fill="hold"/>
                                        <p:tgtEl>
                                          <p:spTgt spid="120"/>
                                        </p:tgtEl>
                                        <p:attrNameLst>
                                          <p:attrName>ppt_x</p:attrName>
                                        </p:attrNameLst>
                                      </p:cBhvr>
                                      <p:tavLst>
                                        <p:tav tm="0">
                                          <p:val>
                                            <p:strVal val="#ppt_x"/>
                                          </p:val>
                                        </p:tav>
                                        <p:tav tm="100000">
                                          <p:val>
                                            <p:strVal val="#ppt_x"/>
                                          </p:val>
                                        </p:tav>
                                      </p:tavLst>
                                    </p:anim>
                                    <p:anim calcmode="lin" valueType="num">
                                      <p:cBhvr>
                                        <p:cTn id="65" dur="1000" fill="hold"/>
                                        <p:tgtEl>
                                          <p:spTgt spid="120"/>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122"/>
                                        </p:tgtEl>
                                        <p:attrNameLst>
                                          <p:attrName>style.visibility</p:attrName>
                                        </p:attrNameLst>
                                      </p:cBhvr>
                                      <p:to>
                                        <p:strVal val="visible"/>
                                      </p:to>
                                    </p:set>
                                    <p:animEffect transition="in" filter="fade">
                                      <p:cBhvr>
                                        <p:cTn id="68" dur="1000"/>
                                        <p:tgtEl>
                                          <p:spTgt spid="122"/>
                                        </p:tgtEl>
                                      </p:cBhvr>
                                    </p:animEffect>
                                    <p:anim calcmode="lin" valueType="num">
                                      <p:cBhvr>
                                        <p:cTn id="69" dur="1000" fill="hold"/>
                                        <p:tgtEl>
                                          <p:spTgt spid="122"/>
                                        </p:tgtEl>
                                        <p:attrNameLst>
                                          <p:attrName>ppt_x</p:attrName>
                                        </p:attrNameLst>
                                      </p:cBhvr>
                                      <p:tavLst>
                                        <p:tav tm="0">
                                          <p:val>
                                            <p:strVal val="#ppt_x"/>
                                          </p:val>
                                        </p:tav>
                                        <p:tav tm="100000">
                                          <p:val>
                                            <p:strVal val="#ppt_x"/>
                                          </p:val>
                                        </p:tav>
                                      </p:tavLst>
                                    </p:anim>
                                    <p:anim calcmode="lin" valueType="num">
                                      <p:cBhvr>
                                        <p:cTn id="70" dur="1000" fill="hold"/>
                                        <p:tgtEl>
                                          <p:spTgt spid="122"/>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130"/>
                                        </p:tgtEl>
                                        <p:attrNameLst>
                                          <p:attrName>style.visibility</p:attrName>
                                        </p:attrNameLst>
                                      </p:cBhvr>
                                      <p:to>
                                        <p:strVal val="visible"/>
                                      </p:to>
                                    </p:set>
                                    <p:animEffect transition="in" filter="fade">
                                      <p:cBhvr>
                                        <p:cTn id="73" dur="1000"/>
                                        <p:tgtEl>
                                          <p:spTgt spid="130"/>
                                        </p:tgtEl>
                                      </p:cBhvr>
                                    </p:animEffect>
                                    <p:anim calcmode="lin" valueType="num">
                                      <p:cBhvr>
                                        <p:cTn id="74" dur="1000" fill="hold"/>
                                        <p:tgtEl>
                                          <p:spTgt spid="130"/>
                                        </p:tgtEl>
                                        <p:attrNameLst>
                                          <p:attrName>ppt_x</p:attrName>
                                        </p:attrNameLst>
                                      </p:cBhvr>
                                      <p:tavLst>
                                        <p:tav tm="0">
                                          <p:val>
                                            <p:strVal val="#ppt_x"/>
                                          </p:val>
                                        </p:tav>
                                        <p:tav tm="100000">
                                          <p:val>
                                            <p:strVal val="#ppt_x"/>
                                          </p:val>
                                        </p:tav>
                                      </p:tavLst>
                                    </p:anim>
                                    <p:anim calcmode="lin" valueType="num">
                                      <p:cBhvr>
                                        <p:cTn id="75" dur="1000" fill="hold"/>
                                        <p:tgtEl>
                                          <p:spTgt spid="130"/>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131"/>
                                        </p:tgtEl>
                                        <p:attrNameLst>
                                          <p:attrName>style.visibility</p:attrName>
                                        </p:attrNameLst>
                                      </p:cBhvr>
                                      <p:to>
                                        <p:strVal val="visible"/>
                                      </p:to>
                                    </p:set>
                                    <p:animEffect transition="in" filter="fade">
                                      <p:cBhvr>
                                        <p:cTn id="78" dur="1000"/>
                                        <p:tgtEl>
                                          <p:spTgt spid="131"/>
                                        </p:tgtEl>
                                      </p:cBhvr>
                                    </p:animEffect>
                                    <p:anim calcmode="lin" valueType="num">
                                      <p:cBhvr>
                                        <p:cTn id="79" dur="1000" fill="hold"/>
                                        <p:tgtEl>
                                          <p:spTgt spid="131"/>
                                        </p:tgtEl>
                                        <p:attrNameLst>
                                          <p:attrName>ppt_x</p:attrName>
                                        </p:attrNameLst>
                                      </p:cBhvr>
                                      <p:tavLst>
                                        <p:tav tm="0">
                                          <p:val>
                                            <p:strVal val="#ppt_x"/>
                                          </p:val>
                                        </p:tav>
                                        <p:tav tm="100000">
                                          <p:val>
                                            <p:strVal val="#ppt_x"/>
                                          </p:val>
                                        </p:tav>
                                      </p:tavLst>
                                    </p:anim>
                                    <p:anim calcmode="lin" valueType="num">
                                      <p:cBhvr>
                                        <p:cTn id="80" dur="1000" fill="hold"/>
                                        <p:tgtEl>
                                          <p:spTgt spid="131"/>
                                        </p:tgtEl>
                                        <p:attrNameLst>
                                          <p:attrName>ppt_y</p:attrName>
                                        </p:attrNameLst>
                                      </p:cBhvr>
                                      <p:tavLst>
                                        <p:tav tm="0">
                                          <p:val>
                                            <p:strVal val="#ppt_y+.1"/>
                                          </p:val>
                                        </p:tav>
                                        <p:tav tm="100000">
                                          <p:val>
                                            <p:strVal val="#ppt_y"/>
                                          </p:val>
                                        </p:tav>
                                      </p:tavLst>
                                    </p:anim>
                                  </p:childTnLst>
                                </p:cTn>
                              </p:par>
                            </p:childTnLst>
                          </p:cTn>
                        </p:par>
                        <p:par>
                          <p:cTn id="81" fill="hold">
                            <p:stCondLst>
                              <p:cond delay="5500"/>
                            </p:stCondLst>
                            <p:childTnLst>
                              <p:par>
                                <p:cTn id="82" presetID="14" presetClass="entr" presetSubtype="10" fill="hold" grpId="0" nodeType="afterEffect">
                                  <p:stCondLst>
                                    <p:cond delay="0"/>
                                  </p:stCondLst>
                                  <p:childTnLst>
                                    <p:set>
                                      <p:cBhvr>
                                        <p:cTn id="83" dur="1" fill="hold">
                                          <p:stCondLst>
                                            <p:cond delay="0"/>
                                          </p:stCondLst>
                                        </p:cTn>
                                        <p:tgtEl>
                                          <p:spTgt spid="34"/>
                                        </p:tgtEl>
                                        <p:attrNameLst>
                                          <p:attrName>style.visibility</p:attrName>
                                        </p:attrNameLst>
                                      </p:cBhvr>
                                      <p:to>
                                        <p:strVal val="visible"/>
                                      </p:to>
                                    </p:set>
                                    <p:animEffect transition="in" filter="randombar(horizontal)">
                                      <p:cBhvr>
                                        <p:cTn id="84" dur="500"/>
                                        <p:tgtEl>
                                          <p:spTgt spid="34"/>
                                        </p:tgtEl>
                                      </p:cBhvr>
                                    </p:animEffect>
                                  </p:childTnLst>
                                </p:cTn>
                              </p:par>
                            </p:childTnLst>
                          </p:cTn>
                        </p:par>
                      </p:childTnLst>
                    </p:cTn>
                  </p:par>
                  <p:par>
                    <p:cTn id="85" fill="hold">
                      <p:stCondLst>
                        <p:cond delay="indefinite"/>
                      </p:stCondLst>
                      <p:childTnLst>
                        <p:par>
                          <p:cTn id="86" fill="hold">
                            <p:stCondLst>
                              <p:cond delay="0"/>
                            </p:stCondLst>
                            <p:childTnLst>
                              <p:par>
                                <p:cTn id="87" presetID="31" presetClass="entr" presetSubtype="0" fill="hold" nodeType="clickEffect">
                                  <p:stCondLst>
                                    <p:cond delay="0"/>
                                  </p:stCondLst>
                                  <p:childTnLst>
                                    <p:set>
                                      <p:cBhvr>
                                        <p:cTn id="88" dur="1" fill="hold">
                                          <p:stCondLst>
                                            <p:cond delay="0"/>
                                          </p:stCondLst>
                                        </p:cTn>
                                        <p:tgtEl>
                                          <p:spTgt spid="30"/>
                                        </p:tgtEl>
                                        <p:attrNameLst>
                                          <p:attrName>style.visibility</p:attrName>
                                        </p:attrNameLst>
                                      </p:cBhvr>
                                      <p:to>
                                        <p:strVal val="visible"/>
                                      </p:to>
                                    </p:set>
                                    <p:anim calcmode="lin" valueType="num">
                                      <p:cBhvr>
                                        <p:cTn id="89" dur="1000" fill="hold"/>
                                        <p:tgtEl>
                                          <p:spTgt spid="30"/>
                                        </p:tgtEl>
                                        <p:attrNameLst>
                                          <p:attrName>ppt_w</p:attrName>
                                        </p:attrNameLst>
                                      </p:cBhvr>
                                      <p:tavLst>
                                        <p:tav tm="0">
                                          <p:val>
                                            <p:fltVal val="0"/>
                                          </p:val>
                                        </p:tav>
                                        <p:tav tm="100000">
                                          <p:val>
                                            <p:strVal val="#ppt_w"/>
                                          </p:val>
                                        </p:tav>
                                      </p:tavLst>
                                    </p:anim>
                                    <p:anim calcmode="lin" valueType="num">
                                      <p:cBhvr>
                                        <p:cTn id="90" dur="1000" fill="hold"/>
                                        <p:tgtEl>
                                          <p:spTgt spid="30"/>
                                        </p:tgtEl>
                                        <p:attrNameLst>
                                          <p:attrName>ppt_h</p:attrName>
                                        </p:attrNameLst>
                                      </p:cBhvr>
                                      <p:tavLst>
                                        <p:tav tm="0">
                                          <p:val>
                                            <p:fltVal val="0"/>
                                          </p:val>
                                        </p:tav>
                                        <p:tav tm="100000">
                                          <p:val>
                                            <p:strVal val="#ppt_h"/>
                                          </p:val>
                                        </p:tav>
                                      </p:tavLst>
                                    </p:anim>
                                    <p:anim calcmode="lin" valueType="num">
                                      <p:cBhvr>
                                        <p:cTn id="91" dur="1000" fill="hold"/>
                                        <p:tgtEl>
                                          <p:spTgt spid="30"/>
                                        </p:tgtEl>
                                        <p:attrNameLst>
                                          <p:attrName>style.rotation</p:attrName>
                                        </p:attrNameLst>
                                      </p:cBhvr>
                                      <p:tavLst>
                                        <p:tav tm="0">
                                          <p:val>
                                            <p:fltVal val="90"/>
                                          </p:val>
                                        </p:tav>
                                        <p:tav tm="100000">
                                          <p:val>
                                            <p:fltVal val="0"/>
                                          </p:val>
                                        </p:tav>
                                      </p:tavLst>
                                    </p:anim>
                                    <p:animEffect transition="in" filter="fade">
                                      <p:cBhvr>
                                        <p:cTn id="92"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120" grpId="0"/>
      <p:bldP spid="122" grpId="0"/>
      <p:bldP spid="130" grpId="0"/>
      <p:bldP spid="131" grpId="0"/>
      <p:bldP spid="139" grpId="0"/>
      <p:bldP spid="161" grpId="0"/>
      <p:bldP spid="80" grpId="0" animBg="1"/>
      <p:bldP spid="113" grpId="0" animBg="1"/>
      <p:bldP spid="114" grpId="0" animBg="1"/>
      <p:bldP spid="118" grpId="0" animBg="1"/>
      <p:bldP spid="31" grpId="0"/>
      <p:bldP spid="3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矩形 111"/>
          <p:cNvSpPr/>
          <p:nvPr/>
        </p:nvSpPr>
        <p:spPr>
          <a:xfrm>
            <a:off x="846151" y="3888480"/>
            <a:ext cx="1021266" cy="216000"/>
          </a:xfrm>
          <a:prstGeom prst="rect">
            <a:avLst/>
          </a:prstGeom>
          <a:solidFill>
            <a:srgbClr val="2363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spcCol="0" rtlCol="0" anchor="ctr"/>
          <a:lstStyle/>
          <a:p>
            <a:pPr algn="ctr" defTabSz="685165" fontAlgn="auto">
              <a:spcBef>
                <a:spcPts val="0"/>
              </a:spcBef>
              <a:spcAft>
                <a:spcPts val="0"/>
              </a:spcAft>
            </a:pPr>
            <a:endParaRPr lang="zh-CN" altLang="en-US" sz="1425">
              <a:solidFill>
                <a:prstClr val="white"/>
              </a:solidFill>
              <a:latin typeface="微软雅黑" panose="020B0503020204020204" pitchFamily="34" charset="-122"/>
              <a:ea typeface="微软雅黑" panose="020B0503020204020204" pitchFamily="34" charset="-122"/>
            </a:endParaRPr>
          </a:p>
        </p:txBody>
      </p:sp>
      <p:sp>
        <p:nvSpPr>
          <p:cNvPr id="113" name="矩形 112"/>
          <p:cNvSpPr/>
          <p:nvPr/>
        </p:nvSpPr>
        <p:spPr>
          <a:xfrm>
            <a:off x="846578" y="3379974"/>
            <a:ext cx="1518605" cy="21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spcCol="0" rtlCol="0" anchor="ctr"/>
          <a:lstStyle/>
          <a:p>
            <a:pPr algn="ctr" defTabSz="685165" fontAlgn="auto">
              <a:spcBef>
                <a:spcPts val="0"/>
              </a:spcBef>
              <a:spcAft>
                <a:spcPts val="0"/>
              </a:spcAft>
            </a:pPr>
            <a:endParaRPr lang="zh-CN" altLang="en-US" sz="1425">
              <a:solidFill>
                <a:prstClr val="white"/>
              </a:solidFill>
              <a:latin typeface="微软雅黑" panose="020B0503020204020204" pitchFamily="34" charset="-122"/>
              <a:ea typeface="微软雅黑" panose="020B0503020204020204" pitchFamily="34" charset="-122"/>
            </a:endParaRPr>
          </a:p>
        </p:txBody>
      </p:sp>
      <p:sp>
        <p:nvSpPr>
          <p:cNvPr id="114" name="矩形 113"/>
          <p:cNvSpPr/>
          <p:nvPr/>
        </p:nvSpPr>
        <p:spPr>
          <a:xfrm>
            <a:off x="846579" y="2871468"/>
            <a:ext cx="2138945" cy="216000"/>
          </a:xfrm>
          <a:prstGeom prst="rect">
            <a:avLst/>
          </a:prstGeom>
          <a:solidFill>
            <a:srgbClr val="2363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spcCol="0" rtlCol="0" anchor="ctr"/>
          <a:lstStyle/>
          <a:p>
            <a:pPr algn="ctr" defTabSz="685165" fontAlgn="auto">
              <a:spcBef>
                <a:spcPts val="0"/>
              </a:spcBef>
              <a:spcAft>
                <a:spcPts val="0"/>
              </a:spcAft>
            </a:pPr>
            <a:endParaRPr lang="zh-CN" altLang="en-US" sz="1425">
              <a:solidFill>
                <a:prstClr val="white"/>
              </a:solidFill>
              <a:latin typeface="微软雅黑" panose="020B0503020204020204" pitchFamily="34" charset="-122"/>
              <a:ea typeface="微软雅黑" panose="020B0503020204020204" pitchFamily="34" charset="-122"/>
            </a:endParaRPr>
          </a:p>
        </p:txBody>
      </p:sp>
      <p:sp>
        <p:nvSpPr>
          <p:cNvPr id="115" name="矩形 114"/>
          <p:cNvSpPr/>
          <p:nvPr/>
        </p:nvSpPr>
        <p:spPr>
          <a:xfrm>
            <a:off x="846578" y="2362961"/>
            <a:ext cx="2338705" cy="21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spcCol="0" rtlCol="0" anchor="ctr"/>
          <a:lstStyle/>
          <a:p>
            <a:pPr algn="ctr" defTabSz="685165" fontAlgn="auto">
              <a:spcBef>
                <a:spcPts val="0"/>
              </a:spcBef>
              <a:spcAft>
                <a:spcPts val="0"/>
              </a:spcAft>
            </a:pPr>
            <a:endParaRPr lang="zh-CN" altLang="en-US" sz="1425">
              <a:solidFill>
                <a:prstClr val="white"/>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846150" y="1924499"/>
            <a:ext cx="2988780" cy="2524229"/>
            <a:chOff x="2085451" y="2010617"/>
            <a:chExt cx="3985040" cy="3365639"/>
          </a:xfrm>
        </p:grpSpPr>
        <p:cxnSp>
          <p:nvCxnSpPr>
            <p:cNvPr id="118" name="直接箭头连接符 117"/>
            <p:cNvCxnSpPr/>
            <p:nvPr/>
          </p:nvCxnSpPr>
          <p:spPr>
            <a:xfrm>
              <a:off x="2086024" y="5376256"/>
              <a:ext cx="3984467" cy="0"/>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20" name="直接箭头连接符 119"/>
            <p:cNvCxnSpPr/>
            <p:nvPr/>
          </p:nvCxnSpPr>
          <p:spPr>
            <a:xfrm flipV="1">
              <a:off x="2085451" y="2010617"/>
              <a:ext cx="571" cy="3344883"/>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grpSp>
      <p:sp>
        <p:nvSpPr>
          <p:cNvPr id="123" name="TextBox 122"/>
          <p:cNvSpPr txBox="1"/>
          <p:nvPr/>
        </p:nvSpPr>
        <p:spPr>
          <a:xfrm>
            <a:off x="4651342" y="918087"/>
            <a:ext cx="1628737" cy="315463"/>
          </a:xfrm>
          <a:prstGeom prst="rect">
            <a:avLst/>
          </a:prstGeom>
          <a:noFill/>
        </p:spPr>
        <p:txBody>
          <a:bodyPr wrap="square" lIns="68573" tIns="34286" rIns="68573" bIns="34286" rtlCol="0">
            <a:spAutoFit/>
          </a:bodyPr>
          <a:lstStyle/>
          <a:p>
            <a:r>
              <a:rPr lang="zh-CN" altLang="en-US" sz="1600" b="1" dirty="0">
                <a:latin typeface="微软雅黑" panose="020B0503020204020204" pitchFamily="34" charset="-122"/>
                <a:ea typeface="微软雅黑" panose="020B0503020204020204" pitchFamily="34" charset="-122"/>
              </a:rPr>
              <a:t>点击添加标题</a:t>
            </a:r>
            <a:endParaRPr lang="zh-CN" altLang="en-US" sz="1600" dirty="0">
              <a:latin typeface="微软雅黑" panose="020B0503020204020204" pitchFamily="34" charset="-122"/>
              <a:ea typeface="微软雅黑" panose="020B0503020204020204" pitchFamily="34" charset="-122"/>
            </a:endParaRPr>
          </a:p>
        </p:txBody>
      </p:sp>
      <p:sp>
        <p:nvSpPr>
          <p:cNvPr id="126" name="TextBox 125"/>
          <p:cNvSpPr txBox="1"/>
          <p:nvPr/>
        </p:nvSpPr>
        <p:spPr>
          <a:xfrm>
            <a:off x="4661849" y="1192253"/>
            <a:ext cx="3980369" cy="623239"/>
          </a:xfrm>
          <a:prstGeom prst="rect">
            <a:avLst/>
          </a:prstGeom>
          <a:noFill/>
        </p:spPr>
        <p:txBody>
          <a:bodyPr wrap="square" lIns="68573" tIns="34286" rIns="68573" bIns="34286" rtlCol="0">
            <a:spAutoFit/>
          </a:bodyPr>
          <a:lstStyle/>
          <a:p>
            <a:pPr defTabSz="685165" fontAlgn="auto">
              <a:spcBef>
                <a:spcPts val="0"/>
              </a:spcBef>
              <a:spcAft>
                <a:spcPts val="0"/>
              </a:spcAft>
            </a:pP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12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点击此处添加文字点击此处添加文字</a:t>
            </a:r>
            <a:r>
              <a:rPr lang="en-US" altLang="zh-CN" sz="12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点击此处添加文字点击此处添加文字</a:t>
            </a:r>
            <a:r>
              <a:rPr lang="en-US" altLang="zh-CN" sz="12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altLang="zh-CN" sz="1200" dirty="0">
              <a:latin typeface="微软雅黑" panose="020B0503020204020204" pitchFamily="34" charset="-122"/>
              <a:ea typeface="微软雅黑" panose="020B0503020204020204" pitchFamily="34" charset="-122"/>
              <a:sym typeface="微软雅黑" panose="020B0503020204020204" pitchFamily="34" charset="-122"/>
            </a:endParaRPr>
          </a:p>
          <a:p>
            <a:pPr defTabSz="685165" fontAlgn="auto">
              <a:spcBef>
                <a:spcPts val="0"/>
              </a:spcBef>
              <a:spcAft>
                <a:spcPts val="0"/>
              </a:spcAft>
            </a:pP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12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点击此处添加文字点击此处添加文字</a:t>
            </a:r>
            <a:r>
              <a:rPr lang="en-US" altLang="zh-CN" sz="1200" dirty="0">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200" dirty="0">
              <a:solidFill>
                <a:prstClr val="white">
                  <a:lumMod val="50000"/>
                </a:prstClr>
              </a:solidFill>
              <a:latin typeface="微软雅黑" panose="020B0503020204020204" pitchFamily="34" charset="-122"/>
              <a:ea typeface="微软雅黑" panose="020B0503020204020204" pitchFamily="34" charset="-122"/>
            </a:endParaRPr>
          </a:p>
        </p:txBody>
      </p:sp>
      <p:sp>
        <p:nvSpPr>
          <p:cNvPr id="133" name="任意多边形 132"/>
          <p:cNvSpPr/>
          <p:nvPr/>
        </p:nvSpPr>
        <p:spPr>
          <a:xfrm>
            <a:off x="2731513" y="2451183"/>
            <a:ext cx="992982" cy="1985963"/>
          </a:xfrm>
          <a:custGeom>
            <a:avLst/>
            <a:gdLst>
              <a:gd name="connsiteX0" fmla="*/ 0 w 1323975"/>
              <a:gd name="connsiteY0" fmla="*/ 2647950 h 2647950"/>
              <a:gd name="connsiteX1" fmla="*/ 190500 w 1323975"/>
              <a:gd name="connsiteY1" fmla="*/ 2314575 h 2647950"/>
              <a:gd name="connsiteX2" fmla="*/ 219075 w 1323975"/>
              <a:gd name="connsiteY2" fmla="*/ 2238375 h 2647950"/>
              <a:gd name="connsiteX3" fmla="*/ 247650 w 1323975"/>
              <a:gd name="connsiteY3" fmla="*/ 2076450 h 2647950"/>
              <a:gd name="connsiteX4" fmla="*/ 276225 w 1323975"/>
              <a:gd name="connsiteY4" fmla="*/ 1905000 h 2647950"/>
              <a:gd name="connsiteX5" fmla="*/ 304800 w 1323975"/>
              <a:gd name="connsiteY5" fmla="*/ 1914525 h 2647950"/>
              <a:gd name="connsiteX6" fmla="*/ 371475 w 1323975"/>
              <a:gd name="connsiteY6" fmla="*/ 1990725 h 2647950"/>
              <a:gd name="connsiteX7" fmla="*/ 390525 w 1323975"/>
              <a:gd name="connsiteY7" fmla="*/ 2019300 h 2647950"/>
              <a:gd name="connsiteX8" fmla="*/ 447675 w 1323975"/>
              <a:gd name="connsiteY8" fmla="*/ 2066925 h 2647950"/>
              <a:gd name="connsiteX9" fmla="*/ 504825 w 1323975"/>
              <a:gd name="connsiteY9" fmla="*/ 2085975 h 2647950"/>
              <a:gd name="connsiteX10" fmla="*/ 542925 w 1323975"/>
              <a:gd name="connsiteY10" fmla="*/ 2076450 h 2647950"/>
              <a:gd name="connsiteX11" fmla="*/ 552450 w 1323975"/>
              <a:gd name="connsiteY11" fmla="*/ 2047875 h 2647950"/>
              <a:gd name="connsiteX12" fmla="*/ 571500 w 1323975"/>
              <a:gd name="connsiteY12" fmla="*/ 1981200 h 2647950"/>
              <a:gd name="connsiteX13" fmla="*/ 600075 w 1323975"/>
              <a:gd name="connsiteY13" fmla="*/ 1857375 h 2647950"/>
              <a:gd name="connsiteX14" fmla="*/ 619125 w 1323975"/>
              <a:gd name="connsiteY14" fmla="*/ 1762125 h 2647950"/>
              <a:gd name="connsiteX15" fmla="*/ 638175 w 1323975"/>
              <a:gd name="connsiteY15" fmla="*/ 1704975 h 2647950"/>
              <a:gd name="connsiteX16" fmla="*/ 657225 w 1323975"/>
              <a:gd name="connsiteY16" fmla="*/ 1638300 h 2647950"/>
              <a:gd name="connsiteX17" fmla="*/ 676275 w 1323975"/>
              <a:gd name="connsiteY17" fmla="*/ 1428750 h 2647950"/>
              <a:gd name="connsiteX18" fmla="*/ 685800 w 1323975"/>
              <a:gd name="connsiteY18" fmla="*/ 1362075 h 2647950"/>
              <a:gd name="connsiteX19" fmla="*/ 704850 w 1323975"/>
              <a:gd name="connsiteY19" fmla="*/ 1323975 h 2647950"/>
              <a:gd name="connsiteX20" fmla="*/ 790575 w 1323975"/>
              <a:gd name="connsiteY20" fmla="*/ 1323975 h 2647950"/>
              <a:gd name="connsiteX21" fmla="*/ 809625 w 1323975"/>
              <a:gd name="connsiteY21" fmla="*/ 1352550 h 2647950"/>
              <a:gd name="connsiteX22" fmla="*/ 885825 w 1323975"/>
              <a:gd name="connsiteY22" fmla="*/ 1428750 h 2647950"/>
              <a:gd name="connsiteX23" fmla="*/ 904875 w 1323975"/>
              <a:gd name="connsiteY23" fmla="*/ 1466850 h 2647950"/>
              <a:gd name="connsiteX24" fmla="*/ 962025 w 1323975"/>
              <a:gd name="connsiteY24" fmla="*/ 1504950 h 2647950"/>
              <a:gd name="connsiteX25" fmla="*/ 1009650 w 1323975"/>
              <a:gd name="connsiteY25" fmla="*/ 1276350 h 2647950"/>
              <a:gd name="connsiteX26" fmla="*/ 1038225 w 1323975"/>
              <a:gd name="connsiteY26" fmla="*/ 1143000 h 2647950"/>
              <a:gd name="connsiteX27" fmla="*/ 1057275 w 1323975"/>
              <a:gd name="connsiteY27" fmla="*/ 990600 h 2647950"/>
              <a:gd name="connsiteX28" fmla="*/ 1066800 w 1323975"/>
              <a:gd name="connsiteY28" fmla="*/ 895350 h 2647950"/>
              <a:gd name="connsiteX29" fmla="*/ 1104900 w 1323975"/>
              <a:gd name="connsiteY29" fmla="*/ 790575 h 2647950"/>
              <a:gd name="connsiteX30" fmla="*/ 1143000 w 1323975"/>
              <a:gd name="connsiteY30" fmla="*/ 638175 h 2647950"/>
              <a:gd name="connsiteX31" fmla="*/ 1238250 w 1323975"/>
              <a:gd name="connsiteY31" fmla="*/ 314325 h 2647950"/>
              <a:gd name="connsiteX32" fmla="*/ 1266825 w 1323975"/>
              <a:gd name="connsiteY32" fmla="*/ 200025 h 2647950"/>
              <a:gd name="connsiteX33" fmla="*/ 1304925 w 1323975"/>
              <a:gd name="connsiteY33" fmla="*/ 76200 h 2647950"/>
              <a:gd name="connsiteX34" fmla="*/ 1323975 w 1323975"/>
              <a:gd name="connsiteY34" fmla="*/ 0 h 2647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323975" h="2647950">
                <a:moveTo>
                  <a:pt x="0" y="2647950"/>
                </a:moveTo>
                <a:cubicBezTo>
                  <a:pt x="28342" y="2600123"/>
                  <a:pt x="147318" y="2413277"/>
                  <a:pt x="190500" y="2314575"/>
                </a:cubicBezTo>
                <a:cubicBezTo>
                  <a:pt x="201373" y="2289722"/>
                  <a:pt x="209550" y="2263775"/>
                  <a:pt x="219075" y="2238375"/>
                </a:cubicBezTo>
                <a:cubicBezTo>
                  <a:pt x="242936" y="2071348"/>
                  <a:pt x="210125" y="2292217"/>
                  <a:pt x="247650" y="2076450"/>
                </a:cubicBezTo>
                <a:cubicBezTo>
                  <a:pt x="290673" y="1829065"/>
                  <a:pt x="250171" y="2035272"/>
                  <a:pt x="276225" y="1905000"/>
                </a:cubicBezTo>
                <a:cubicBezTo>
                  <a:pt x="285750" y="1908175"/>
                  <a:pt x="296630" y="1908689"/>
                  <a:pt x="304800" y="1914525"/>
                </a:cubicBezTo>
                <a:cubicBezTo>
                  <a:pt x="329245" y="1931985"/>
                  <a:pt x="354115" y="1966421"/>
                  <a:pt x="371475" y="1990725"/>
                </a:cubicBezTo>
                <a:cubicBezTo>
                  <a:pt x="378129" y="2000040"/>
                  <a:pt x="383196" y="2010506"/>
                  <a:pt x="390525" y="2019300"/>
                </a:cubicBezTo>
                <a:cubicBezTo>
                  <a:pt x="403720" y="2035134"/>
                  <a:pt x="427842" y="2058110"/>
                  <a:pt x="447675" y="2066925"/>
                </a:cubicBezTo>
                <a:cubicBezTo>
                  <a:pt x="466025" y="2075080"/>
                  <a:pt x="485775" y="2079625"/>
                  <a:pt x="504825" y="2085975"/>
                </a:cubicBezTo>
                <a:cubicBezTo>
                  <a:pt x="517525" y="2082800"/>
                  <a:pt x="532703" y="2084628"/>
                  <a:pt x="542925" y="2076450"/>
                </a:cubicBezTo>
                <a:cubicBezTo>
                  <a:pt x="550765" y="2070178"/>
                  <a:pt x="549565" y="2057492"/>
                  <a:pt x="552450" y="2047875"/>
                </a:cubicBezTo>
                <a:cubicBezTo>
                  <a:pt x="559092" y="2025735"/>
                  <a:pt x="565894" y="2003624"/>
                  <a:pt x="571500" y="1981200"/>
                </a:cubicBezTo>
                <a:cubicBezTo>
                  <a:pt x="581774" y="1940105"/>
                  <a:pt x="591077" y="1898768"/>
                  <a:pt x="600075" y="1857375"/>
                </a:cubicBezTo>
                <a:cubicBezTo>
                  <a:pt x="606953" y="1825735"/>
                  <a:pt x="611272" y="1793537"/>
                  <a:pt x="619125" y="1762125"/>
                </a:cubicBezTo>
                <a:cubicBezTo>
                  <a:pt x="623995" y="1742644"/>
                  <a:pt x="632270" y="1724167"/>
                  <a:pt x="638175" y="1704975"/>
                </a:cubicBezTo>
                <a:cubicBezTo>
                  <a:pt x="644973" y="1682883"/>
                  <a:pt x="650875" y="1660525"/>
                  <a:pt x="657225" y="1638300"/>
                </a:cubicBezTo>
                <a:cubicBezTo>
                  <a:pt x="663575" y="1568450"/>
                  <a:pt x="669058" y="1498516"/>
                  <a:pt x="676275" y="1428750"/>
                </a:cubicBezTo>
                <a:cubicBezTo>
                  <a:pt x="678585" y="1406419"/>
                  <a:pt x="679893" y="1383735"/>
                  <a:pt x="685800" y="1362075"/>
                </a:cubicBezTo>
                <a:cubicBezTo>
                  <a:pt x="689536" y="1348376"/>
                  <a:pt x="698500" y="1336675"/>
                  <a:pt x="704850" y="1323975"/>
                </a:cubicBezTo>
                <a:cubicBezTo>
                  <a:pt x="718783" y="1254312"/>
                  <a:pt x="703360" y="1254203"/>
                  <a:pt x="790575" y="1323975"/>
                </a:cubicBezTo>
                <a:cubicBezTo>
                  <a:pt x="799514" y="1331126"/>
                  <a:pt x="801924" y="1344079"/>
                  <a:pt x="809625" y="1352550"/>
                </a:cubicBezTo>
                <a:cubicBezTo>
                  <a:pt x="833788" y="1379129"/>
                  <a:pt x="860425" y="1403350"/>
                  <a:pt x="885825" y="1428750"/>
                </a:cubicBezTo>
                <a:cubicBezTo>
                  <a:pt x="895865" y="1438790"/>
                  <a:pt x="896622" y="1455296"/>
                  <a:pt x="904875" y="1466850"/>
                </a:cubicBezTo>
                <a:cubicBezTo>
                  <a:pt x="927172" y="1498065"/>
                  <a:pt x="930642" y="1494489"/>
                  <a:pt x="962025" y="1504950"/>
                </a:cubicBezTo>
                <a:cubicBezTo>
                  <a:pt x="1015096" y="1310357"/>
                  <a:pt x="969513" y="1493091"/>
                  <a:pt x="1009650" y="1276350"/>
                </a:cubicBezTo>
                <a:cubicBezTo>
                  <a:pt x="1017928" y="1231651"/>
                  <a:pt x="1030752" y="1187841"/>
                  <a:pt x="1038225" y="1143000"/>
                </a:cubicBezTo>
                <a:cubicBezTo>
                  <a:pt x="1046641" y="1092501"/>
                  <a:pt x="1051407" y="1041458"/>
                  <a:pt x="1057275" y="990600"/>
                </a:cubicBezTo>
                <a:cubicBezTo>
                  <a:pt x="1060932" y="958902"/>
                  <a:pt x="1059409" y="926391"/>
                  <a:pt x="1066800" y="895350"/>
                </a:cubicBezTo>
                <a:cubicBezTo>
                  <a:pt x="1075408" y="859198"/>
                  <a:pt x="1094343" y="826206"/>
                  <a:pt x="1104900" y="790575"/>
                </a:cubicBezTo>
                <a:cubicBezTo>
                  <a:pt x="1119776" y="740369"/>
                  <a:pt x="1128881" y="688599"/>
                  <a:pt x="1143000" y="638175"/>
                </a:cubicBezTo>
                <a:cubicBezTo>
                  <a:pt x="1173339" y="529820"/>
                  <a:pt x="1210959" y="423488"/>
                  <a:pt x="1238250" y="314325"/>
                </a:cubicBezTo>
                <a:cubicBezTo>
                  <a:pt x="1247775" y="276225"/>
                  <a:pt x="1255540" y="237641"/>
                  <a:pt x="1266825" y="200025"/>
                </a:cubicBezTo>
                <a:cubicBezTo>
                  <a:pt x="1340507" y="-45582"/>
                  <a:pt x="1266553" y="242480"/>
                  <a:pt x="1304925" y="76200"/>
                </a:cubicBezTo>
                <a:cubicBezTo>
                  <a:pt x="1310812" y="50689"/>
                  <a:pt x="1323975" y="0"/>
                  <a:pt x="1323975" y="0"/>
                </a:cubicBezTo>
              </a:path>
            </a:pathLst>
          </a:cu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lIns="68573" tIns="34286" rIns="68573" bIns="34286" spcCol="0" rtlCol="0" anchor="ctr"/>
          <a:lstStyle/>
          <a:p>
            <a:pPr algn="ctr" defTabSz="685165" fontAlgn="auto">
              <a:spcBef>
                <a:spcPts val="0"/>
              </a:spcBef>
              <a:spcAft>
                <a:spcPts val="0"/>
              </a:spcAft>
            </a:pPr>
            <a:endParaRPr lang="zh-CN" altLang="en-US" sz="1425">
              <a:solidFill>
                <a:prstClr val="black"/>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1874840" y="2362961"/>
            <a:ext cx="1812629" cy="1791216"/>
            <a:chOff x="3457037" y="2595233"/>
            <a:chExt cx="2416838" cy="2388288"/>
          </a:xfrm>
        </p:grpSpPr>
        <p:sp>
          <p:nvSpPr>
            <p:cNvPr id="134" name="TextBox 133"/>
            <p:cNvSpPr txBox="1"/>
            <p:nvPr/>
          </p:nvSpPr>
          <p:spPr>
            <a:xfrm>
              <a:off x="5204296" y="2595233"/>
              <a:ext cx="669579" cy="384709"/>
            </a:xfrm>
            <a:prstGeom prst="rect">
              <a:avLst/>
            </a:prstGeom>
            <a:noFill/>
          </p:spPr>
          <p:txBody>
            <a:bodyPr wrap="square" lIns="68573" tIns="34286" rIns="68573" bIns="34286" rtlCol="0">
              <a:spAutoFit/>
            </a:bodyPr>
            <a:lstStyle/>
            <a:p>
              <a:pPr defTabSz="685165" fontAlgn="auto">
                <a:spcBef>
                  <a:spcPts val="0"/>
                </a:spcBef>
                <a:spcAft>
                  <a:spcPts val="0"/>
                </a:spcAft>
              </a:pPr>
              <a:r>
                <a:rPr lang="en-US" altLang="zh-CN" sz="1425" spc="-113" dirty="0">
                  <a:solidFill>
                    <a:prstClr val="white">
                      <a:lumMod val="50000"/>
                    </a:prstClr>
                  </a:solidFill>
                  <a:latin typeface="微软雅黑" panose="020B0503020204020204" pitchFamily="34" charset="-122"/>
                  <a:ea typeface="微软雅黑" panose="020B0503020204020204" pitchFamily="34" charset="-122"/>
                </a:rPr>
                <a:t>82%</a:t>
              </a:r>
              <a:endParaRPr lang="zh-CN" altLang="en-US" sz="1425" spc="-113" dirty="0">
                <a:solidFill>
                  <a:prstClr val="white">
                    <a:lumMod val="50000"/>
                  </a:prstClr>
                </a:solidFill>
                <a:latin typeface="微软雅黑" panose="020B0503020204020204" pitchFamily="34" charset="-122"/>
                <a:ea typeface="微软雅黑" panose="020B0503020204020204" pitchFamily="34" charset="-122"/>
              </a:endParaRPr>
            </a:p>
          </p:txBody>
        </p:sp>
        <p:sp>
          <p:nvSpPr>
            <p:cNvPr id="135" name="TextBox 134"/>
            <p:cNvSpPr txBox="1"/>
            <p:nvPr/>
          </p:nvSpPr>
          <p:spPr>
            <a:xfrm>
              <a:off x="4937951" y="3273242"/>
              <a:ext cx="669578" cy="384709"/>
            </a:xfrm>
            <a:prstGeom prst="rect">
              <a:avLst/>
            </a:prstGeom>
            <a:noFill/>
          </p:spPr>
          <p:txBody>
            <a:bodyPr wrap="square" lIns="68573" tIns="34286" rIns="68573" bIns="34286" rtlCol="0">
              <a:spAutoFit/>
            </a:bodyPr>
            <a:lstStyle/>
            <a:p>
              <a:pPr defTabSz="685165" fontAlgn="auto">
                <a:spcBef>
                  <a:spcPts val="0"/>
                </a:spcBef>
                <a:spcAft>
                  <a:spcPts val="0"/>
                </a:spcAft>
              </a:pPr>
              <a:r>
                <a:rPr lang="en-US" altLang="zh-CN" sz="1425" spc="-113" dirty="0">
                  <a:solidFill>
                    <a:prstClr val="white">
                      <a:lumMod val="50000"/>
                    </a:prstClr>
                  </a:solidFill>
                  <a:latin typeface="微软雅黑" panose="020B0503020204020204" pitchFamily="34" charset="-122"/>
                  <a:ea typeface="微软雅黑" panose="020B0503020204020204" pitchFamily="34" charset="-122"/>
                </a:rPr>
                <a:t>73%</a:t>
              </a:r>
              <a:endParaRPr lang="zh-CN" altLang="en-US" sz="1425" spc="-113" dirty="0">
                <a:solidFill>
                  <a:prstClr val="white">
                    <a:lumMod val="50000"/>
                  </a:prstClr>
                </a:solidFill>
                <a:latin typeface="微软雅黑" panose="020B0503020204020204" pitchFamily="34" charset="-122"/>
                <a:ea typeface="微软雅黑" panose="020B0503020204020204" pitchFamily="34" charset="-122"/>
              </a:endParaRPr>
            </a:p>
          </p:txBody>
        </p:sp>
        <p:sp>
          <p:nvSpPr>
            <p:cNvPr id="136" name="TextBox 135"/>
            <p:cNvSpPr txBox="1"/>
            <p:nvPr/>
          </p:nvSpPr>
          <p:spPr>
            <a:xfrm>
              <a:off x="4110827" y="3953598"/>
              <a:ext cx="669578" cy="384709"/>
            </a:xfrm>
            <a:prstGeom prst="rect">
              <a:avLst/>
            </a:prstGeom>
            <a:noFill/>
          </p:spPr>
          <p:txBody>
            <a:bodyPr wrap="square" lIns="68573" tIns="34286" rIns="68573" bIns="34286" rtlCol="0">
              <a:spAutoFit/>
            </a:bodyPr>
            <a:lstStyle/>
            <a:p>
              <a:pPr defTabSz="685165" fontAlgn="auto">
                <a:spcBef>
                  <a:spcPts val="0"/>
                </a:spcBef>
                <a:spcAft>
                  <a:spcPts val="0"/>
                </a:spcAft>
              </a:pPr>
              <a:r>
                <a:rPr lang="en-US" altLang="zh-CN" sz="1425" spc="-113" dirty="0">
                  <a:solidFill>
                    <a:prstClr val="white">
                      <a:lumMod val="50000"/>
                    </a:prstClr>
                  </a:solidFill>
                  <a:latin typeface="微软雅黑" panose="020B0503020204020204" pitchFamily="34" charset="-122"/>
                  <a:ea typeface="微软雅黑" panose="020B0503020204020204" pitchFamily="34" charset="-122"/>
                </a:rPr>
                <a:t>56%</a:t>
              </a:r>
              <a:endParaRPr lang="zh-CN" altLang="en-US" sz="1425" spc="-113" dirty="0">
                <a:solidFill>
                  <a:prstClr val="white">
                    <a:lumMod val="50000"/>
                  </a:prstClr>
                </a:solidFill>
                <a:latin typeface="微软雅黑" panose="020B0503020204020204" pitchFamily="34" charset="-122"/>
                <a:ea typeface="微软雅黑" panose="020B0503020204020204" pitchFamily="34" charset="-122"/>
              </a:endParaRPr>
            </a:p>
          </p:txBody>
        </p:sp>
        <p:sp>
          <p:nvSpPr>
            <p:cNvPr id="137" name="TextBox 136"/>
            <p:cNvSpPr txBox="1"/>
            <p:nvPr/>
          </p:nvSpPr>
          <p:spPr>
            <a:xfrm>
              <a:off x="3457037" y="4598812"/>
              <a:ext cx="669578" cy="384709"/>
            </a:xfrm>
            <a:prstGeom prst="rect">
              <a:avLst/>
            </a:prstGeom>
            <a:noFill/>
          </p:spPr>
          <p:txBody>
            <a:bodyPr wrap="square" lIns="68573" tIns="34286" rIns="68573" bIns="34286" rtlCol="0">
              <a:spAutoFit/>
            </a:bodyPr>
            <a:lstStyle/>
            <a:p>
              <a:pPr defTabSz="685165" fontAlgn="auto">
                <a:spcBef>
                  <a:spcPts val="0"/>
                </a:spcBef>
                <a:spcAft>
                  <a:spcPts val="0"/>
                </a:spcAft>
              </a:pPr>
              <a:r>
                <a:rPr lang="en-US" altLang="zh-CN" sz="1425" spc="-113" dirty="0">
                  <a:solidFill>
                    <a:prstClr val="white">
                      <a:lumMod val="50000"/>
                    </a:prstClr>
                  </a:solidFill>
                  <a:latin typeface="微软雅黑" panose="020B0503020204020204" pitchFamily="34" charset="-122"/>
                  <a:ea typeface="微软雅黑" panose="020B0503020204020204" pitchFamily="34" charset="-122"/>
                </a:rPr>
                <a:t>32%</a:t>
              </a:r>
              <a:endParaRPr lang="zh-CN" altLang="en-US" sz="1425" spc="-113" dirty="0">
                <a:solidFill>
                  <a:prstClr val="white">
                    <a:lumMod val="50000"/>
                  </a:prstClr>
                </a:solidFill>
                <a:latin typeface="微软雅黑" panose="020B0503020204020204" pitchFamily="34" charset="-122"/>
                <a:ea typeface="微软雅黑" panose="020B0503020204020204" pitchFamily="34" charset="-122"/>
              </a:endParaRPr>
            </a:p>
          </p:txBody>
        </p:sp>
      </p:grpSp>
      <p:sp>
        <p:nvSpPr>
          <p:cNvPr id="140" name="TextBox 139"/>
          <p:cNvSpPr txBox="1"/>
          <p:nvPr/>
        </p:nvSpPr>
        <p:spPr>
          <a:xfrm>
            <a:off x="378455" y="2496801"/>
            <a:ext cx="540060" cy="1546569"/>
          </a:xfrm>
          <a:prstGeom prst="rect">
            <a:avLst/>
          </a:prstGeom>
          <a:noFill/>
        </p:spPr>
        <p:txBody>
          <a:bodyPr wrap="square" lIns="68573" tIns="34286" rIns="68573" bIns="34286" rtlCol="0">
            <a:spAutoFit/>
          </a:bodyPr>
          <a:lstStyle/>
          <a:p>
            <a:r>
              <a:rPr lang="zh-CN" altLang="en-US" sz="1600" b="1" dirty="0">
                <a:latin typeface="微软雅黑" panose="020B0503020204020204" pitchFamily="34" charset="-122"/>
                <a:ea typeface="微软雅黑" panose="020B0503020204020204" pitchFamily="34" charset="-122"/>
              </a:rPr>
              <a:t>点击添加标题</a:t>
            </a:r>
            <a:endParaRPr lang="zh-CN" altLang="en-US" sz="1600" dirty="0">
              <a:latin typeface="微软雅黑" panose="020B0503020204020204" pitchFamily="34" charset="-122"/>
              <a:ea typeface="微软雅黑" panose="020B0503020204020204" pitchFamily="34" charset="-122"/>
            </a:endParaRPr>
          </a:p>
        </p:txBody>
      </p:sp>
      <p:sp>
        <p:nvSpPr>
          <p:cNvPr id="141" name="圆角矩形 140"/>
          <p:cNvSpPr/>
          <p:nvPr/>
        </p:nvSpPr>
        <p:spPr>
          <a:xfrm>
            <a:off x="4119578" y="1313525"/>
            <a:ext cx="444479" cy="410878"/>
          </a:xfrm>
          <a:prstGeom prst="roundRect">
            <a:avLst/>
          </a:prstGeom>
          <a:solidFill>
            <a:srgbClr val="2363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rtlCol="0" anchor="ctr"/>
          <a:lstStyle/>
          <a:p>
            <a:pPr algn="ctr" defTabSz="685165" fontAlgn="auto">
              <a:spcBef>
                <a:spcPts val="0"/>
              </a:spcBef>
              <a:spcAft>
                <a:spcPts val="0"/>
              </a:spcAft>
            </a:pPr>
            <a:r>
              <a:rPr lang="en-US" altLang="zh-CN" sz="2400" dirty="0">
                <a:solidFill>
                  <a:prstClr val="white"/>
                </a:solidFill>
                <a:latin typeface="微软雅黑" panose="020B0503020204020204" pitchFamily="34" charset="-122"/>
                <a:ea typeface="微软雅黑" panose="020B0503020204020204" pitchFamily="34" charset="-122"/>
              </a:rPr>
              <a:t>A</a:t>
            </a:r>
            <a:endParaRPr lang="zh-CN" altLang="en-US" sz="2400" dirty="0">
              <a:solidFill>
                <a:prstClr val="white"/>
              </a:solidFill>
              <a:latin typeface="微软雅黑" panose="020B0503020204020204" pitchFamily="34" charset="-122"/>
              <a:ea typeface="微软雅黑" panose="020B0503020204020204" pitchFamily="34" charset="-122"/>
            </a:endParaRPr>
          </a:p>
        </p:txBody>
      </p:sp>
      <p:sp>
        <p:nvSpPr>
          <p:cNvPr id="76" name="TextBox 75"/>
          <p:cNvSpPr txBox="1"/>
          <p:nvPr/>
        </p:nvSpPr>
        <p:spPr>
          <a:xfrm>
            <a:off x="4721968" y="1915411"/>
            <a:ext cx="1774923" cy="315463"/>
          </a:xfrm>
          <a:prstGeom prst="rect">
            <a:avLst/>
          </a:prstGeom>
          <a:noFill/>
        </p:spPr>
        <p:txBody>
          <a:bodyPr wrap="square" lIns="68573" tIns="34286" rIns="68573" bIns="34286" rtlCol="0">
            <a:spAutoFit/>
          </a:bodyPr>
          <a:lstStyle/>
          <a:p>
            <a:r>
              <a:rPr lang="zh-CN" altLang="en-US" sz="1600" b="1" dirty="0">
                <a:latin typeface="微软雅黑" panose="020B0503020204020204" pitchFamily="34" charset="-122"/>
                <a:ea typeface="微软雅黑" panose="020B0503020204020204" pitchFamily="34" charset="-122"/>
              </a:rPr>
              <a:t>点击添加标题</a:t>
            </a:r>
            <a:endParaRPr lang="zh-CN" altLang="en-US" sz="1600" dirty="0">
              <a:latin typeface="微软雅黑" panose="020B0503020204020204" pitchFamily="34" charset="-122"/>
              <a:ea typeface="微软雅黑" panose="020B0503020204020204" pitchFamily="34" charset="-122"/>
            </a:endParaRPr>
          </a:p>
        </p:txBody>
      </p:sp>
      <p:sp>
        <p:nvSpPr>
          <p:cNvPr id="77" name="TextBox 76"/>
          <p:cNvSpPr txBox="1"/>
          <p:nvPr/>
        </p:nvSpPr>
        <p:spPr>
          <a:xfrm>
            <a:off x="4732475" y="2189577"/>
            <a:ext cx="3980369" cy="623239"/>
          </a:xfrm>
          <a:prstGeom prst="rect">
            <a:avLst/>
          </a:prstGeom>
          <a:noFill/>
        </p:spPr>
        <p:txBody>
          <a:bodyPr wrap="square" lIns="68573" tIns="34286" rIns="68573" bIns="34286" rtlCol="0">
            <a:spAutoFit/>
          </a:bodyPr>
          <a:lstStyle/>
          <a:p>
            <a:pPr defTabSz="685165" fontAlgn="auto">
              <a:spcBef>
                <a:spcPts val="0"/>
              </a:spcBef>
              <a:spcAft>
                <a:spcPts val="0"/>
              </a:spcAft>
            </a:pP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12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点击此处添加文字点击此处添加文字</a:t>
            </a:r>
            <a:r>
              <a:rPr lang="en-US" altLang="zh-CN" sz="12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点击此处添加文字点击此处添加文字</a:t>
            </a:r>
            <a:r>
              <a:rPr lang="en-US" altLang="zh-CN" sz="12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altLang="zh-CN" sz="1200" dirty="0">
              <a:latin typeface="微软雅黑" panose="020B0503020204020204" pitchFamily="34" charset="-122"/>
              <a:ea typeface="微软雅黑" panose="020B0503020204020204" pitchFamily="34" charset="-122"/>
              <a:sym typeface="微软雅黑" panose="020B0503020204020204" pitchFamily="34" charset="-122"/>
            </a:endParaRPr>
          </a:p>
          <a:p>
            <a:pPr defTabSz="685165" fontAlgn="auto">
              <a:spcBef>
                <a:spcPts val="0"/>
              </a:spcBef>
              <a:spcAft>
                <a:spcPts val="0"/>
              </a:spcAft>
            </a:pP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12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点击此处添加文字点击此处添加文字</a:t>
            </a:r>
            <a:r>
              <a:rPr lang="en-US" altLang="zh-CN" sz="1200" dirty="0">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200" dirty="0">
              <a:solidFill>
                <a:prstClr val="white">
                  <a:lumMod val="50000"/>
                </a:prstClr>
              </a:solidFill>
              <a:latin typeface="微软雅黑" panose="020B0503020204020204" pitchFamily="34" charset="-122"/>
              <a:ea typeface="微软雅黑" panose="020B0503020204020204" pitchFamily="34" charset="-122"/>
            </a:endParaRPr>
          </a:p>
        </p:txBody>
      </p:sp>
      <p:sp>
        <p:nvSpPr>
          <p:cNvPr id="78" name="圆角矩形 77"/>
          <p:cNvSpPr/>
          <p:nvPr/>
        </p:nvSpPr>
        <p:spPr>
          <a:xfrm>
            <a:off x="4165896" y="2291613"/>
            <a:ext cx="444479" cy="410878"/>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rtlCol="0" anchor="ctr"/>
          <a:lstStyle/>
          <a:p>
            <a:pPr algn="ctr" defTabSz="685165" fontAlgn="auto">
              <a:spcBef>
                <a:spcPts val="0"/>
              </a:spcBef>
              <a:spcAft>
                <a:spcPts val="0"/>
              </a:spcAft>
            </a:pPr>
            <a:r>
              <a:rPr lang="en-US" altLang="zh-CN" sz="2400" dirty="0">
                <a:solidFill>
                  <a:prstClr val="white"/>
                </a:solidFill>
                <a:latin typeface="微软雅黑" panose="020B0503020204020204" pitchFamily="34" charset="-122"/>
                <a:ea typeface="微软雅黑" panose="020B0503020204020204" pitchFamily="34" charset="-122"/>
              </a:rPr>
              <a:t>A</a:t>
            </a:r>
            <a:endParaRPr lang="zh-CN" altLang="en-US" sz="2400" dirty="0">
              <a:solidFill>
                <a:prstClr val="white"/>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b="6281"/>
          <a:stretch/>
        </p:blipFill>
        <p:spPr>
          <a:xfrm>
            <a:off x="4261958" y="2820050"/>
            <a:ext cx="4196139" cy="1697703"/>
          </a:xfrm>
          <a:prstGeom prst="rect">
            <a:avLst/>
          </a:prstGeom>
          <a:ln>
            <a:noFill/>
          </a:ln>
          <a:effectLst>
            <a:outerShdw blurRad="292100" dist="139700" dir="2700000" algn="tl" rotWithShape="0">
              <a:srgbClr val="333333">
                <a:alpha val="65000"/>
              </a:srgbClr>
            </a:outerShdw>
          </a:effectLst>
        </p:spPr>
      </p:pic>
      <p:sp>
        <p:nvSpPr>
          <p:cNvPr id="31" name="Rectangle 36"/>
          <p:cNvSpPr>
            <a:spLocks noChangeArrowheads="1"/>
          </p:cNvSpPr>
          <p:nvPr/>
        </p:nvSpPr>
        <p:spPr bwMode="auto">
          <a:xfrm>
            <a:off x="822434" y="234429"/>
            <a:ext cx="17331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r>
              <a:rPr lang="zh-CN" altLang="zh-CN" sz="2000" b="1" dirty="0">
                <a:latin typeface="微软雅黑" panose="020B0503020204020204" pitchFamily="34" charset="-122"/>
                <a:ea typeface="微软雅黑" panose="020B0503020204020204" pitchFamily="34" charset="-122"/>
              </a:rPr>
              <a:t>点击添加标题</a:t>
            </a:r>
            <a:endParaRPr lang="zh-CN" altLang="zh-CN" sz="2000" dirty="0">
              <a:latin typeface="微软雅黑" panose="020B0503020204020204" pitchFamily="34" charset="-122"/>
              <a:ea typeface="微软雅黑" panose="020B0503020204020204" pitchFamily="34" charset="-122"/>
            </a:endParaRPr>
          </a:p>
        </p:txBody>
      </p:sp>
      <p:pic>
        <p:nvPicPr>
          <p:cNvPr id="32" name="图片 3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595" y="183694"/>
            <a:ext cx="808746" cy="450845"/>
          </a:xfrm>
          <a:prstGeom prst="rect">
            <a:avLst/>
          </a:prstGeom>
        </p:spPr>
      </p:pic>
      <p:pic>
        <p:nvPicPr>
          <p:cNvPr id="33" name="图片 3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723" y="3936492"/>
            <a:ext cx="9144000" cy="120700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7000">
        <p14:prism isInverted="1"/>
      </p:transition>
    </mc:Choice>
    <mc:Fallback>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down)">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p:cTn id="12" dur="500" fill="hold"/>
                                        <p:tgtEl>
                                          <p:spTgt spid="32"/>
                                        </p:tgtEl>
                                        <p:attrNameLst>
                                          <p:attrName>ppt_w</p:attrName>
                                        </p:attrNameLst>
                                      </p:cBhvr>
                                      <p:tavLst>
                                        <p:tav tm="0">
                                          <p:val>
                                            <p:fltVal val="0"/>
                                          </p:val>
                                        </p:tav>
                                        <p:tav tm="100000">
                                          <p:val>
                                            <p:strVal val="#ppt_w"/>
                                          </p:val>
                                        </p:tav>
                                      </p:tavLst>
                                    </p:anim>
                                    <p:anim calcmode="lin" valueType="num">
                                      <p:cBhvr>
                                        <p:cTn id="13" dur="500" fill="hold"/>
                                        <p:tgtEl>
                                          <p:spTgt spid="32"/>
                                        </p:tgtEl>
                                        <p:attrNameLst>
                                          <p:attrName>ppt_h</p:attrName>
                                        </p:attrNameLst>
                                      </p:cBhvr>
                                      <p:tavLst>
                                        <p:tav tm="0">
                                          <p:val>
                                            <p:fltVal val="0"/>
                                          </p:val>
                                        </p:tav>
                                        <p:tav tm="100000">
                                          <p:val>
                                            <p:strVal val="#ppt_h"/>
                                          </p:val>
                                        </p:tav>
                                      </p:tavLst>
                                    </p:anim>
                                    <p:animEffect transition="in" filter="fade">
                                      <p:cBhvr>
                                        <p:cTn id="14" dur="500"/>
                                        <p:tgtEl>
                                          <p:spTgt spid="32"/>
                                        </p:tgtEl>
                                      </p:cBhvr>
                                    </p:animEffect>
                                  </p:childTnLst>
                                </p:cTn>
                              </p:par>
                              <p:par>
                                <p:cTn id="15" presetID="2" presetClass="entr" presetSubtype="8"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fill="hold"/>
                                        <p:tgtEl>
                                          <p:spTgt spid="31"/>
                                        </p:tgtEl>
                                        <p:attrNameLst>
                                          <p:attrName>ppt_x</p:attrName>
                                        </p:attrNameLst>
                                      </p:cBhvr>
                                      <p:tavLst>
                                        <p:tav tm="0">
                                          <p:val>
                                            <p:strVal val="0-#ppt_w/2"/>
                                          </p:val>
                                        </p:tav>
                                        <p:tav tm="100000">
                                          <p:val>
                                            <p:strVal val="#ppt_x"/>
                                          </p:val>
                                        </p:tav>
                                      </p:tavLst>
                                    </p:anim>
                                    <p:anim calcmode="lin" valueType="num">
                                      <p:cBhvr additive="base">
                                        <p:cTn id="18" dur="500" fill="hold"/>
                                        <p:tgtEl>
                                          <p:spTgt spid="31"/>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16" presetClass="entr" presetSubtype="37"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arn(outVertical)">
                                      <p:cBhvr>
                                        <p:cTn id="22" dur="500"/>
                                        <p:tgtEl>
                                          <p:spTgt spid="2"/>
                                        </p:tgtEl>
                                      </p:cBhvr>
                                    </p:animEffect>
                                  </p:childTnLst>
                                </p:cTn>
                              </p:par>
                            </p:childTnLst>
                          </p:cTn>
                        </p:par>
                        <p:par>
                          <p:cTn id="23" fill="hold">
                            <p:stCondLst>
                              <p:cond delay="1000"/>
                            </p:stCondLst>
                            <p:childTnLst>
                              <p:par>
                                <p:cTn id="24" presetID="22" presetClass="entr" presetSubtype="8" fill="hold" grpId="0" nodeType="afterEffect">
                                  <p:stCondLst>
                                    <p:cond delay="0"/>
                                  </p:stCondLst>
                                  <p:childTnLst>
                                    <p:set>
                                      <p:cBhvr>
                                        <p:cTn id="25" dur="1" fill="hold">
                                          <p:stCondLst>
                                            <p:cond delay="0"/>
                                          </p:stCondLst>
                                        </p:cTn>
                                        <p:tgtEl>
                                          <p:spTgt spid="112"/>
                                        </p:tgtEl>
                                        <p:attrNameLst>
                                          <p:attrName>style.visibility</p:attrName>
                                        </p:attrNameLst>
                                      </p:cBhvr>
                                      <p:to>
                                        <p:strVal val="visible"/>
                                      </p:to>
                                    </p:set>
                                    <p:animEffect transition="in" filter="wipe(left)">
                                      <p:cBhvr>
                                        <p:cTn id="26" dur="300"/>
                                        <p:tgtEl>
                                          <p:spTgt spid="112"/>
                                        </p:tgtEl>
                                      </p:cBhvr>
                                    </p:animEffect>
                                  </p:childTnLst>
                                </p:cTn>
                              </p:par>
                            </p:childTnLst>
                          </p:cTn>
                        </p:par>
                        <p:par>
                          <p:cTn id="27" fill="hold">
                            <p:stCondLst>
                              <p:cond delay="1300"/>
                            </p:stCondLst>
                            <p:childTnLst>
                              <p:par>
                                <p:cTn id="28" presetID="22" presetClass="entr" presetSubtype="8" fill="hold" grpId="0" nodeType="afterEffect">
                                  <p:stCondLst>
                                    <p:cond delay="0"/>
                                  </p:stCondLst>
                                  <p:childTnLst>
                                    <p:set>
                                      <p:cBhvr>
                                        <p:cTn id="29" dur="1" fill="hold">
                                          <p:stCondLst>
                                            <p:cond delay="0"/>
                                          </p:stCondLst>
                                        </p:cTn>
                                        <p:tgtEl>
                                          <p:spTgt spid="113"/>
                                        </p:tgtEl>
                                        <p:attrNameLst>
                                          <p:attrName>style.visibility</p:attrName>
                                        </p:attrNameLst>
                                      </p:cBhvr>
                                      <p:to>
                                        <p:strVal val="visible"/>
                                      </p:to>
                                    </p:set>
                                    <p:animEffect transition="in" filter="wipe(left)">
                                      <p:cBhvr>
                                        <p:cTn id="30" dur="300"/>
                                        <p:tgtEl>
                                          <p:spTgt spid="113"/>
                                        </p:tgtEl>
                                      </p:cBhvr>
                                    </p:animEffect>
                                  </p:childTnLst>
                                </p:cTn>
                              </p:par>
                            </p:childTnLst>
                          </p:cTn>
                        </p:par>
                        <p:par>
                          <p:cTn id="31" fill="hold">
                            <p:stCondLst>
                              <p:cond delay="1600"/>
                            </p:stCondLst>
                            <p:childTnLst>
                              <p:par>
                                <p:cTn id="32" presetID="22" presetClass="entr" presetSubtype="8" fill="hold" grpId="0" nodeType="afterEffect">
                                  <p:stCondLst>
                                    <p:cond delay="0"/>
                                  </p:stCondLst>
                                  <p:childTnLst>
                                    <p:set>
                                      <p:cBhvr>
                                        <p:cTn id="33" dur="1" fill="hold">
                                          <p:stCondLst>
                                            <p:cond delay="0"/>
                                          </p:stCondLst>
                                        </p:cTn>
                                        <p:tgtEl>
                                          <p:spTgt spid="114"/>
                                        </p:tgtEl>
                                        <p:attrNameLst>
                                          <p:attrName>style.visibility</p:attrName>
                                        </p:attrNameLst>
                                      </p:cBhvr>
                                      <p:to>
                                        <p:strVal val="visible"/>
                                      </p:to>
                                    </p:set>
                                    <p:animEffect transition="in" filter="wipe(left)">
                                      <p:cBhvr>
                                        <p:cTn id="34" dur="300"/>
                                        <p:tgtEl>
                                          <p:spTgt spid="114"/>
                                        </p:tgtEl>
                                      </p:cBhvr>
                                    </p:animEffect>
                                  </p:childTnLst>
                                </p:cTn>
                              </p:par>
                            </p:childTnLst>
                          </p:cTn>
                        </p:par>
                        <p:par>
                          <p:cTn id="35" fill="hold">
                            <p:stCondLst>
                              <p:cond delay="1900"/>
                            </p:stCondLst>
                            <p:childTnLst>
                              <p:par>
                                <p:cTn id="36" presetID="22" presetClass="entr" presetSubtype="8" fill="hold" grpId="0" nodeType="afterEffect">
                                  <p:stCondLst>
                                    <p:cond delay="0"/>
                                  </p:stCondLst>
                                  <p:childTnLst>
                                    <p:set>
                                      <p:cBhvr>
                                        <p:cTn id="37" dur="1" fill="hold">
                                          <p:stCondLst>
                                            <p:cond delay="0"/>
                                          </p:stCondLst>
                                        </p:cTn>
                                        <p:tgtEl>
                                          <p:spTgt spid="115"/>
                                        </p:tgtEl>
                                        <p:attrNameLst>
                                          <p:attrName>style.visibility</p:attrName>
                                        </p:attrNameLst>
                                      </p:cBhvr>
                                      <p:to>
                                        <p:strVal val="visible"/>
                                      </p:to>
                                    </p:set>
                                    <p:animEffect transition="in" filter="wipe(left)">
                                      <p:cBhvr>
                                        <p:cTn id="38" dur="300"/>
                                        <p:tgtEl>
                                          <p:spTgt spid="115"/>
                                        </p:tgtEl>
                                      </p:cBhvr>
                                    </p:animEffect>
                                  </p:childTnLst>
                                </p:cTn>
                              </p:par>
                            </p:childTnLst>
                          </p:cTn>
                        </p:par>
                        <p:par>
                          <p:cTn id="39" fill="hold">
                            <p:stCondLst>
                              <p:cond delay="2200"/>
                            </p:stCondLst>
                            <p:childTnLst>
                              <p:par>
                                <p:cTn id="40" presetID="10" presetClass="entr" presetSubtype="0" fill="hold" nodeType="after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fade">
                                      <p:cBhvr>
                                        <p:cTn id="42" dur="300"/>
                                        <p:tgtEl>
                                          <p:spTgt spid="4"/>
                                        </p:tgtEl>
                                      </p:cBhvr>
                                    </p:animEffect>
                                  </p:childTnLst>
                                </p:cTn>
                              </p:par>
                            </p:childTnLst>
                          </p:cTn>
                        </p:par>
                        <p:par>
                          <p:cTn id="43" fill="hold">
                            <p:stCondLst>
                              <p:cond delay="2500"/>
                            </p:stCondLst>
                            <p:childTnLst>
                              <p:par>
                                <p:cTn id="44" presetID="22" presetClass="entr" presetSubtype="4" fill="hold" grpId="0" nodeType="afterEffect">
                                  <p:stCondLst>
                                    <p:cond delay="0"/>
                                  </p:stCondLst>
                                  <p:childTnLst>
                                    <p:set>
                                      <p:cBhvr>
                                        <p:cTn id="45" dur="1" fill="hold">
                                          <p:stCondLst>
                                            <p:cond delay="0"/>
                                          </p:stCondLst>
                                        </p:cTn>
                                        <p:tgtEl>
                                          <p:spTgt spid="133"/>
                                        </p:tgtEl>
                                        <p:attrNameLst>
                                          <p:attrName>style.visibility</p:attrName>
                                        </p:attrNameLst>
                                      </p:cBhvr>
                                      <p:to>
                                        <p:strVal val="visible"/>
                                      </p:to>
                                    </p:set>
                                    <p:animEffect transition="in" filter="wipe(down)">
                                      <p:cBhvr>
                                        <p:cTn id="46" dur="300"/>
                                        <p:tgtEl>
                                          <p:spTgt spid="133"/>
                                        </p:tgtEl>
                                      </p:cBhvr>
                                    </p:animEffect>
                                  </p:childTnLst>
                                </p:cTn>
                              </p:par>
                            </p:childTnLst>
                          </p:cTn>
                        </p:par>
                        <p:par>
                          <p:cTn id="47" fill="hold">
                            <p:stCondLst>
                              <p:cond delay="2800"/>
                            </p:stCondLst>
                            <p:childTnLst>
                              <p:par>
                                <p:cTn id="48" presetID="45" presetClass="entr" presetSubtype="0" fill="hold" grpId="0" nodeType="afterEffect">
                                  <p:stCondLst>
                                    <p:cond delay="0"/>
                                  </p:stCondLst>
                                  <p:childTnLst>
                                    <p:set>
                                      <p:cBhvr>
                                        <p:cTn id="49" dur="1" fill="hold">
                                          <p:stCondLst>
                                            <p:cond delay="0"/>
                                          </p:stCondLst>
                                        </p:cTn>
                                        <p:tgtEl>
                                          <p:spTgt spid="141"/>
                                        </p:tgtEl>
                                        <p:attrNameLst>
                                          <p:attrName>style.visibility</p:attrName>
                                        </p:attrNameLst>
                                      </p:cBhvr>
                                      <p:to>
                                        <p:strVal val="visible"/>
                                      </p:to>
                                    </p:set>
                                    <p:animEffect transition="in" filter="fade">
                                      <p:cBhvr>
                                        <p:cTn id="50" dur="500"/>
                                        <p:tgtEl>
                                          <p:spTgt spid="141"/>
                                        </p:tgtEl>
                                      </p:cBhvr>
                                    </p:animEffect>
                                    <p:anim calcmode="lin" valueType="num">
                                      <p:cBhvr>
                                        <p:cTn id="51" dur="500" fill="hold"/>
                                        <p:tgtEl>
                                          <p:spTgt spid="141"/>
                                        </p:tgtEl>
                                        <p:attrNameLst>
                                          <p:attrName>ppt_w</p:attrName>
                                        </p:attrNameLst>
                                      </p:cBhvr>
                                      <p:tavLst>
                                        <p:tav tm="0" fmla="#ppt_w*sin(2.5*pi*$)">
                                          <p:val>
                                            <p:fltVal val="0"/>
                                          </p:val>
                                        </p:tav>
                                        <p:tav tm="100000">
                                          <p:val>
                                            <p:fltVal val="1"/>
                                          </p:val>
                                        </p:tav>
                                      </p:tavLst>
                                    </p:anim>
                                    <p:anim calcmode="lin" valueType="num">
                                      <p:cBhvr>
                                        <p:cTn id="52" dur="500" fill="hold"/>
                                        <p:tgtEl>
                                          <p:spTgt spid="141"/>
                                        </p:tgtEl>
                                        <p:attrNameLst>
                                          <p:attrName>ppt_h</p:attrName>
                                        </p:attrNameLst>
                                      </p:cBhvr>
                                      <p:tavLst>
                                        <p:tav tm="0">
                                          <p:val>
                                            <p:strVal val="#ppt_h"/>
                                          </p:val>
                                        </p:tav>
                                        <p:tav tm="100000">
                                          <p:val>
                                            <p:strVal val="#ppt_h"/>
                                          </p:val>
                                        </p:tav>
                                      </p:tavLst>
                                    </p:anim>
                                  </p:childTnLst>
                                </p:cTn>
                              </p:par>
                            </p:childTnLst>
                          </p:cTn>
                        </p:par>
                        <p:par>
                          <p:cTn id="53" fill="hold">
                            <p:stCondLst>
                              <p:cond delay="3300"/>
                            </p:stCondLst>
                            <p:childTnLst>
                              <p:par>
                                <p:cTn id="54" presetID="12" presetClass="entr" presetSubtype="2" fill="hold" grpId="0" nodeType="afterEffect">
                                  <p:stCondLst>
                                    <p:cond delay="0"/>
                                  </p:stCondLst>
                                  <p:childTnLst>
                                    <p:set>
                                      <p:cBhvr>
                                        <p:cTn id="55" dur="1" fill="hold">
                                          <p:stCondLst>
                                            <p:cond delay="0"/>
                                          </p:stCondLst>
                                        </p:cTn>
                                        <p:tgtEl>
                                          <p:spTgt spid="123"/>
                                        </p:tgtEl>
                                        <p:attrNameLst>
                                          <p:attrName>style.visibility</p:attrName>
                                        </p:attrNameLst>
                                      </p:cBhvr>
                                      <p:to>
                                        <p:strVal val="visible"/>
                                      </p:to>
                                    </p:set>
                                    <p:anim calcmode="lin" valueType="num">
                                      <p:cBhvr additive="base">
                                        <p:cTn id="56" dur="500"/>
                                        <p:tgtEl>
                                          <p:spTgt spid="123"/>
                                        </p:tgtEl>
                                        <p:attrNameLst>
                                          <p:attrName>ppt_x</p:attrName>
                                        </p:attrNameLst>
                                      </p:cBhvr>
                                      <p:tavLst>
                                        <p:tav tm="0">
                                          <p:val>
                                            <p:strVal val="#ppt_x+#ppt_w*1.125000"/>
                                          </p:val>
                                        </p:tav>
                                        <p:tav tm="100000">
                                          <p:val>
                                            <p:strVal val="#ppt_x"/>
                                          </p:val>
                                        </p:tav>
                                      </p:tavLst>
                                    </p:anim>
                                    <p:animEffect transition="in" filter="wipe(left)">
                                      <p:cBhvr>
                                        <p:cTn id="57" dur="500"/>
                                        <p:tgtEl>
                                          <p:spTgt spid="123"/>
                                        </p:tgtEl>
                                      </p:cBhvr>
                                    </p:animEffect>
                                  </p:childTnLst>
                                </p:cTn>
                              </p:par>
                              <p:par>
                                <p:cTn id="58" presetID="12" presetClass="entr" presetSubtype="2" fill="hold" grpId="0" nodeType="withEffect">
                                  <p:stCondLst>
                                    <p:cond delay="0"/>
                                  </p:stCondLst>
                                  <p:childTnLst>
                                    <p:set>
                                      <p:cBhvr>
                                        <p:cTn id="59" dur="1" fill="hold">
                                          <p:stCondLst>
                                            <p:cond delay="0"/>
                                          </p:stCondLst>
                                        </p:cTn>
                                        <p:tgtEl>
                                          <p:spTgt spid="126"/>
                                        </p:tgtEl>
                                        <p:attrNameLst>
                                          <p:attrName>style.visibility</p:attrName>
                                        </p:attrNameLst>
                                      </p:cBhvr>
                                      <p:to>
                                        <p:strVal val="visible"/>
                                      </p:to>
                                    </p:set>
                                    <p:anim calcmode="lin" valueType="num">
                                      <p:cBhvr additive="base">
                                        <p:cTn id="60" dur="500"/>
                                        <p:tgtEl>
                                          <p:spTgt spid="126"/>
                                        </p:tgtEl>
                                        <p:attrNameLst>
                                          <p:attrName>ppt_x</p:attrName>
                                        </p:attrNameLst>
                                      </p:cBhvr>
                                      <p:tavLst>
                                        <p:tav tm="0">
                                          <p:val>
                                            <p:strVal val="#ppt_x+#ppt_w*1.125000"/>
                                          </p:val>
                                        </p:tav>
                                        <p:tav tm="100000">
                                          <p:val>
                                            <p:strVal val="#ppt_x"/>
                                          </p:val>
                                        </p:tav>
                                      </p:tavLst>
                                    </p:anim>
                                    <p:animEffect transition="in" filter="wipe(left)">
                                      <p:cBhvr>
                                        <p:cTn id="61" dur="500"/>
                                        <p:tgtEl>
                                          <p:spTgt spid="126"/>
                                        </p:tgtEl>
                                      </p:cBhvr>
                                    </p:animEffect>
                                  </p:childTnLst>
                                </p:cTn>
                              </p:par>
                            </p:childTnLst>
                          </p:cTn>
                        </p:par>
                        <p:par>
                          <p:cTn id="62" fill="hold">
                            <p:stCondLst>
                              <p:cond delay="3800"/>
                            </p:stCondLst>
                            <p:childTnLst>
                              <p:par>
                                <p:cTn id="63" presetID="45" presetClass="entr" presetSubtype="0" fill="hold" grpId="0" nodeType="afterEffect">
                                  <p:stCondLst>
                                    <p:cond delay="0"/>
                                  </p:stCondLst>
                                  <p:childTnLst>
                                    <p:set>
                                      <p:cBhvr>
                                        <p:cTn id="64" dur="1" fill="hold">
                                          <p:stCondLst>
                                            <p:cond delay="0"/>
                                          </p:stCondLst>
                                        </p:cTn>
                                        <p:tgtEl>
                                          <p:spTgt spid="78"/>
                                        </p:tgtEl>
                                        <p:attrNameLst>
                                          <p:attrName>style.visibility</p:attrName>
                                        </p:attrNameLst>
                                      </p:cBhvr>
                                      <p:to>
                                        <p:strVal val="visible"/>
                                      </p:to>
                                    </p:set>
                                    <p:animEffect transition="in" filter="fade">
                                      <p:cBhvr>
                                        <p:cTn id="65" dur="500"/>
                                        <p:tgtEl>
                                          <p:spTgt spid="78"/>
                                        </p:tgtEl>
                                      </p:cBhvr>
                                    </p:animEffect>
                                    <p:anim calcmode="lin" valueType="num">
                                      <p:cBhvr>
                                        <p:cTn id="66" dur="500" fill="hold"/>
                                        <p:tgtEl>
                                          <p:spTgt spid="78"/>
                                        </p:tgtEl>
                                        <p:attrNameLst>
                                          <p:attrName>ppt_w</p:attrName>
                                        </p:attrNameLst>
                                      </p:cBhvr>
                                      <p:tavLst>
                                        <p:tav tm="0" fmla="#ppt_w*sin(2.5*pi*$)">
                                          <p:val>
                                            <p:fltVal val="0"/>
                                          </p:val>
                                        </p:tav>
                                        <p:tav tm="100000">
                                          <p:val>
                                            <p:fltVal val="1"/>
                                          </p:val>
                                        </p:tav>
                                      </p:tavLst>
                                    </p:anim>
                                    <p:anim calcmode="lin" valueType="num">
                                      <p:cBhvr>
                                        <p:cTn id="67" dur="500" fill="hold"/>
                                        <p:tgtEl>
                                          <p:spTgt spid="78"/>
                                        </p:tgtEl>
                                        <p:attrNameLst>
                                          <p:attrName>ppt_h</p:attrName>
                                        </p:attrNameLst>
                                      </p:cBhvr>
                                      <p:tavLst>
                                        <p:tav tm="0">
                                          <p:val>
                                            <p:strVal val="#ppt_h"/>
                                          </p:val>
                                        </p:tav>
                                        <p:tav tm="100000">
                                          <p:val>
                                            <p:strVal val="#ppt_h"/>
                                          </p:val>
                                        </p:tav>
                                      </p:tavLst>
                                    </p:anim>
                                  </p:childTnLst>
                                </p:cTn>
                              </p:par>
                            </p:childTnLst>
                          </p:cTn>
                        </p:par>
                        <p:par>
                          <p:cTn id="68" fill="hold">
                            <p:stCondLst>
                              <p:cond delay="4300"/>
                            </p:stCondLst>
                            <p:childTnLst>
                              <p:par>
                                <p:cTn id="69" presetID="12" presetClass="entr" presetSubtype="2" fill="hold" grpId="0" nodeType="afterEffect">
                                  <p:stCondLst>
                                    <p:cond delay="0"/>
                                  </p:stCondLst>
                                  <p:childTnLst>
                                    <p:set>
                                      <p:cBhvr>
                                        <p:cTn id="70" dur="1" fill="hold">
                                          <p:stCondLst>
                                            <p:cond delay="0"/>
                                          </p:stCondLst>
                                        </p:cTn>
                                        <p:tgtEl>
                                          <p:spTgt spid="76"/>
                                        </p:tgtEl>
                                        <p:attrNameLst>
                                          <p:attrName>style.visibility</p:attrName>
                                        </p:attrNameLst>
                                      </p:cBhvr>
                                      <p:to>
                                        <p:strVal val="visible"/>
                                      </p:to>
                                    </p:set>
                                    <p:anim calcmode="lin" valueType="num">
                                      <p:cBhvr additive="base">
                                        <p:cTn id="71" dur="500"/>
                                        <p:tgtEl>
                                          <p:spTgt spid="76"/>
                                        </p:tgtEl>
                                        <p:attrNameLst>
                                          <p:attrName>ppt_x</p:attrName>
                                        </p:attrNameLst>
                                      </p:cBhvr>
                                      <p:tavLst>
                                        <p:tav tm="0">
                                          <p:val>
                                            <p:strVal val="#ppt_x+#ppt_w*1.125000"/>
                                          </p:val>
                                        </p:tav>
                                        <p:tav tm="100000">
                                          <p:val>
                                            <p:strVal val="#ppt_x"/>
                                          </p:val>
                                        </p:tav>
                                      </p:tavLst>
                                    </p:anim>
                                    <p:animEffect transition="in" filter="wipe(left)">
                                      <p:cBhvr>
                                        <p:cTn id="72" dur="500"/>
                                        <p:tgtEl>
                                          <p:spTgt spid="76"/>
                                        </p:tgtEl>
                                      </p:cBhvr>
                                    </p:animEffect>
                                  </p:childTnLst>
                                </p:cTn>
                              </p:par>
                              <p:par>
                                <p:cTn id="73" presetID="12" presetClass="entr" presetSubtype="2" fill="hold" grpId="0" nodeType="withEffect">
                                  <p:stCondLst>
                                    <p:cond delay="0"/>
                                  </p:stCondLst>
                                  <p:childTnLst>
                                    <p:set>
                                      <p:cBhvr>
                                        <p:cTn id="74" dur="1" fill="hold">
                                          <p:stCondLst>
                                            <p:cond delay="0"/>
                                          </p:stCondLst>
                                        </p:cTn>
                                        <p:tgtEl>
                                          <p:spTgt spid="77"/>
                                        </p:tgtEl>
                                        <p:attrNameLst>
                                          <p:attrName>style.visibility</p:attrName>
                                        </p:attrNameLst>
                                      </p:cBhvr>
                                      <p:to>
                                        <p:strVal val="visible"/>
                                      </p:to>
                                    </p:set>
                                    <p:anim calcmode="lin" valueType="num">
                                      <p:cBhvr additive="base">
                                        <p:cTn id="75" dur="500"/>
                                        <p:tgtEl>
                                          <p:spTgt spid="77"/>
                                        </p:tgtEl>
                                        <p:attrNameLst>
                                          <p:attrName>ppt_x</p:attrName>
                                        </p:attrNameLst>
                                      </p:cBhvr>
                                      <p:tavLst>
                                        <p:tav tm="0">
                                          <p:val>
                                            <p:strVal val="#ppt_x+#ppt_w*1.125000"/>
                                          </p:val>
                                        </p:tav>
                                        <p:tav tm="100000">
                                          <p:val>
                                            <p:strVal val="#ppt_x"/>
                                          </p:val>
                                        </p:tav>
                                      </p:tavLst>
                                    </p:anim>
                                    <p:animEffect transition="in" filter="wipe(left)">
                                      <p:cBhvr>
                                        <p:cTn id="76" dur="500"/>
                                        <p:tgtEl>
                                          <p:spTgt spid="77"/>
                                        </p:tgtEl>
                                      </p:cBhvr>
                                    </p:animEffect>
                                  </p:childTnLst>
                                </p:cTn>
                              </p:par>
                            </p:childTnLst>
                          </p:cTn>
                        </p:par>
                      </p:childTnLst>
                    </p:cTn>
                  </p:par>
                  <p:par>
                    <p:cTn id="77" fill="hold">
                      <p:stCondLst>
                        <p:cond delay="indefinite"/>
                      </p:stCondLst>
                      <p:childTnLst>
                        <p:par>
                          <p:cTn id="78" fill="hold">
                            <p:stCondLst>
                              <p:cond delay="0"/>
                            </p:stCondLst>
                            <p:childTnLst>
                              <p:par>
                                <p:cTn id="79" presetID="2" presetClass="entr" presetSubtype="4" fill="hold" grpId="0" nodeType="clickEffect">
                                  <p:stCondLst>
                                    <p:cond delay="0"/>
                                  </p:stCondLst>
                                  <p:childTnLst>
                                    <p:set>
                                      <p:cBhvr>
                                        <p:cTn id="80" dur="1" fill="hold">
                                          <p:stCondLst>
                                            <p:cond delay="0"/>
                                          </p:stCondLst>
                                        </p:cTn>
                                        <p:tgtEl>
                                          <p:spTgt spid="140"/>
                                        </p:tgtEl>
                                        <p:attrNameLst>
                                          <p:attrName>style.visibility</p:attrName>
                                        </p:attrNameLst>
                                      </p:cBhvr>
                                      <p:to>
                                        <p:strVal val="visible"/>
                                      </p:to>
                                    </p:set>
                                    <p:anim calcmode="lin" valueType="num">
                                      <p:cBhvr additive="base">
                                        <p:cTn id="81" dur="500" fill="hold"/>
                                        <p:tgtEl>
                                          <p:spTgt spid="140"/>
                                        </p:tgtEl>
                                        <p:attrNameLst>
                                          <p:attrName>ppt_x</p:attrName>
                                        </p:attrNameLst>
                                      </p:cBhvr>
                                      <p:tavLst>
                                        <p:tav tm="0">
                                          <p:val>
                                            <p:strVal val="#ppt_x"/>
                                          </p:val>
                                        </p:tav>
                                        <p:tav tm="100000">
                                          <p:val>
                                            <p:strVal val="#ppt_x"/>
                                          </p:val>
                                        </p:tav>
                                      </p:tavLst>
                                    </p:anim>
                                    <p:anim calcmode="lin" valueType="num">
                                      <p:cBhvr additive="base">
                                        <p:cTn id="82" dur="500" fill="hold"/>
                                        <p:tgtEl>
                                          <p:spTgt spid="140"/>
                                        </p:tgtEl>
                                        <p:attrNameLst>
                                          <p:attrName>ppt_y</p:attrName>
                                        </p:attrNameLst>
                                      </p:cBhvr>
                                      <p:tavLst>
                                        <p:tav tm="0">
                                          <p:val>
                                            <p:strVal val="1+#ppt_h/2"/>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14" presetClass="entr" presetSubtype="10" fill="hold" nodeType="clickEffect">
                                  <p:stCondLst>
                                    <p:cond delay="0"/>
                                  </p:stCondLst>
                                  <p:childTnLst>
                                    <p:set>
                                      <p:cBhvr>
                                        <p:cTn id="86" dur="1" fill="hold">
                                          <p:stCondLst>
                                            <p:cond delay="0"/>
                                          </p:stCondLst>
                                        </p:cTn>
                                        <p:tgtEl>
                                          <p:spTgt spid="5"/>
                                        </p:tgtEl>
                                        <p:attrNameLst>
                                          <p:attrName>style.visibility</p:attrName>
                                        </p:attrNameLst>
                                      </p:cBhvr>
                                      <p:to>
                                        <p:strVal val="visible"/>
                                      </p:to>
                                    </p:set>
                                    <p:animEffect transition="in" filter="randombar(horizontal)">
                                      <p:cBhvr>
                                        <p:cTn id="8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animBg="1"/>
      <p:bldP spid="113" grpId="0" animBg="1"/>
      <p:bldP spid="114" grpId="0" animBg="1"/>
      <p:bldP spid="115" grpId="0" animBg="1"/>
      <p:bldP spid="123" grpId="0"/>
      <p:bldP spid="126" grpId="0"/>
      <p:bldP spid="133" grpId="0" animBg="1"/>
      <p:bldP spid="140" grpId="0"/>
      <p:bldP spid="141" grpId="0" animBg="1"/>
      <p:bldP spid="76" grpId="0"/>
      <p:bldP spid="77" grpId="0"/>
      <p:bldP spid="78" grpId="0" animBg="1"/>
      <p:bldP spid="3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723" y="3936492"/>
            <a:ext cx="9144000" cy="1207008"/>
          </a:xfrm>
          <a:prstGeom prst="rect">
            <a:avLst/>
          </a:prstGeom>
        </p:spPr>
      </p:pic>
      <p:sp>
        <p:nvSpPr>
          <p:cNvPr id="98" name="六边形 97"/>
          <p:cNvSpPr/>
          <p:nvPr/>
        </p:nvSpPr>
        <p:spPr>
          <a:xfrm>
            <a:off x="3748815" y="1205227"/>
            <a:ext cx="997876" cy="86028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52918" tIns="26459" rIns="52918" bIns="26459" rtlCol="0" anchor="ctr"/>
          <a:lstStyle/>
          <a:p>
            <a:pPr algn="ctr" defTabSz="685165" fontAlgn="auto">
              <a:spcBef>
                <a:spcPts val="0"/>
              </a:spcBef>
              <a:spcAft>
                <a:spcPts val="0"/>
              </a:spcAft>
            </a:pPr>
            <a:r>
              <a:rPr lang="zh-CN" altLang="en-US" sz="1425">
                <a:solidFill>
                  <a:prstClr val="white"/>
                </a:solidFill>
                <a:latin typeface="微软雅黑" panose="020B0503020204020204" pitchFamily="34" charset="-122"/>
                <a:ea typeface="微软雅黑" panose="020B0503020204020204" pitchFamily="34" charset="-122"/>
              </a:rPr>
              <a:t>标题</a:t>
            </a:r>
          </a:p>
        </p:txBody>
      </p:sp>
      <p:sp>
        <p:nvSpPr>
          <p:cNvPr id="103" name="六边形 102"/>
          <p:cNvSpPr/>
          <p:nvPr/>
        </p:nvSpPr>
        <p:spPr>
          <a:xfrm>
            <a:off x="4593961" y="1679239"/>
            <a:ext cx="997876" cy="860288"/>
          </a:xfrm>
          <a:prstGeom prst="hexagon">
            <a:avLst/>
          </a:prstGeom>
          <a:solidFill>
            <a:srgbClr val="2363C0"/>
          </a:solidFill>
          <a:ln>
            <a:noFill/>
          </a:ln>
        </p:spPr>
        <p:style>
          <a:lnRef idx="2">
            <a:schemeClr val="accent1">
              <a:shade val="50000"/>
            </a:schemeClr>
          </a:lnRef>
          <a:fillRef idx="1">
            <a:schemeClr val="accent1"/>
          </a:fillRef>
          <a:effectRef idx="0">
            <a:schemeClr val="accent1"/>
          </a:effectRef>
          <a:fontRef idx="minor">
            <a:schemeClr val="lt1"/>
          </a:fontRef>
        </p:style>
        <p:txBody>
          <a:bodyPr lIns="52918" tIns="26459" rIns="52918" bIns="26459" rtlCol="0" anchor="ctr"/>
          <a:lstStyle/>
          <a:p>
            <a:pPr algn="ctr" defTabSz="685165" fontAlgn="auto">
              <a:spcBef>
                <a:spcPts val="0"/>
              </a:spcBef>
              <a:spcAft>
                <a:spcPts val="0"/>
              </a:spcAft>
            </a:pPr>
            <a:r>
              <a:rPr lang="zh-CN" altLang="en-US" sz="1425">
                <a:solidFill>
                  <a:prstClr val="white"/>
                </a:solidFill>
                <a:latin typeface="微软雅黑" panose="020B0503020204020204" pitchFamily="34" charset="-122"/>
                <a:ea typeface="微软雅黑" panose="020B0503020204020204" pitchFamily="34" charset="-122"/>
              </a:rPr>
              <a:t>标题</a:t>
            </a:r>
          </a:p>
        </p:txBody>
      </p:sp>
      <p:sp>
        <p:nvSpPr>
          <p:cNvPr id="106" name="六边形 105"/>
          <p:cNvSpPr/>
          <p:nvPr/>
        </p:nvSpPr>
        <p:spPr>
          <a:xfrm>
            <a:off x="4596677" y="2608903"/>
            <a:ext cx="997876" cy="86028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52918" tIns="26459" rIns="52918" bIns="26459" rtlCol="0" anchor="ctr"/>
          <a:lstStyle/>
          <a:p>
            <a:pPr algn="ctr" defTabSz="685165" fontAlgn="auto">
              <a:spcBef>
                <a:spcPts val="0"/>
              </a:spcBef>
              <a:spcAft>
                <a:spcPts val="0"/>
              </a:spcAft>
            </a:pPr>
            <a:r>
              <a:rPr lang="zh-CN" altLang="en-US" sz="1425">
                <a:solidFill>
                  <a:prstClr val="white"/>
                </a:solidFill>
                <a:latin typeface="微软雅黑" panose="020B0503020204020204" pitchFamily="34" charset="-122"/>
                <a:ea typeface="微软雅黑" panose="020B0503020204020204" pitchFamily="34" charset="-122"/>
              </a:rPr>
              <a:t>标题</a:t>
            </a:r>
          </a:p>
        </p:txBody>
      </p:sp>
      <p:sp>
        <p:nvSpPr>
          <p:cNvPr id="107" name="六边形 106"/>
          <p:cNvSpPr/>
          <p:nvPr/>
        </p:nvSpPr>
        <p:spPr>
          <a:xfrm>
            <a:off x="6284252" y="1681308"/>
            <a:ext cx="997876" cy="860288"/>
          </a:xfrm>
          <a:prstGeom prst="hexagon">
            <a:avLst/>
          </a:prstGeom>
          <a:solidFill>
            <a:srgbClr val="2363C0"/>
          </a:solidFill>
          <a:ln>
            <a:noFill/>
          </a:ln>
        </p:spPr>
        <p:style>
          <a:lnRef idx="2">
            <a:schemeClr val="accent1">
              <a:shade val="50000"/>
            </a:schemeClr>
          </a:lnRef>
          <a:fillRef idx="1">
            <a:schemeClr val="accent1"/>
          </a:fillRef>
          <a:effectRef idx="0">
            <a:schemeClr val="accent1"/>
          </a:effectRef>
          <a:fontRef idx="minor">
            <a:schemeClr val="lt1"/>
          </a:fontRef>
        </p:style>
        <p:txBody>
          <a:bodyPr lIns="52918" tIns="26459" rIns="52918" bIns="26459" rtlCol="0" anchor="ctr"/>
          <a:lstStyle/>
          <a:p>
            <a:pPr algn="ctr" defTabSz="685165" fontAlgn="auto">
              <a:spcBef>
                <a:spcPts val="0"/>
              </a:spcBef>
              <a:spcAft>
                <a:spcPts val="0"/>
              </a:spcAft>
            </a:pPr>
            <a:r>
              <a:rPr lang="zh-CN" altLang="en-US" sz="1425">
                <a:solidFill>
                  <a:prstClr val="white"/>
                </a:solidFill>
                <a:latin typeface="微软雅黑" panose="020B0503020204020204" pitchFamily="34" charset="-122"/>
                <a:ea typeface="微软雅黑" panose="020B0503020204020204" pitchFamily="34" charset="-122"/>
              </a:rPr>
              <a:t>标题</a:t>
            </a:r>
          </a:p>
        </p:txBody>
      </p:sp>
      <p:sp>
        <p:nvSpPr>
          <p:cNvPr id="110" name="六边形 109"/>
          <p:cNvSpPr/>
          <p:nvPr/>
        </p:nvSpPr>
        <p:spPr>
          <a:xfrm>
            <a:off x="3748815" y="3076807"/>
            <a:ext cx="997876" cy="860288"/>
          </a:xfrm>
          <a:prstGeom prst="hexagon">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52918" tIns="26459" rIns="52918" bIns="26459" rtlCol="0" anchor="ctr"/>
          <a:lstStyle/>
          <a:p>
            <a:pPr algn="ctr" defTabSz="685165" fontAlgn="auto">
              <a:spcBef>
                <a:spcPts val="0"/>
              </a:spcBef>
              <a:spcAft>
                <a:spcPts val="0"/>
              </a:spcAft>
            </a:pPr>
            <a:endParaRPr lang="zh-CN" altLang="en-US" sz="1425">
              <a:solidFill>
                <a:prstClr val="white"/>
              </a:solidFill>
              <a:latin typeface="微软雅黑" panose="020B0503020204020204" pitchFamily="34" charset="-122"/>
              <a:ea typeface="微软雅黑" panose="020B0503020204020204" pitchFamily="34" charset="-122"/>
            </a:endParaRPr>
          </a:p>
        </p:txBody>
      </p:sp>
      <p:sp>
        <p:nvSpPr>
          <p:cNvPr id="111" name="六边形 110"/>
          <p:cNvSpPr/>
          <p:nvPr/>
        </p:nvSpPr>
        <p:spPr>
          <a:xfrm>
            <a:off x="5439107" y="3076807"/>
            <a:ext cx="997876" cy="860288"/>
          </a:xfrm>
          <a:prstGeom prst="hexagon">
            <a:avLst/>
          </a:prstGeom>
          <a:solidFill>
            <a:srgbClr val="2363C0"/>
          </a:solidFill>
          <a:ln>
            <a:noFill/>
          </a:ln>
        </p:spPr>
        <p:style>
          <a:lnRef idx="2">
            <a:schemeClr val="accent1">
              <a:shade val="50000"/>
            </a:schemeClr>
          </a:lnRef>
          <a:fillRef idx="1">
            <a:schemeClr val="accent1"/>
          </a:fillRef>
          <a:effectRef idx="0">
            <a:schemeClr val="accent1"/>
          </a:effectRef>
          <a:fontRef idx="minor">
            <a:schemeClr val="lt1"/>
          </a:fontRef>
        </p:style>
        <p:txBody>
          <a:bodyPr lIns="52918" tIns="26459" rIns="52918" bIns="26459" rtlCol="0" anchor="ctr"/>
          <a:lstStyle/>
          <a:p>
            <a:pPr algn="ctr" defTabSz="685165" fontAlgn="auto">
              <a:spcBef>
                <a:spcPts val="0"/>
              </a:spcBef>
              <a:spcAft>
                <a:spcPts val="0"/>
              </a:spcAft>
            </a:pPr>
            <a:r>
              <a:rPr lang="zh-CN" altLang="en-US" sz="1425">
                <a:solidFill>
                  <a:prstClr val="white"/>
                </a:solidFill>
                <a:latin typeface="微软雅黑" panose="020B0503020204020204" pitchFamily="34" charset="-122"/>
                <a:ea typeface="微软雅黑" panose="020B0503020204020204" pitchFamily="34" charset="-122"/>
              </a:rPr>
              <a:t>标题</a:t>
            </a:r>
          </a:p>
        </p:txBody>
      </p:sp>
      <p:sp>
        <p:nvSpPr>
          <p:cNvPr id="112" name="六边形 111"/>
          <p:cNvSpPr/>
          <p:nvPr/>
        </p:nvSpPr>
        <p:spPr>
          <a:xfrm>
            <a:off x="6284252" y="2601711"/>
            <a:ext cx="997876" cy="86028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52918" tIns="26459" rIns="52918" bIns="26459" rtlCol="0" anchor="ctr"/>
          <a:lstStyle/>
          <a:p>
            <a:pPr algn="ctr" defTabSz="685165" fontAlgn="auto">
              <a:spcBef>
                <a:spcPts val="0"/>
              </a:spcBef>
              <a:spcAft>
                <a:spcPts val="0"/>
              </a:spcAft>
            </a:pPr>
            <a:r>
              <a:rPr lang="zh-CN" altLang="en-US" sz="1425">
                <a:solidFill>
                  <a:prstClr val="white"/>
                </a:solidFill>
                <a:latin typeface="微软雅黑" panose="020B0503020204020204" pitchFamily="34" charset="-122"/>
                <a:ea typeface="微软雅黑" panose="020B0503020204020204" pitchFamily="34" charset="-122"/>
              </a:rPr>
              <a:t>标题</a:t>
            </a:r>
          </a:p>
        </p:txBody>
      </p:sp>
      <p:sp>
        <p:nvSpPr>
          <p:cNvPr id="113" name="六边形 112"/>
          <p:cNvSpPr/>
          <p:nvPr/>
        </p:nvSpPr>
        <p:spPr>
          <a:xfrm>
            <a:off x="2903670" y="2601711"/>
            <a:ext cx="997876" cy="86028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52918" tIns="26459" rIns="52918" bIns="26459" rtlCol="0" anchor="ctr"/>
          <a:lstStyle/>
          <a:p>
            <a:pPr algn="ctr" defTabSz="685165" fontAlgn="auto">
              <a:spcBef>
                <a:spcPts val="0"/>
              </a:spcBef>
              <a:spcAft>
                <a:spcPts val="0"/>
              </a:spcAft>
            </a:pPr>
            <a:r>
              <a:rPr lang="zh-CN" altLang="en-US" sz="1425">
                <a:solidFill>
                  <a:prstClr val="white"/>
                </a:solidFill>
                <a:latin typeface="微软雅黑" panose="020B0503020204020204" pitchFamily="34" charset="-122"/>
                <a:ea typeface="微软雅黑" panose="020B0503020204020204" pitchFamily="34" charset="-122"/>
              </a:rPr>
              <a:t>标题</a:t>
            </a:r>
          </a:p>
        </p:txBody>
      </p:sp>
      <p:sp>
        <p:nvSpPr>
          <p:cNvPr id="114" name="六边形 113"/>
          <p:cNvSpPr/>
          <p:nvPr/>
        </p:nvSpPr>
        <p:spPr>
          <a:xfrm>
            <a:off x="2058522" y="2153343"/>
            <a:ext cx="997876" cy="860288"/>
          </a:xfrm>
          <a:prstGeom prst="hexagon">
            <a:avLst/>
          </a:prstGeom>
          <a:solidFill>
            <a:srgbClr val="2363C0"/>
          </a:solidFill>
          <a:ln>
            <a:noFill/>
          </a:ln>
        </p:spPr>
        <p:style>
          <a:lnRef idx="2">
            <a:schemeClr val="accent1">
              <a:shade val="50000"/>
            </a:schemeClr>
          </a:lnRef>
          <a:fillRef idx="1">
            <a:schemeClr val="accent1"/>
          </a:fillRef>
          <a:effectRef idx="0">
            <a:schemeClr val="accent1"/>
          </a:effectRef>
          <a:fontRef idx="minor">
            <a:schemeClr val="lt1"/>
          </a:fontRef>
        </p:style>
        <p:txBody>
          <a:bodyPr lIns="52918" tIns="26459" rIns="52918" bIns="26459" rtlCol="0" anchor="ctr"/>
          <a:lstStyle/>
          <a:p>
            <a:pPr algn="ctr" defTabSz="685165" fontAlgn="auto">
              <a:spcBef>
                <a:spcPts val="0"/>
              </a:spcBef>
              <a:spcAft>
                <a:spcPts val="0"/>
              </a:spcAft>
            </a:pPr>
            <a:r>
              <a:rPr lang="zh-CN" altLang="en-US" sz="1425">
                <a:solidFill>
                  <a:prstClr val="white"/>
                </a:solidFill>
                <a:latin typeface="微软雅黑" panose="020B0503020204020204" pitchFamily="34" charset="-122"/>
                <a:ea typeface="微软雅黑" panose="020B0503020204020204" pitchFamily="34" charset="-122"/>
              </a:rPr>
              <a:t>标题</a:t>
            </a:r>
          </a:p>
        </p:txBody>
      </p:sp>
      <p:sp>
        <p:nvSpPr>
          <p:cNvPr id="115" name="TextBox 114"/>
          <p:cNvSpPr txBox="1"/>
          <p:nvPr/>
        </p:nvSpPr>
        <p:spPr>
          <a:xfrm flipH="1">
            <a:off x="933111" y="3469191"/>
            <a:ext cx="1754745" cy="299656"/>
          </a:xfrm>
          <a:prstGeom prst="rect">
            <a:avLst/>
          </a:prstGeom>
          <a:noFill/>
        </p:spPr>
        <p:txBody>
          <a:bodyPr wrap="square" lIns="52918" tIns="26459" rIns="52918" bIns="26459"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r>
              <a:rPr lang="zh-CN" altLang="en-US" sz="2000" dirty="0">
                <a:solidFill>
                  <a:schemeClr val="tx1"/>
                </a:solidFill>
                <a:latin typeface="微软雅黑" panose="020B0503020204020204" pitchFamily="34" charset="-122"/>
              </a:rPr>
              <a:t>点击添加标题</a:t>
            </a:r>
          </a:p>
        </p:txBody>
      </p:sp>
      <p:sp>
        <p:nvSpPr>
          <p:cNvPr id="116" name="TextBox 115"/>
          <p:cNvSpPr txBox="1"/>
          <p:nvPr/>
        </p:nvSpPr>
        <p:spPr>
          <a:xfrm>
            <a:off x="464100" y="3747147"/>
            <a:ext cx="2660138" cy="607433"/>
          </a:xfrm>
          <a:prstGeom prst="rect">
            <a:avLst/>
          </a:prstGeom>
          <a:noFill/>
        </p:spPr>
        <p:txBody>
          <a:bodyPr wrap="square" lIns="52918" tIns="26459" rIns="52918" bIns="26459" rtlCol="0">
            <a:spAutoFit/>
          </a:bodyPr>
          <a:lstStyle/>
          <a:p>
            <a:pPr defTabSz="685165" fontAlgn="auto">
              <a:spcBef>
                <a:spcPts val="0"/>
              </a:spcBef>
              <a:spcAft>
                <a:spcPts val="0"/>
              </a:spcAft>
            </a:pP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12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点击此处添加文字点击此处添加文字</a:t>
            </a:r>
            <a:r>
              <a:rPr lang="en-US" altLang="zh-CN" sz="12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点击此处添加文字点击此处添加文字</a:t>
            </a:r>
            <a:r>
              <a:rPr lang="en-US" altLang="zh-CN" sz="12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altLang="zh-CN" sz="1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2" name="图片 21"/>
          <p:cNvPicPr>
            <a:picLocks noChangeAspect="1"/>
          </p:cNvPicPr>
          <p:nvPr/>
        </p:nvPicPr>
        <p:blipFill>
          <a:blip r:embed="rId5" cstate="print">
            <a:extLst>
              <a:ext uri="{28A0092B-C50C-407E-A947-70E740481C1C}">
                <a14:useLocalDpi xmlns:a14="http://schemas.microsoft.com/office/drawing/2010/main" val="0"/>
              </a:ext>
            </a:extLst>
          </a:blip>
          <a:srcRect l="8019" t="7879" r="5805" b="5174"/>
          <a:stretch>
            <a:fillRect/>
          </a:stretch>
        </p:blipFill>
        <p:spPr>
          <a:xfrm>
            <a:off x="3756921" y="2147519"/>
            <a:ext cx="981663" cy="839009"/>
          </a:xfrm>
          <a:custGeom>
            <a:avLst/>
            <a:gdLst>
              <a:gd name="connsiteX0" fmla="*/ 621124 w 3693735"/>
              <a:gd name="connsiteY0" fmla="*/ 0 h 2484492"/>
              <a:gd name="connsiteX1" fmla="*/ 3072612 w 3693735"/>
              <a:gd name="connsiteY1" fmla="*/ 0 h 2484492"/>
              <a:gd name="connsiteX2" fmla="*/ 3693735 w 3693735"/>
              <a:gd name="connsiteY2" fmla="*/ 1242246 h 2484492"/>
              <a:gd name="connsiteX3" fmla="*/ 3072612 w 3693735"/>
              <a:gd name="connsiteY3" fmla="*/ 2484492 h 2484492"/>
              <a:gd name="connsiteX4" fmla="*/ 621124 w 3693735"/>
              <a:gd name="connsiteY4" fmla="*/ 2484492 h 2484492"/>
              <a:gd name="connsiteX5" fmla="*/ 0 w 3693735"/>
              <a:gd name="connsiteY5" fmla="*/ 1242246 h 2484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93735" h="2484492">
                <a:moveTo>
                  <a:pt x="621124" y="0"/>
                </a:moveTo>
                <a:lnTo>
                  <a:pt x="3072612" y="0"/>
                </a:lnTo>
                <a:lnTo>
                  <a:pt x="3693735" y="1242246"/>
                </a:lnTo>
                <a:lnTo>
                  <a:pt x="3072612" y="2484492"/>
                </a:lnTo>
                <a:lnTo>
                  <a:pt x="621124" y="2484492"/>
                </a:lnTo>
                <a:lnTo>
                  <a:pt x="0" y="1242246"/>
                </a:lnTo>
                <a:close/>
              </a:path>
            </a:pathLst>
          </a:custGeom>
        </p:spPr>
      </p:pic>
      <p:pic>
        <p:nvPicPr>
          <p:cNvPr id="20" name="图片 19"/>
          <p:cNvPicPr>
            <a:picLocks noChangeAspect="1"/>
          </p:cNvPicPr>
          <p:nvPr/>
        </p:nvPicPr>
        <p:blipFill>
          <a:blip r:embed="rId6">
            <a:extLst>
              <a:ext uri="{28A0092B-C50C-407E-A947-70E740481C1C}">
                <a14:useLocalDpi xmlns:a14="http://schemas.microsoft.com/office/drawing/2010/main" val="0"/>
              </a:ext>
            </a:extLst>
          </a:blip>
          <a:srcRect l="10306" t="2822" r="7916" b="44381"/>
          <a:stretch>
            <a:fillRect/>
          </a:stretch>
        </p:blipFill>
        <p:spPr>
          <a:xfrm>
            <a:off x="2911776" y="1663389"/>
            <a:ext cx="967986" cy="863967"/>
          </a:xfrm>
          <a:custGeom>
            <a:avLst/>
            <a:gdLst>
              <a:gd name="connsiteX0" fmla="*/ 377163 w 1690291"/>
              <a:gd name="connsiteY0" fmla="*/ 0 h 1508653"/>
              <a:gd name="connsiteX1" fmla="*/ 1313128 w 1690291"/>
              <a:gd name="connsiteY1" fmla="*/ 0 h 1508653"/>
              <a:gd name="connsiteX2" fmla="*/ 1690291 w 1690291"/>
              <a:gd name="connsiteY2" fmla="*/ 754327 h 1508653"/>
              <a:gd name="connsiteX3" fmla="*/ 1313128 w 1690291"/>
              <a:gd name="connsiteY3" fmla="*/ 1508653 h 1508653"/>
              <a:gd name="connsiteX4" fmla="*/ 377163 w 1690291"/>
              <a:gd name="connsiteY4" fmla="*/ 1508653 h 1508653"/>
              <a:gd name="connsiteX5" fmla="*/ 0 w 1690291"/>
              <a:gd name="connsiteY5" fmla="*/ 754327 h 1508653"/>
              <a:gd name="connsiteX6" fmla="*/ 377163 w 1690291"/>
              <a:gd name="connsiteY6" fmla="*/ 0 h 1508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0291" h="1508653">
                <a:moveTo>
                  <a:pt x="377163" y="0"/>
                </a:moveTo>
                <a:lnTo>
                  <a:pt x="1313128" y="0"/>
                </a:lnTo>
                <a:lnTo>
                  <a:pt x="1690291" y="754327"/>
                </a:lnTo>
                <a:lnTo>
                  <a:pt x="1313128" y="1508653"/>
                </a:lnTo>
                <a:lnTo>
                  <a:pt x="377163" y="1508653"/>
                </a:lnTo>
                <a:lnTo>
                  <a:pt x="0" y="754327"/>
                </a:lnTo>
                <a:lnTo>
                  <a:pt x="377163" y="0"/>
                </a:lnTo>
                <a:close/>
              </a:path>
            </a:pathLst>
          </a:custGeom>
        </p:spPr>
      </p:pic>
      <p:pic>
        <p:nvPicPr>
          <p:cNvPr id="23" name="图片 22"/>
          <p:cNvPicPr>
            <a:picLocks noChangeAspect="1"/>
          </p:cNvPicPr>
          <p:nvPr/>
        </p:nvPicPr>
        <p:blipFill>
          <a:blip r:embed="rId6">
            <a:extLst>
              <a:ext uri="{28A0092B-C50C-407E-A947-70E740481C1C}">
                <a14:useLocalDpi xmlns:a14="http://schemas.microsoft.com/office/drawing/2010/main" val="0"/>
              </a:ext>
            </a:extLst>
          </a:blip>
          <a:srcRect l="10306" t="2822" r="7916" b="44381"/>
          <a:stretch>
            <a:fillRect/>
          </a:stretch>
        </p:blipFill>
        <p:spPr>
          <a:xfrm>
            <a:off x="5425431" y="2143464"/>
            <a:ext cx="1051520" cy="863967"/>
          </a:xfrm>
          <a:custGeom>
            <a:avLst/>
            <a:gdLst>
              <a:gd name="connsiteX0" fmla="*/ 377163 w 1690291"/>
              <a:gd name="connsiteY0" fmla="*/ 0 h 1508653"/>
              <a:gd name="connsiteX1" fmla="*/ 1313128 w 1690291"/>
              <a:gd name="connsiteY1" fmla="*/ 0 h 1508653"/>
              <a:gd name="connsiteX2" fmla="*/ 1690291 w 1690291"/>
              <a:gd name="connsiteY2" fmla="*/ 754327 h 1508653"/>
              <a:gd name="connsiteX3" fmla="*/ 1313128 w 1690291"/>
              <a:gd name="connsiteY3" fmla="*/ 1508653 h 1508653"/>
              <a:gd name="connsiteX4" fmla="*/ 377163 w 1690291"/>
              <a:gd name="connsiteY4" fmla="*/ 1508653 h 1508653"/>
              <a:gd name="connsiteX5" fmla="*/ 0 w 1690291"/>
              <a:gd name="connsiteY5" fmla="*/ 754327 h 1508653"/>
              <a:gd name="connsiteX6" fmla="*/ 377163 w 1690291"/>
              <a:gd name="connsiteY6" fmla="*/ 0 h 1508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0291" h="1508653">
                <a:moveTo>
                  <a:pt x="377163" y="0"/>
                </a:moveTo>
                <a:lnTo>
                  <a:pt x="1313128" y="0"/>
                </a:lnTo>
                <a:lnTo>
                  <a:pt x="1690291" y="754327"/>
                </a:lnTo>
                <a:lnTo>
                  <a:pt x="1313128" y="1508653"/>
                </a:lnTo>
                <a:lnTo>
                  <a:pt x="377163" y="1508653"/>
                </a:lnTo>
                <a:lnTo>
                  <a:pt x="0" y="754327"/>
                </a:lnTo>
                <a:lnTo>
                  <a:pt x="377163" y="0"/>
                </a:lnTo>
                <a:close/>
              </a:path>
            </a:pathLst>
          </a:custGeom>
        </p:spPr>
      </p:pic>
      <p:sp>
        <p:nvSpPr>
          <p:cNvPr id="24" name="Rectangle 36"/>
          <p:cNvSpPr>
            <a:spLocks noChangeArrowheads="1"/>
          </p:cNvSpPr>
          <p:nvPr/>
        </p:nvSpPr>
        <p:spPr bwMode="auto">
          <a:xfrm>
            <a:off x="822434" y="234429"/>
            <a:ext cx="17331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r>
              <a:rPr lang="zh-CN" altLang="zh-CN" sz="2000" b="1" dirty="0">
                <a:latin typeface="微软雅黑" panose="020B0503020204020204" pitchFamily="34" charset="-122"/>
                <a:ea typeface="微软雅黑" panose="020B0503020204020204" pitchFamily="34" charset="-122"/>
              </a:rPr>
              <a:t>点击添加标题</a:t>
            </a:r>
            <a:endParaRPr lang="zh-CN" altLang="zh-CN" sz="2000" dirty="0">
              <a:latin typeface="微软雅黑" panose="020B0503020204020204" pitchFamily="34" charset="-122"/>
              <a:ea typeface="微软雅黑" panose="020B0503020204020204" pitchFamily="34" charset="-122"/>
            </a:endParaRPr>
          </a:p>
        </p:txBody>
      </p:sp>
      <p:pic>
        <p:nvPicPr>
          <p:cNvPr id="25" name="图片 2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6595" y="183694"/>
            <a:ext cx="808746" cy="450845"/>
          </a:xfrm>
          <a:prstGeom prst="rect">
            <a:avLst/>
          </a:prstGeom>
        </p:spPr>
      </p:pic>
      <p:sp>
        <p:nvSpPr>
          <p:cNvPr id="27" name="TextBox 114"/>
          <p:cNvSpPr txBox="1"/>
          <p:nvPr/>
        </p:nvSpPr>
        <p:spPr>
          <a:xfrm flipH="1">
            <a:off x="5423194" y="549325"/>
            <a:ext cx="1754745" cy="299656"/>
          </a:xfrm>
          <a:prstGeom prst="rect">
            <a:avLst/>
          </a:prstGeom>
          <a:noFill/>
        </p:spPr>
        <p:txBody>
          <a:bodyPr wrap="square" lIns="52918" tIns="26459" rIns="52918" bIns="26459"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r>
              <a:rPr lang="zh-CN" altLang="en-US" sz="2000" dirty="0">
                <a:solidFill>
                  <a:schemeClr val="tx1"/>
                </a:solidFill>
                <a:latin typeface="微软雅黑" panose="020B0503020204020204" pitchFamily="34" charset="-122"/>
              </a:rPr>
              <a:t>点击添加标题</a:t>
            </a:r>
          </a:p>
        </p:txBody>
      </p:sp>
      <p:sp>
        <p:nvSpPr>
          <p:cNvPr id="28" name="TextBox 115"/>
          <p:cNvSpPr txBox="1"/>
          <p:nvPr/>
        </p:nvSpPr>
        <p:spPr>
          <a:xfrm>
            <a:off x="4954183" y="827281"/>
            <a:ext cx="2660138" cy="607433"/>
          </a:xfrm>
          <a:prstGeom prst="rect">
            <a:avLst/>
          </a:prstGeom>
          <a:noFill/>
        </p:spPr>
        <p:txBody>
          <a:bodyPr wrap="square" lIns="52918" tIns="26459" rIns="52918" bIns="26459" rtlCol="0">
            <a:spAutoFit/>
          </a:bodyPr>
          <a:lstStyle/>
          <a:p>
            <a:pPr defTabSz="685165" fontAlgn="auto">
              <a:spcBef>
                <a:spcPts val="0"/>
              </a:spcBef>
              <a:spcAft>
                <a:spcPts val="0"/>
              </a:spcAft>
            </a:pP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12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点击此处添加文字点击此处添加文字</a:t>
            </a:r>
            <a:r>
              <a:rPr lang="en-US" altLang="zh-CN" sz="12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点击此处添加文字点击此处添加文字</a:t>
            </a:r>
            <a:r>
              <a:rPr lang="en-US" altLang="zh-CN" sz="12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altLang="zh-CN" sz="1200"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000">
        <p14:prism isInverted="1"/>
      </p:transition>
    </mc:Choice>
    <mc:Fallback>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500" fill="hold"/>
                                        <p:tgtEl>
                                          <p:spTgt spid="25"/>
                                        </p:tgtEl>
                                        <p:attrNameLst>
                                          <p:attrName>ppt_w</p:attrName>
                                        </p:attrNameLst>
                                      </p:cBhvr>
                                      <p:tavLst>
                                        <p:tav tm="0">
                                          <p:val>
                                            <p:fltVal val="0"/>
                                          </p:val>
                                        </p:tav>
                                        <p:tav tm="100000">
                                          <p:val>
                                            <p:strVal val="#ppt_w"/>
                                          </p:val>
                                        </p:tav>
                                      </p:tavLst>
                                    </p:anim>
                                    <p:anim calcmode="lin" valueType="num">
                                      <p:cBhvr>
                                        <p:cTn id="13" dur="500" fill="hold"/>
                                        <p:tgtEl>
                                          <p:spTgt spid="25"/>
                                        </p:tgtEl>
                                        <p:attrNameLst>
                                          <p:attrName>ppt_h</p:attrName>
                                        </p:attrNameLst>
                                      </p:cBhvr>
                                      <p:tavLst>
                                        <p:tav tm="0">
                                          <p:val>
                                            <p:fltVal val="0"/>
                                          </p:val>
                                        </p:tav>
                                        <p:tav tm="100000">
                                          <p:val>
                                            <p:strVal val="#ppt_h"/>
                                          </p:val>
                                        </p:tav>
                                      </p:tavLst>
                                    </p:anim>
                                    <p:animEffect transition="in" filter="fade">
                                      <p:cBhvr>
                                        <p:cTn id="14" dur="500"/>
                                        <p:tgtEl>
                                          <p:spTgt spid="25"/>
                                        </p:tgtEl>
                                      </p:cBhvr>
                                    </p:animEffect>
                                  </p:childTnLst>
                                </p:cTn>
                              </p:par>
                              <p:par>
                                <p:cTn id="15" presetID="2" presetClass="entr" presetSubtype="8"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fill="hold"/>
                                        <p:tgtEl>
                                          <p:spTgt spid="24"/>
                                        </p:tgtEl>
                                        <p:attrNameLst>
                                          <p:attrName>ppt_x</p:attrName>
                                        </p:attrNameLst>
                                      </p:cBhvr>
                                      <p:tavLst>
                                        <p:tav tm="0">
                                          <p:val>
                                            <p:strVal val="0-#ppt_w/2"/>
                                          </p:val>
                                        </p:tav>
                                        <p:tav tm="100000">
                                          <p:val>
                                            <p:strVal val="#ppt_x"/>
                                          </p:val>
                                        </p:tav>
                                      </p:tavLst>
                                    </p:anim>
                                    <p:anim calcmode="lin" valueType="num">
                                      <p:cBhvr additive="base">
                                        <p:cTn id="18" dur="500" fill="hold"/>
                                        <p:tgtEl>
                                          <p:spTgt spid="24"/>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23" presetClass="entr" presetSubtype="528" fill="hold" grpId="0" nodeType="afterEffect">
                                  <p:stCondLst>
                                    <p:cond delay="0"/>
                                  </p:stCondLst>
                                  <p:childTnLst>
                                    <p:set>
                                      <p:cBhvr>
                                        <p:cTn id="21" dur="1" fill="hold">
                                          <p:stCondLst>
                                            <p:cond delay="0"/>
                                          </p:stCondLst>
                                        </p:cTn>
                                        <p:tgtEl>
                                          <p:spTgt spid="114"/>
                                        </p:tgtEl>
                                        <p:attrNameLst>
                                          <p:attrName>style.visibility</p:attrName>
                                        </p:attrNameLst>
                                      </p:cBhvr>
                                      <p:to>
                                        <p:strVal val="visible"/>
                                      </p:to>
                                    </p:set>
                                    <p:anim calcmode="lin" valueType="num">
                                      <p:cBhvr>
                                        <p:cTn id="22" dur="300" fill="hold"/>
                                        <p:tgtEl>
                                          <p:spTgt spid="114"/>
                                        </p:tgtEl>
                                        <p:attrNameLst>
                                          <p:attrName>ppt_w</p:attrName>
                                        </p:attrNameLst>
                                      </p:cBhvr>
                                      <p:tavLst>
                                        <p:tav tm="0">
                                          <p:val>
                                            <p:fltVal val="0"/>
                                          </p:val>
                                        </p:tav>
                                        <p:tav tm="100000">
                                          <p:val>
                                            <p:strVal val="#ppt_w"/>
                                          </p:val>
                                        </p:tav>
                                      </p:tavLst>
                                    </p:anim>
                                    <p:anim calcmode="lin" valueType="num">
                                      <p:cBhvr>
                                        <p:cTn id="23" dur="300" fill="hold"/>
                                        <p:tgtEl>
                                          <p:spTgt spid="114"/>
                                        </p:tgtEl>
                                        <p:attrNameLst>
                                          <p:attrName>ppt_h</p:attrName>
                                        </p:attrNameLst>
                                      </p:cBhvr>
                                      <p:tavLst>
                                        <p:tav tm="0">
                                          <p:val>
                                            <p:fltVal val="0"/>
                                          </p:val>
                                        </p:tav>
                                        <p:tav tm="100000">
                                          <p:val>
                                            <p:strVal val="#ppt_h"/>
                                          </p:val>
                                        </p:tav>
                                      </p:tavLst>
                                    </p:anim>
                                    <p:anim calcmode="lin" valueType="num">
                                      <p:cBhvr>
                                        <p:cTn id="24" dur="300" fill="hold"/>
                                        <p:tgtEl>
                                          <p:spTgt spid="114"/>
                                        </p:tgtEl>
                                        <p:attrNameLst>
                                          <p:attrName>ppt_x</p:attrName>
                                        </p:attrNameLst>
                                      </p:cBhvr>
                                      <p:tavLst>
                                        <p:tav tm="0">
                                          <p:val>
                                            <p:fltVal val="0.5"/>
                                          </p:val>
                                        </p:tav>
                                        <p:tav tm="100000">
                                          <p:val>
                                            <p:strVal val="#ppt_x"/>
                                          </p:val>
                                        </p:tav>
                                      </p:tavLst>
                                    </p:anim>
                                    <p:anim calcmode="lin" valueType="num">
                                      <p:cBhvr>
                                        <p:cTn id="25" dur="300" fill="hold"/>
                                        <p:tgtEl>
                                          <p:spTgt spid="114"/>
                                        </p:tgtEl>
                                        <p:attrNameLst>
                                          <p:attrName>ppt_y</p:attrName>
                                        </p:attrNameLst>
                                      </p:cBhvr>
                                      <p:tavLst>
                                        <p:tav tm="0">
                                          <p:val>
                                            <p:fltVal val="0.5"/>
                                          </p:val>
                                        </p:tav>
                                        <p:tav tm="100000">
                                          <p:val>
                                            <p:strVal val="#ppt_y"/>
                                          </p:val>
                                        </p:tav>
                                      </p:tavLst>
                                    </p:anim>
                                  </p:childTnLst>
                                </p:cTn>
                              </p:par>
                              <p:par>
                                <p:cTn id="26" presetID="26" presetClass="emph" presetSubtype="0" fill="hold" grpId="1" nodeType="withEffect">
                                  <p:stCondLst>
                                    <p:cond delay="300"/>
                                  </p:stCondLst>
                                  <p:childTnLst>
                                    <p:animEffect transition="out" filter="fade">
                                      <p:cBhvr>
                                        <p:cTn id="27" dur="300" tmFilter="0, 0; .2, .5; .8, .5; 1, 0"/>
                                        <p:tgtEl>
                                          <p:spTgt spid="114"/>
                                        </p:tgtEl>
                                      </p:cBhvr>
                                    </p:animEffect>
                                    <p:animScale>
                                      <p:cBhvr>
                                        <p:cTn id="28" dur="150" autoRev="1" fill="hold"/>
                                        <p:tgtEl>
                                          <p:spTgt spid="114"/>
                                        </p:tgtEl>
                                      </p:cBhvr>
                                      <p:by x="105000" y="105000"/>
                                    </p:animScale>
                                  </p:childTnLst>
                                </p:cTn>
                              </p:par>
                              <p:par>
                                <p:cTn id="29" presetID="23" presetClass="entr" presetSubtype="528" fill="hold" grpId="0" nodeType="withEffect">
                                  <p:stCondLst>
                                    <p:cond delay="200"/>
                                  </p:stCondLst>
                                  <p:childTnLst>
                                    <p:set>
                                      <p:cBhvr>
                                        <p:cTn id="30" dur="1" fill="hold">
                                          <p:stCondLst>
                                            <p:cond delay="0"/>
                                          </p:stCondLst>
                                        </p:cTn>
                                        <p:tgtEl>
                                          <p:spTgt spid="98"/>
                                        </p:tgtEl>
                                        <p:attrNameLst>
                                          <p:attrName>style.visibility</p:attrName>
                                        </p:attrNameLst>
                                      </p:cBhvr>
                                      <p:to>
                                        <p:strVal val="visible"/>
                                      </p:to>
                                    </p:set>
                                    <p:anim calcmode="lin" valueType="num">
                                      <p:cBhvr>
                                        <p:cTn id="31" dur="300" fill="hold"/>
                                        <p:tgtEl>
                                          <p:spTgt spid="98"/>
                                        </p:tgtEl>
                                        <p:attrNameLst>
                                          <p:attrName>ppt_w</p:attrName>
                                        </p:attrNameLst>
                                      </p:cBhvr>
                                      <p:tavLst>
                                        <p:tav tm="0">
                                          <p:val>
                                            <p:fltVal val="0"/>
                                          </p:val>
                                        </p:tav>
                                        <p:tav tm="100000">
                                          <p:val>
                                            <p:strVal val="#ppt_w"/>
                                          </p:val>
                                        </p:tav>
                                      </p:tavLst>
                                    </p:anim>
                                    <p:anim calcmode="lin" valueType="num">
                                      <p:cBhvr>
                                        <p:cTn id="32" dur="300" fill="hold"/>
                                        <p:tgtEl>
                                          <p:spTgt spid="98"/>
                                        </p:tgtEl>
                                        <p:attrNameLst>
                                          <p:attrName>ppt_h</p:attrName>
                                        </p:attrNameLst>
                                      </p:cBhvr>
                                      <p:tavLst>
                                        <p:tav tm="0">
                                          <p:val>
                                            <p:fltVal val="0"/>
                                          </p:val>
                                        </p:tav>
                                        <p:tav tm="100000">
                                          <p:val>
                                            <p:strVal val="#ppt_h"/>
                                          </p:val>
                                        </p:tav>
                                      </p:tavLst>
                                    </p:anim>
                                    <p:anim calcmode="lin" valueType="num">
                                      <p:cBhvr>
                                        <p:cTn id="33" dur="300" fill="hold"/>
                                        <p:tgtEl>
                                          <p:spTgt spid="98"/>
                                        </p:tgtEl>
                                        <p:attrNameLst>
                                          <p:attrName>ppt_x</p:attrName>
                                        </p:attrNameLst>
                                      </p:cBhvr>
                                      <p:tavLst>
                                        <p:tav tm="0">
                                          <p:val>
                                            <p:fltVal val="0.5"/>
                                          </p:val>
                                        </p:tav>
                                        <p:tav tm="100000">
                                          <p:val>
                                            <p:strVal val="#ppt_x"/>
                                          </p:val>
                                        </p:tav>
                                      </p:tavLst>
                                    </p:anim>
                                    <p:anim calcmode="lin" valueType="num">
                                      <p:cBhvr>
                                        <p:cTn id="34" dur="300" fill="hold"/>
                                        <p:tgtEl>
                                          <p:spTgt spid="98"/>
                                        </p:tgtEl>
                                        <p:attrNameLst>
                                          <p:attrName>ppt_y</p:attrName>
                                        </p:attrNameLst>
                                      </p:cBhvr>
                                      <p:tavLst>
                                        <p:tav tm="0">
                                          <p:val>
                                            <p:fltVal val="0.5"/>
                                          </p:val>
                                        </p:tav>
                                        <p:tav tm="100000">
                                          <p:val>
                                            <p:strVal val="#ppt_y"/>
                                          </p:val>
                                        </p:tav>
                                      </p:tavLst>
                                    </p:anim>
                                  </p:childTnLst>
                                </p:cTn>
                              </p:par>
                              <p:par>
                                <p:cTn id="35" presetID="26" presetClass="emph" presetSubtype="0" fill="hold" grpId="1" nodeType="withEffect">
                                  <p:stCondLst>
                                    <p:cond delay="500"/>
                                  </p:stCondLst>
                                  <p:childTnLst>
                                    <p:animEffect transition="out" filter="fade">
                                      <p:cBhvr>
                                        <p:cTn id="36" dur="300" tmFilter="0, 0; .2, .5; .8, .5; 1, 0"/>
                                        <p:tgtEl>
                                          <p:spTgt spid="98"/>
                                        </p:tgtEl>
                                      </p:cBhvr>
                                    </p:animEffect>
                                    <p:animScale>
                                      <p:cBhvr>
                                        <p:cTn id="37" dur="150" autoRev="1" fill="hold"/>
                                        <p:tgtEl>
                                          <p:spTgt spid="98"/>
                                        </p:tgtEl>
                                      </p:cBhvr>
                                      <p:by x="105000" y="105000"/>
                                    </p:animScale>
                                  </p:childTnLst>
                                </p:cTn>
                              </p:par>
                              <p:par>
                                <p:cTn id="38" presetID="23" presetClass="entr" presetSubtype="528" fill="hold" grpId="0" nodeType="withEffect">
                                  <p:stCondLst>
                                    <p:cond delay="300"/>
                                  </p:stCondLst>
                                  <p:childTnLst>
                                    <p:set>
                                      <p:cBhvr>
                                        <p:cTn id="39" dur="1" fill="hold">
                                          <p:stCondLst>
                                            <p:cond delay="0"/>
                                          </p:stCondLst>
                                        </p:cTn>
                                        <p:tgtEl>
                                          <p:spTgt spid="103"/>
                                        </p:tgtEl>
                                        <p:attrNameLst>
                                          <p:attrName>style.visibility</p:attrName>
                                        </p:attrNameLst>
                                      </p:cBhvr>
                                      <p:to>
                                        <p:strVal val="visible"/>
                                      </p:to>
                                    </p:set>
                                    <p:anim calcmode="lin" valueType="num">
                                      <p:cBhvr>
                                        <p:cTn id="40" dur="300" fill="hold"/>
                                        <p:tgtEl>
                                          <p:spTgt spid="103"/>
                                        </p:tgtEl>
                                        <p:attrNameLst>
                                          <p:attrName>ppt_w</p:attrName>
                                        </p:attrNameLst>
                                      </p:cBhvr>
                                      <p:tavLst>
                                        <p:tav tm="0">
                                          <p:val>
                                            <p:fltVal val="0"/>
                                          </p:val>
                                        </p:tav>
                                        <p:tav tm="100000">
                                          <p:val>
                                            <p:strVal val="#ppt_w"/>
                                          </p:val>
                                        </p:tav>
                                      </p:tavLst>
                                    </p:anim>
                                    <p:anim calcmode="lin" valueType="num">
                                      <p:cBhvr>
                                        <p:cTn id="41" dur="300" fill="hold"/>
                                        <p:tgtEl>
                                          <p:spTgt spid="103"/>
                                        </p:tgtEl>
                                        <p:attrNameLst>
                                          <p:attrName>ppt_h</p:attrName>
                                        </p:attrNameLst>
                                      </p:cBhvr>
                                      <p:tavLst>
                                        <p:tav tm="0">
                                          <p:val>
                                            <p:fltVal val="0"/>
                                          </p:val>
                                        </p:tav>
                                        <p:tav tm="100000">
                                          <p:val>
                                            <p:strVal val="#ppt_h"/>
                                          </p:val>
                                        </p:tav>
                                      </p:tavLst>
                                    </p:anim>
                                    <p:anim calcmode="lin" valueType="num">
                                      <p:cBhvr>
                                        <p:cTn id="42" dur="300" fill="hold"/>
                                        <p:tgtEl>
                                          <p:spTgt spid="103"/>
                                        </p:tgtEl>
                                        <p:attrNameLst>
                                          <p:attrName>ppt_x</p:attrName>
                                        </p:attrNameLst>
                                      </p:cBhvr>
                                      <p:tavLst>
                                        <p:tav tm="0">
                                          <p:val>
                                            <p:fltVal val="0.5"/>
                                          </p:val>
                                        </p:tav>
                                        <p:tav tm="100000">
                                          <p:val>
                                            <p:strVal val="#ppt_x"/>
                                          </p:val>
                                        </p:tav>
                                      </p:tavLst>
                                    </p:anim>
                                    <p:anim calcmode="lin" valueType="num">
                                      <p:cBhvr>
                                        <p:cTn id="43" dur="300" fill="hold"/>
                                        <p:tgtEl>
                                          <p:spTgt spid="103"/>
                                        </p:tgtEl>
                                        <p:attrNameLst>
                                          <p:attrName>ppt_y</p:attrName>
                                        </p:attrNameLst>
                                      </p:cBhvr>
                                      <p:tavLst>
                                        <p:tav tm="0">
                                          <p:val>
                                            <p:fltVal val="0.5"/>
                                          </p:val>
                                        </p:tav>
                                        <p:tav tm="100000">
                                          <p:val>
                                            <p:strVal val="#ppt_y"/>
                                          </p:val>
                                        </p:tav>
                                      </p:tavLst>
                                    </p:anim>
                                  </p:childTnLst>
                                </p:cTn>
                              </p:par>
                              <p:par>
                                <p:cTn id="44" presetID="26" presetClass="emph" presetSubtype="0" fill="hold" grpId="1" nodeType="withEffect">
                                  <p:stCondLst>
                                    <p:cond delay="600"/>
                                  </p:stCondLst>
                                  <p:childTnLst>
                                    <p:animEffect transition="out" filter="fade">
                                      <p:cBhvr>
                                        <p:cTn id="45" dur="300" tmFilter="0, 0; .2, .5; .8, .5; 1, 0"/>
                                        <p:tgtEl>
                                          <p:spTgt spid="103"/>
                                        </p:tgtEl>
                                      </p:cBhvr>
                                    </p:animEffect>
                                    <p:animScale>
                                      <p:cBhvr>
                                        <p:cTn id="46" dur="150" autoRev="1" fill="hold"/>
                                        <p:tgtEl>
                                          <p:spTgt spid="103"/>
                                        </p:tgtEl>
                                      </p:cBhvr>
                                      <p:by x="105000" y="105000"/>
                                    </p:animScale>
                                  </p:childTnLst>
                                </p:cTn>
                              </p:par>
                              <p:par>
                                <p:cTn id="47" presetID="23" presetClass="entr" presetSubtype="528" fill="hold" grpId="0" nodeType="withEffect">
                                  <p:stCondLst>
                                    <p:cond delay="700"/>
                                  </p:stCondLst>
                                  <p:childTnLst>
                                    <p:set>
                                      <p:cBhvr>
                                        <p:cTn id="48" dur="1" fill="hold">
                                          <p:stCondLst>
                                            <p:cond delay="0"/>
                                          </p:stCondLst>
                                        </p:cTn>
                                        <p:tgtEl>
                                          <p:spTgt spid="106"/>
                                        </p:tgtEl>
                                        <p:attrNameLst>
                                          <p:attrName>style.visibility</p:attrName>
                                        </p:attrNameLst>
                                      </p:cBhvr>
                                      <p:to>
                                        <p:strVal val="visible"/>
                                      </p:to>
                                    </p:set>
                                    <p:anim calcmode="lin" valueType="num">
                                      <p:cBhvr>
                                        <p:cTn id="49" dur="300" fill="hold"/>
                                        <p:tgtEl>
                                          <p:spTgt spid="106"/>
                                        </p:tgtEl>
                                        <p:attrNameLst>
                                          <p:attrName>ppt_w</p:attrName>
                                        </p:attrNameLst>
                                      </p:cBhvr>
                                      <p:tavLst>
                                        <p:tav tm="0">
                                          <p:val>
                                            <p:fltVal val="0"/>
                                          </p:val>
                                        </p:tav>
                                        <p:tav tm="100000">
                                          <p:val>
                                            <p:strVal val="#ppt_w"/>
                                          </p:val>
                                        </p:tav>
                                      </p:tavLst>
                                    </p:anim>
                                    <p:anim calcmode="lin" valueType="num">
                                      <p:cBhvr>
                                        <p:cTn id="50" dur="300" fill="hold"/>
                                        <p:tgtEl>
                                          <p:spTgt spid="106"/>
                                        </p:tgtEl>
                                        <p:attrNameLst>
                                          <p:attrName>ppt_h</p:attrName>
                                        </p:attrNameLst>
                                      </p:cBhvr>
                                      <p:tavLst>
                                        <p:tav tm="0">
                                          <p:val>
                                            <p:fltVal val="0"/>
                                          </p:val>
                                        </p:tav>
                                        <p:tav tm="100000">
                                          <p:val>
                                            <p:strVal val="#ppt_h"/>
                                          </p:val>
                                        </p:tav>
                                      </p:tavLst>
                                    </p:anim>
                                    <p:anim calcmode="lin" valueType="num">
                                      <p:cBhvr>
                                        <p:cTn id="51" dur="300" fill="hold"/>
                                        <p:tgtEl>
                                          <p:spTgt spid="106"/>
                                        </p:tgtEl>
                                        <p:attrNameLst>
                                          <p:attrName>ppt_x</p:attrName>
                                        </p:attrNameLst>
                                      </p:cBhvr>
                                      <p:tavLst>
                                        <p:tav tm="0">
                                          <p:val>
                                            <p:fltVal val="0.5"/>
                                          </p:val>
                                        </p:tav>
                                        <p:tav tm="100000">
                                          <p:val>
                                            <p:strVal val="#ppt_x"/>
                                          </p:val>
                                        </p:tav>
                                      </p:tavLst>
                                    </p:anim>
                                    <p:anim calcmode="lin" valueType="num">
                                      <p:cBhvr>
                                        <p:cTn id="52" dur="300" fill="hold"/>
                                        <p:tgtEl>
                                          <p:spTgt spid="106"/>
                                        </p:tgtEl>
                                        <p:attrNameLst>
                                          <p:attrName>ppt_y</p:attrName>
                                        </p:attrNameLst>
                                      </p:cBhvr>
                                      <p:tavLst>
                                        <p:tav tm="0">
                                          <p:val>
                                            <p:fltVal val="0.5"/>
                                          </p:val>
                                        </p:tav>
                                        <p:tav tm="100000">
                                          <p:val>
                                            <p:strVal val="#ppt_y"/>
                                          </p:val>
                                        </p:tav>
                                      </p:tavLst>
                                    </p:anim>
                                  </p:childTnLst>
                                </p:cTn>
                              </p:par>
                              <p:par>
                                <p:cTn id="53" presetID="26" presetClass="emph" presetSubtype="0" fill="hold" grpId="1" nodeType="withEffect">
                                  <p:stCondLst>
                                    <p:cond delay="700"/>
                                  </p:stCondLst>
                                  <p:childTnLst>
                                    <p:animEffect transition="out" filter="fade">
                                      <p:cBhvr>
                                        <p:cTn id="54" dur="300" tmFilter="0, 0; .2, .5; .8, .5; 1, 0"/>
                                        <p:tgtEl>
                                          <p:spTgt spid="106"/>
                                        </p:tgtEl>
                                      </p:cBhvr>
                                    </p:animEffect>
                                    <p:animScale>
                                      <p:cBhvr>
                                        <p:cTn id="55" dur="150" autoRev="1" fill="hold"/>
                                        <p:tgtEl>
                                          <p:spTgt spid="106"/>
                                        </p:tgtEl>
                                      </p:cBhvr>
                                      <p:by x="105000" y="105000"/>
                                    </p:animScale>
                                  </p:childTnLst>
                                </p:cTn>
                              </p:par>
                              <p:par>
                                <p:cTn id="56" presetID="23" presetClass="entr" presetSubtype="528" fill="hold" grpId="0" nodeType="withEffect">
                                  <p:stCondLst>
                                    <p:cond delay="500"/>
                                  </p:stCondLst>
                                  <p:childTnLst>
                                    <p:set>
                                      <p:cBhvr>
                                        <p:cTn id="57" dur="1" fill="hold">
                                          <p:stCondLst>
                                            <p:cond delay="0"/>
                                          </p:stCondLst>
                                        </p:cTn>
                                        <p:tgtEl>
                                          <p:spTgt spid="107"/>
                                        </p:tgtEl>
                                        <p:attrNameLst>
                                          <p:attrName>style.visibility</p:attrName>
                                        </p:attrNameLst>
                                      </p:cBhvr>
                                      <p:to>
                                        <p:strVal val="visible"/>
                                      </p:to>
                                    </p:set>
                                    <p:anim calcmode="lin" valueType="num">
                                      <p:cBhvr>
                                        <p:cTn id="58" dur="300" fill="hold"/>
                                        <p:tgtEl>
                                          <p:spTgt spid="107"/>
                                        </p:tgtEl>
                                        <p:attrNameLst>
                                          <p:attrName>ppt_w</p:attrName>
                                        </p:attrNameLst>
                                      </p:cBhvr>
                                      <p:tavLst>
                                        <p:tav tm="0">
                                          <p:val>
                                            <p:fltVal val="0"/>
                                          </p:val>
                                        </p:tav>
                                        <p:tav tm="100000">
                                          <p:val>
                                            <p:strVal val="#ppt_w"/>
                                          </p:val>
                                        </p:tav>
                                      </p:tavLst>
                                    </p:anim>
                                    <p:anim calcmode="lin" valueType="num">
                                      <p:cBhvr>
                                        <p:cTn id="59" dur="300" fill="hold"/>
                                        <p:tgtEl>
                                          <p:spTgt spid="107"/>
                                        </p:tgtEl>
                                        <p:attrNameLst>
                                          <p:attrName>ppt_h</p:attrName>
                                        </p:attrNameLst>
                                      </p:cBhvr>
                                      <p:tavLst>
                                        <p:tav tm="0">
                                          <p:val>
                                            <p:fltVal val="0"/>
                                          </p:val>
                                        </p:tav>
                                        <p:tav tm="100000">
                                          <p:val>
                                            <p:strVal val="#ppt_h"/>
                                          </p:val>
                                        </p:tav>
                                      </p:tavLst>
                                    </p:anim>
                                    <p:anim calcmode="lin" valueType="num">
                                      <p:cBhvr>
                                        <p:cTn id="60" dur="300" fill="hold"/>
                                        <p:tgtEl>
                                          <p:spTgt spid="107"/>
                                        </p:tgtEl>
                                        <p:attrNameLst>
                                          <p:attrName>ppt_x</p:attrName>
                                        </p:attrNameLst>
                                      </p:cBhvr>
                                      <p:tavLst>
                                        <p:tav tm="0">
                                          <p:val>
                                            <p:fltVal val="0.5"/>
                                          </p:val>
                                        </p:tav>
                                        <p:tav tm="100000">
                                          <p:val>
                                            <p:strVal val="#ppt_x"/>
                                          </p:val>
                                        </p:tav>
                                      </p:tavLst>
                                    </p:anim>
                                    <p:anim calcmode="lin" valueType="num">
                                      <p:cBhvr>
                                        <p:cTn id="61" dur="300" fill="hold"/>
                                        <p:tgtEl>
                                          <p:spTgt spid="107"/>
                                        </p:tgtEl>
                                        <p:attrNameLst>
                                          <p:attrName>ppt_y</p:attrName>
                                        </p:attrNameLst>
                                      </p:cBhvr>
                                      <p:tavLst>
                                        <p:tav tm="0">
                                          <p:val>
                                            <p:fltVal val="0.5"/>
                                          </p:val>
                                        </p:tav>
                                        <p:tav tm="100000">
                                          <p:val>
                                            <p:strVal val="#ppt_y"/>
                                          </p:val>
                                        </p:tav>
                                      </p:tavLst>
                                    </p:anim>
                                  </p:childTnLst>
                                </p:cTn>
                              </p:par>
                              <p:par>
                                <p:cTn id="62" presetID="26" presetClass="emph" presetSubtype="0" fill="hold" grpId="1" nodeType="withEffect">
                                  <p:stCondLst>
                                    <p:cond delay="800"/>
                                  </p:stCondLst>
                                  <p:childTnLst>
                                    <p:animEffect transition="out" filter="fade">
                                      <p:cBhvr>
                                        <p:cTn id="63" dur="300" tmFilter="0, 0; .2, .5; .8, .5; 1, 0"/>
                                        <p:tgtEl>
                                          <p:spTgt spid="107"/>
                                        </p:tgtEl>
                                      </p:cBhvr>
                                    </p:animEffect>
                                    <p:animScale>
                                      <p:cBhvr>
                                        <p:cTn id="64" dur="150" autoRev="1" fill="hold"/>
                                        <p:tgtEl>
                                          <p:spTgt spid="107"/>
                                        </p:tgtEl>
                                      </p:cBhvr>
                                      <p:by x="105000" y="105000"/>
                                    </p:animScale>
                                  </p:childTnLst>
                                </p:cTn>
                              </p:par>
                              <p:par>
                                <p:cTn id="65" presetID="23" presetClass="entr" presetSubtype="528" fill="hold" grpId="0" nodeType="withEffect">
                                  <p:stCondLst>
                                    <p:cond delay="600"/>
                                  </p:stCondLst>
                                  <p:childTnLst>
                                    <p:set>
                                      <p:cBhvr>
                                        <p:cTn id="66" dur="1" fill="hold">
                                          <p:stCondLst>
                                            <p:cond delay="0"/>
                                          </p:stCondLst>
                                        </p:cTn>
                                        <p:tgtEl>
                                          <p:spTgt spid="113"/>
                                        </p:tgtEl>
                                        <p:attrNameLst>
                                          <p:attrName>style.visibility</p:attrName>
                                        </p:attrNameLst>
                                      </p:cBhvr>
                                      <p:to>
                                        <p:strVal val="visible"/>
                                      </p:to>
                                    </p:set>
                                    <p:anim calcmode="lin" valueType="num">
                                      <p:cBhvr>
                                        <p:cTn id="67" dur="300" fill="hold"/>
                                        <p:tgtEl>
                                          <p:spTgt spid="113"/>
                                        </p:tgtEl>
                                        <p:attrNameLst>
                                          <p:attrName>ppt_w</p:attrName>
                                        </p:attrNameLst>
                                      </p:cBhvr>
                                      <p:tavLst>
                                        <p:tav tm="0">
                                          <p:val>
                                            <p:fltVal val="0"/>
                                          </p:val>
                                        </p:tav>
                                        <p:tav tm="100000">
                                          <p:val>
                                            <p:strVal val="#ppt_w"/>
                                          </p:val>
                                        </p:tav>
                                      </p:tavLst>
                                    </p:anim>
                                    <p:anim calcmode="lin" valueType="num">
                                      <p:cBhvr>
                                        <p:cTn id="68" dur="300" fill="hold"/>
                                        <p:tgtEl>
                                          <p:spTgt spid="113"/>
                                        </p:tgtEl>
                                        <p:attrNameLst>
                                          <p:attrName>ppt_h</p:attrName>
                                        </p:attrNameLst>
                                      </p:cBhvr>
                                      <p:tavLst>
                                        <p:tav tm="0">
                                          <p:val>
                                            <p:fltVal val="0"/>
                                          </p:val>
                                        </p:tav>
                                        <p:tav tm="100000">
                                          <p:val>
                                            <p:strVal val="#ppt_h"/>
                                          </p:val>
                                        </p:tav>
                                      </p:tavLst>
                                    </p:anim>
                                    <p:anim calcmode="lin" valueType="num">
                                      <p:cBhvr>
                                        <p:cTn id="69" dur="300" fill="hold"/>
                                        <p:tgtEl>
                                          <p:spTgt spid="113"/>
                                        </p:tgtEl>
                                        <p:attrNameLst>
                                          <p:attrName>ppt_x</p:attrName>
                                        </p:attrNameLst>
                                      </p:cBhvr>
                                      <p:tavLst>
                                        <p:tav tm="0">
                                          <p:val>
                                            <p:fltVal val="0.5"/>
                                          </p:val>
                                        </p:tav>
                                        <p:tav tm="100000">
                                          <p:val>
                                            <p:strVal val="#ppt_x"/>
                                          </p:val>
                                        </p:tav>
                                      </p:tavLst>
                                    </p:anim>
                                    <p:anim calcmode="lin" valueType="num">
                                      <p:cBhvr>
                                        <p:cTn id="70" dur="300" fill="hold"/>
                                        <p:tgtEl>
                                          <p:spTgt spid="113"/>
                                        </p:tgtEl>
                                        <p:attrNameLst>
                                          <p:attrName>ppt_y</p:attrName>
                                        </p:attrNameLst>
                                      </p:cBhvr>
                                      <p:tavLst>
                                        <p:tav tm="0">
                                          <p:val>
                                            <p:fltVal val="0.5"/>
                                          </p:val>
                                        </p:tav>
                                        <p:tav tm="100000">
                                          <p:val>
                                            <p:strVal val="#ppt_y"/>
                                          </p:val>
                                        </p:tav>
                                      </p:tavLst>
                                    </p:anim>
                                  </p:childTnLst>
                                </p:cTn>
                              </p:par>
                              <p:par>
                                <p:cTn id="71" presetID="26" presetClass="emph" presetSubtype="0" fill="hold" grpId="1" nodeType="withEffect">
                                  <p:stCondLst>
                                    <p:cond delay="900"/>
                                  </p:stCondLst>
                                  <p:childTnLst>
                                    <p:animEffect transition="out" filter="fade">
                                      <p:cBhvr>
                                        <p:cTn id="72" dur="300" tmFilter="0, 0; .2, .5; .8, .5; 1, 0"/>
                                        <p:tgtEl>
                                          <p:spTgt spid="113"/>
                                        </p:tgtEl>
                                      </p:cBhvr>
                                    </p:animEffect>
                                    <p:animScale>
                                      <p:cBhvr>
                                        <p:cTn id="73" dur="150" autoRev="1" fill="hold"/>
                                        <p:tgtEl>
                                          <p:spTgt spid="113"/>
                                        </p:tgtEl>
                                      </p:cBhvr>
                                      <p:by x="105000" y="105000"/>
                                    </p:animScale>
                                  </p:childTnLst>
                                </p:cTn>
                              </p:par>
                              <p:par>
                                <p:cTn id="74" presetID="23" presetClass="entr" presetSubtype="528" fill="hold" grpId="0" nodeType="withEffect">
                                  <p:stCondLst>
                                    <p:cond delay="800"/>
                                  </p:stCondLst>
                                  <p:childTnLst>
                                    <p:set>
                                      <p:cBhvr>
                                        <p:cTn id="75" dur="1" fill="hold">
                                          <p:stCondLst>
                                            <p:cond delay="0"/>
                                          </p:stCondLst>
                                        </p:cTn>
                                        <p:tgtEl>
                                          <p:spTgt spid="111"/>
                                        </p:tgtEl>
                                        <p:attrNameLst>
                                          <p:attrName>style.visibility</p:attrName>
                                        </p:attrNameLst>
                                      </p:cBhvr>
                                      <p:to>
                                        <p:strVal val="visible"/>
                                      </p:to>
                                    </p:set>
                                    <p:anim calcmode="lin" valueType="num">
                                      <p:cBhvr>
                                        <p:cTn id="76" dur="300" fill="hold"/>
                                        <p:tgtEl>
                                          <p:spTgt spid="111"/>
                                        </p:tgtEl>
                                        <p:attrNameLst>
                                          <p:attrName>ppt_w</p:attrName>
                                        </p:attrNameLst>
                                      </p:cBhvr>
                                      <p:tavLst>
                                        <p:tav tm="0">
                                          <p:val>
                                            <p:fltVal val="0"/>
                                          </p:val>
                                        </p:tav>
                                        <p:tav tm="100000">
                                          <p:val>
                                            <p:strVal val="#ppt_w"/>
                                          </p:val>
                                        </p:tav>
                                      </p:tavLst>
                                    </p:anim>
                                    <p:anim calcmode="lin" valueType="num">
                                      <p:cBhvr>
                                        <p:cTn id="77" dur="300" fill="hold"/>
                                        <p:tgtEl>
                                          <p:spTgt spid="111"/>
                                        </p:tgtEl>
                                        <p:attrNameLst>
                                          <p:attrName>ppt_h</p:attrName>
                                        </p:attrNameLst>
                                      </p:cBhvr>
                                      <p:tavLst>
                                        <p:tav tm="0">
                                          <p:val>
                                            <p:fltVal val="0"/>
                                          </p:val>
                                        </p:tav>
                                        <p:tav tm="100000">
                                          <p:val>
                                            <p:strVal val="#ppt_h"/>
                                          </p:val>
                                        </p:tav>
                                      </p:tavLst>
                                    </p:anim>
                                    <p:anim calcmode="lin" valueType="num">
                                      <p:cBhvr>
                                        <p:cTn id="78" dur="300" fill="hold"/>
                                        <p:tgtEl>
                                          <p:spTgt spid="111"/>
                                        </p:tgtEl>
                                        <p:attrNameLst>
                                          <p:attrName>ppt_x</p:attrName>
                                        </p:attrNameLst>
                                      </p:cBhvr>
                                      <p:tavLst>
                                        <p:tav tm="0">
                                          <p:val>
                                            <p:fltVal val="0.5"/>
                                          </p:val>
                                        </p:tav>
                                        <p:tav tm="100000">
                                          <p:val>
                                            <p:strVal val="#ppt_x"/>
                                          </p:val>
                                        </p:tav>
                                      </p:tavLst>
                                    </p:anim>
                                    <p:anim calcmode="lin" valueType="num">
                                      <p:cBhvr>
                                        <p:cTn id="79" dur="300" fill="hold"/>
                                        <p:tgtEl>
                                          <p:spTgt spid="111"/>
                                        </p:tgtEl>
                                        <p:attrNameLst>
                                          <p:attrName>ppt_y</p:attrName>
                                        </p:attrNameLst>
                                      </p:cBhvr>
                                      <p:tavLst>
                                        <p:tav tm="0">
                                          <p:val>
                                            <p:fltVal val="0.5"/>
                                          </p:val>
                                        </p:tav>
                                        <p:tav tm="100000">
                                          <p:val>
                                            <p:strVal val="#ppt_y"/>
                                          </p:val>
                                        </p:tav>
                                      </p:tavLst>
                                    </p:anim>
                                  </p:childTnLst>
                                </p:cTn>
                              </p:par>
                              <p:par>
                                <p:cTn id="80" presetID="23" presetClass="entr" presetSubtype="528" fill="hold" grpId="0" nodeType="withEffect">
                                  <p:stCondLst>
                                    <p:cond delay="900"/>
                                  </p:stCondLst>
                                  <p:childTnLst>
                                    <p:set>
                                      <p:cBhvr>
                                        <p:cTn id="81" dur="1" fill="hold">
                                          <p:stCondLst>
                                            <p:cond delay="0"/>
                                          </p:stCondLst>
                                        </p:cTn>
                                        <p:tgtEl>
                                          <p:spTgt spid="112"/>
                                        </p:tgtEl>
                                        <p:attrNameLst>
                                          <p:attrName>style.visibility</p:attrName>
                                        </p:attrNameLst>
                                      </p:cBhvr>
                                      <p:to>
                                        <p:strVal val="visible"/>
                                      </p:to>
                                    </p:set>
                                    <p:anim calcmode="lin" valueType="num">
                                      <p:cBhvr>
                                        <p:cTn id="82" dur="300" fill="hold"/>
                                        <p:tgtEl>
                                          <p:spTgt spid="112"/>
                                        </p:tgtEl>
                                        <p:attrNameLst>
                                          <p:attrName>ppt_w</p:attrName>
                                        </p:attrNameLst>
                                      </p:cBhvr>
                                      <p:tavLst>
                                        <p:tav tm="0">
                                          <p:val>
                                            <p:fltVal val="0"/>
                                          </p:val>
                                        </p:tav>
                                        <p:tav tm="100000">
                                          <p:val>
                                            <p:strVal val="#ppt_w"/>
                                          </p:val>
                                        </p:tav>
                                      </p:tavLst>
                                    </p:anim>
                                    <p:anim calcmode="lin" valueType="num">
                                      <p:cBhvr>
                                        <p:cTn id="83" dur="300" fill="hold"/>
                                        <p:tgtEl>
                                          <p:spTgt spid="112"/>
                                        </p:tgtEl>
                                        <p:attrNameLst>
                                          <p:attrName>ppt_h</p:attrName>
                                        </p:attrNameLst>
                                      </p:cBhvr>
                                      <p:tavLst>
                                        <p:tav tm="0">
                                          <p:val>
                                            <p:fltVal val="0"/>
                                          </p:val>
                                        </p:tav>
                                        <p:tav tm="100000">
                                          <p:val>
                                            <p:strVal val="#ppt_h"/>
                                          </p:val>
                                        </p:tav>
                                      </p:tavLst>
                                    </p:anim>
                                    <p:anim calcmode="lin" valueType="num">
                                      <p:cBhvr>
                                        <p:cTn id="84" dur="300" fill="hold"/>
                                        <p:tgtEl>
                                          <p:spTgt spid="112"/>
                                        </p:tgtEl>
                                        <p:attrNameLst>
                                          <p:attrName>ppt_x</p:attrName>
                                        </p:attrNameLst>
                                      </p:cBhvr>
                                      <p:tavLst>
                                        <p:tav tm="0">
                                          <p:val>
                                            <p:fltVal val="0.5"/>
                                          </p:val>
                                        </p:tav>
                                        <p:tav tm="100000">
                                          <p:val>
                                            <p:strVal val="#ppt_x"/>
                                          </p:val>
                                        </p:tav>
                                      </p:tavLst>
                                    </p:anim>
                                    <p:anim calcmode="lin" valueType="num">
                                      <p:cBhvr>
                                        <p:cTn id="85" dur="300" fill="hold"/>
                                        <p:tgtEl>
                                          <p:spTgt spid="112"/>
                                        </p:tgtEl>
                                        <p:attrNameLst>
                                          <p:attrName>ppt_y</p:attrName>
                                        </p:attrNameLst>
                                      </p:cBhvr>
                                      <p:tavLst>
                                        <p:tav tm="0">
                                          <p:val>
                                            <p:fltVal val="0.5"/>
                                          </p:val>
                                        </p:tav>
                                        <p:tav tm="100000">
                                          <p:val>
                                            <p:strVal val="#ppt_y"/>
                                          </p:val>
                                        </p:tav>
                                      </p:tavLst>
                                    </p:anim>
                                  </p:childTnLst>
                                </p:cTn>
                              </p:par>
                              <p:par>
                                <p:cTn id="86" presetID="26" presetClass="emph" presetSubtype="0" fill="hold" grpId="1" nodeType="withEffect">
                                  <p:stCondLst>
                                    <p:cond delay="900"/>
                                  </p:stCondLst>
                                  <p:childTnLst>
                                    <p:animEffect transition="out" filter="fade">
                                      <p:cBhvr>
                                        <p:cTn id="87" dur="300" tmFilter="0, 0; .2, .5; .8, .5; 1, 0"/>
                                        <p:tgtEl>
                                          <p:spTgt spid="111"/>
                                        </p:tgtEl>
                                      </p:cBhvr>
                                    </p:animEffect>
                                    <p:animScale>
                                      <p:cBhvr>
                                        <p:cTn id="88" dur="150" autoRev="1" fill="hold"/>
                                        <p:tgtEl>
                                          <p:spTgt spid="111"/>
                                        </p:tgtEl>
                                      </p:cBhvr>
                                      <p:by x="105000" y="105000"/>
                                    </p:animScale>
                                  </p:childTnLst>
                                </p:cTn>
                              </p:par>
                              <p:par>
                                <p:cTn id="89" presetID="26" presetClass="emph" presetSubtype="0" fill="hold" grpId="1" nodeType="withEffect">
                                  <p:stCondLst>
                                    <p:cond delay="1200"/>
                                  </p:stCondLst>
                                  <p:childTnLst>
                                    <p:animEffect transition="out" filter="fade">
                                      <p:cBhvr>
                                        <p:cTn id="90" dur="300" tmFilter="0, 0; .2, .5; .8, .5; 1, 0"/>
                                        <p:tgtEl>
                                          <p:spTgt spid="112"/>
                                        </p:tgtEl>
                                      </p:cBhvr>
                                    </p:animEffect>
                                    <p:animScale>
                                      <p:cBhvr>
                                        <p:cTn id="91" dur="150" autoRev="1" fill="hold"/>
                                        <p:tgtEl>
                                          <p:spTgt spid="112"/>
                                        </p:tgtEl>
                                      </p:cBhvr>
                                      <p:by x="105000" y="105000"/>
                                    </p:animScale>
                                  </p:childTnLst>
                                </p:cTn>
                              </p:par>
                              <p:par>
                                <p:cTn id="92" presetID="23" presetClass="entr" presetSubtype="528" fill="hold" grpId="0" nodeType="withEffect">
                                  <p:stCondLst>
                                    <p:cond delay="1000"/>
                                  </p:stCondLst>
                                  <p:childTnLst>
                                    <p:set>
                                      <p:cBhvr>
                                        <p:cTn id="93" dur="1" fill="hold">
                                          <p:stCondLst>
                                            <p:cond delay="0"/>
                                          </p:stCondLst>
                                        </p:cTn>
                                        <p:tgtEl>
                                          <p:spTgt spid="110"/>
                                        </p:tgtEl>
                                        <p:attrNameLst>
                                          <p:attrName>style.visibility</p:attrName>
                                        </p:attrNameLst>
                                      </p:cBhvr>
                                      <p:to>
                                        <p:strVal val="visible"/>
                                      </p:to>
                                    </p:set>
                                    <p:anim calcmode="lin" valueType="num">
                                      <p:cBhvr>
                                        <p:cTn id="94" dur="300" fill="hold"/>
                                        <p:tgtEl>
                                          <p:spTgt spid="110"/>
                                        </p:tgtEl>
                                        <p:attrNameLst>
                                          <p:attrName>ppt_w</p:attrName>
                                        </p:attrNameLst>
                                      </p:cBhvr>
                                      <p:tavLst>
                                        <p:tav tm="0">
                                          <p:val>
                                            <p:fltVal val="0"/>
                                          </p:val>
                                        </p:tav>
                                        <p:tav tm="100000">
                                          <p:val>
                                            <p:strVal val="#ppt_w"/>
                                          </p:val>
                                        </p:tav>
                                      </p:tavLst>
                                    </p:anim>
                                    <p:anim calcmode="lin" valueType="num">
                                      <p:cBhvr>
                                        <p:cTn id="95" dur="300" fill="hold"/>
                                        <p:tgtEl>
                                          <p:spTgt spid="110"/>
                                        </p:tgtEl>
                                        <p:attrNameLst>
                                          <p:attrName>ppt_h</p:attrName>
                                        </p:attrNameLst>
                                      </p:cBhvr>
                                      <p:tavLst>
                                        <p:tav tm="0">
                                          <p:val>
                                            <p:fltVal val="0"/>
                                          </p:val>
                                        </p:tav>
                                        <p:tav tm="100000">
                                          <p:val>
                                            <p:strVal val="#ppt_h"/>
                                          </p:val>
                                        </p:tav>
                                      </p:tavLst>
                                    </p:anim>
                                    <p:anim calcmode="lin" valueType="num">
                                      <p:cBhvr>
                                        <p:cTn id="96" dur="300" fill="hold"/>
                                        <p:tgtEl>
                                          <p:spTgt spid="110"/>
                                        </p:tgtEl>
                                        <p:attrNameLst>
                                          <p:attrName>ppt_x</p:attrName>
                                        </p:attrNameLst>
                                      </p:cBhvr>
                                      <p:tavLst>
                                        <p:tav tm="0">
                                          <p:val>
                                            <p:fltVal val="0.5"/>
                                          </p:val>
                                        </p:tav>
                                        <p:tav tm="100000">
                                          <p:val>
                                            <p:strVal val="#ppt_x"/>
                                          </p:val>
                                        </p:tav>
                                      </p:tavLst>
                                    </p:anim>
                                    <p:anim calcmode="lin" valueType="num">
                                      <p:cBhvr>
                                        <p:cTn id="97" dur="300" fill="hold"/>
                                        <p:tgtEl>
                                          <p:spTgt spid="110"/>
                                        </p:tgtEl>
                                        <p:attrNameLst>
                                          <p:attrName>ppt_y</p:attrName>
                                        </p:attrNameLst>
                                      </p:cBhvr>
                                      <p:tavLst>
                                        <p:tav tm="0">
                                          <p:val>
                                            <p:fltVal val="0.5"/>
                                          </p:val>
                                        </p:tav>
                                        <p:tav tm="100000">
                                          <p:val>
                                            <p:strVal val="#ppt_y"/>
                                          </p:val>
                                        </p:tav>
                                      </p:tavLst>
                                    </p:anim>
                                  </p:childTnLst>
                                </p:cTn>
                              </p:par>
                              <p:par>
                                <p:cTn id="98" presetID="26" presetClass="emph" presetSubtype="0" fill="hold" grpId="1" nodeType="withEffect">
                                  <p:stCondLst>
                                    <p:cond delay="1300"/>
                                  </p:stCondLst>
                                  <p:childTnLst>
                                    <p:animEffect transition="out" filter="fade">
                                      <p:cBhvr>
                                        <p:cTn id="99" dur="300" tmFilter="0, 0; .2, .5; .8, .5; 1, 0"/>
                                        <p:tgtEl>
                                          <p:spTgt spid="110"/>
                                        </p:tgtEl>
                                      </p:cBhvr>
                                    </p:animEffect>
                                    <p:animScale>
                                      <p:cBhvr>
                                        <p:cTn id="100" dur="150" autoRev="1" fill="hold"/>
                                        <p:tgtEl>
                                          <p:spTgt spid="110"/>
                                        </p:tgtEl>
                                      </p:cBhvr>
                                      <p:by x="105000" y="105000"/>
                                    </p:animScale>
                                  </p:childTnLst>
                                </p:cTn>
                              </p:par>
                              <p:par>
                                <p:cTn id="101" presetID="10" presetClass="entr" presetSubtype="0" fill="hold" grpId="0" nodeType="withEffect">
                                  <p:stCondLst>
                                    <p:cond delay="1000"/>
                                  </p:stCondLst>
                                  <p:iterate type="lt">
                                    <p:tmPct val="10000"/>
                                  </p:iterate>
                                  <p:childTnLst>
                                    <p:set>
                                      <p:cBhvr>
                                        <p:cTn id="102" dur="1" fill="hold">
                                          <p:stCondLst>
                                            <p:cond delay="0"/>
                                          </p:stCondLst>
                                        </p:cTn>
                                        <p:tgtEl>
                                          <p:spTgt spid="115"/>
                                        </p:tgtEl>
                                        <p:attrNameLst>
                                          <p:attrName>style.visibility</p:attrName>
                                        </p:attrNameLst>
                                      </p:cBhvr>
                                      <p:to>
                                        <p:strVal val="visible"/>
                                      </p:to>
                                    </p:set>
                                    <p:animEffect transition="in" filter="fade">
                                      <p:cBhvr>
                                        <p:cTn id="103" dur="100"/>
                                        <p:tgtEl>
                                          <p:spTgt spid="115"/>
                                        </p:tgtEl>
                                      </p:cBhvr>
                                    </p:animEffect>
                                  </p:childTnLst>
                                </p:cTn>
                              </p:par>
                              <p:par>
                                <p:cTn id="104" presetID="10" presetClass="entr" presetSubtype="0" fill="hold" grpId="0" nodeType="withEffect">
                                  <p:stCondLst>
                                    <p:cond delay="1000"/>
                                  </p:stCondLst>
                                  <p:iterate type="lt">
                                    <p:tmPct val="10000"/>
                                  </p:iterate>
                                  <p:childTnLst>
                                    <p:set>
                                      <p:cBhvr>
                                        <p:cTn id="105" dur="1" fill="hold">
                                          <p:stCondLst>
                                            <p:cond delay="0"/>
                                          </p:stCondLst>
                                        </p:cTn>
                                        <p:tgtEl>
                                          <p:spTgt spid="116"/>
                                        </p:tgtEl>
                                        <p:attrNameLst>
                                          <p:attrName>style.visibility</p:attrName>
                                        </p:attrNameLst>
                                      </p:cBhvr>
                                      <p:to>
                                        <p:strVal val="visible"/>
                                      </p:to>
                                    </p:set>
                                    <p:animEffect transition="in" filter="fade">
                                      <p:cBhvr>
                                        <p:cTn id="106" dur="100"/>
                                        <p:tgtEl>
                                          <p:spTgt spid="116"/>
                                        </p:tgtEl>
                                      </p:cBhvr>
                                    </p:animEffect>
                                  </p:childTnLst>
                                </p:cTn>
                              </p:par>
                              <p:par>
                                <p:cTn id="107" presetID="10" presetClass="entr" presetSubtype="0" fill="hold" grpId="0" nodeType="withEffect">
                                  <p:stCondLst>
                                    <p:cond delay="1000"/>
                                  </p:stCondLst>
                                  <p:iterate type="lt">
                                    <p:tmPct val="10000"/>
                                  </p:iterate>
                                  <p:childTnLst>
                                    <p:set>
                                      <p:cBhvr>
                                        <p:cTn id="108" dur="1" fill="hold">
                                          <p:stCondLst>
                                            <p:cond delay="0"/>
                                          </p:stCondLst>
                                        </p:cTn>
                                        <p:tgtEl>
                                          <p:spTgt spid="27"/>
                                        </p:tgtEl>
                                        <p:attrNameLst>
                                          <p:attrName>style.visibility</p:attrName>
                                        </p:attrNameLst>
                                      </p:cBhvr>
                                      <p:to>
                                        <p:strVal val="visible"/>
                                      </p:to>
                                    </p:set>
                                    <p:animEffect transition="in" filter="fade">
                                      <p:cBhvr>
                                        <p:cTn id="109" dur="100"/>
                                        <p:tgtEl>
                                          <p:spTgt spid="27"/>
                                        </p:tgtEl>
                                      </p:cBhvr>
                                    </p:animEffect>
                                  </p:childTnLst>
                                </p:cTn>
                              </p:par>
                              <p:par>
                                <p:cTn id="110" presetID="10" presetClass="entr" presetSubtype="0" fill="hold" grpId="0" nodeType="withEffect">
                                  <p:stCondLst>
                                    <p:cond delay="1000"/>
                                  </p:stCondLst>
                                  <p:iterate type="lt">
                                    <p:tmPct val="10000"/>
                                  </p:iterate>
                                  <p:childTnLst>
                                    <p:set>
                                      <p:cBhvr>
                                        <p:cTn id="111" dur="1" fill="hold">
                                          <p:stCondLst>
                                            <p:cond delay="0"/>
                                          </p:stCondLst>
                                        </p:cTn>
                                        <p:tgtEl>
                                          <p:spTgt spid="28"/>
                                        </p:tgtEl>
                                        <p:attrNameLst>
                                          <p:attrName>style.visibility</p:attrName>
                                        </p:attrNameLst>
                                      </p:cBhvr>
                                      <p:to>
                                        <p:strVal val="visible"/>
                                      </p:to>
                                    </p:set>
                                    <p:animEffect transition="in" filter="fade">
                                      <p:cBhvr>
                                        <p:cTn id="112" dur="100"/>
                                        <p:tgtEl>
                                          <p:spTgt spid="28"/>
                                        </p:tgtEl>
                                      </p:cBhvr>
                                    </p:animEffect>
                                  </p:childTnLst>
                                </p:cTn>
                              </p:par>
                            </p:childTnLst>
                          </p:cTn>
                        </p:par>
                      </p:childTnLst>
                    </p:cTn>
                  </p:par>
                  <p:par>
                    <p:cTn id="113" fill="hold">
                      <p:stCondLst>
                        <p:cond delay="indefinite"/>
                      </p:stCondLst>
                      <p:childTnLst>
                        <p:par>
                          <p:cTn id="114" fill="hold">
                            <p:stCondLst>
                              <p:cond delay="0"/>
                            </p:stCondLst>
                            <p:childTnLst>
                              <p:par>
                                <p:cTn id="115" presetID="23" presetClass="entr" presetSubtype="16" fill="hold" grpId="2" nodeType="clickEffect">
                                  <p:stCondLst>
                                    <p:cond delay="0"/>
                                  </p:stCondLst>
                                  <p:childTnLst>
                                    <p:set>
                                      <p:cBhvr>
                                        <p:cTn id="116" dur="1" fill="hold">
                                          <p:stCondLst>
                                            <p:cond delay="0"/>
                                          </p:stCondLst>
                                        </p:cTn>
                                        <p:tgtEl>
                                          <p:spTgt spid="110"/>
                                        </p:tgtEl>
                                        <p:attrNameLst>
                                          <p:attrName>style.visibility</p:attrName>
                                        </p:attrNameLst>
                                      </p:cBhvr>
                                      <p:to>
                                        <p:strVal val="visible"/>
                                      </p:to>
                                    </p:set>
                                    <p:anim calcmode="lin" valueType="num">
                                      <p:cBhvr>
                                        <p:cTn id="117" dur="500" fill="hold"/>
                                        <p:tgtEl>
                                          <p:spTgt spid="110"/>
                                        </p:tgtEl>
                                        <p:attrNameLst>
                                          <p:attrName>ppt_w</p:attrName>
                                        </p:attrNameLst>
                                      </p:cBhvr>
                                      <p:tavLst>
                                        <p:tav tm="0">
                                          <p:val>
                                            <p:fltVal val="0"/>
                                          </p:val>
                                        </p:tav>
                                        <p:tav tm="100000">
                                          <p:val>
                                            <p:strVal val="#ppt_w"/>
                                          </p:val>
                                        </p:tav>
                                      </p:tavLst>
                                    </p:anim>
                                    <p:anim calcmode="lin" valueType="num">
                                      <p:cBhvr>
                                        <p:cTn id="118" dur="500" fill="hold"/>
                                        <p:tgtEl>
                                          <p:spTgt spid="110"/>
                                        </p:tgtEl>
                                        <p:attrNameLst>
                                          <p:attrName>ppt_h</p:attrName>
                                        </p:attrNameLst>
                                      </p:cBhvr>
                                      <p:tavLst>
                                        <p:tav tm="0">
                                          <p:val>
                                            <p:fltVal val="0"/>
                                          </p:val>
                                        </p:tav>
                                        <p:tav tm="100000">
                                          <p:val>
                                            <p:strVal val="#ppt_h"/>
                                          </p:val>
                                        </p:tav>
                                      </p:tavLst>
                                    </p:anim>
                                  </p:childTnLst>
                                </p:cTn>
                              </p:par>
                              <p:par>
                                <p:cTn id="119" presetID="23" presetClass="entr" presetSubtype="16" fill="hold" nodeType="withEffect">
                                  <p:stCondLst>
                                    <p:cond delay="0"/>
                                  </p:stCondLst>
                                  <p:childTnLst>
                                    <p:set>
                                      <p:cBhvr>
                                        <p:cTn id="120" dur="1" fill="hold">
                                          <p:stCondLst>
                                            <p:cond delay="0"/>
                                          </p:stCondLst>
                                        </p:cTn>
                                        <p:tgtEl>
                                          <p:spTgt spid="20"/>
                                        </p:tgtEl>
                                        <p:attrNameLst>
                                          <p:attrName>style.visibility</p:attrName>
                                        </p:attrNameLst>
                                      </p:cBhvr>
                                      <p:to>
                                        <p:strVal val="visible"/>
                                      </p:to>
                                    </p:set>
                                    <p:anim calcmode="lin" valueType="num">
                                      <p:cBhvr>
                                        <p:cTn id="121" dur="500" fill="hold"/>
                                        <p:tgtEl>
                                          <p:spTgt spid="20"/>
                                        </p:tgtEl>
                                        <p:attrNameLst>
                                          <p:attrName>ppt_w</p:attrName>
                                        </p:attrNameLst>
                                      </p:cBhvr>
                                      <p:tavLst>
                                        <p:tav tm="0">
                                          <p:val>
                                            <p:fltVal val="0"/>
                                          </p:val>
                                        </p:tav>
                                        <p:tav tm="100000">
                                          <p:val>
                                            <p:strVal val="#ppt_w"/>
                                          </p:val>
                                        </p:tav>
                                      </p:tavLst>
                                    </p:anim>
                                    <p:anim calcmode="lin" valueType="num">
                                      <p:cBhvr>
                                        <p:cTn id="122" dur="500" fill="hold"/>
                                        <p:tgtEl>
                                          <p:spTgt spid="20"/>
                                        </p:tgtEl>
                                        <p:attrNameLst>
                                          <p:attrName>ppt_h</p:attrName>
                                        </p:attrNameLst>
                                      </p:cBhvr>
                                      <p:tavLst>
                                        <p:tav tm="0">
                                          <p:val>
                                            <p:fltVal val="0"/>
                                          </p:val>
                                        </p:tav>
                                        <p:tav tm="100000">
                                          <p:val>
                                            <p:strVal val="#ppt_h"/>
                                          </p:val>
                                        </p:tav>
                                      </p:tavLst>
                                    </p:anim>
                                  </p:childTnLst>
                                </p:cTn>
                              </p:par>
                              <p:par>
                                <p:cTn id="123" presetID="23" presetClass="entr" presetSubtype="16" fill="hold" nodeType="withEffect">
                                  <p:stCondLst>
                                    <p:cond delay="0"/>
                                  </p:stCondLst>
                                  <p:childTnLst>
                                    <p:set>
                                      <p:cBhvr>
                                        <p:cTn id="124" dur="1" fill="hold">
                                          <p:stCondLst>
                                            <p:cond delay="0"/>
                                          </p:stCondLst>
                                        </p:cTn>
                                        <p:tgtEl>
                                          <p:spTgt spid="22"/>
                                        </p:tgtEl>
                                        <p:attrNameLst>
                                          <p:attrName>style.visibility</p:attrName>
                                        </p:attrNameLst>
                                      </p:cBhvr>
                                      <p:to>
                                        <p:strVal val="visible"/>
                                      </p:to>
                                    </p:set>
                                    <p:anim calcmode="lin" valueType="num">
                                      <p:cBhvr>
                                        <p:cTn id="125" dur="500" fill="hold"/>
                                        <p:tgtEl>
                                          <p:spTgt spid="22"/>
                                        </p:tgtEl>
                                        <p:attrNameLst>
                                          <p:attrName>ppt_w</p:attrName>
                                        </p:attrNameLst>
                                      </p:cBhvr>
                                      <p:tavLst>
                                        <p:tav tm="0">
                                          <p:val>
                                            <p:fltVal val="0"/>
                                          </p:val>
                                        </p:tav>
                                        <p:tav tm="100000">
                                          <p:val>
                                            <p:strVal val="#ppt_w"/>
                                          </p:val>
                                        </p:tav>
                                      </p:tavLst>
                                    </p:anim>
                                    <p:anim calcmode="lin" valueType="num">
                                      <p:cBhvr>
                                        <p:cTn id="126" dur="500" fill="hold"/>
                                        <p:tgtEl>
                                          <p:spTgt spid="22"/>
                                        </p:tgtEl>
                                        <p:attrNameLst>
                                          <p:attrName>ppt_h</p:attrName>
                                        </p:attrNameLst>
                                      </p:cBhvr>
                                      <p:tavLst>
                                        <p:tav tm="0">
                                          <p:val>
                                            <p:fltVal val="0"/>
                                          </p:val>
                                        </p:tav>
                                        <p:tav tm="100000">
                                          <p:val>
                                            <p:strVal val="#ppt_h"/>
                                          </p:val>
                                        </p:tav>
                                      </p:tavLst>
                                    </p:anim>
                                  </p:childTnLst>
                                </p:cTn>
                              </p:par>
                              <p:par>
                                <p:cTn id="127" presetID="23" presetClass="entr" presetSubtype="16" fill="hold" nodeType="withEffect">
                                  <p:stCondLst>
                                    <p:cond delay="0"/>
                                  </p:stCondLst>
                                  <p:childTnLst>
                                    <p:set>
                                      <p:cBhvr>
                                        <p:cTn id="128" dur="1" fill="hold">
                                          <p:stCondLst>
                                            <p:cond delay="0"/>
                                          </p:stCondLst>
                                        </p:cTn>
                                        <p:tgtEl>
                                          <p:spTgt spid="23"/>
                                        </p:tgtEl>
                                        <p:attrNameLst>
                                          <p:attrName>style.visibility</p:attrName>
                                        </p:attrNameLst>
                                      </p:cBhvr>
                                      <p:to>
                                        <p:strVal val="visible"/>
                                      </p:to>
                                    </p:set>
                                    <p:anim calcmode="lin" valueType="num">
                                      <p:cBhvr>
                                        <p:cTn id="129" dur="500" fill="hold"/>
                                        <p:tgtEl>
                                          <p:spTgt spid="23"/>
                                        </p:tgtEl>
                                        <p:attrNameLst>
                                          <p:attrName>ppt_w</p:attrName>
                                        </p:attrNameLst>
                                      </p:cBhvr>
                                      <p:tavLst>
                                        <p:tav tm="0">
                                          <p:val>
                                            <p:fltVal val="0"/>
                                          </p:val>
                                        </p:tav>
                                        <p:tav tm="100000">
                                          <p:val>
                                            <p:strVal val="#ppt_w"/>
                                          </p:val>
                                        </p:tav>
                                      </p:tavLst>
                                    </p:anim>
                                    <p:anim calcmode="lin" valueType="num">
                                      <p:cBhvr>
                                        <p:cTn id="130" dur="500" fill="hold"/>
                                        <p:tgtEl>
                                          <p:spTgt spid="2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animBg="1"/>
      <p:bldP spid="98" grpId="1" animBg="1"/>
      <p:bldP spid="103" grpId="0" animBg="1"/>
      <p:bldP spid="103" grpId="1" animBg="1"/>
      <p:bldP spid="106" grpId="0" animBg="1"/>
      <p:bldP spid="106" grpId="1" animBg="1"/>
      <p:bldP spid="107" grpId="0" animBg="1"/>
      <p:bldP spid="107" grpId="1" animBg="1"/>
      <p:bldP spid="110" grpId="0" animBg="1"/>
      <p:bldP spid="110" grpId="1" animBg="1"/>
      <p:bldP spid="110" grpId="2" animBg="1"/>
      <p:bldP spid="111" grpId="0" animBg="1"/>
      <p:bldP spid="111" grpId="1" animBg="1"/>
      <p:bldP spid="112" grpId="0" animBg="1"/>
      <p:bldP spid="112" grpId="1" animBg="1"/>
      <p:bldP spid="113" grpId="0" animBg="1"/>
      <p:bldP spid="113" grpId="1" animBg="1"/>
      <p:bldP spid="114" grpId="0" animBg="1"/>
      <p:bldP spid="114" grpId="1" animBg="1"/>
      <p:bldP spid="115" grpId="0"/>
      <p:bldP spid="116" grpId="0"/>
      <p:bldP spid="24" grpId="0"/>
      <p:bldP spid="27" grpId="0"/>
      <p:bldP spid="2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7" name="TextBox 6"/>
          <p:cNvSpPr txBox="1">
            <a:spLocks noChangeArrowheads="1"/>
          </p:cNvSpPr>
          <p:nvPr/>
        </p:nvSpPr>
        <p:spPr bwMode="auto">
          <a:xfrm>
            <a:off x="2642036" y="2328014"/>
            <a:ext cx="5061001" cy="7694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0" eaLnBrk="1" hangingPunct="1">
              <a:defRPr/>
            </a:pPr>
            <a:r>
              <a:rPr lang="zh-CN" altLang="en-US" sz="4400" b="1" dirty="0">
                <a:solidFill>
                  <a:srgbClr val="C00000"/>
                </a:solidFill>
                <a:latin typeface="微软雅黑" panose="020B0503020204020204" pitchFamily="34" charset="-122"/>
                <a:ea typeface="微软雅黑" panose="020B0503020204020204" pitchFamily="34" charset="-122"/>
              </a:rPr>
              <a:t>感谢观看 </a:t>
            </a:r>
            <a:r>
              <a:rPr lang="en-US" altLang="zh-CN" sz="4400" b="1" dirty="0">
                <a:solidFill>
                  <a:srgbClr val="C00000"/>
                </a:solidFill>
                <a:latin typeface="微软雅黑" panose="020B0503020204020204" pitchFamily="34" charset="-122"/>
                <a:ea typeface="微软雅黑" panose="020B0503020204020204" pitchFamily="34" charset="-122"/>
              </a:rPr>
              <a:t>THANKS</a:t>
            </a:r>
            <a:endParaRPr lang="zh-CN" altLang="en-US" sz="4400" b="1" dirty="0">
              <a:solidFill>
                <a:srgbClr val="C00000"/>
              </a:solidFill>
              <a:latin typeface="微软雅黑" panose="020B0503020204020204" pitchFamily="34" charset="-122"/>
              <a:ea typeface="微软雅黑" panose="020B0503020204020204" pitchFamily="34" charset="-122"/>
            </a:endParaRPr>
          </a:p>
        </p:txBody>
      </p:sp>
      <p:sp>
        <p:nvSpPr>
          <p:cNvPr id="8" name="TextBox 5"/>
          <p:cNvSpPr txBox="1">
            <a:spLocks noChangeArrowheads="1"/>
          </p:cNvSpPr>
          <p:nvPr/>
        </p:nvSpPr>
        <p:spPr bwMode="auto">
          <a:xfrm>
            <a:off x="3415256" y="3102794"/>
            <a:ext cx="3206327"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b="1" dirty="0">
                <a:latin typeface="黑体" panose="02010609060101010101" pitchFamily="2" charset="-122"/>
                <a:ea typeface="黑体" panose="02010609060101010101" pitchFamily="2" charset="-122"/>
              </a:rPr>
              <a:t>单击此处添加您的副标题文字</a:t>
            </a:r>
          </a:p>
        </p:txBody>
      </p:sp>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80166" y="3867116"/>
            <a:ext cx="1854818" cy="1033989"/>
          </a:xfrm>
          <a:prstGeom prst="rect">
            <a:avLst/>
          </a:prstGeom>
          <a:ln>
            <a:noFill/>
          </a:ln>
        </p:spPr>
      </p:pic>
    </p:spTree>
    <p:custDataLst>
      <p:tags r:id="rId1"/>
    </p:custDataLst>
    <p:extLst>
      <p:ext uri="{BB962C8B-B14F-4D97-AF65-F5344CB8AC3E}">
        <p14:creationId xmlns:p14="http://schemas.microsoft.com/office/powerpoint/2010/main" val="558499553"/>
      </p:ext>
    </p:extLst>
  </p:cSld>
  <p:clrMapOvr>
    <a:masterClrMapping/>
  </p:clrMapOvr>
  <mc:AlternateContent xmlns:mc="http://schemas.openxmlformats.org/markup-compatibility/2006">
    <mc:Choice xmlns:p14="http://schemas.microsoft.com/office/powerpoint/2010/main" Requires="p14">
      <p:transition spd="slow" p14:dur="1600" advClick="0" advTm="7000">
        <p14:prism isInverted="1"/>
      </p:transition>
    </mc:Choice>
    <mc:Fallback>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12" presetClass="entr" presetSubtype="4"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p:tgtEl>
                                          <p:spTgt spid="7"/>
                                        </p:tgtEl>
                                        <p:attrNameLst>
                                          <p:attrName>ppt_y</p:attrName>
                                        </p:attrNameLst>
                                      </p:cBhvr>
                                      <p:tavLst>
                                        <p:tav tm="0">
                                          <p:val>
                                            <p:strVal val="#ppt_y+#ppt_h*1.125000"/>
                                          </p:val>
                                        </p:tav>
                                        <p:tav tm="100000">
                                          <p:val>
                                            <p:strVal val="#ppt_y"/>
                                          </p:val>
                                        </p:tav>
                                      </p:tavLst>
                                    </p:anim>
                                    <p:animEffect transition="in" filter="wipe(up)">
                                      <p:cBhvr>
                                        <p:cTn id="21" dur="500"/>
                                        <p:tgtEl>
                                          <p:spTgt spid="7"/>
                                        </p:tgtEl>
                                      </p:cBhvr>
                                    </p:animEffect>
                                  </p:childTnLst>
                                </p:cTn>
                              </p:par>
                              <p:par>
                                <p:cTn id="22" presetID="12" presetClass="entr" presetSubtype="1" fill="hold" grpId="0" nodeType="withEffect">
                                  <p:stCondLst>
                                    <p:cond delay="20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p:tgtEl>
                                          <p:spTgt spid="8"/>
                                        </p:tgtEl>
                                        <p:attrNameLst>
                                          <p:attrName>ppt_y</p:attrName>
                                        </p:attrNameLst>
                                      </p:cBhvr>
                                      <p:tavLst>
                                        <p:tav tm="0">
                                          <p:val>
                                            <p:strVal val="#ppt_y-#ppt_h*1.125000"/>
                                          </p:val>
                                        </p:tav>
                                        <p:tav tm="100000">
                                          <p:val>
                                            <p:strVal val="#ppt_y"/>
                                          </p:val>
                                        </p:tav>
                                      </p:tavLst>
                                    </p:anim>
                                    <p:animEffect transition="in" filter="wipe(down)">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752674" y="1363934"/>
            <a:ext cx="6019642" cy="2086662"/>
          </a:xfrm>
          <a:prstGeom prst="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40" name="TextBox 7"/>
          <p:cNvSpPr>
            <a:spLocks noChangeArrowheads="1"/>
          </p:cNvSpPr>
          <p:nvPr/>
        </p:nvSpPr>
        <p:spPr bwMode="auto">
          <a:xfrm>
            <a:off x="2894612" y="2006183"/>
            <a:ext cx="3672408" cy="492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3200" b="1" dirty="0">
                <a:latin typeface="微软雅黑" panose="020B0503020204020204" pitchFamily="34" charset="-122"/>
                <a:ea typeface="微软雅黑" panose="020B0503020204020204" pitchFamily="34" charset="-122"/>
                <a:sym typeface="微软雅黑" pitchFamily="34" charset="-122"/>
              </a:rPr>
              <a:t>点击添加标题</a:t>
            </a:r>
          </a:p>
        </p:txBody>
      </p:sp>
      <p:grpSp>
        <p:nvGrpSpPr>
          <p:cNvPr id="41" name="组合 40"/>
          <p:cNvGrpSpPr/>
          <p:nvPr/>
        </p:nvGrpSpPr>
        <p:grpSpPr>
          <a:xfrm>
            <a:off x="3203271" y="2658310"/>
            <a:ext cx="1386661" cy="215444"/>
            <a:chOff x="3505299" y="2420888"/>
            <a:chExt cx="1386661" cy="215444"/>
          </a:xfrm>
        </p:grpSpPr>
        <p:sp>
          <p:nvSpPr>
            <p:cNvPr id="42" name="等腰三角形 41"/>
            <p:cNvSpPr/>
            <p:nvPr/>
          </p:nvSpPr>
          <p:spPr>
            <a:xfrm rot="5400000">
              <a:off x="3505299" y="2456602"/>
              <a:ext cx="144016" cy="144016"/>
            </a:xfrm>
            <a:prstGeom prst="triangl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43" name="TextBox 7"/>
            <p:cNvSpPr>
              <a:spLocks noChangeArrowheads="1"/>
            </p:cNvSpPr>
            <p:nvPr/>
          </p:nvSpPr>
          <p:spPr bwMode="auto">
            <a:xfrm>
              <a:off x="3748216" y="2420888"/>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b="1" dirty="0">
                  <a:latin typeface="微软雅黑" panose="020B0503020204020204" pitchFamily="34" charset="-122"/>
                  <a:ea typeface="微软雅黑" panose="020B0503020204020204" pitchFamily="34" charset="-122"/>
                </a:rPr>
                <a:t>点击输入文字</a:t>
              </a:r>
              <a:endParaRPr lang="zh-CN" altLang="en-US" sz="1400" dirty="0">
                <a:latin typeface="微软雅黑" pitchFamily="34" charset="-122"/>
                <a:ea typeface="微软雅黑" pitchFamily="34" charset="-122"/>
                <a:sym typeface="微软雅黑" pitchFamily="34" charset="-122"/>
              </a:endParaRPr>
            </a:p>
          </p:txBody>
        </p:sp>
      </p:grpSp>
      <p:grpSp>
        <p:nvGrpSpPr>
          <p:cNvPr id="44" name="组合 43"/>
          <p:cNvGrpSpPr/>
          <p:nvPr/>
        </p:nvGrpSpPr>
        <p:grpSpPr>
          <a:xfrm>
            <a:off x="5235701" y="2658310"/>
            <a:ext cx="1386661" cy="215444"/>
            <a:chOff x="5017467" y="2420888"/>
            <a:chExt cx="1386661" cy="215444"/>
          </a:xfrm>
        </p:grpSpPr>
        <p:sp>
          <p:nvSpPr>
            <p:cNvPr id="45" name="等腰三角形 44"/>
            <p:cNvSpPr/>
            <p:nvPr/>
          </p:nvSpPr>
          <p:spPr>
            <a:xfrm rot="5400000">
              <a:off x="5017467" y="2456602"/>
              <a:ext cx="144016" cy="144016"/>
            </a:xfrm>
            <a:prstGeom prst="triangl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46" name="TextBox 7"/>
            <p:cNvSpPr>
              <a:spLocks noChangeArrowheads="1"/>
            </p:cNvSpPr>
            <p:nvPr/>
          </p:nvSpPr>
          <p:spPr bwMode="auto">
            <a:xfrm>
              <a:off x="5260384" y="2420888"/>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b="1" dirty="0">
                  <a:latin typeface="微软雅黑" panose="020B0503020204020204" pitchFamily="34" charset="-122"/>
                  <a:ea typeface="微软雅黑" panose="020B0503020204020204" pitchFamily="34" charset="-122"/>
                </a:rPr>
                <a:t>点击输入文字</a:t>
              </a:r>
              <a:endParaRPr lang="zh-CN" altLang="en-US" sz="1400" dirty="0">
                <a:latin typeface="微软雅黑" pitchFamily="34" charset="-122"/>
                <a:ea typeface="微软雅黑" pitchFamily="34" charset="-122"/>
                <a:sym typeface="微软雅黑" pitchFamily="34" charset="-122"/>
              </a:endParaRPr>
            </a:p>
          </p:txBody>
        </p:sp>
      </p:grpSp>
      <p:pic>
        <p:nvPicPr>
          <p:cNvPr id="55" name="图片 5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723" y="3936492"/>
            <a:ext cx="9144000" cy="1207008"/>
          </a:xfrm>
          <a:prstGeom prst="rect">
            <a:avLst/>
          </a:prstGeom>
        </p:spPr>
      </p:pic>
      <p:pic>
        <p:nvPicPr>
          <p:cNvPr id="56" name="图片 55"/>
          <p:cNvPicPr>
            <a:picLocks noChangeAspect="1"/>
          </p:cNvPicPr>
          <p:nvPr/>
        </p:nvPicPr>
        <p:blipFill rotWithShape="1">
          <a:blip r:embed="rId4">
            <a:extLst>
              <a:ext uri="{28A0092B-C50C-407E-A947-70E740481C1C}">
                <a14:useLocalDpi xmlns:a14="http://schemas.microsoft.com/office/drawing/2010/main" val="0"/>
              </a:ext>
            </a:extLst>
          </a:blip>
          <a:srcRect t="38149" r="77498" b="26297"/>
          <a:stretch/>
        </p:blipFill>
        <p:spPr>
          <a:xfrm>
            <a:off x="-6766" y="3305555"/>
            <a:ext cx="2057466" cy="1828752"/>
          </a:xfrm>
          <a:prstGeom prst="rect">
            <a:avLst/>
          </a:prstGeom>
        </p:spPr>
      </p:pic>
      <p:pic>
        <p:nvPicPr>
          <p:cNvPr id="57" name="图片 5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94358" y="3029170"/>
            <a:ext cx="1854818" cy="1033989"/>
          </a:xfrm>
          <a:prstGeom prst="rect">
            <a:avLst/>
          </a:prstGeom>
          <a:ln>
            <a:noFill/>
          </a:ln>
        </p:spPr>
      </p:pic>
      <p:grpSp>
        <p:nvGrpSpPr>
          <p:cNvPr id="58" name="组合 57"/>
          <p:cNvGrpSpPr/>
          <p:nvPr/>
        </p:nvGrpSpPr>
        <p:grpSpPr>
          <a:xfrm>
            <a:off x="4067720" y="690359"/>
            <a:ext cx="1270644" cy="1270644"/>
            <a:chOff x="4393978" y="846755"/>
            <a:chExt cx="1728192" cy="1728192"/>
          </a:xfrm>
        </p:grpSpPr>
        <p:grpSp>
          <p:nvGrpSpPr>
            <p:cNvPr id="59" name="组合 58"/>
            <p:cNvGrpSpPr/>
            <p:nvPr/>
          </p:nvGrpSpPr>
          <p:grpSpPr>
            <a:xfrm>
              <a:off x="4393978" y="846755"/>
              <a:ext cx="1728192" cy="1728192"/>
              <a:chOff x="6013866" y="1860879"/>
              <a:chExt cx="1329153" cy="1329153"/>
            </a:xfrm>
            <a:gradFill>
              <a:gsLst>
                <a:gs pos="62000">
                  <a:srgbClr val="C69135"/>
                </a:gs>
                <a:gs pos="34200">
                  <a:srgbClr val="E6D38F"/>
                </a:gs>
                <a:gs pos="0">
                  <a:srgbClr val="FCD860"/>
                </a:gs>
                <a:gs pos="100000">
                  <a:srgbClr val="F1DF97"/>
                </a:gs>
              </a:gsLst>
              <a:lin ang="12000000" scaled="0"/>
            </a:gradFill>
          </p:grpSpPr>
          <p:sp>
            <p:nvSpPr>
              <p:cNvPr id="61" name="椭圆 60"/>
              <p:cNvSpPr/>
              <p:nvPr/>
            </p:nvSpPr>
            <p:spPr>
              <a:xfrm>
                <a:off x="6013866" y="1860879"/>
                <a:ext cx="1329153" cy="1329153"/>
              </a:xfrm>
              <a:prstGeom prst="ellipse">
                <a:avLst/>
              </a:prstGeom>
              <a:solidFill>
                <a:srgbClr val="C00000"/>
              </a:solidFill>
              <a:ln w="28575">
                <a:solidFill>
                  <a:srgbClr val="C0000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62" name="椭圆 61"/>
              <p:cNvSpPr/>
              <p:nvPr/>
            </p:nvSpPr>
            <p:spPr>
              <a:xfrm>
                <a:off x="6129381" y="1976394"/>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sp>
          <p:nvSpPr>
            <p:cNvPr id="60" name="TextBox 7"/>
            <p:cNvSpPr>
              <a:spLocks noChangeArrowheads="1"/>
            </p:cNvSpPr>
            <p:nvPr/>
          </p:nvSpPr>
          <p:spPr bwMode="auto">
            <a:xfrm>
              <a:off x="4512279" y="1183314"/>
              <a:ext cx="1487074" cy="1130232"/>
            </a:xfrm>
            <a:prstGeom prst="rect">
              <a:avLst/>
            </a:prstGeom>
            <a:noFill/>
            <a:ln>
              <a:noFill/>
            </a:ln>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5400" b="1" dirty="0">
                  <a:latin typeface="微软雅黑" panose="020B0503020204020204" pitchFamily="34" charset="-122"/>
                  <a:ea typeface="微软雅黑" panose="020B0503020204020204" pitchFamily="34" charset="-122"/>
                  <a:sym typeface="微软雅黑" pitchFamily="34" charset="-122"/>
                </a:rPr>
                <a:t>1</a:t>
              </a:r>
              <a:endParaRPr lang="zh-CN" altLang="en-US" sz="5400" b="1" dirty="0">
                <a:latin typeface="微软雅黑" panose="020B0503020204020204" pitchFamily="34" charset="-122"/>
                <a:ea typeface="微软雅黑" panose="020B0503020204020204" pitchFamily="34" charset="-122"/>
                <a:sym typeface="微软雅黑"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7000">
        <p14:prism isInverted="1"/>
      </p:transition>
    </mc:Choice>
    <mc:Fallback>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p:cTn id="12" dur="500" fill="hold"/>
                                        <p:tgtEl>
                                          <p:spTgt spid="57"/>
                                        </p:tgtEl>
                                        <p:attrNameLst>
                                          <p:attrName>ppt_w</p:attrName>
                                        </p:attrNameLst>
                                      </p:cBhvr>
                                      <p:tavLst>
                                        <p:tav tm="0">
                                          <p:val>
                                            <p:fltVal val="0"/>
                                          </p:val>
                                        </p:tav>
                                        <p:tav tm="100000">
                                          <p:val>
                                            <p:strVal val="#ppt_w"/>
                                          </p:val>
                                        </p:tav>
                                      </p:tavLst>
                                    </p:anim>
                                    <p:anim calcmode="lin" valueType="num">
                                      <p:cBhvr>
                                        <p:cTn id="13" dur="500" fill="hold"/>
                                        <p:tgtEl>
                                          <p:spTgt spid="57"/>
                                        </p:tgtEl>
                                        <p:attrNameLst>
                                          <p:attrName>ppt_h</p:attrName>
                                        </p:attrNameLst>
                                      </p:cBhvr>
                                      <p:tavLst>
                                        <p:tav tm="0">
                                          <p:val>
                                            <p:fltVal val="0"/>
                                          </p:val>
                                        </p:tav>
                                        <p:tav tm="100000">
                                          <p:val>
                                            <p:strVal val="#ppt_h"/>
                                          </p:val>
                                        </p:tav>
                                      </p:tavLst>
                                    </p:anim>
                                    <p:animEffect transition="in" filter="fade">
                                      <p:cBhvr>
                                        <p:cTn id="14" dur="500"/>
                                        <p:tgtEl>
                                          <p:spTgt spid="57"/>
                                        </p:tgtEl>
                                      </p:cBhvr>
                                    </p:animEffect>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fade">
                                      <p:cBhvr>
                                        <p:cTn id="18" dur="1000"/>
                                        <p:tgtEl>
                                          <p:spTgt spid="40"/>
                                        </p:tgtEl>
                                      </p:cBhvr>
                                    </p:animEffect>
                                    <p:anim calcmode="lin" valueType="num">
                                      <p:cBhvr>
                                        <p:cTn id="19" dur="1000" fill="hold"/>
                                        <p:tgtEl>
                                          <p:spTgt spid="40"/>
                                        </p:tgtEl>
                                        <p:attrNameLst>
                                          <p:attrName>ppt_x</p:attrName>
                                        </p:attrNameLst>
                                      </p:cBhvr>
                                      <p:tavLst>
                                        <p:tav tm="0">
                                          <p:val>
                                            <p:strVal val="#ppt_x"/>
                                          </p:val>
                                        </p:tav>
                                        <p:tav tm="100000">
                                          <p:val>
                                            <p:strVal val="#ppt_x"/>
                                          </p:val>
                                        </p:tav>
                                      </p:tavLst>
                                    </p:anim>
                                    <p:anim calcmode="lin" valueType="num">
                                      <p:cBhvr>
                                        <p:cTn id="20" dur="1000" fill="hold"/>
                                        <p:tgtEl>
                                          <p:spTgt spid="40"/>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2" presetClass="entr" presetSubtype="8" fill="hold" nodeType="afterEffect">
                                  <p:stCondLst>
                                    <p:cond delay="0"/>
                                  </p:stCondLst>
                                  <p:childTnLst>
                                    <p:set>
                                      <p:cBhvr>
                                        <p:cTn id="23" dur="1" fill="hold">
                                          <p:stCondLst>
                                            <p:cond delay="0"/>
                                          </p:stCondLst>
                                        </p:cTn>
                                        <p:tgtEl>
                                          <p:spTgt spid="41"/>
                                        </p:tgtEl>
                                        <p:attrNameLst>
                                          <p:attrName>style.visibility</p:attrName>
                                        </p:attrNameLst>
                                      </p:cBhvr>
                                      <p:to>
                                        <p:strVal val="visible"/>
                                      </p:to>
                                    </p:set>
                                    <p:anim calcmode="lin" valueType="num">
                                      <p:cBhvr additive="base">
                                        <p:cTn id="24" dur="500" fill="hold"/>
                                        <p:tgtEl>
                                          <p:spTgt spid="41"/>
                                        </p:tgtEl>
                                        <p:attrNameLst>
                                          <p:attrName>ppt_x</p:attrName>
                                        </p:attrNameLst>
                                      </p:cBhvr>
                                      <p:tavLst>
                                        <p:tav tm="0">
                                          <p:val>
                                            <p:strVal val="0-#ppt_w/2"/>
                                          </p:val>
                                        </p:tav>
                                        <p:tav tm="100000">
                                          <p:val>
                                            <p:strVal val="#ppt_x"/>
                                          </p:val>
                                        </p:tav>
                                      </p:tavLst>
                                    </p:anim>
                                    <p:anim calcmode="lin" valueType="num">
                                      <p:cBhvr additive="base">
                                        <p:cTn id="25" dur="500" fill="hold"/>
                                        <p:tgtEl>
                                          <p:spTgt spid="41"/>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2" presetClass="entr" presetSubtype="8" fill="hold" nodeType="afterEffect">
                                  <p:stCondLst>
                                    <p:cond delay="0"/>
                                  </p:stCondLst>
                                  <p:childTnLst>
                                    <p:set>
                                      <p:cBhvr>
                                        <p:cTn id="28" dur="1" fill="hold">
                                          <p:stCondLst>
                                            <p:cond delay="0"/>
                                          </p:stCondLst>
                                        </p:cTn>
                                        <p:tgtEl>
                                          <p:spTgt spid="44"/>
                                        </p:tgtEl>
                                        <p:attrNameLst>
                                          <p:attrName>style.visibility</p:attrName>
                                        </p:attrNameLst>
                                      </p:cBhvr>
                                      <p:to>
                                        <p:strVal val="visible"/>
                                      </p:to>
                                    </p:set>
                                    <p:anim calcmode="lin" valueType="num">
                                      <p:cBhvr additive="base">
                                        <p:cTn id="29" dur="500" fill="hold"/>
                                        <p:tgtEl>
                                          <p:spTgt spid="44"/>
                                        </p:tgtEl>
                                        <p:attrNameLst>
                                          <p:attrName>ppt_x</p:attrName>
                                        </p:attrNameLst>
                                      </p:cBhvr>
                                      <p:tavLst>
                                        <p:tav tm="0">
                                          <p:val>
                                            <p:strVal val="0-#ppt_w/2"/>
                                          </p:val>
                                        </p:tav>
                                        <p:tav tm="100000">
                                          <p:val>
                                            <p:strVal val="#ppt_x"/>
                                          </p:val>
                                        </p:tav>
                                      </p:tavLst>
                                    </p:anim>
                                    <p:anim calcmode="lin" valueType="num">
                                      <p:cBhvr additive="base">
                                        <p:cTn id="30" dur="500" fill="hold"/>
                                        <p:tgtEl>
                                          <p:spTgt spid="44"/>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55"/>
                                        </p:tgtEl>
                                        <p:attrNameLst>
                                          <p:attrName>style.visibility</p:attrName>
                                        </p:attrNameLst>
                                      </p:cBhvr>
                                      <p:to>
                                        <p:strVal val="visible"/>
                                      </p:to>
                                    </p:set>
                                    <p:animEffect transition="in" filter="wipe(down)">
                                      <p:cBhvr>
                                        <p:cTn id="35" dur="500"/>
                                        <p:tgtEl>
                                          <p:spTgt spid="55"/>
                                        </p:tgtEl>
                                      </p:cBhvr>
                                    </p:animEffect>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56"/>
                                        </p:tgtEl>
                                        <p:attrNameLst>
                                          <p:attrName>style.visibility</p:attrName>
                                        </p:attrNameLst>
                                      </p:cBhvr>
                                      <p:to>
                                        <p:strVal val="visible"/>
                                      </p:to>
                                    </p:set>
                                    <p:animEffect transition="in" filter="fade">
                                      <p:cBhvr>
                                        <p:cTn id="40" dur="1000"/>
                                        <p:tgtEl>
                                          <p:spTgt spid="56"/>
                                        </p:tgtEl>
                                      </p:cBhvr>
                                    </p:animEffect>
                                    <p:anim calcmode="lin" valueType="num">
                                      <p:cBhvr>
                                        <p:cTn id="41" dur="1000" fill="hold"/>
                                        <p:tgtEl>
                                          <p:spTgt spid="56"/>
                                        </p:tgtEl>
                                        <p:attrNameLst>
                                          <p:attrName>ppt_x</p:attrName>
                                        </p:attrNameLst>
                                      </p:cBhvr>
                                      <p:tavLst>
                                        <p:tav tm="0">
                                          <p:val>
                                            <p:strVal val="#ppt_x"/>
                                          </p:val>
                                        </p:tav>
                                        <p:tav tm="100000">
                                          <p:val>
                                            <p:strVal val="#ppt_x"/>
                                          </p:val>
                                        </p:tav>
                                      </p:tavLst>
                                    </p:anim>
                                    <p:anim calcmode="lin" valueType="num">
                                      <p:cBhvr>
                                        <p:cTn id="42" dur="1000" fill="hold"/>
                                        <p:tgtEl>
                                          <p:spTgt spid="56"/>
                                        </p:tgtEl>
                                        <p:attrNameLst>
                                          <p:attrName>ppt_y</p:attrName>
                                        </p:attrNameLst>
                                      </p:cBhvr>
                                      <p:tavLst>
                                        <p:tav tm="0">
                                          <p:val>
                                            <p:strVal val="#ppt_y+.1"/>
                                          </p:val>
                                        </p:tav>
                                        <p:tav tm="100000">
                                          <p:val>
                                            <p:strVal val="#ppt_y"/>
                                          </p:val>
                                        </p:tav>
                                      </p:tavLst>
                                    </p:anim>
                                  </p:childTnLst>
                                </p:cTn>
                              </p:par>
                            </p:childTnLst>
                          </p:cTn>
                        </p:par>
                        <p:par>
                          <p:cTn id="43" fill="hold">
                            <p:stCondLst>
                              <p:cond delay="1000"/>
                            </p:stCondLst>
                            <p:childTnLst>
                              <p:par>
                                <p:cTn id="44" presetID="42" presetClass="entr" presetSubtype="0" fill="hold" nodeType="afterEffect">
                                  <p:stCondLst>
                                    <p:cond delay="0"/>
                                  </p:stCondLst>
                                  <p:childTnLst>
                                    <p:set>
                                      <p:cBhvr>
                                        <p:cTn id="45" dur="1" fill="hold">
                                          <p:stCondLst>
                                            <p:cond delay="0"/>
                                          </p:stCondLst>
                                        </p:cTn>
                                        <p:tgtEl>
                                          <p:spTgt spid="58"/>
                                        </p:tgtEl>
                                        <p:attrNameLst>
                                          <p:attrName>style.visibility</p:attrName>
                                        </p:attrNameLst>
                                      </p:cBhvr>
                                      <p:to>
                                        <p:strVal val="visible"/>
                                      </p:to>
                                    </p:set>
                                    <p:animEffect transition="in" filter="fade">
                                      <p:cBhvr>
                                        <p:cTn id="46" dur="1000"/>
                                        <p:tgtEl>
                                          <p:spTgt spid="58"/>
                                        </p:tgtEl>
                                      </p:cBhvr>
                                    </p:animEffect>
                                    <p:anim calcmode="lin" valueType="num">
                                      <p:cBhvr>
                                        <p:cTn id="47" dur="1000" fill="hold"/>
                                        <p:tgtEl>
                                          <p:spTgt spid="58"/>
                                        </p:tgtEl>
                                        <p:attrNameLst>
                                          <p:attrName>ppt_x</p:attrName>
                                        </p:attrNameLst>
                                      </p:cBhvr>
                                      <p:tavLst>
                                        <p:tav tm="0">
                                          <p:val>
                                            <p:strVal val="#ppt_x"/>
                                          </p:val>
                                        </p:tav>
                                        <p:tav tm="100000">
                                          <p:val>
                                            <p:strVal val="#ppt_x"/>
                                          </p:val>
                                        </p:tav>
                                      </p:tavLst>
                                    </p:anim>
                                    <p:anim calcmode="lin" valueType="num">
                                      <p:cBhvr>
                                        <p:cTn id="48"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341796" y="2647948"/>
            <a:ext cx="2259944" cy="1705356"/>
          </a:xfrm>
          <a:prstGeom prst="rect">
            <a:avLst/>
          </a:prstGeom>
          <a:solidFill>
            <a:srgbClr val="2363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a:off x="822434" y="878311"/>
            <a:ext cx="2259944" cy="1705356"/>
          </a:xfrm>
          <a:prstGeom prst="rect">
            <a:avLst/>
          </a:prstGeom>
          <a:solidFill>
            <a:srgbClr val="2363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5861159" y="878311"/>
            <a:ext cx="2258520" cy="1705356"/>
          </a:xfrm>
          <a:prstGeom prst="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bg1"/>
              </a:solidFill>
              <a:latin typeface="微软雅黑" panose="020B0503020204020204" pitchFamily="34" charset="-122"/>
              <a:ea typeface="微软雅黑" panose="020B0503020204020204" pitchFamily="34" charset="-122"/>
            </a:endParaRPr>
          </a:p>
        </p:txBody>
      </p:sp>
      <p:sp>
        <p:nvSpPr>
          <p:cNvPr id="16" name="Rectangle 36"/>
          <p:cNvSpPr>
            <a:spLocks noChangeArrowheads="1"/>
          </p:cNvSpPr>
          <p:nvPr/>
        </p:nvSpPr>
        <p:spPr bwMode="auto">
          <a:xfrm>
            <a:off x="1085822" y="1417777"/>
            <a:ext cx="17331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r>
              <a:rPr lang="zh-CN" altLang="zh-CN" sz="2000" b="1" dirty="0">
                <a:solidFill>
                  <a:schemeClr val="bg1"/>
                </a:solidFill>
                <a:latin typeface="微软雅黑" panose="020B0503020204020204" pitchFamily="34" charset="-122"/>
                <a:ea typeface="微软雅黑" panose="020B0503020204020204" pitchFamily="34" charset="-122"/>
              </a:rPr>
              <a:t>点击添加标题</a:t>
            </a:r>
            <a:endParaRPr lang="zh-CN" altLang="zh-CN" sz="2000" dirty="0">
              <a:solidFill>
                <a:schemeClr val="bg1"/>
              </a:solidFill>
              <a:latin typeface="微软雅黑" panose="020B0503020204020204" pitchFamily="34" charset="-122"/>
              <a:ea typeface="微软雅黑" panose="020B0503020204020204" pitchFamily="34" charset="-122"/>
            </a:endParaRPr>
          </a:p>
        </p:txBody>
      </p:sp>
      <p:sp>
        <p:nvSpPr>
          <p:cNvPr id="17" name="Rectangle 36"/>
          <p:cNvSpPr>
            <a:spLocks noChangeArrowheads="1"/>
          </p:cNvSpPr>
          <p:nvPr/>
        </p:nvSpPr>
        <p:spPr bwMode="auto">
          <a:xfrm>
            <a:off x="3655566" y="3233703"/>
            <a:ext cx="17331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r>
              <a:rPr lang="zh-CN" altLang="zh-CN" sz="2000" b="1" dirty="0">
                <a:solidFill>
                  <a:schemeClr val="bg1"/>
                </a:solidFill>
                <a:latin typeface="微软雅黑" panose="020B0503020204020204" pitchFamily="34" charset="-122"/>
                <a:ea typeface="微软雅黑" panose="020B0503020204020204" pitchFamily="34" charset="-122"/>
              </a:rPr>
              <a:t>点击添加标题</a:t>
            </a:r>
            <a:endParaRPr lang="zh-CN" altLang="zh-CN" sz="2000" dirty="0">
              <a:solidFill>
                <a:schemeClr val="bg1"/>
              </a:solidFill>
              <a:latin typeface="微软雅黑" panose="020B0503020204020204" pitchFamily="34" charset="-122"/>
              <a:ea typeface="微软雅黑" panose="020B0503020204020204" pitchFamily="34" charset="-122"/>
            </a:endParaRPr>
          </a:p>
        </p:txBody>
      </p:sp>
      <p:sp>
        <p:nvSpPr>
          <p:cNvPr id="18" name="Rectangle 36"/>
          <p:cNvSpPr>
            <a:spLocks noChangeArrowheads="1"/>
          </p:cNvSpPr>
          <p:nvPr/>
        </p:nvSpPr>
        <p:spPr bwMode="auto">
          <a:xfrm>
            <a:off x="6123835" y="1428476"/>
            <a:ext cx="17331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r>
              <a:rPr lang="zh-CN" altLang="zh-CN" sz="2000" b="1" dirty="0">
                <a:solidFill>
                  <a:schemeClr val="bg1"/>
                </a:solidFill>
                <a:latin typeface="微软雅黑" panose="020B0503020204020204" pitchFamily="34" charset="-122"/>
                <a:ea typeface="微软雅黑" panose="020B0503020204020204" pitchFamily="34" charset="-122"/>
              </a:rPr>
              <a:t>点击添加标题</a:t>
            </a:r>
            <a:endParaRPr lang="zh-CN" altLang="zh-CN" sz="2000" dirty="0">
              <a:solidFill>
                <a:schemeClr val="bg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2434" y="2647948"/>
            <a:ext cx="2289489" cy="1705356"/>
          </a:xfrm>
          <a:prstGeom prst="rect">
            <a:avLst/>
          </a:prstGeom>
          <a:ln>
            <a:noFill/>
          </a:ln>
          <a:effectLst>
            <a:outerShdw blurRad="292100" dist="139700" dir="2700000" algn="tl" rotWithShape="0">
              <a:srgbClr val="333333">
                <a:alpha val="65000"/>
              </a:srgbClr>
            </a:outerShdw>
          </a:effectLst>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41796" y="878311"/>
            <a:ext cx="2255974" cy="1705356"/>
          </a:xfrm>
          <a:prstGeom prst="rect">
            <a:avLst/>
          </a:prstGeom>
          <a:ln>
            <a:noFill/>
          </a:ln>
          <a:effectLst>
            <a:outerShdw blurRad="292100" dist="139700" dir="2700000" algn="tl" rotWithShape="0">
              <a:srgbClr val="333333">
                <a:alpha val="65000"/>
              </a:srgbClr>
            </a:outerShdw>
          </a:effectLst>
        </p:spPr>
      </p:pic>
      <p:pic>
        <p:nvPicPr>
          <p:cNvPr id="19" name="图片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78413" y="2625566"/>
            <a:ext cx="2241266" cy="1727738"/>
          </a:xfrm>
          <a:prstGeom prst="rect">
            <a:avLst/>
          </a:prstGeom>
          <a:ln>
            <a:noFill/>
          </a:ln>
          <a:effectLst>
            <a:outerShdw blurRad="292100" dist="139700" dir="2700000" algn="tl" rotWithShape="0">
              <a:srgbClr val="333333">
                <a:alpha val="65000"/>
              </a:srgbClr>
            </a:outerShdw>
          </a:effectLst>
        </p:spPr>
      </p:pic>
      <p:sp>
        <p:nvSpPr>
          <p:cNvPr id="21" name="Rectangle 36"/>
          <p:cNvSpPr>
            <a:spLocks noChangeArrowheads="1"/>
          </p:cNvSpPr>
          <p:nvPr/>
        </p:nvSpPr>
        <p:spPr bwMode="auto">
          <a:xfrm>
            <a:off x="822434" y="234429"/>
            <a:ext cx="17331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r>
              <a:rPr lang="zh-CN" altLang="zh-CN" sz="2000" b="1" dirty="0">
                <a:latin typeface="微软雅黑" panose="020B0503020204020204" pitchFamily="34" charset="-122"/>
                <a:ea typeface="微软雅黑" panose="020B0503020204020204" pitchFamily="34" charset="-122"/>
              </a:rPr>
              <a:t>点击添加标题</a:t>
            </a:r>
            <a:endParaRPr lang="zh-CN" altLang="zh-CN" sz="2000" dirty="0">
              <a:latin typeface="微软雅黑" panose="020B0503020204020204" pitchFamily="34" charset="-122"/>
              <a:ea typeface="微软雅黑" panose="020B0503020204020204" pitchFamily="34" charset="-122"/>
            </a:endParaRPr>
          </a:p>
        </p:txBody>
      </p:sp>
      <p:pic>
        <p:nvPicPr>
          <p:cNvPr id="22" name="图片 2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6595" y="183694"/>
            <a:ext cx="808746" cy="450845"/>
          </a:xfrm>
          <a:prstGeom prst="rect">
            <a:avLst/>
          </a:prstGeom>
        </p:spPr>
      </p:pic>
      <p:pic>
        <p:nvPicPr>
          <p:cNvPr id="23" name="图片 2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6723" y="3936492"/>
            <a:ext cx="9144000" cy="120700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7000">
        <p14:prism isInverted="1"/>
      </p:transition>
    </mc:Choice>
    <mc:Fallback>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Effect transition="in" filter="fade">
                                      <p:cBhvr>
                                        <p:cTn id="14" dur="500"/>
                                        <p:tgtEl>
                                          <p:spTgt spid="22"/>
                                        </p:tgtEl>
                                      </p:cBhvr>
                                    </p:animEffect>
                                  </p:childTnLst>
                                </p:cTn>
                              </p:par>
                              <p:par>
                                <p:cTn id="15" presetID="2" presetClass="entr" presetSubtype="8"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0-#ppt_w/2"/>
                                          </p:val>
                                        </p:tav>
                                        <p:tav tm="100000">
                                          <p:val>
                                            <p:strVal val="#ppt_x"/>
                                          </p:val>
                                        </p:tav>
                                      </p:tavLst>
                                    </p:anim>
                                    <p:anim calcmode="lin" valueType="num">
                                      <p:cBhvr additive="base">
                                        <p:cTn id="18" dur="500" fill="hold"/>
                                        <p:tgtEl>
                                          <p:spTgt spid="21"/>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53" presetClass="entr" presetSubtype="16"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750" fill="hold"/>
                                        <p:tgtEl>
                                          <p:spTgt spid="11"/>
                                        </p:tgtEl>
                                        <p:attrNameLst>
                                          <p:attrName>ppt_w</p:attrName>
                                        </p:attrNameLst>
                                      </p:cBhvr>
                                      <p:tavLst>
                                        <p:tav tm="0">
                                          <p:val>
                                            <p:fltVal val="0"/>
                                          </p:val>
                                        </p:tav>
                                        <p:tav tm="100000">
                                          <p:val>
                                            <p:strVal val="#ppt_w"/>
                                          </p:val>
                                        </p:tav>
                                      </p:tavLst>
                                    </p:anim>
                                    <p:anim calcmode="lin" valueType="num">
                                      <p:cBhvr>
                                        <p:cTn id="23" dur="750" fill="hold"/>
                                        <p:tgtEl>
                                          <p:spTgt spid="11"/>
                                        </p:tgtEl>
                                        <p:attrNameLst>
                                          <p:attrName>ppt_h</p:attrName>
                                        </p:attrNameLst>
                                      </p:cBhvr>
                                      <p:tavLst>
                                        <p:tav tm="0">
                                          <p:val>
                                            <p:fltVal val="0"/>
                                          </p:val>
                                        </p:tav>
                                        <p:tav tm="100000">
                                          <p:val>
                                            <p:strVal val="#ppt_h"/>
                                          </p:val>
                                        </p:tav>
                                      </p:tavLst>
                                    </p:anim>
                                    <p:animEffect transition="in" filter="fade">
                                      <p:cBhvr>
                                        <p:cTn id="24" dur="750"/>
                                        <p:tgtEl>
                                          <p:spTgt spid="11"/>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750" fill="hold"/>
                                        <p:tgtEl>
                                          <p:spTgt spid="13"/>
                                        </p:tgtEl>
                                        <p:attrNameLst>
                                          <p:attrName>ppt_w</p:attrName>
                                        </p:attrNameLst>
                                      </p:cBhvr>
                                      <p:tavLst>
                                        <p:tav tm="0">
                                          <p:val>
                                            <p:fltVal val="0"/>
                                          </p:val>
                                        </p:tav>
                                        <p:tav tm="100000">
                                          <p:val>
                                            <p:strVal val="#ppt_w"/>
                                          </p:val>
                                        </p:tav>
                                      </p:tavLst>
                                    </p:anim>
                                    <p:anim calcmode="lin" valueType="num">
                                      <p:cBhvr>
                                        <p:cTn id="28" dur="750" fill="hold"/>
                                        <p:tgtEl>
                                          <p:spTgt spid="13"/>
                                        </p:tgtEl>
                                        <p:attrNameLst>
                                          <p:attrName>ppt_h</p:attrName>
                                        </p:attrNameLst>
                                      </p:cBhvr>
                                      <p:tavLst>
                                        <p:tav tm="0">
                                          <p:val>
                                            <p:fltVal val="0"/>
                                          </p:val>
                                        </p:tav>
                                        <p:tav tm="100000">
                                          <p:val>
                                            <p:strVal val="#ppt_h"/>
                                          </p:val>
                                        </p:tav>
                                      </p:tavLst>
                                    </p:anim>
                                    <p:animEffect transition="in" filter="fade">
                                      <p:cBhvr>
                                        <p:cTn id="29" dur="750"/>
                                        <p:tgtEl>
                                          <p:spTgt spid="13"/>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750" fill="hold"/>
                                        <p:tgtEl>
                                          <p:spTgt spid="10"/>
                                        </p:tgtEl>
                                        <p:attrNameLst>
                                          <p:attrName>ppt_w</p:attrName>
                                        </p:attrNameLst>
                                      </p:cBhvr>
                                      <p:tavLst>
                                        <p:tav tm="0">
                                          <p:val>
                                            <p:fltVal val="0"/>
                                          </p:val>
                                        </p:tav>
                                        <p:tav tm="100000">
                                          <p:val>
                                            <p:strVal val="#ppt_w"/>
                                          </p:val>
                                        </p:tav>
                                      </p:tavLst>
                                    </p:anim>
                                    <p:anim calcmode="lin" valueType="num">
                                      <p:cBhvr>
                                        <p:cTn id="33" dur="750" fill="hold"/>
                                        <p:tgtEl>
                                          <p:spTgt spid="10"/>
                                        </p:tgtEl>
                                        <p:attrNameLst>
                                          <p:attrName>ppt_h</p:attrName>
                                        </p:attrNameLst>
                                      </p:cBhvr>
                                      <p:tavLst>
                                        <p:tav tm="0">
                                          <p:val>
                                            <p:fltVal val="0"/>
                                          </p:val>
                                        </p:tav>
                                        <p:tav tm="100000">
                                          <p:val>
                                            <p:strVal val="#ppt_h"/>
                                          </p:val>
                                        </p:tav>
                                      </p:tavLst>
                                    </p:anim>
                                    <p:animEffect transition="in" filter="fade">
                                      <p:cBhvr>
                                        <p:cTn id="34" dur="750"/>
                                        <p:tgtEl>
                                          <p:spTgt spid="10"/>
                                        </p:tgtEl>
                                      </p:cBhvr>
                                    </p:animEffect>
                                  </p:childTnLst>
                                </p:cTn>
                              </p:par>
                              <p:par>
                                <p:cTn id="35" presetID="47" presetClass="entr" presetSubtype="0"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750"/>
                                        <p:tgtEl>
                                          <p:spTgt spid="16"/>
                                        </p:tgtEl>
                                      </p:cBhvr>
                                    </p:animEffect>
                                    <p:anim calcmode="lin" valueType="num">
                                      <p:cBhvr>
                                        <p:cTn id="38" dur="750" fill="hold"/>
                                        <p:tgtEl>
                                          <p:spTgt spid="16"/>
                                        </p:tgtEl>
                                        <p:attrNameLst>
                                          <p:attrName>ppt_x</p:attrName>
                                        </p:attrNameLst>
                                      </p:cBhvr>
                                      <p:tavLst>
                                        <p:tav tm="0">
                                          <p:val>
                                            <p:strVal val="#ppt_x"/>
                                          </p:val>
                                        </p:tav>
                                        <p:tav tm="100000">
                                          <p:val>
                                            <p:strVal val="#ppt_x"/>
                                          </p:val>
                                        </p:tav>
                                      </p:tavLst>
                                    </p:anim>
                                    <p:anim calcmode="lin" valueType="num">
                                      <p:cBhvr>
                                        <p:cTn id="39" dur="750" fill="hold"/>
                                        <p:tgtEl>
                                          <p:spTgt spid="16"/>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750"/>
                                        <p:tgtEl>
                                          <p:spTgt spid="17"/>
                                        </p:tgtEl>
                                      </p:cBhvr>
                                    </p:animEffect>
                                    <p:anim calcmode="lin" valueType="num">
                                      <p:cBhvr>
                                        <p:cTn id="43" dur="750" fill="hold"/>
                                        <p:tgtEl>
                                          <p:spTgt spid="17"/>
                                        </p:tgtEl>
                                        <p:attrNameLst>
                                          <p:attrName>ppt_x</p:attrName>
                                        </p:attrNameLst>
                                      </p:cBhvr>
                                      <p:tavLst>
                                        <p:tav tm="0">
                                          <p:val>
                                            <p:strVal val="#ppt_x"/>
                                          </p:val>
                                        </p:tav>
                                        <p:tav tm="100000">
                                          <p:val>
                                            <p:strVal val="#ppt_x"/>
                                          </p:val>
                                        </p:tav>
                                      </p:tavLst>
                                    </p:anim>
                                    <p:anim calcmode="lin" valueType="num">
                                      <p:cBhvr>
                                        <p:cTn id="44" dur="750" fill="hold"/>
                                        <p:tgtEl>
                                          <p:spTgt spid="17"/>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750"/>
                                        <p:tgtEl>
                                          <p:spTgt spid="18"/>
                                        </p:tgtEl>
                                      </p:cBhvr>
                                    </p:animEffect>
                                    <p:anim calcmode="lin" valueType="num">
                                      <p:cBhvr>
                                        <p:cTn id="48" dur="750" fill="hold"/>
                                        <p:tgtEl>
                                          <p:spTgt spid="18"/>
                                        </p:tgtEl>
                                        <p:attrNameLst>
                                          <p:attrName>ppt_x</p:attrName>
                                        </p:attrNameLst>
                                      </p:cBhvr>
                                      <p:tavLst>
                                        <p:tav tm="0">
                                          <p:val>
                                            <p:strVal val="#ppt_x"/>
                                          </p:val>
                                        </p:tav>
                                        <p:tav tm="100000">
                                          <p:val>
                                            <p:strVal val="#ppt_x"/>
                                          </p:val>
                                        </p:tav>
                                      </p:tavLst>
                                    </p:anim>
                                    <p:anim calcmode="lin" valueType="num">
                                      <p:cBhvr>
                                        <p:cTn id="49" dur="75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31" presetClass="entr" presetSubtype="0" fill="hold" nodeType="clickEffect">
                                  <p:stCondLst>
                                    <p:cond delay="0"/>
                                  </p:stCondLst>
                                  <p:childTnLst>
                                    <p:set>
                                      <p:cBhvr>
                                        <p:cTn id="53" dur="1" fill="hold">
                                          <p:stCondLst>
                                            <p:cond delay="0"/>
                                          </p:stCondLst>
                                        </p:cTn>
                                        <p:tgtEl>
                                          <p:spTgt spid="5"/>
                                        </p:tgtEl>
                                        <p:attrNameLst>
                                          <p:attrName>style.visibility</p:attrName>
                                        </p:attrNameLst>
                                      </p:cBhvr>
                                      <p:to>
                                        <p:strVal val="visible"/>
                                      </p:to>
                                    </p:set>
                                    <p:anim calcmode="lin" valueType="num">
                                      <p:cBhvr>
                                        <p:cTn id="54" dur="1000" fill="hold"/>
                                        <p:tgtEl>
                                          <p:spTgt spid="5"/>
                                        </p:tgtEl>
                                        <p:attrNameLst>
                                          <p:attrName>ppt_w</p:attrName>
                                        </p:attrNameLst>
                                      </p:cBhvr>
                                      <p:tavLst>
                                        <p:tav tm="0">
                                          <p:val>
                                            <p:fltVal val="0"/>
                                          </p:val>
                                        </p:tav>
                                        <p:tav tm="100000">
                                          <p:val>
                                            <p:strVal val="#ppt_w"/>
                                          </p:val>
                                        </p:tav>
                                      </p:tavLst>
                                    </p:anim>
                                    <p:anim calcmode="lin" valueType="num">
                                      <p:cBhvr>
                                        <p:cTn id="55" dur="1000" fill="hold"/>
                                        <p:tgtEl>
                                          <p:spTgt spid="5"/>
                                        </p:tgtEl>
                                        <p:attrNameLst>
                                          <p:attrName>ppt_h</p:attrName>
                                        </p:attrNameLst>
                                      </p:cBhvr>
                                      <p:tavLst>
                                        <p:tav tm="0">
                                          <p:val>
                                            <p:fltVal val="0"/>
                                          </p:val>
                                        </p:tav>
                                        <p:tav tm="100000">
                                          <p:val>
                                            <p:strVal val="#ppt_h"/>
                                          </p:val>
                                        </p:tav>
                                      </p:tavLst>
                                    </p:anim>
                                    <p:anim calcmode="lin" valueType="num">
                                      <p:cBhvr>
                                        <p:cTn id="56" dur="1000" fill="hold"/>
                                        <p:tgtEl>
                                          <p:spTgt spid="5"/>
                                        </p:tgtEl>
                                        <p:attrNameLst>
                                          <p:attrName>style.rotation</p:attrName>
                                        </p:attrNameLst>
                                      </p:cBhvr>
                                      <p:tavLst>
                                        <p:tav tm="0">
                                          <p:val>
                                            <p:fltVal val="90"/>
                                          </p:val>
                                        </p:tav>
                                        <p:tav tm="100000">
                                          <p:val>
                                            <p:fltVal val="0"/>
                                          </p:val>
                                        </p:tav>
                                      </p:tavLst>
                                    </p:anim>
                                    <p:animEffect transition="in" filter="fade">
                                      <p:cBhvr>
                                        <p:cTn id="57" dur="1000"/>
                                        <p:tgtEl>
                                          <p:spTgt spid="5"/>
                                        </p:tgtEl>
                                      </p:cBhvr>
                                    </p:animEffect>
                                  </p:childTnLst>
                                </p:cTn>
                              </p:par>
                              <p:par>
                                <p:cTn id="58" presetID="31" presetClass="entr" presetSubtype="0" fill="hold" nodeType="withEffect">
                                  <p:stCondLst>
                                    <p:cond delay="0"/>
                                  </p:stCondLst>
                                  <p:childTnLst>
                                    <p:set>
                                      <p:cBhvr>
                                        <p:cTn id="59" dur="1" fill="hold">
                                          <p:stCondLst>
                                            <p:cond delay="0"/>
                                          </p:stCondLst>
                                        </p:cTn>
                                        <p:tgtEl>
                                          <p:spTgt spid="19"/>
                                        </p:tgtEl>
                                        <p:attrNameLst>
                                          <p:attrName>style.visibility</p:attrName>
                                        </p:attrNameLst>
                                      </p:cBhvr>
                                      <p:to>
                                        <p:strVal val="visible"/>
                                      </p:to>
                                    </p:set>
                                    <p:anim calcmode="lin" valueType="num">
                                      <p:cBhvr>
                                        <p:cTn id="60" dur="1000" fill="hold"/>
                                        <p:tgtEl>
                                          <p:spTgt spid="19"/>
                                        </p:tgtEl>
                                        <p:attrNameLst>
                                          <p:attrName>ppt_w</p:attrName>
                                        </p:attrNameLst>
                                      </p:cBhvr>
                                      <p:tavLst>
                                        <p:tav tm="0">
                                          <p:val>
                                            <p:fltVal val="0"/>
                                          </p:val>
                                        </p:tav>
                                        <p:tav tm="100000">
                                          <p:val>
                                            <p:strVal val="#ppt_w"/>
                                          </p:val>
                                        </p:tav>
                                      </p:tavLst>
                                    </p:anim>
                                    <p:anim calcmode="lin" valueType="num">
                                      <p:cBhvr>
                                        <p:cTn id="61" dur="1000" fill="hold"/>
                                        <p:tgtEl>
                                          <p:spTgt spid="19"/>
                                        </p:tgtEl>
                                        <p:attrNameLst>
                                          <p:attrName>ppt_h</p:attrName>
                                        </p:attrNameLst>
                                      </p:cBhvr>
                                      <p:tavLst>
                                        <p:tav tm="0">
                                          <p:val>
                                            <p:fltVal val="0"/>
                                          </p:val>
                                        </p:tav>
                                        <p:tav tm="100000">
                                          <p:val>
                                            <p:strVal val="#ppt_h"/>
                                          </p:val>
                                        </p:tav>
                                      </p:tavLst>
                                    </p:anim>
                                    <p:anim calcmode="lin" valueType="num">
                                      <p:cBhvr>
                                        <p:cTn id="62" dur="1000" fill="hold"/>
                                        <p:tgtEl>
                                          <p:spTgt spid="19"/>
                                        </p:tgtEl>
                                        <p:attrNameLst>
                                          <p:attrName>style.rotation</p:attrName>
                                        </p:attrNameLst>
                                      </p:cBhvr>
                                      <p:tavLst>
                                        <p:tav tm="0">
                                          <p:val>
                                            <p:fltVal val="90"/>
                                          </p:val>
                                        </p:tav>
                                        <p:tav tm="100000">
                                          <p:val>
                                            <p:fltVal val="0"/>
                                          </p:val>
                                        </p:tav>
                                      </p:tavLst>
                                    </p:anim>
                                    <p:animEffect transition="in" filter="fade">
                                      <p:cBhvr>
                                        <p:cTn id="63" dur="1000"/>
                                        <p:tgtEl>
                                          <p:spTgt spid="19"/>
                                        </p:tgtEl>
                                      </p:cBhvr>
                                    </p:animEffect>
                                  </p:childTnLst>
                                </p:cTn>
                              </p:par>
                              <p:par>
                                <p:cTn id="64" presetID="31" presetClass="entr" presetSubtype="0" fill="hold" nodeType="withEffect">
                                  <p:stCondLst>
                                    <p:cond delay="0"/>
                                  </p:stCondLst>
                                  <p:childTnLst>
                                    <p:set>
                                      <p:cBhvr>
                                        <p:cTn id="65" dur="1" fill="hold">
                                          <p:stCondLst>
                                            <p:cond delay="0"/>
                                          </p:stCondLst>
                                        </p:cTn>
                                        <p:tgtEl>
                                          <p:spTgt spid="4"/>
                                        </p:tgtEl>
                                        <p:attrNameLst>
                                          <p:attrName>style.visibility</p:attrName>
                                        </p:attrNameLst>
                                      </p:cBhvr>
                                      <p:to>
                                        <p:strVal val="visible"/>
                                      </p:to>
                                    </p:set>
                                    <p:anim calcmode="lin" valueType="num">
                                      <p:cBhvr>
                                        <p:cTn id="66" dur="1000" fill="hold"/>
                                        <p:tgtEl>
                                          <p:spTgt spid="4"/>
                                        </p:tgtEl>
                                        <p:attrNameLst>
                                          <p:attrName>ppt_w</p:attrName>
                                        </p:attrNameLst>
                                      </p:cBhvr>
                                      <p:tavLst>
                                        <p:tav tm="0">
                                          <p:val>
                                            <p:fltVal val="0"/>
                                          </p:val>
                                        </p:tav>
                                        <p:tav tm="100000">
                                          <p:val>
                                            <p:strVal val="#ppt_w"/>
                                          </p:val>
                                        </p:tav>
                                      </p:tavLst>
                                    </p:anim>
                                    <p:anim calcmode="lin" valueType="num">
                                      <p:cBhvr>
                                        <p:cTn id="67" dur="1000" fill="hold"/>
                                        <p:tgtEl>
                                          <p:spTgt spid="4"/>
                                        </p:tgtEl>
                                        <p:attrNameLst>
                                          <p:attrName>ppt_h</p:attrName>
                                        </p:attrNameLst>
                                      </p:cBhvr>
                                      <p:tavLst>
                                        <p:tav tm="0">
                                          <p:val>
                                            <p:fltVal val="0"/>
                                          </p:val>
                                        </p:tav>
                                        <p:tav tm="100000">
                                          <p:val>
                                            <p:strVal val="#ppt_h"/>
                                          </p:val>
                                        </p:tav>
                                      </p:tavLst>
                                    </p:anim>
                                    <p:anim calcmode="lin" valueType="num">
                                      <p:cBhvr>
                                        <p:cTn id="68" dur="1000" fill="hold"/>
                                        <p:tgtEl>
                                          <p:spTgt spid="4"/>
                                        </p:tgtEl>
                                        <p:attrNameLst>
                                          <p:attrName>style.rotation</p:attrName>
                                        </p:attrNameLst>
                                      </p:cBhvr>
                                      <p:tavLst>
                                        <p:tav tm="0">
                                          <p:val>
                                            <p:fltVal val="90"/>
                                          </p:val>
                                        </p:tav>
                                        <p:tav tm="100000">
                                          <p:val>
                                            <p:fltVal val="0"/>
                                          </p:val>
                                        </p:tav>
                                      </p:tavLst>
                                    </p:anim>
                                    <p:animEffect transition="in" filter="fade">
                                      <p:cBhvr>
                                        <p:cTn id="6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3" grpId="0" animBg="1"/>
      <p:bldP spid="16" grpId="0"/>
      <p:bldP spid="17" grpId="0"/>
      <p:bldP spid="18" grpId="0"/>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图片 5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723" y="3936492"/>
            <a:ext cx="9144000" cy="1207008"/>
          </a:xfrm>
          <a:prstGeom prst="rect">
            <a:avLst/>
          </a:prstGeom>
        </p:spPr>
      </p:pic>
      <p:sp>
        <p:nvSpPr>
          <p:cNvPr id="74" name="AutoShape 19"/>
          <p:cNvSpPr>
            <a:spLocks noChangeAspect="1" noChangeArrowheads="1" noTextEdit="1"/>
          </p:cNvSpPr>
          <p:nvPr/>
        </p:nvSpPr>
        <p:spPr bwMode="auto">
          <a:xfrm rot="17150482">
            <a:off x="3009349" y="284164"/>
            <a:ext cx="3189685" cy="475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lstStyle/>
          <a:p>
            <a:pPr defTabSz="685165" fontAlgn="auto">
              <a:spcBef>
                <a:spcPts val="0"/>
              </a:spcBef>
              <a:spcAft>
                <a:spcPts val="0"/>
              </a:spcAft>
            </a:pPr>
            <a:endParaRPr lang="zh-CN" altLang="zh-CN" sz="1425">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3" name="组合 2"/>
          <p:cNvGrpSpPr/>
          <p:nvPr/>
        </p:nvGrpSpPr>
        <p:grpSpPr>
          <a:xfrm>
            <a:off x="2092421" y="1980266"/>
            <a:ext cx="1622042" cy="1461626"/>
            <a:chOff x="2975573" y="2990925"/>
            <a:chExt cx="2162723" cy="1948834"/>
          </a:xfrm>
        </p:grpSpPr>
        <p:sp>
          <p:nvSpPr>
            <p:cNvPr id="75" name="Oval 21"/>
            <p:cNvSpPr>
              <a:spLocks noChangeArrowheads="1"/>
            </p:cNvSpPr>
            <p:nvPr/>
          </p:nvSpPr>
          <p:spPr bwMode="auto">
            <a:xfrm rot="17150482">
              <a:off x="2976315" y="3437573"/>
              <a:ext cx="1501444" cy="1502927"/>
            </a:xfrm>
            <a:prstGeom prst="ellipse">
              <a:avLst/>
            </a:prstGeom>
            <a:solidFill>
              <a:srgbClr val="2363C0"/>
            </a:solidFill>
            <a:ln w="9525">
              <a:solidFill>
                <a:srgbClr val="2363C0"/>
              </a:solidFill>
              <a:bevel/>
            </a:ln>
            <a:extLst/>
          </p:spPr>
          <p:txBody>
            <a:bodyPr/>
            <a:lstStyle/>
            <a:p>
              <a:pPr defTabSz="685165" fontAlgn="auto">
                <a:spcBef>
                  <a:spcPts val="0"/>
                </a:spcBef>
                <a:spcAft>
                  <a:spcPts val="0"/>
                </a:spcAft>
              </a:pPr>
              <a:endParaRPr lang="zh-CN" altLang="zh-CN" sz="1425">
                <a:latin typeface="微软雅黑" panose="020B0503020204020204" pitchFamily="34" charset="-122"/>
                <a:ea typeface="微软雅黑" panose="020B0503020204020204" pitchFamily="34" charset="-122"/>
                <a:sym typeface="宋体" panose="02010600030101010101" pitchFamily="2" charset="-122"/>
              </a:endParaRPr>
            </a:p>
          </p:txBody>
        </p:sp>
        <p:sp>
          <p:nvSpPr>
            <p:cNvPr id="76" name="Freeform 22"/>
            <p:cNvSpPr>
              <a:spLocks noChangeArrowheads="1"/>
            </p:cNvSpPr>
            <p:nvPr/>
          </p:nvSpPr>
          <p:spPr bwMode="auto">
            <a:xfrm rot="17150482">
              <a:off x="4052090" y="3000787"/>
              <a:ext cx="1096068" cy="1076344"/>
            </a:xfrm>
            <a:custGeom>
              <a:avLst/>
              <a:gdLst>
                <a:gd name="T0" fmla="*/ 175 w 453"/>
                <a:gd name="T1" fmla="*/ 0 h 445"/>
                <a:gd name="T2" fmla="*/ 453 w 453"/>
                <a:gd name="T3" fmla="*/ 200 h 445"/>
                <a:gd name="T4" fmla="*/ 266 w 453"/>
                <a:gd name="T5" fmla="*/ 445 h 445"/>
                <a:gd name="T6" fmla="*/ 0 w 453"/>
                <a:gd name="T7" fmla="*/ 230 h 445"/>
                <a:gd name="T8" fmla="*/ 175 w 453"/>
                <a:gd name="T9" fmla="*/ 0 h 445"/>
                <a:gd name="T10" fmla="*/ 0 60000 65536"/>
                <a:gd name="T11" fmla="*/ 0 60000 65536"/>
                <a:gd name="T12" fmla="*/ 0 60000 65536"/>
                <a:gd name="T13" fmla="*/ 0 60000 65536"/>
                <a:gd name="T14" fmla="*/ 0 60000 65536"/>
                <a:gd name="T15" fmla="*/ 0 w 453"/>
                <a:gd name="T16" fmla="*/ 0 h 445"/>
                <a:gd name="T17" fmla="*/ 453 w 453"/>
                <a:gd name="T18" fmla="*/ 445 h 445"/>
              </a:gdLst>
              <a:ahLst/>
              <a:cxnLst>
                <a:cxn ang="T10">
                  <a:pos x="T0" y="T1"/>
                </a:cxn>
                <a:cxn ang="T11">
                  <a:pos x="T2" y="T3"/>
                </a:cxn>
                <a:cxn ang="T12">
                  <a:pos x="T4" y="T5"/>
                </a:cxn>
                <a:cxn ang="T13">
                  <a:pos x="T6" y="T7"/>
                </a:cxn>
                <a:cxn ang="T14">
                  <a:pos x="T8" y="T9"/>
                </a:cxn>
              </a:cxnLst>
              <a:rect l="T15" t="T16" r="T17" b="T18"/>
              <a:pathLst>
                <a:path w="453" h="445">
                  <a:moveTo>
                    <a:pt x="175" y="0"/>
                  </a:moveTo>
                  <a:cubicBezTo>
                    <a:pt x="148" y="159"/>
                    <a:pt x="291" y="280"/>
                    <a:pt x="453" y="200"/>
                  </a:cubicBezTo>
                  <a:cubicBezTo>
                    <a:pt x="266" y="445"/>
                    <a:pt x="266" y="445"/>
                    <a:pt x="266" y="445"/>
                  </a:cubicBezTo>
                  <a:cubicBezTo>
                    <a:pt x="300" y="268"/>
                    <a:pt x="146" y="162"/>
                    <a:pt x="0" y="230"/>
                  </a:cubicBezTo>
                  <a:lnTo>
                    <a:pt x="175" y="0"/>
                  </a:lnTo>
                  <a:close/>
                </a:path>
              </a:pathLst>
            </a:custGeom>
            <a:solidFill>
              <a:srgbClr val="2363C0"/>
            </a:solidFill>
            <a:ln>
              <a:noFill/>
            </a:ln>
            <a:extLst>
              <a:ext uri="{91240B29-F687-4F45-9708-019B960494DF}">
                <a14:hiddenLine xmlns:a14="http://schemas.microsoft.com/office/drawing/2010/main" w="9525">
                  <a:solidFill>
                    <a:srgbClr val="000000"/>
                  </a:solidFill>
                  <a:bevel/>
                </a14:hiddenLine>
              </a:ext>
            </a:extLst>
          </p:spPr>
          <p:txBody>
            <a:bodyPr/>
            <a:lstStyle/>
            <a:p>
              <a:pPr defTabSz="685165" fontAlgn="auto">
                <a:spcBef>
                  <a:spcPts val="0"/>
                </a:spcBef>
                <a:spcAft>
                  <a:spcPts val="0"/>
                </a:spcAft>
              </a:pPr>
              <a:endParaRPr lang="zh-CN" altLang="zh-CN" sz="1425">
                <a:latin typeface="微软雅黑" panose="020B0503020204020204" pitchFamily="34" charset="-122"/>
                <a:ea typeface="微软雅黑" panose="020B0503020204020204" pitchFamily="34" charset="-122"/>
                <a:sym typeface="宋体" panose="02010600030101010101" pitchFamily="2" charset="-122"/>
              </a:endParaRPr>
            </a:p>
          </p:txBody>
        </p:sp>
        <p:sp>
          <p:nvSpPr>
            <p:cNvPr id="82" name="Oval 28"/>
            <p:cNvSpPr>
              <a:spLocks noChangeArrowheads="1"/>
            </p:cNvSpPr>
            <p:nvPr/>
          </p:nvSpPr>
          <p:spPr bwMode="auto">
            <a:xfrm rot="17150482">
              <a:off x="3082597" y="3545384"/>
              <a:ext cx="1286750" cy="1289635"/>
            </a:xfrm>
            <a:prstGeom prst="ellipse">
              <a:avLst/>
            </a:pr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pPr defTabSz="685165" fontAlgn="auto">
                <a:spcBef>
                  <a:spcPts val="0"/>
                </a:spcBef>
                <a:spcAft>
                  <a:spcPts val="0"/>
                </a:spcAft>
              </a:pPr>
              <a:endParaRPr lang="zh-CN" altLang="zh-CN" sz="1425">
                <a:latin typeface="微软雅黑" panose="020B0503020204020204" pitchFamily="34" charset="-122"/>
                <a:ea typeface="微软雅黑" panose="020B0503020204020204" pitchFamily="34" charset="-122"/>
                <a:sym typeface="宋体" panose="02010600030101010101" pitchFamily="2" charset="-122"/>
              </a:endParaRPr>
            </a:p>
          </p:txBody>
        </p:sp>
      </p:grpSp>
      <p:grpSp>
        <p:nvGrpSpPr>
          <p:cNvPr id="4" name="组合 3"/>
          <p:cNvGrpSpPr/>
          <p:nvPr/>
        </p:nvGrpSpPr>
        <p:grpSpPr>
          <a:xfrm>
            <a:off x="3373624" y="1237859"/>
            <a:ext cx="1410725" cy="1945709"/>
            <a:chOff x="4683845" y="2001050"/>
            <a:chExt cx="1880966" cy="2594278"/>
          </a:xfrm>
        </p:grpSpPr>
        <p:sp>
          <p:nvSpPr>
            <p:cNvPr id="77" name="Freeform 23"/>
            <p:cNvSpPr>
              <a:spLocks noChangeArrowheads="1"/>
            </p:cNvSpPr>
            <p:nvPr/>
          </p:nvSpPr>
          <p:spPr bwMode="auto">
            <a:xfrm rot="17150482">
              <a:off x="5353600" y="3384116"/>
              <a:ext cx="1224602" cy="1197821"/>
            </a:xfrm>
            <a:custGeom>
              <a:avLst/>
              <a:gdLst>
                <a:gd name="T0" fmla="*/ 506 w 506"/>
                <a:gd name="T1" fmla="*/ 258 h 495"/>
                <a:gd name="T2" fmla="*/ 204 w 506"/>
                <a:gd name="T3" fmla="*/ 495 h 495"/>
                <a:gd name="T4" fmla="*/ 0 w 506"/>
                <a:gd name="T5" fmla="*/ 222 h 495"/>
                <a:gd name="T6" fmla="*/ 313 w 506"/>
                <a:gd name="T7" fmla="*/ 0 h 495"/>
                <a:gd name="T8" fmla="*/ 506 w 506"/>
                <a:gd name="T9" fmla="*/ 258 h 495"/>
                <a:gd name="T10" fmla="*/ 0 60000 65536"/>
                <a:gd name="T11" fmla="*/ 0 60000 65536"/>
                <a:gd name="T12" fmla="*/ 0 60000 65536"/>
                <a:gd name="T13" fmla="*/ 0 60000 65536"/>
                <a:gd name="T14" fmla="*/ 0 60000 65536"/>
                <a:gd name="T15" fmla="*/ 0 w 506"/>
                <a:gd name="T16" fmla="*/ 0 h 495"/>
                <a:gd name="T17" fmla="*/ 506 w 506"/>
                <a:gd name="T18" fmla="*/ 495 h 495"/>
              </a:gdLst>
              <a:ahLst/>
              <a:cxnLst>
                <a:cxn ang="T10">
                  <a:pos x="T0" y="T1"/>
                </a:cxn>
                <a:cxn ang="T11">
                  <a:pos x="T2" y="T3"/>
                </a:cxn>
                <a:cxn ang="T12">
                  <a:pos x="T4" y="T5"/>
                </a:cxn>
                <a:cxn ang="T13">
                  <a:pos x="T6" y="T7"/>
                </a:cxn>
                <a:cxn ang="T14">
                  <a:pos x="T8" y="T9"/>
                </a:cxn>
              </a:cxnLst>
              <a:rect l="T15" t="T16" r="T17" b="T18"/>
              <a:pathLst>
                <a:path w="506" h="495">
                  <a:moveTo>
                    <a:pt x="506" y="258"/>
                  </a:moveTo>
                  <a:cubicBezTo>
                    <a:pt x="341" y="178"/>
                    <a:pt x="168" y="297"/>
                    <a:pt x="204" y="495"/>
                  </a:cubicBezTo>
                  <a:cubicBezTo>
                    <a:pt x="0" y="222"/>
                    <a:pt x="0" y="222"/>
                    <a:pt x="0" y="222"/>
                  </a:cubicBezTo>
                  <a:cubicBezTo>
                    <a:pt x="179" y="313"/>
                    <a:pt x="342" y="180"/>
                    <a:pt x="313" y="0"/>
                  </a:cubicBezTo>
                  <a:lnTo>
                    <a:pt x="506" y="258"/>
                  </a:lnTo>
                  <a:close/>
                </a:path>
              </a:pathLst>
            </a:custGeom>
            <a:solidFill>
              <a:srgbClr val="C00000"/>
            </a:solidFill>
            <a:ln>
              <a:noFill/>
            </a:ln>
            <a:extLst>
              <a:ext uri="{91240B29-F687-4F45-9708-019B960494DF}">
                <a14:hiddenLine xmlns:a14="http://schemas.microsoft.com/office/drawing/2010/main" w="9525">
                  <a:solidFill>
                    <a:srgbClr val="000000"/>
                  </a:solidFill>
                  <a:bevel/>
                </a14:hiddenLine>
              </a:ext>
            </a:extLst>
          </p:spPr>
          <p:txBody>
            <a:bodyPr/>
            <a:lstStyle/>
            <a:p>
              <a:pPr defTabSz="685165" fontAlgn="auto">
                <a:spcBef>
                  <a:spcPts val="0"/>
                </a:spcBef>
                <a:spcAft>
                  <a:spcPts val="0"/>
                </a:spcAft>
              </a:pPr>
              <a:endParaRPr lang="zh-CN" altLang="zh-CN" sz="1425">
                <a:latin typeface="微软雅黑" panose="020B0503020204020204" pitchFamily="34" charset="-122"/>
                <a:ea typeface="微软雅黑" panose="020B0503020204020204" pitchFamily="34" charset="-122"/>
                <a:sym typeface="宋体" panose="02010600030101010101" pitchFamily="2" charset="-122"/>
              </a:endParaRPr>
            </a:p>
          </p:txBody>
        </p:sp>
        <p:sp>
          <p:nvSpPr>
            <p:cNvPr id="78" name="Oval 24"/>
            <p:cNvSpPr>
              <a:spLocks noChangeArrowheads="1"/>
            </p:cNvSpPr>
            <p:nvPr/>
          </p:nvSpPr>
          <p:spPr bwMode="auto">
            <a:xfrm rot="17150482">
              <a:off x="4683178" y="2001717"/>
              <a:ext cx="1685063" cy="1683730"/>
            </a:xfrm>
            <a:prstGeom prst="ellipse">
              <a:avLst/>
            </a:prstGeom>
            <a:solidFill>
              <a:srgbClr val="C00000"/>
            </a:solidFill>
            <a:ln>
              <a:noFill/>
            </a:ln>
            <a:extLst>
              <a:ext uri="{91240B29-F687-4F45-9708-019B960494DF}">
                <a14:hiddenLine xmlns:a14="http://schemas.microsoft.com/office/drawing/2010/main" w="9525">
                  <a:solidFill>
                    <a:srgbClr val="000000"/>
                  </a:solidFill>
                  <a:bevel/>
                </a14:hiddenLine>
              </a:ext>
            </a:extLst>
          </p:spPr>
          <p:txBody>
            <a:bodyPr/>
            <a:lstStyle/>
            <a:p>
              <a:pPr defTabSz="685165" fontAlgn="auto">
                <a:spcBef>
                  <a:spcPts val="0"/>
                </a:spcBef>
                <a:spcAft>
                  <a:spcPts val="0"/>
                </a:spcAft>
              </a:pPr>
              <a:endParaRPr lang="zh-CN" altLang="zh-CN" sz="1425">
                <a:latin typeface="微软雅黑" panose="020B0503020204020204" pitchFamily="34" charset="-122"/>
                <a:ea typeface="微软雅黑" panose="020B0503020204020204" pitchFamily="34" charset="-122"/>
                <a:sym typeface="宋体" panose="02010600030101010101" pitchFamily="2" charset="-122"/>
              </a:endParaRPr>
            </a:p>
          </p:txBody>
        </p:sp>
        <p:sp>
          <p:nvSpPr>
            <p:cNvPr id="85" name="Oval 29"/>
            <p:cNvSpPr>
              <a:spLocks noChangeArrowheads="1"/>
            </p:cNvSpPr>
            <p:nvPr/>
          </p:nvSpPr>
          <p:spPr bwMode="auto">
            <a:xfrm rot="17150482">
              <a:off x="4801878" y="2121396"/>
              <a:ext cx="1444945" cy="1443601"/>
            </a:xfrm>
            <a:prstGeom prst="ellipse">
              <a:avLst/>
            </a:pr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pPr defTabSz="685165" fontAlgn="auto">
                <a:spcBef>
                  <a:spcPts val="0"/>
                </a:spcBef>
                <a:spcAft>
                  <a:spcPts val="0"/>
                </a:spcAft>
              </a:pPr>
              <a:endParaRPr lang="zh-CN" altLang="zh-CN" sz="1425">
                <a:latin typeface="微软雅黑" panose="020B0503020204020204" pitchFamily="34" charset="-122"/>
                <a:ea typeface="微软雅黑" panose="020B0503020204020204" pitchFamily="34" charset="-122"/>
                <a:sym typeface="宋体" panose="02010600030101010101" pitchFamily="2" charset="-122"/>
              </a:endParaRPr>
            </a:p>
          </p:txBody>
        </p:sp>
      </p:grpSp>
      <p:grpSp>
        <p:nvGrpSpPr>
          <p:cNvPr id="5" name="组合 4"/>
          <p:cNvGrpSpPr/>
          <p:nvPr/>
        </p:nvGrpSpPr>
        <p:grpSpPr>
          <a:xfrm>
            <a:off x="3982109" y="2510606"/>
            <a:ext cx="1978853" cy="1805441"/>
            <a:chOff x="5495158" y="3698044"/>
            <a:chExt cx="2638470" cy="2407255"/>
          </a:xfrm>
        </p:grpSpPr>
        <p:sp>
          <p:nvSpPr>
            <p:cNvPr id="79" name="Freeform 25"/>
            <p:cNvSpPr>
              <a:spLocks noChangeArrowheads="1"/>
            </p:cNvSpPr>
            <p:nvPr/>
          </p:nvSpPr>
          <p:spPr bwMode="auto">
            <a:xfrm rot="17150482">
              <a:off x="6806592" y="3705782"/>
              <a:ext cx="1334773" cy="1319298"/>
            </a:xfrm>
            <a:custGeom>
              <a:avLst/>
              <a:gdLst>
                <a:gd name="T0" fmla="*/ 211 w 552"/>
                <a:gd name="T1" fmla="*/ 0 h 545"/>
                <a:gd name="T2" fmla="*/ 552 w 552"/>
                <a:gd name="T3" fmla="*/ 227 h 545"/>
                <a:gd name="T4" fmla="*/ 320 w 552"/>
                <a:gd name="T5" fmla="*/ 545 h 545"/>
                <a:gd name="T6" fmla="*/ 0 w 552"/>
                <a:gd name="T7" fmla="*/ 289 h 545"/>
                <a:gd name="T8" fmla="*/ 211 w 552"/>
                <a:gd name="T9" fmla="*/ 0 h 545"/>
                <a:gd name="T10" fmla="*/ 0 60000 65536"/>
                <a:gd name="T11" fmla="*/ 0 60000 65536"/>
                <a:gd name="T12" fmla="*/ 0 60000 65536"/>
                <a:gd name="T13" fmla="*/ 0 60000 65536"/>
                <a:gd name="T14" fmla="*/ 0 60000 65536"/>
                <a:gd name="T15" fmla="*/ 0 w 552"/>
                <a:gd name="T16" fmla="*/ 0 h 545"/>
                <a:gd name="T17" fmla="*/ 552 w 552"/>
                <a:gd name="T18" fmla="*/ 545 h 545"/>
              </a:gdLst>
              <a:ahLst/>
              <a:cxnLst>
                <a:cxn ang="T10">
                  <a:pos x="T0" y="T1"/>
                </a:cxn>
                <a:cxn ang="T11">
                  <a:pos x="T2" y="T3"/>
                </a:cxn>
                <a:cxn ang="T12">
                  <a:pos x="T4" y="T5"/>
                </a:cxn>
                <a:cxn ang="T13">
                  <a:pos x="T6" y="T7"/>
                </a:cxn>
                <a:cxn ang="T14">
                  <a:pos x="T8" y="T9"/>
                </a:cxn>
              </a:cxnLst>
              <a:rect l="T15" t="T16" r="T17" b="T18"/>
              <a:pathLst>
                <a:path w="552" h="545">
                  <a:moveTo>
                    <a:pt x="211" y="0"/>
                  </a:moveTo>
                  <a:cubicBezTo>
                    <a:pt x="185" y="186"/>
                    <a:pt x="357" y="331"/>
                    <a:pt x="552" y="227"/>
                  </a:cubicBezTo>
                  <a:cubicBezTo>
                    <a:pt x="320" y="545"/>
                    <a:pt x="320" y="545"/>
                    <a:pt x="320" y="545"/>
                  </a:cubicBezTo>
                  <a:cubicBezTo>
                    <a:pt x="359" y="327"/>
                    <a:pt x="169" y="207"/>
                    <a:pt x="0" y="289"/>
                  </a:cubicBezTo>
                  <a:lnTo>
                    <a:pt x="211" y="0"/>
                  </a:lnTo>
                  <a:close/>
                </a:path>
              </a:pathLst>
            </a:custGeom>
            <a:solidFill>
              <a:srgbClr val="2363C0"/>
            </a:solidFill>
            <a:ln>
              <a:noFill/>
            </a:ln>
            <a:extLst>
              <a:ext uri="{91240B29-F687-4F45-9708-019B960494DF}">
                <a14:hiddenLine xmlns:a14="http://schemas.microsoft.com/office/drawing/2010/main" w="9525">
                  <a:solidFill>
                    <a:srgbClr val="000000"/>
                  </a:solidFill>
                  <a:bevel/>
                </a14:hiddenLine>
              </a:ext>
            </a:extLst>
          </p:spPr>
          <p:txBody>
            <a:bodyPr/>
            <a:lstStyle/>
            <a:p>
              <a:pPr defTabSz="685165" fontAlgn="auto">
                <a:spcBef>
                  <a:spcPts val="0"/>
                </a:spcBef>
                <a:spcAft>
                  <a:spcPts val="0"/>
                </a:spcAft>
              </a:pPr>
              <a:endParaRPr lang="zh-CN" altLang="zh-CN" sz="1425">
                <a:latin typeface="微软雅黑" panose="020B0503020204020204" pitchFamily="34" charset="-122"/>
                <a:ea typeface="微软雅黑" panose="020B0503020204020204" pitchFamily="34" charset="-122"/>
                <a:sym typeface="宋体" panose="02010600030101010101" pitchFamily="2" charset="-122"/>
              </a:endParaRPr>
            </a:p>
          </p:txBody>
        </p:sp>
        <p:sp>
          <p:nvSpPr>
            <p:cNvPr id="80" name="Oval 26"/>
            <p:cNvSpPr>
              <a:spLocks noChangeArrowheads="1"/>
            </p:cNvSpPr>
            <p:nvPr/>
          </p:nvSpPr>
          <p:spPr bwMode="auto">
            <a:xfrm rot="17150482">
              <a:off x="5495908" y="4255641"/>
              <a:ext cx="1848908" cy="1850408"/>
            </a:xfrm>
            <a:prstGeom prst="ellipse">
              <a:avLst/>
            </a:prstGeom>
            <a:solidFill>
              <a:srgbClr val="C00000"/>
            </a:solidFill>
            <a:ln>
              <a:noFill/>
            </a:ln>
            <a:extLst>
              <a:ext uri="{91240B29-F687-4F45-9708-019B960494DF}">
                <a14:hiddenLine xmlns:a14="http://schemas.microsoft.com/office/drawing/2010/main" w="9525">
                  <a:solidFill>
                    <a:srgbClr val="000000"/>
                  </a:solidFill>
                  <a:bevel/>
                </a14:hiddenLine>
              </a:ext>
            </a:extLst>
          </p:spPr>
          <p:txBody>
            <a:bodyPr/>
            <a:lstStyle/>
            <a:p>
              <a:pPr defTabSz="685165" fontAlgn="auto">
                <a:spcBef>
                  <a:spcPts val="0"/>
                </a:spcBef>
                <a:spcAft>
                  <a:spcPts val="0"/>
                </a:spcAft>
              </a:pPr>
              <a:endParaRPr lang="zh-CN" altLang="zh-CN" sz="1425">
                <a:latin typeface="微软雅黑" panose="020B0503020204020204" pitchFamily="34" charset="-122"/>
                <a:ea typeface="微软雅黑" panose="020B0503020204020204" pitchFamily="34" charset="-122"/>
                <a:sym typeface="宋体" panose="02010600030101010101" pitchFamily="2" charset="-122"/>
              </a:endParaRPr>
            </a:p>
          </p:txBody>
        </p:sp>
        <p:sp>
          <p:nvSpPr>
            <p:cNvPr id="98" name="Oval 30"/>
            <p:cNvSpPr>
              <a:spLocks noChangeArrowheads="1"/>
            </p:cNvSpPr>
            <p:nvPr/>
          </p:nvSpPr>
          <p:spPr bwMode="auto">
            <a:xfrm rot="17150482">
              <a:off x="5627267" y="4388419"/>
              <a:ext cx="1586191" cy="1584853"/>
            </a:xfrm>
            <a:prstGeom prst="ellipse">
              <a:avLst/>
            </a:pr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pPr defTabSz="685165" fontAlgn="auto">
                <a:spcBef>
                  <a:spcPts val="0"/>
                </a:spcBef>
                <a:spcAft>
                  <a:spcPts val="0"/>
                </a:spcAft>
              </a:pPr>
              <a:endParaRPr lang="zh-CN" altLang="zh-CN" sz="1425">
                <a:latin typeface="微软雅黑" panose="020B0503020204020204" pitchFamily="34" charset="-122"/>
                <a:ea typeface="微软雅黑" panose="020B0503020204020204" pitchFamily="34" charset="-122"/>
                <a:sym typeface="宋体" panose="02010600030101010101" pitchFamily="2" charset="-122"/>
              </a:endParaRPr>
            </a:p>
          </p:txBody>
        </p:sp>
      </p:grpSp>
      <p:grpSp>
        <p:nvGrpSpPr>
          <p:cNvPr id="6" name="组合 5"/>
          <p:cNvGrpSpPr/>
          <p:nvPr/>
        </p:nvGrpSpPr>
        <p:grpSpPr>
          <a:xfrm>
            <a:off x="5505823" y="1522192"/>
            <a:ext cx="1629348" cy="1629271"/>
            <a:chOff x="7526776" y="2380159"/>
            <a:chExt cx="2172464" cy="2172361"/>
          </a:xfrm>
        </p:grpSpPr>
        <p:sp>
          <p:nvSpPr>
            <p:cNvPr id="81" name="Oval 27"/>
            <p:cNvSpPr>
              <a:spLocks noChangeArrowheads="1"/>
            </p:cNvSpPr>
            <p:nvPr/>
          </p:nvSpPr>
          <p:spPr bwMode="auto">
            <a:xfrm rot="17150482">
              <a:off x="7526827" y="2380108"/>
              <a:ext cx="2172361" cy="2172464"/>
            </a:xfrm>
            <a:prstGeom prst="ellipse">
              <a:avLst/>
            </a:prstGeom>
            <a:solidFill>
              <a:srgbClr val="2363C0"/>
            </a:solidFill>
            <a:ln>
              <a:noFill/>
            </a:ln>
            <a:extLst>
              <a:ext uri="{91240B29-F687-4F45-9708-019B960494DF}">
                <a14:hiddenLine xmlns:a14="http://schemas.microsoft.com/office/drawing/2010/main" w="9525">
                  <a:solidFill>
                    <a:srgbClr val="000000"/>
                  </a:solidFill>
                  <a:bevel/>
                </a14:hiddenLine>
              </a:ext>
            </a:extLst>
          </p:spPr>
          <p:txBody>
            <a:bodyPr/>
            <a:lstStyle/>
            <a:p>
              <a:pPr defTabSz="685165" fontAlgn="auto">
                <a:spcBef>
                  <a:spcPts val="0"/>
                </a:spcBef>
                <a:spcAft>
                  <a:spcPts val="0"/>
                </a:spcAft>
              </a:pPr>
              <a:endParaRPr lang="zh-CN" altLang="zh-CN" sz="1425">
                <a:latin typeface="微软雅黑" panose="020B0503020204020204" pitchFamily="34" charset="-122"/>
                <a:ea typeface="微软雅黑" panose="020B0503020204020204" pitchFamily="34" charset="-122"/>
                <a:sym typeface="宋体" panose="02010600030101010101" pitchFamily="2" charset="-122"/>
              </a:endParaRPr>
            </a:p>
          </p:txBody>
        </p:sp>
        <p:sp>
          <p:nvSpPr>
            <p:cNvPr id="103" name="Oval 31"/>
            <p:cNvSpPr>
              <a:spLocks noChangeArrowheads="1"/>
            </p:cNvSpPr>
            <p:nvPr/>
          </p:nvSpPr>
          <p:spPr bwMode="auto">
            <a:xfrm rot="17150482">
              <a:off x="7681978" y="2535651"/>
              <a:ext cx="1863033" cy="1863121"/>
            </a:xfrm>
            <a:prstGeom prst="ellipse">
              <a:avLst/>
            </a:pr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pPr defTabSz="685165" fontAlgn="auto">
                <a:spcBef>
                  <a:spcPts val="0"/>
                </a:spcBef>
                <a:spcAft>
                  <a:spcPts val="0"/>
                </a:spcAft>
              </a:pPr>
              <a:endParaRPr lang="zh-CN" altLang="zh-CN" sz="1425">
                <a:latin typeface="微软雅黑" panose="020B0503020204020204" pitchFamily="34" charset="-122"/>
                <a:ea typeface="微软雅黑" panose="020B0503020204020204" pitchFamily="34" charset="-122"/>
                <a:sym typeface="宋体" panose="02010600030101010101" pitchFamily="2" charset="-122"/>
              </a:endParaRPr>
            </a:p>
          </p:txBody>
        </p:sp>
      </p:grpSp>
      <p:sp>
        <p:nvSpPr>
          <p:cNvPr id="62" name="TextBox 38"/>
          <p:cNvSpPr>
            <a:spLocks noChangeArrowheads="1"/>
          </p:cNvSpPr>
          <p:nvPr/>
        </p:nvSpPr>
        <p:spPr bwMode="auto">
          <a:xfrm>
            <a:off x="2381534" y="2693525"/>
            <a:ext cx="582082"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685165" fontAlgn="auto">
              <a:spcBef>
                <a:spcPts val="0"/>
              </a:spcBef>
              <a:spcAft>
                <a:spcPts val="0"/>
              </a:spcAft>
            </a:pPr>
            <a:r>
              <a:rPr lang="en-US" sz="2700" b="1" spc="-113" dirty="0">
                <a:latin typeface="微软雅黑" panose="020B0503020204020204" pitchFamily="34" charset="-122"/>
                <a:ea typeface="微软雅黑" panose="020B0503020204020204" pitchFamily="34" charset="-122"/>
                <a:sym typeface="方正黑体简体" pitchFamily="2" charset="-122"/>
              </a:rPr>
              <a:t>01</a:t>
            </a:r>
            <a:endParaRPr lang="zh-CN" altLang="en-US" sz="2700" b="1" spc="-113" dirty="0">
              <a:latin typeface="微软雅黑" panose="020B0503020204020204" pitchFamily="34" charset="-122"/>
              <a:ea typeface="微软雅黑" panose="020B0503020204020204" pitchFamily="34" charset="-122"/>
              <a:sym typeface="方正黑体简体" pitchFamily="2" charset="-122"/>
            </a:endParaRPr>
          </a:p>
        </p:txBody>
      </p:sp>
      <p:sp>
        <p:nvSpPr>
          <p:cNvPr id="63" name="TextBox 39"/>
          <p:cNvSpPr>
            <a:spLocks noChangeArrowheads="1"/>
          </p:cNvSpPr>
          <p:nvPr/>
        </p:nvSpPr>
        <p:spPr bwMode="auto">
          <a:xfrm>
            <a:off x="3733633" y="1660275"/>
            <a:ext cx="611065"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685165" fontAlgn="auto">
              <a:spcBef>
                <a:spcPts val="0"/>
              </a:spcBef>
              <a:spcAft>
                <a:spcPts val="0"/>
              </a:spcAft>
            </a:pPr>
            <a:r>
              <a:rPr lang="en-US" sz="2700" b="1" dirty="0">
                <a:latin typeface="微软雅黑" panose="020B0503020204020204" pitchFamily="34" charset="-122"/>
                <a:ea typeface="微软雅黑" panose="020B0503020204020204" pitchFamily="34" charset="-122"/>
                <a:sym typeface="方正黑体简体" pitchFamily="2" charset="-122"/>
              </a:rPr>
              <a:t>02</a:t>
            </a:r>
            <a:endParaRPr lang="zh-CN" altLang="en-US" sz="2700" b="1" dirty="0">
              <a:latin typeface="微软雅黑" panose="020B0503020204020204" pitchFamily="34" charset="-122"/>
              <a:ea typeface="微软雅黑" panose="020B0503020204020204" pitchFamily="34" charset="-122"/>
              <a:sym typeface="方正黑体简体" pitchFamily="2" charset="-122"/>
            </a:endParaRPr>
          </a:p>
        </p:txBody>
      </p:sp>
      <p:sp>
        <p:nvSpPr>
          <p:cNvPr id="72" name="TextBox 40"/>
          <p:cNvSpPr>
            <a:spLocks noChangeArrowheads="1"/>
          </p:cNvSpPr>
          <p:nvPr/>
        </p:nvSpPr>
        <p:spPr bwMode="auto">
          <a:xfrm>
            <a:off x="4384968" y="3454460"/>
            <a:ext cx="611065"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685165" fontAlgn="auto">
              <a:spcBef>
                <a:spcPts val="0"/>
              </a:spcBef>
              <a:spcAft>
                <a:spcPts val="0"/>
              </a:spcAft>
            </a:pPr>
            <a:r>
              <a:rPr lang="en-US" sz="2700" b="1" dirty="0">
                <a:latin typeface="微软雅黑" panose="020B0503020204020204" pitchFamily="34" charset="-122"/>
                <a:ea typeface="微软雅黑" panose="020B0503020204020204" pitchFamily="34" charset="-122"/>
                <a:sym typeface="方正黑体简体" pitchFamily="2" charset="-122"/>
              </a:rPr>
              <a:t>03</a:t>
            </a:r>
            <a:endParaRPr lang="zh-CN" altLang="en-US" sz="2700" b="1" dirty="0">
              <a:latin typeface="微软雅黑" panose="020B0503020204020204" pitchFamily="34" charset="-122"/>
              <a:ea typeface="微软雅黑" panose="020B0503020204020204" pitchFamily="34" charset="-122"/>
              <a:sym typeface="方正黑体简体" pitchFamily="2" charset="-122"/>
            </a:endParaRPr>
          </a:p>
        </p:txBody>
      </p:sp>
      <p:sp>
        <p:nvSpPr>
          <p:cNvPr id="73" name="TextBox 41"/>
          <p:cNvSpPr>
            <a:spLocks noChangeArrowheads="1"/>
          </p:cNvSpPr>
          <p:nvPr/>
        </p:nvSpPr>
        <p:spPr bwMode="auto">
          <a:xfrm>
            <a:off x="6053365" y="2149048"/>
            <a:ext cx="611065"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685165" fontAlgn="auto">
              <a:spcBef>
                <a:spcPts val="0"/>
              </a:spcBef>
              <a:spcAft>
                <a:spcPts val="0"/>
              </a:spcAft>
            </a:pPr>
            <a:r>
              <a:rPr lang="en-US" sz="2700" b="1" dirty="0">
                <a:latin typeface="微软雅黑" panose="020B0503020204020204" pitchFamily="34" charset="-122"/>
                <a:ea typeface="微软雅黑" panose="020B0503020204020204" pitchFamily="34" charset="-122"/>
                <a:sym typeface="方正黑体简体" pitchFamily="2" charset="-122"/>
              </a:rPr>
              <a:t>04</a:t>
            </a:r>
            <a:endParaRPr lang="zh-CN" altLang="en-US" sz="2700" b="1" dirty="0">
              <a:latin typeface="微软雅黑" panose="020B0503020204020204" pitchFamily="34" charset="-122"/>
              <a:ea typeface="微软雅黑" panose="020B0503020204020204" pitchFamily="34" charset="-122"/>
              <a:sym typeface="方正黑体简体" pitchFamily="2" charset="-122"/>
            </a:endParaRPr>
          </a:p>
        </p:txBody>
      </p:sp>
      <p:sp>
        <p:nvSpPr>
          <p:cNvPr id="105" name="TextBox 55"/>
          <p:cNvSpPr>
            <a:spLocks noChangeArrowheads="1"/>
          </p:cNvSpPr>
          <p:nvPr/>
        </p:nvSpPr>
        <p:spPr bwMode="auto">
          <a:xfrm>
            <a:off x="609704" y="3936492"/>
            <a:ext cx="251551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defTabSz="685165" fontAlgn="auto">
              <a:spcBef>
                <a:spcPts val="0"/>
              </a:spcBef>
              <a:spcAft>
                <a:spcPts val="0"/>
              </a:spcAft>
            </a:pP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sz="10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sz="1000" dirty="0">
              <a:latin typeface="微软雅黑" panose="020B0503020204020204" pitchFamily="34" charset="-122"/>
              <a:ea typeface="微软雅黑" panose="020B0503020204020204" pitchFamily="34" charset="-122"/>
              <a:sym typeface="微软雅黑" panose="020B0503020204020204" pitchFamily="34" charset="-122"/>
            </a:endParaRPr>
          </a:p>
          <a:p>
            <a:pPr algn="r" defTabSz="685165" fontAlgn="auto">
              <a:spcBef>
                <a:spcPts val="0"/>
              </a:spcBef>
              <a:spcAft>
                <a:spcPts val="0"/>
              </a:spcAft>
            </a:pP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sz="10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sz="10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1" name="组合 10"/>
          <p:cNvGrpSpPr/>
          <p:nvPr/>
        </p:nvGrpSpPr>
        <p:grpSpPr>
          <a:xfrm>
            <a:off x="5813750" y="773682"/>
            <a:ext cx="2466510" cy="777926"/>
            <a:chOff x="8017316" y="1397765"/>
            <a:chExt cx="3288680" cy="1037233"/>
          </a:xfrm>
        </p:grpSpPr>
        <p:sp>
          <p:nvSpPr>
            <p:cNvPr id="110" name="TextBox 60"/>
            <p:cNvSpPr>
              <a:spLocks noChangeArrowheads="1"/>
            </p:cNvSpPr>
            <p:nvPr/>
          </p:nvSpPr>
          <p:spPr bwMode="auto">
            <a:xfrm>
              <a:off x="8017316" y="1901518"/>
              <a:ext cx="3288680" cy="533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165" fontAlgn="auto">
                <a:spcBef>
                  <a:spcPts val="0"/>
                </a:spcBef>
                <a:spcAft>
                  <a:spcPts val="0"/>
                </a:spcAft>
              </a:pP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sz="10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sz="1000" dirty="0">
                <a:latin typeface="微软雅黑" panose="020B0503020204020204" pitchFamily="34" charset="-122"/>
                <a:ea typeface="微软雅黑" panose="020B0503020204020204" pitchFamily="34" charset="-122"/>
                <a:sym typeface="微软雅黑" panose="020B0503020204020204" pitchFamily="34" charset="-122"/>
              </a:endParaRPr>
            </a:p>
            <a:p>
              <a:pPr defTabSz="685165" fontAlgn="auto">
                <a:spcBef>
                  <a:spcPts val="0"/>
                </a:spcBef>
                <a:spcAft>
                  <a:spcPts val="0"/>
                </a:spcAft>
              </a:pP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sz="10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sz="10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2" name="矩形 62"/>
            <p:cNvSpPr>
              <a:spLocks noChangeArrowheads="1"/>
            </p:cNvSpPr>
            <p:nvPr/>
          </p:nvSpPr>
          <p:spPr bwMode="auto">
            <a:xfrm>
              <a:off x="8164853" y="1397765"/>
              <a:ext cx="566503" cy="454061"/>
            </a:xfrm>
            <a:prstGeom prst="rect">
              <a:avLst/>
            </a:prstGeom>
            <a:noFill/>
            <a:ln>
              <a:noFill/>
            </a:ln>
            <a:extLst>
              <a:ext uri="{91240B29-F687-4F45-9708-019B960494DF}">
                <a14:hiddenLine xmlns:a14="http://schemas.microsoft.com/office/drawing/2010/main" w="9525">
                  <a:solidFill>
                    <a:srgbClr val="000000"/>
                  </a:solidFill>
                  <a:bevel/>
                </a14:hiddenLine>
              </a:ext>
            </a:extLst>
          </p:spPr>
          <p:txBody>
            <a:bodyPr/>
            <a:lstStyle/>
            <a:p>
              <a:pPr defTabSz="685165" fontAlgn="auto">
                <a:spcBef>
                  <a:spcPts val="0"/>
                </a:spcBef>
                <a:spcAft>
                  <a:spcPts val="0"/>
                </a:spcAft>
              </a:pPr>
              <a:endParaRPr lang="zh-CN" altLang="zh-CN" sz="1500">
                <a:latin typeface="微软雅黑" panose="020B0503020204020204" pitchFamily="34" charset="-122"/>
                <a:ea typeface="微软雅黑" panose="020B0503020204020204" pitchFamily="34" charset="-122"/>
                <a:sym typeface="宋体" panose="02010600030101010101" pitchFamily="2" charset="-122"/>
              </a:endParaRPr>
            </a:p>
          </p:txBody>
        </p:sp>
      </p:grpSp>
      <p:sp>
        <p:nvSpPr>
          <p:cNvPr id="115" name="TextBox 65"/>
          <p:cNvSpPr>
            <a:spLocks noChangeArrowheads="1"/>
          </p:cNvSpPr>
          <p:nvPr/>
        </p:nvSpPr>
        <p:spPr bwMode="auto">
          <a:xfrm>
            <a:off x="775486" y="1821326"/>
            <a:ext cx="236928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defTabSz="685165" fontAlgn="auto">
              <a:spcBef>
                <a:spcPts val="0"/>
              </a:spcBef>
              <a:spcAft>
                <a:spcPts val="0"/>
              </a:spcAft>
            </a:pP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sz="10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sz="1000" dirty="0">
              <a:latin typeface="微软雅黑" panose="020B0503020204020204" pitchFamily="34" charset="-122"/>
              <a:ea typeface="微软雅黑" panose="020B0503020204020204" pitchFamily="34" charset="-122"/>
              <a:sym typeface="微软雅黑" panose="020B0503020204020204" pitchFamily="34" charset="-122"/>
            </a:endParaRPr>
          </a:p>
          <a:p>
            <a:pPr algn="r" defTabSz="685165" fontAlgn="auto">
              <a:spcBef>
                <a:spcPts val="0"/>
              </a:spcBef>
              <a:spcAft>
                <a:spcPts val="0"/>
              </a:spcAft>
            </a:pP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sz="10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sz="1000" dirty="0">
              <a:latin typeface="微软雅黑" panose="020B0503020204020204" pitchFamily="34" charset="-122"/>
              <a:ea typeface="微软雅黑" panose="020B0503020204020204" pitchFamily="34" charset="-122"/>
              <a:sym typeface="微软雅黑" panose="020B0503020204020204" pitchFamily="34" charset="-122"/>
            </a:endParaRPr>
          </a:p>
          <a:p>
            <a:pPr algn="r" defTabSz="685165" fontAlgn="auto">
              <a:spcBef>
                <a:spcPts val="0"/>
              </a:spcBef>
              <a:spcAft>
                <a:spcPts val="0"/>
              </a:spcAft>
            </a:pPr>
            <a:endParaRPr lang="zh-CN" altLang="en-US" sz="12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18" name="组合 68"/>
          <p:cNvGrpSpPr/>
          <p:nvPr/>
        </p:nvGrpSpPr>
        <p:grpSpPr bwMode="auto">
          <a:xfrm>
            <a:off x="5812683" y="3435476"/>
            <a:ext cx="2467577" cy="752976"/>
            <a:chOff x="252478" y="-352260"/>
            <a:chExt cx="3289276" cy="1004618"/>
          </a:xfrm>
        </p:grpSpPr>
        <p:sp>
          <p:nvSpPr>
            <p:cNvPr id="119" name="TextBox 69"/>
            <p:cNvSpPr>
              <a:spLocks noChangeArrowheads="1"/>
            </p:cNvSpPr>
            <p:nvPr/>
          </p:nvSpPr>
          <p:spPr bwMode="auto">
            <a:xfrm>
              <a:off x="252478" y="118533"/>
              <a:ext cx="3289276" cy="53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165" fontAlgn="auto">
                <a:spcBef>
                  <a:spcPts val="0"/>
                </a:spcBef>
                <a:spcAft>
                  <a:spcPts val="0"/>
                </a:spcAft>
              </a:pP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sz="10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sz="1000" dirty="0">
                <a:latin typeface="微软雅黑" panose="020B0503020204020204" pitchFamily="34" charset="-122"/>
                <a:ea typeface="微软雅黑" panose="020B0503020204020204" pitchFamily="34" charset="-122"/>
                <a:sym typeface="微软雅黑" panose="020B0503020204020204" pitchFamily="34" charset="-122"/>
              </a:endParaRPr>
            </a:p>
            <a:p>
              <a:pPr defTabSz="685165" fontAlgn="auto">
                <a:spcBef>
                  <a:spcPts val="0"/>
                </a:spcBef>
                <a:spcAft>
                  <a:spcPts val="0"/>
                </a:spcAft>
              </a:pP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sz="10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sz="10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0" name="矩形 70"/>
            <p:cNvSpPr>
              <a:spLocks noChangeArrowheads="1"/>
            </p:cNvSpPr>
            <p:nvPr/>
          </p:nvSpPr>
          <p:spPr bwMode="auto">
            <a:xfrm>
              <a:off x="415667" y="-352260"/>
              <a:ext cx="588040" cy="454354"/>
            </a:xfrm>
            <a:prstGeom prst="rect">
              <a:avLst/>
            </a:prstGeom>
            <a:noFill/>
            <a:ln>
              <a:noFill/>
            </a:ln>
            <a:extLst>
              <a:ext uri="{91240B29-F687-4F45-9708-019B960494DF}">
                <a14:hiddenLine xmlns:a14="http://schemas.microsoft.com/office/drawing/2010/main" w="9525">
                  <a:solidFill>
                    <a:srgbClr val="000000"/>
                  </a:solidFill>
                  <a:bevel/>
                </a14:hiddenLine>
              </a:ext>
            </a:extLst>
          </p:spPr>
          <p:txBody>
            <a:bodyPr/>
            <a:lstStyle/>
            <a:p>
              <a:pPr defTabSz="685165" fontAlgn="auto">
                <a:spcBef>
                  <a:spcPts val="0"/>
                </a:spcBef>
                <a:spcAft>
                  <a:spcPts val="0"/>
                </a:spcAft>
              </a:pPr>
              <a:endParaRPr lang="zh-CN" altLang="zh-CN" sz="210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48" name="Rectangle 36"/>
          <p:cNvSpPr>
            <a:spLocks noChangeArrowheads="1"/>
          </p:cNvSpPr>
          <p:nvPr/>
        </p:nvSpPr>
        <p:spPr bwMode="auto">
          <a:xfrm>
            <a:off x="822434" y="234429"/>
            <a:ext cx="17331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r>
              <a:rPr lang="zh-CN" altLang="zh-CN" sz="2000" b="1" dirty="0">
                <a:latin typeface="微软雅黑" panose="020B0503020204020204" pitchFamily="34" charset="-122"/>
                <a:ea typeface="微软雅黑" panose="020B0503020204020204" pitchFamily="34" charset="-122"/>
              </a:rPr>
              <a:t>点击添加标题</a:t>
            </a:r>
            <a:endParaRPr lang="zh-CN" altLang="zh-CN" sz="2000"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595" y="183694"/>
            <a:ext cx="808746" cy="450845"/>
          </a:xfrm>
          <a:prstGeom prst="rect">
            <a:avLst/>
          </a:prstGeom>
        </p:spPr>
      </p:pic>
      <p:sp>
        <p:nvSpPr>
          <p:cNvPr id="54" name="TextBox 8"/>
          <p:cNvSpPr>
            <a:spLocks noChangeArrowheads="1"/>
          </p:cNvSpPr>
          <p:nvPr/>
        </p:nvSpPr>
        <p:spPr bwMode="auto">
          <a:xfrm>
            <a:off x="1433095" y="1434875"/>
            <a:ext cx="145302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p>
            <a:r>
              <a:rPr lang="zh-CN" altLang="en-US" sz="1600" b="1" dirty="0">
                <a:latin typeface="微软雅黑" panose="020B0503020204020204" pitchFamily="34" charset="-122"/>
                <a:ea typeface="微软雅黑" panose="020B0503020204020204" pitchFamily="34" charset="-122"/>
              </a:rPr>
              <a:t>点击添加标题</a:t>
            </a:r>
            <a:endParaRPr lang="zh-CN" altLang="en-US" sz="1600" dirty="0">
              <a:latin typeface="微软雅黑" panose="020B0503020204020204" pitchFamily="34" charset="-122"/>
              <a:ea typeface="微软雅黑" panose="020B0503020204020204" pitchFamily="34" charset="-122"/>
            </a:endParaRPr>
          </a:p>
        </p:txBody>
      </p:sp>
      <p:sp>
        <p:nvSpPr>
          <p:cNvPr id="55" name="TextBox 8"/>
          <p:cNvSpPr>
            <a:spLocks noChangeArrowheads="1"/>
          </p:cNvSpPr>
          <p:nvPr/>
        </p:nvSpPr>
        <p:spPr bwMode="auto">
          <a:xfrm>
            <a:off x="1443189" y="3594091"/>
            <a:ext cx="145302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p>
            <a:r>
              <a:rPr lang="zh-CN" altLang="en-US" sz="1600" b="1" dirty="0">
                <a:latin typeface="微软雅黑" panose="020B0503020204020204" pitchFamily="34" charset="-122"/>
                <a:ea typeface="微软雅黑" panose="020B0503020204020204" pitchFamily="34" charset="-122"/>
              </a:rPr>
              <a:t>点击添加标题</a:t>
            </a:r>
            <a:endParaRPr lang="zh-CN" altLang="en-US" sz="1600" dirty="0">
              <a:latin typeface="微软雅黑" panose="020B0503020204020204" pitchFamily="34" charset="-122"/>
              <a:ea typeface="微软雅黑" panose="020B0503020204020204" pitchFamily="34" charset="-122"/>
            </a:endParaRPr>
          </a:p>
        </p:txBody>
      </p:sp>
      <p:sp>
        <p:nvSpPr>
          <p:cNvPr id="56" name="TextBox 8"/>
          <p:cNvSpPr>
            <a:spLocks noChangeArrowheads="1"/>
          </p:cNvSpPr>
          <p:nvPr/>
        </p:nvSpPr>
        <p:spPr bwMode="auto">
          <a:xfrm>
            <a:off x="6167849" y="3394735"/>
            <a:ext cx="145302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p>
            <a:r>
              <a:rPr lang="zh-CN" altLang="en-US" sz="1600" b="1" dirty="0">
                <a:latin typeface="微软雅黑" panose="020B0503020204020204" pitchFamily="34" charset="-122"/>
                <a:ea typeface="微软雅黑" panose="020B0503020204020204" pitchFamily="34" charset="-122"/>
              </a:rPr>
              <a:t>点击添加标题</a:t>
            </a:r>
            <a:endParaRPr lang="zh-CN" altLang="en-US" sz="1600" dirty="0">
              <a:latin typeface="微软雅黑" panose="020B0503020204020204" pitchFamily="34" charset="-122"/>
              <a:ea typeface="微软雅黑" panose="020B0503020204020204" pitchFamily="34" charset="-122"/>
            </a:endParaRPr>
          </a:p>
        </p:txBody>
      </p:sp>
      <p:sp>
        <p:nvSpPr>
          <p:cNvPr id="57" name="TextBox 8"/>
          <p:cNvSpPr>
            <a:spLocks noChangeArrowheads="1"/>
          </p:cNvSpPr>
          <p:nvPr/>
        </p:nvSpPr>
        <p:spPr bwMode="auto">
          <a:xfrm>
            <a:off x="6307743" y="781835"/>
            <a:ext cx="145302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p>
            <a:r>
              <a:rPr lang="zh-CN" altLang="en-US" sz="1600" b="1" dirty="0">
                <a:latin typeface="微软雅黑" panose="020B0503020204020204" pitchFamily="34" charset="-122"/>
                <a:ea typeface="微软雅黑" panose="020B0503020204020204" pitchFamily="34" charset="-122"/>
              </a:rPr>
              <a:t>点击添加标题</a:t>
            </a:r>
            <a:endParaRPr lang="zh-CN" altLang="en-US" sz="16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000">
        <p14:prism isInverted="1"/>
      </p:transition>
    </mc:Choice>
    <mc:Fallback>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down)">
                                      <p:cBhvr>
                                        <p:cTn id="7" dur="500"/>
                                        <p:tgtEl>
                                          <p:spTgt spid="5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2" presetClass="entr" presetSubtype="8" fill="hold" grpId="0" nodeType="withEffect">
                                  <p:stCondLst>
                                    <p:cond delay="0"/>
                                  </p:stCondLst>
                                  <p:childTnLst>
                                    <p:set>
                                      <p:cBhvr>
                                        <p:cTn id="16" dur="1" fill="hold">
                                          <p:stCondLst>
                                            <p:cond delay="0"/>
                                          </p:stCondLst>
                                        </p:cTn>
                                        <p:tgtEl>
                                          <p:spTgt spid="48"/>
                                        </p:tgtEl>
                                        <p:attrNameLst>
                                          <p:attrName>style.visibility</p:attrName>
                                        </p:attrNameLst>
                                      </p:cBhvr>
                                      <p:to>
                                        <p:strVal val="visible"/>
                                      </p:to>
                                    </p:set>
                                    <p:anim calcmode="lin" valueType="num">
                                      <p:cBhvr additive="base">
                                        <p:cTn id="17" dur="500" fill="hold"/>
                                        <p:tgtEl>
                                          <p:spTgt spid="48"/>
                                        </p:tgtEl>
                                        <p:attrNameLst>
                                          <p:attrName>ppt_x</p:attrName>
                                        </p:attrNameLst>
                                      </p:cBhvr>
                                      <p:tavLst>
                                        <p:tav tm="0">
                                          <p:val>
                                            <p:strVal val="0-#ppt_w/2"/>
                                          </p:val>
                                        </p:tav>
                                        <p:tav tm="100000">
                                          <p:val>
                                            <p:strVal val="#ppt_x"/>
                                          </p:val>
                                        </p:tav>
                                      </p:tavLst>
                                    </p:anim>
                                    <p:anim calcmode="lin" valueType="num">
                                      <p:cBhvr additive="base">
                                        <p:cTn id="18" dur="500" fill="hold"/>
                                        <p:tgtEl>
                                          <p:spTgt spid="48"/>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22" presetClass="entr" presetSubtype="8"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childTnLst>
                          </p:cTn>
                        </p:par>
                        <p:par>
                          <p:cTn id="23" fill="hold">
                            <p:stCondLst>
                              <p:cond delay="1000"/>
                            </p:stCondLst>
                            <p:childTnLst>
                              <p:par>
                                <p:cTn id="24" presetID="22" presetClass="entr" presetSubtype="1"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up)">
                                      <p:cBhvr>
                                        <p:cTn id="26" dur="500"/>
                                        <p:tgtEl>
                                          <p:spTgt spid="4"/>
                                        </p:tgtEl>
                                      </p:cBhvr>
                                    </p:animEffect>
                                  </p:childTnLst>
                                </p:cTn>
                              </p:par>
                            </p:childTnLst>
                          </p:cTn>
                        </p:par>
                        <p:par>
                          <p:cTn id="27" fill="hold">
                            <p:stCondLst>
                              <p:cond delay="1500"/>
                            </p:stCondLst>
                            <p:childTnLst>
                              <p:par>
                                <p:cTn id="28" presetID="22" presetClass="entr" presetSubtype="8"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left)">
                                      <p:cBhvr>
                                        <p:cTn id="30" dur="500"/>
                                        <p:tgtEl>
                                          <p:spTgt spid="5"/>
                                        </p:tgtEl>
                                      </p:cBhvr>
                                    </p:animEffect>
                                  </p:childTnLst>
                                </p:cTn>
                              </p:par>
                              <p:par>
                                <p:cTn id="31" presetID="22" presetClass="entr" presetSubtype="4" fill="hold" nodeType="with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down)">
                                      <p:cBhvr>
                                        <p:cTn id="33" dur="5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grpId="0" nodeType="clickEffect">
                                  <p:stCondLst>
                                    <p:cond delay="0"/>
                                  </p:stCondLst>
                                  <p:childTnLst>
                                    <p:set>
                                      <p:cBhvr>
                                        <p:cTn id="37" dur="1" fill="hold">
                                          <p:stCondLst>
                                            <p:cond delay="0"/>
                                          </p:stCondLst>
                                        </p:cTn>
                                        <p:tgtEl>
                                          <p:spTgt spid="62"/>
                                        </p:tgtEl>
                                        <p:attrNameLst>
                                          <p:attrName>style.visibility</p:attrName>
                                        </p:attrNameLst>
                                      </p:cBhvr>
                                      <p:to>
                                        <p:strVal val="visible"/>
                                      </p:to>
                                    </p:set>
                                    <p:anim calcmode="lin" valueType="num">
                                      <p:cBhvr>
                                        <p:cTn id="38" dur="1000" fill="hold"/>
                                        <p:tgtEl>
                                          <p:spTgt spid="62"/>
                                        </p:tgtEl>
                                        <p:attrNameLst>
                                          <p:attrName>ppt_w</p:attrName>
                                        </p:attrNameLst>
                                      </p:cBhvr>
                                      <p:tavLst>
                                        <p:tav tm="0">
                                          <p:val>
                                            <p:fltVal val="0"/>
                                          </p:val>
                                        </p:tav>
                                        <p:tav tm="100000">
                                          <p:val>
                                            <p:strVal val="#ppt_w"/>
                                          </p:val>
                                        </p:tav>
                                      </p:tavLst>
                                    </p:anim>
                                    <p:anim calcmode="lin" valueType="num">
                                      <p:cBhvr>
                                        <p:cTn id="39" dur="1000" fill="hold"/>
                                        <p:tgtEl>
                                          <p:spTgt spid="62"/>
                                        </p:tgtEl>
                                        <p:attrNameLst>
                                          <p:attrName>ppt_h</p:attrName>
                                        </p:attrNameLst>
                                      </p:cBhvr>
                                      <p:tavLst>
                                        <p:tav tm="0">
                                          <p:val>
                                            <p:fltVal val="0"/>
                                          </p:val>
                                        </p:tav>
                                        <p:tav tm="100000">
                                          <p:val>
                                            <p:strVal val="#ppt_h"/>
                                          </p:val>
                                        </p:tav>
                                      </p:tavLst>
                                    </p:anim>
                                    <p:anim calcmode="lin" valueType="num">
                                      <p:cBhvr>
                                        <p:cTn id="40" dur="1000" fill="hold"/>
                                        <p:tgtEl>
                                          <p:spTgt spid="62"/>
                                        </p:tgtEl>
                                        <p:attrNameLst>
                                          <p:attrName>style.rotation</p:attrName>
                                        </p:attrNameLst>
                                      </p:cBhvr>
                                      <p:tavLst>
                                        <p:tav tm="0">
                                          <p:val>
                                            <p:fltVal val="90"/>
                                          </p:val>
                                        </p:tav>
                                        <p:tav tm="100000">
                                          <p:val>
                                            <p:fltVal val="0"/>
                                          </p:val>
                                        </p:tav>
                                      </p:tavLst>
                                    </p:anim>
                                    <p:animEffect transition="in" filter="fade">
                                      <p:cBhvr>
                                        <p:cTn id="41" dur="1000"/>
                                        <p:tgtEl>
                                          <p:spTgt spid="62"/>
                                        </p:tgtEl>
                                      </p:cBhvr>
                                    </p:animEffect>
                                  </p:childTnLst>
                                </p:cTn>
                              </p:par>
                              <p:par>
                                <p:cTn id="42" presetID="31" presetClass="entr" presetSubtype="0" fill="hold" grpId="0" nodeType="withEffect">
                                  <p:stCondLst>
                                    <p:cond delay="0"/>
                                  </p:stCondLst>
                                  <p:childTnLst>
                                    <p:set>
                                      <p:cBhvr>
                                        <p:cTn id="43" dur="1" fill="hold">
                                          <p:stCondLst>
                                            <p:cond delay="0"/>
                                          </p:stCondLst>
                                        </p:cTn>
                                        <p:tgtEl>
                                          <p:spTgt spid="63"/>
                                        </p:tgtEl>
                                        <p:attrNameLst>
                                          <p:attrName>style.visibility</p:attrName>
                                        </p:attrNameLst>
                                      </p:cBhvr>
                                      <p:to>
                                        <p:strVal val="visible"/>
                                      </p:to>
                                    </p:set>
                                    <p:anim calcmode="lin" valueType="num">
                                      <p:cBhvr>
                                        <p:cTn id="44" dur="1000" fill="hold"/>
                                        <p:tgtEl>
                                          <p:spTgt spid="63"/>
                                        </p:tgtEl>
                                        <p:attrNameLst>
                                          <p:attrName>ppt_w</p:attrName>
                                        </p:attrNameLst>
                                      </p:cBhvr>
                                      <p:tavLst>
                                        <p:tav tm="0">
                                          <p:val>
                                            <p:fltVal val="0"/>
                                          </p:val>
                                        </p:tav>
                                        <p:tav tm="100000">
                                          <p:val>
                                            <p:strVal val="#ppt_w"/>
                                          </p:val>
                                        </p:tav>
                                      </p:tavLst>
                                    </p:anim>
                                    <p:anim calcmode="lin" valueType="num">
                                      <p:cBhvr>
                                        <p:cTn id="45" dur="1000" fill="hold"/>
                                        <p:tgtEl>
                                          <p:spTgt spid="63"/>
                                        </p:tgtEl>
                                        <p:attrNameLst>
                                          <p:attrName>ppt_h</p:attrName>
                                        </p:attrNameLst>
                                      </p:cBhvr>
                                      <p:tavLst>
                                        <p:tav tm="0">
                                          <p:val>
                                            <p:fltVal val="0"/>
                                          </p:val>
                                        </p:tav>
                                        <p:tav tm="100000">
                                          <p:val>
                                            <p:strVal val="#ppt_h"/>
                                          </p:val>
                                        </p:tav>
                                      </p:tavLst>
                                    </p:anim>
                                    <p:anim calcmode="lin" valueType="num">
                                      <p:cBhvr>
                                        <p:cTn id="46" dur="1000" fill="hold"/>
                                        <p:tgtEl>
                                          <p:spTgt spid="63"/>
                                        </p:tgtEl>
                                        <p:attrNameLst>
                                          <p:attrName>style.rotation</p:attrName>
                                        </p:attrNameLst>
                                      </p:cBhvr>
                                      <p:tavLst>
                                        <p:tav tm="0">
                                          <p:val>
                                            <p:fltVal val="90"/>
                                          </p:val>
                                        </p:tav>
                                        <p:tav tm="100000">
                                          <p:val>
                                            <p:fltVal val="0"/>
                                          </p:val>
                                        </p:tav>
                                      </p:tavLst>
                                    </p:anim>
                                    <p:animEffect transition="in" filter="fade">
                                      <p:cBhvr>
                                        <p:cTn id="47" dur="1000"/>
                                        <p:tgtEl>
                                          <p:spTgt spid="63"/>
                                        </p:tgtEl>
                                      </p:cBhvr>
                                    </p:animEffect>
                                  </p:childTnLst>
                                </p:cTn>
                              </p:par>
                              <p:par>
                                <p:cTn id="48" presetID="31" presetClass="entr" presetSubtype="0" fill="hold" grpId="0" nodeType="withEffect">
                                  <p:stCondLst>
                                    <p:cond delay="0"/>
                                  </p:stCondLst>
                                  <p:childTnLst>
                                    <p:set>
                                      <p:cBhvr>
                                        <p:cTn id="49" dur="1" fill="hold">
                                          <p:stCondLst>
                                            <p:cond delay="0"/>
                                          </p:stCondLst>
                                        </p:cTn>
                                        <p:tgtEl>
                                          <p:spTgt spid="72"/>
                                        </p:tgtEl>
                                        <p:attrNameLst>
                                          <p:attrName>style.visibility</p:attrName>
                                        </p:attrNameLst>
                                      </p:cBhvr>
                                      <p:to>
                                        <p:strVal val="visible"/>
                                      </p:to>
                                    </p:set>
                                    <p:anim calcmode="lin" valueType="num">
                                      <p:cBhvr>
                                        <p:cTn id="50" dur="1000" fill="hold"/>
                                        <p:tgtEl>
                                          <p:spTgt spid="72"/>
                                        </p:tgtEl>
                                        <p:attrNameLst>
                                          <p:attrName>ppt_w</p:attrName>
                                        </p:attrNameLst>
                                      </p:cBhvr>
                                      <p:tavLst>
                                        <p:tav tm="0">
                                          <p:val>
                                            <p:fltVal val="0"/>
                                          </p:val>
                                        </p:tav>
                                        <p:tav tm="100000">
                                          <p:val>
                                            <p:strVal val="#ppt_w"/>
                                          </p:val>
                                        </p:tav>
                                      </p:tavLst>
                                    </p:anim>
                                    <p:anim calcmode="lin" valueType="num">
                                      <p:cBhvr>
                                        <p:cTn id="51" dur="1000" fill="hold"/>
                                        <p:tgtEl>
                                          <p:spTgt spid="72"/>
                                        </p:tgtEl>
                                        <p:attrNameLst>
                                          <p:attrName>ppt_h</p:attrName>
                                        </p:attrNameLst>
                                      </p:cBhvr>
                                      <p:tavLst>
                                        <p:tav tm="0">
                                          <p:val>
                                            <p:fltVal val="0"/>
                                          </p:val>
                                        </p:tav>
                                        <p:tav tm="100000">
                                          <p:val>
                                            <p:strVal val="#ppt_h"/>
                                          </p:val>
                                        </p:tav>
                                      </p:tavLst>
                                    </p:anim>
                                    <p:anim calcmode="lin" valueType="num">
                                      <p:cBhvr>
                                        <p:cTn id="52" dur="1000" fill="hold"/>
                                        <p:tgtEl>
                                          <p:spTgt spid="72"/>
                                        </p:tgtEl>
                                        <p:attrNameLst>
                                          <p:attrName>style.rotation</p:attrName>
                                        </p:attrNameLst>
                                      </p:cBhvr>
                                      <p:tavLst>
                                        <p:tav tm="0">
                                          <p:val>
                                            <p:fltVal val="90"/>
                                          </p:val>
                                        </p:tav>
                                        <p:tav tm="100000">
                                          <p:val>
                                            <p:fltVal val="0"/>
                                          </p:val>
                                        </p:tav>
                                      </p:tavLst>
                                    </p:anim>
                                    <p:animEffect transition="in" filter="fade">
                                      <p:cBhvr>
                                        <p:cTn id="53" dur="1000"/>
                                        <p:tgtEl>
                                          <p:spTgt spid="72"/>
                                        </p:tgtEl>
                                      </p:cBhvr>
                                    </p:animEffect>
                                  </p:childTnLst>
                                </p:cTn>
                              </p:par>
                              <p:par>
                                <p:cTn id="54" presetID="31" presetClass="entr" presetSubtype="0" fill="hold" grpId="0" nodeType="withEffect">
                                  <p:stCondLst>
                                    <p:cond delay="0"/>
                                  </p:stCondLst>
                                  <p:childTnLst>
                                    <p:set>
                                      <p:cBhvr>
                                        <p:cTn id="55" dur="1" fill="hold">
                                          <p:stCondLst>
                                            <p:cond delay="0"/>
                                          </p:stCondLst>
                                        </p:cTn>
                                        <p:tgtEl>
                                          <p:spTgt spid="73"/>
                                        </p:tgtEl>
                                        <p:attrNameLst>
                                          <p:attrName>style.visibility</p:attrName>
                                        </p:attrNameLst>
                                      </p:cBhvr>
                                      <p:to>
                                        <p:strVal val="visible"/>
                                      </p:to>
                                    </p:set>
                                    <p:anim calcmode="lin" valueType="num">
                                      <p:cBhvr>
                                        <p:cTn id="56" dur="1000" fill="hold"/>
                                        <p:tgtEl>
                                          <p:spTgt spid="73"/>
                                        </p:tgtEl>
                                        <p:attrNameLst>
                                          <p:attrName>ppt_w</p:attrName>
                                        </p:attrNameLst>
                                      </p:cBhvr>
                                      <p:tavLst>
                                        <p:tav tm="0">
                                          <p:val>
                                            <p:fltVal val="0"/>
                                          </p:val>
                                        </p:tav>
                                        <p:tav tm="100000">
                                          <p:val>
                                            <p:strVal val="#ppt_w"/>
                                          </p:val>
                                        </p:tav>
                                      </p:tavLst>
                                    </p:anim>
                                    <p:anim calcmode="lin" valueType="num">
                                      <p:cBhvr>
                                        <p:cTn id="57" dur="1000" fill="hold"/>
                                        <p:tgtEl>
                                          <p:spTgt spid="73"/>
                                        </p:tgtEl>
                                        <p:attrNameLst>
                                          <p:attrName>ppt_h</p:attrName>
                                        </p:attrNameLst>
                                      </p:cBhvr>
                                      <p:tavLst>
                                        <p:tav tm="0">
                                          <p:val>
                                            <p:fltVal val="0"/>
                                          </p:val>
                                        </p:tav>
                                        <p:tav tm="100000">
                                          <p:val>
                                            <p:strVal val="#ppt_h"/>
                                          </p:val>
                                        </p:tav>
                                      </p:tavLst>
                                    </p:anim>
                                    <p:anim calcmode="lin" valueType="num">
                                      <p:cBhvr>
                                        <p:cTn id="58" dur="1000" fill="hold"/>
                                        <p:tgtEl>
                                          <p:spTgt spid="73"/>
                                        </p:tgtEl>
                                        <p:attrNameLst>
                                          <p:attrName>style.rotation</p:attrName>
                                        </p:attrNameLst>
                                      </p:cBhvr>
                                      <p:tavLst>
                                        <p:tav tm="0">
                                          <p:val>
                                            <p:fltVal val="90"/>
                                          </p:val>
                                        </p:tav>
                                        <p:tav tm="100000">
                                          <p:val>
                                            <p:fltVal val="0"/>
                                          </p:val>
                                        </p:tav>
                                      </p:tavLst>
                                    </p:anim>
                                    <p:animEffect transition="in" filter="fade">
                                      <p:cBhvr>
                                        <p:cTn id="59" dur="1000"/>
                                        <p:tgtEl>
                                          <p:spTgt spid="73"/>
                                        </p:tgtEl>
                                      </p:cBhvr>
                                    </p:animEffect>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nodeType="clickEffect">
                                  <p:stCondLst>
                                    <p:cond delay="0"/>
                                  </p:stCondLst>
                                  <p:childTnLst>
                                    <p:set>
                                      <p:cBhvr>
                                        <p:cTn id="63" dur="1" fill="hold">
                                          <p:stCondLst>
                                            <p:cond delay="0"/>
                                          </p:stCondLst>
                                        </p:cTn>
                                        <p:tgtEl>
                                          <p:spTgt spid="118"/>
                                        </p:tgtEl>
                                        <p:attrNameLst>
                                          <p:attrName>style.visibility</p:attrName>
                                        </p:attrNameLst>
                                      </p:cBhvr>
                                      <p:to>
                                        <p:strVal val="visible"/>
                                      </p:to>
                                    </p:set>
                                    <p:anim calcmode="lin" valueType="num">
                                      <p:cBhvr additive="base">
                                        <p:cTn id="64" dur="500" fill="hold"/>
                                        <p:tgtEl>
                                          <p:spTgt spid="118"/>
                                        </p:tgtEl>
                                        <p:attrNameLst>
                                          <p:attrName>ppt_x</p:attrName>
                                        </p:attrNameLst>
                                      </p:cBhvr>
                                      <p:tavLst>
                                        <p:tav tm="0">
                                          <p:val>
                                            <p:strVal val="#ppt_x"/>
                                          </p:val>
                                        </p:tav>
                                        <p:tav tm="100000">
                                          <p:val>
                                            <p:strVal val="#ppt_x"/>
                                          </p:val>
                                        </p:tav>
                                      </p:tavLst>
                                    </p:anim>
                                    <p:anim calcmode="lin" valueType="num">
                                      <p:cBhvr additive="base">
                                        <p:cTn id="65" dur="500" fill="hold"/>
                                        <p:tgtEl>
                                          <p:spTgt spid="118"/>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57"/>
                                        </p:tgtEl>
                                        <p:attrNameLst>
                                          <p:attrName>style.visibility</p:attrName>
                                        </p:attrNameLst>
                                      </p:cBhvr>
                                      <p:to>
                                        <p:strVal val="visible"/>
                                      </p:to>
                                    </p:set>
                                    <p:anim calcmode="lin" valueType="num">
                                      <p:cBhvr additive="base">
                                        <p:cTn id="68" dur="500" fill="hold"/>
                                        <p:tgtEl>
                                          <p:spTgt spid="57"/>
                                        </p:tgtEl>
                                        <p:attrNameLst>
                                          <p:attrName>ppt_x</p:attrName>
                                        </p:attrNameLst>
                                      </p:cBhvr>
                                      <p:tavLst>
                                        <p:tav tm="0">
                                          <p:val>
                                            <p:strVal val="#ppt_x"/>
                                          </p:val>
                                        </p:tav>
                                        <p:tav tm="100000">
                                          <p:val>
                                            <p:strVal val="#ppt_x"/>
                                          </p:val>
                                        </p:tav>
                                      </p:tavLst>
                                    </p:anim>
                                    <p:anim calcmode="lin" valueType="num">
                                      <p:cBhvr additive="base">
                                        <p:cTn id="69" dur="500" fill="hold"/>
                                        <p:tgtEl>
                                          <p:spTgt spid="57"/>
                                        </p:tgtEl>
                                        <p:attrNameLst>
                                          <p:attrName>ppt_y</p:attrName>
                                        </p:attrNameLst>
                                      </p:cBhvr>
                                      <p:tavLst>
                                        <p:tav tm="0">
                                          <p:val>
                                            <p:strVal val="1+#ppt_h/2"/>
                                          </p:val>
                                        </p:tav>
                                        <p:tav tm="100000">
                                          <p:val>
                                            <p:strVal val="#ppt_y"/>
                                          </p:val>
                                        </p:tav>
                                      </p:tavLst>
                                    </p:anim>
                                  </p:childTnLst>
                                </p:cTn>
                              </p:par>
                              <p:par>
                                <p:cTn id="70" presetID="2" presetClass="entr" presetSubtype="4" fill="hold" nodeType="withEffect">
                                  <p:stCondLst>
                                    <p:cond delay="0"/>
                                  </p:stCondLst>
                                  <p:childTnLst>
                                    <p:set>
                                      <p:cBhvr>
                                        <p:cTn id="71" dur="1" fill="hold">
                                          <p:stCondLst>
                                            <p:cond delay="0"/>
                                          </p:stCondLst>
                                        </p:cTn>
                                        <p:tgtEl>
                                          <p:spTgt spid="11"/>
                                        </p:tgtEl>
                                        <p:attrNameLst>
                                          <p:attrName>style.visibility</p:attrName>
                                        </p:attrNameLst>
                                      </p:cBhvr>
                                      <p:to>
                                        <p:strVal val="visible"/>
                                      </p:to>
                                    </p:set>
                                    <p:anim calcmode="lin" valueType="num">
                                      <p:cBhvr additive="base">
                                        <p:cTn id="72" dur="500" fill="hold"/>
                                        <p:tgtEl>
                                          <p:spTgt spid="11"/>
                                        </p:tgtEl>
                                        <p:attrNameLst>
                                          <p:attrName>ppt_x</p:attrName>
                                        </p:attrNameLst>
                                      </p:cBhvr>
                                      <p:tavLst>
                                        <p:tav tm="0">
                                          <p:val>
                                            <p:strVal val="#ppt_x"/>
                                          </p:val>
                                        </p:tav>
                                        <p:tav tm="100000">
                                          <p:val>
                                            <p:strVal val="#ppt_x"/>
                                          </p:val>
                                        </p:tav>
                                      </p:tavLst>
                                    </p:anim>
                                    <p:anim calcmode="lin" valueType="num">
                                      <p:cBhvr additive="base">
                                        <p:cTn id="73" dur="500" fill="hold"/>
                                        <p:tgtEl>
                                          <p:spTgt spid="11"/>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54"/>
                                        </p:tgtEl>
                                        <p:attrNameLst>
                                          <p:attrName>style.visibility</p:attrName>
                                        </p:attrNameLst>
                                      </p:cBhvr>
                                      <p:to>
                                        <p:strVal val="visible"/>
                                      </p:to>
                                    </p:set>
                                    <p:anim calcmode="lin" valueType="num">
                                      <p:cBhvr additive="base">
                                        <p:cTn id="76" dur="500" fill="hold"/>
                                        <p:tgtEl>
                                          <p:spTgt spid="54"/>
                                        </p:tgtEl>
                                        <p:attrNameLst>
                                          <p:attrName>ppt_x</p:attrName>
                                        </p:attrNameLst>
                                      </p:cBhvr>
                                      <p:tavLst>
                                        <p:tav tm="0">
                                          <p:val>
                                            <p:strVal val="#ppt_x"/>
                                          </p:val>
                                        </p:tav>
                                        <p:tav tm="100000">
                                          <p:val>
                                            <p:strVal val="#ppt_x"/>
                                          </p:val>
                                        </p:tav>
                                      </p:tavLst>
                                    </p:anim>
                                    <p:anim calcmode="lin" valueType="num">
                                      <p:cBhvr additive="base">
                                        <p:cTn id="77" dur="500" fill="hold"/>
                                        <p:tgtEl>
                                          <p:spTgt spid="54"/>
                                        </p:tgtEl>
                                        <p:attrNameLst>
                                          <p:attrName>ppt_y</p:attrName>
                                        </p:attrNameLst>
                                      </p:cBhvr>
                                      <p:tavLst>
                                        <p:tav tm="0">
                                          <p:val>
                                            <p:strVal val="1+#ppt_h/2"/>
                                          </p:val>
                                        </p:tav>
                                        <p:tav tm="100000">
                                          <p:val>
                                            <p:strVal val="#ppt_y"/>
                                          </p:val>
                                        </p:tav>
                                      </p:tavLst>
                                    </p:anim>
                                  </p:childTnLst>
                                </p:cTn>
                              </p:par>
                              <p:par>
                                <p:cTn id="78" presetID="2" presetClass="entr" presetSubtype="4" fill="hold" grpId="0" nodeType="withEffect">
                                  <p:stCondLst>
                                    <p:cond delay="0"/>
                                  </p:stCondLst>
                                  <p:childTnLst>
                                    <p:set>
                                      <p:cBhvr>
                                        <p:cTn id="79" dur="1" fill="hold">
                                          <p:stCondLst>
                                            <p:cond delay="0"/>
                                          </p:stCondLst>
                                        </p:cTn>
                                        <p:tgtEl>
                                          <p:spTgt spid="115"/>
                                        </p:tgtEl>
                                        <p:attrNameLst>
                                          <p:attrName>style.visibility</p:attrName>
                                        </p:attrNameLst>
                                      </p:cBhvr>
                                      <p:to>
                                        <p:strVal val="visible"/>
                                      </p:to>
                                    </p:set>
                                    <p:anim calcmode="lin" valueType="num">
                                      <p:cBhvr additive="base">
                                        <p:cTn id="80" dur="500" fill="hold"/>
                                        <p:tgtEl>
                                          <p:spTgt spid="115"/>
                                        </p:tgtEl>
                                        <p:attrNameLst>
                                          <p:attrName>ppt_x</p:attrName>
                                        </p:attrNameLst>
                                      </p:cBhvr>
                                      <p:tavLst>
                                        <p:tav tm="0">
                                          <p:val>
                                            <p:strVal val="#ppt_x"/>
                                          </p:val>
                                        </p:tav>
                                        <p:tav tm="100000">
                                          <p:val>
                                            <p:strVal val="#ppt_x"/>
                                          </p:val>
                                        </p:tav>
                                      </p:tavLst>
                                    </p:anim>
                                    <p:anim calcmode="lin" valueType="num">
                                      <p:cBhvr additive="base">
                                        <p:cTn id="81" dur="500" fill="hold"/>
                                        <p:tgtEl>
                                          <p:spTgt spid="115"/>
                                        </p:tgtEl>
                                        <p:attrNameLst>
                                          <p:attrName>ppt_y</p:attrName>
                                        </p:attrNameLst>
                                      </p:cBhvr>
                                      <p:tavLst>
                                        <p:tav tm="0">
                                          <p:val>
                                            <p:strVal val="1+#ppt_h/2"/>
                                          </p:val>
                                        </p:tav>
                                        <p:tav tm="100000">
                                          <p:val>
                                            <p:strVal val="#ppt_y"/>
                                          </p:val>
                                        </p:tav>
                                      </p:tavLst>
                                    </p:anim>
                                  </p:childTnLst>
                                </p:cTn>
                              </p:par>
                              <p:par>
                                <p:cTn id="82" presetID="2" presetClass="entr" presetSubtype="4" fill="hold" grpId="0" nodeType="withEffect">
                                  <p:stCondLst>
                                    <p:cond delay="0"/>
                                  </p:stCondLst>
                                  <p:childTnLst>
                                    <p:set>
                                      <p:cBhvr>
                                        <p:cTn id="83" dur="1" fill="hold">
                                          <p:stCondLst>
                                            <p:cond delay="0"/>
                                          </p:stCondLst>
                                        </p:cTn>
                                        <p:tgtEl>
                                          <p:spTgt spid="55"/>
                                        </p:tgtEl>
                                        <p:attrNameLst>
                                          <p:attrName>style.visibility</p:attrName>
                                        </p:attrNameLst>
                                      </p:cBhvr>
                                      <p:to>
                                        <p:strVal val="visible"/>
                                      </p:to>
                                    </p:set>
                                    <p:anim calcmode="lin" valueType="num">
                                      <p:cBhvr additive="base">
                                        <p:cTn id="84" dur="500" fill="hold"/>
                                        <p:tgtEl>
                                          <p:spTgt spid="55"/>
                                        </p:tgtEl>
                                        <p:attrNameLst>
                                          <p:attrName>ppt_x</p:attrName>
                                        </p:attrNameLst>
                                      </p:cBhvr>
                                      <p:tavLst>
                                        <p:tav tm="0">
                                          <p:val>
                                            <p:strVal val="#ppt_x"/>
                                          </p:val>
                                        </p:tav>
                                        <p:tav tm="100000">
                                          <p:val>
                                            <p:strVal val="#ppt_x"/>
                                          </p:val>
                                        </p:tav>
                                      </p:tavLst>
                                    </p:anim>
                                    <p:anim calcmode="lin" valueType="num">
                                      <p:cBhvr additive="base">
                                        <p:cTn id="85" dur="500" fill="hold"/>
                                        <p:tgtEl>
                                          <p:spTgt spid="55"/>
                                        </p:tgtEl>
                                        <p:attrNameLst>
                                          <p:attrName>ppt_y</p:attrName>
                                        </p:attrNameLst>
                                      </p:cBhvr>
                                      <p:tavLst>
                                        <p:tav tm="0">
                                          <p:val>
                                            <p:strVal val="1+#ppt_h/2"/>
                                          </p:val>
                                        </p:tav>
                                        <p:tav tm="100000">
                                          <p:val>
                                            <p:strVal val="#ppt_y"/>
                                          </p:val>
                                        </p:tav>
                                      </p:tavLst>
                                    </p:anim>
                                  </p:childTnLst>
                                </p:cTn>
                              </p:par>
                              <p:par>
                                <p:cTn id="86" presetID="2" presetClass="entr" presetSubtype="4" fill="hold" grpId="0" nodeType="withEffect">
                                  <p:stCondLst>
                                    <p:cond delay="0"/>
                                  </p:stCondLst>
                                  <p:childTnLst>
                                    <p:set>
                                      <p:cBhvr>
                                        <p:cTn id="87" dur="1" fill="hold">
                                          <p:stCondLst>
                                            <p:cond delay="0"/>
                                          </p:stCondLst>
                                        </p:cTn>
                                        <p:tgtEl>
                                          <p:spTgt spid="105"/>
                                        </p:tgtEl>
                                        <p:attrNameLst>
                                          <p:attrName>style.visibility</p:attrName>
                                        </p:attrNameLst>
                                      </p:cBhvr>
                                      <p:to>
                                        <p:strVal val="visible"/>
                                      </p:to>
                                    </p:set>
                                    <p:anim calcmode="lin" valueType="num">
                                      <p:cBhvr additive="base">
                                        <p:cTn id="88" dur="500" fill="hold"/>
                                        <p:tgtEl>
                                          <p:spTgt spid="105"/>
                                        </p:tgtEl>
                                        <p:attrNameLst>
                                          <p:attrName>ppt_x</p:attrName>
                                        </p:attrNameLst>
                                      </p:cBhvr>
                                      <p:tavLst>
                                        <p:tav tm="0">
                                          <p:val>
                                            <p:strVal val="#ppt_x"/>
                                          </p:val>
                                        </p:tav>
                                        <p:tav tm="100000">
                                          <p:val>
                                            <p:strVal val="#ppt_x"/>
                                          </p:val>
                                        </p:tav>
                                      </p:tavLst>
                                    </p:anim>
                                    <p:anim calcmode="lin" valueType="num">
                                      <p:cBhvr additive="base">
                                        <p:cTn id="89" dur="500" fill="hold"/>
                                        <p:tgtEl>
                                          <p:spTgt spid="105"/>
                                        </p:tgtEl>
                                        <p:attrNameLst>
                                          <p:attrName>ppt_y</p:attrName>
                                        </p:attrNameLst>
                                      </p:cBhvr>
                                      <p:tavLst>
                                        <p:tav tm="0">
                                          <p:val>
                                            <p:strVal val="1+#ppt_h/2"/>
                                          </p:val>
                                        </p:tav>
                                        <p:tav tm="100000">
                                          <p:val>
                                            <p:strVal val="#ppt_y"/>
                                          </p:val>
                                        </p:tav>
                                      </p:tavLst>
                                    </p:anim>
                                  </p:childTnLst>
                                </p:cTn>
                              </p:par>
                              <p:par>
                                <p:cTn id="90" presetID="2" presetClass="entr" presetSubtype="4" fill="hold" grpId="0" nodeType="withEffect">
                                  <p:stCondLst>
                                    <p:cond delay="0"/>
                                  </p:stCondLst>
                                  <p:childTnLst>
                                    <p:set>
                                      <p:cBhvr>
                                        <p:cTn id="91" dur="1" fill="hold">
                                          <p:stCondLst>
                                            <p:cond delay="0"/>
                                          </p:stCondLst>
                                        </p:cTn>
                                        <p:tgtEl>
                                          <p:spTgt spid="56"/>
                                        </p:tgtEl>
                                        <p:attrNameLst>
                                          <p:attrName>style.visibility</p:attrName>
                                        </p:attrNameLst>
                                      </p:cBhvr>
                                      <p:to>
                                        <p:strVal val="visible"/>
                                      </p:to>
                                    </p:set>
                                    <p:anim calcmode="lin" valueType="num">
                                      <p:cBhvr additive="base">
                                        <p:cTn id="92" dur="500" fill="hold"/>
                                        <p:tgtEl>
                                          <p:spTgt spid="56"/>
                                        </p:tgtEl>
                                        <p:attrNameLst>
                                          <p:attrName>ppt_x</p:attrName>
                                        </p:attrNameLst>
                                      </p:cBhvr>
                                      <p:tavLst>
                                        <p:tav tm="0">
                                          <p:val>
                                            <p:strVal val="#ppt_x"/>
                                          </p:val>
                                        </p:tav>
                                        <p:tav tm="100000">
                                          <p:val>
                                            <p:strVal val="#ppt_x"/>
                                          </p:val>
                                        </p:tav>
                                      </p:tavLst>
                                    </p:anim>
                                    <p:anim calcmode="lin" valueType="num">
                                      <p:cBhvr additive="base">
                                        <p:cTn id="93"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3" grpId="0"/>
      <p:bldP spid="72" grpId="0"/>
      <p:bldP spid="73" grpId="0"/>
      <p:bldP spid="105" grpId="0"/>
      <p:bldP spid="115" grpId="0"/>
      <p:bldP spid="48" grpId="0"/>
      <p:bldP spid="54" grpId="0"/>
      <p:bldP spid="55" grpId="0"/>
      <p:bldP spid="56" grpId="0"/>
      <p:bldP spid="5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378771" y="1446292"/>
            <a:ext cx="2663812" cy="2742902"/>
            <a:chOff x="8260464" y="2404411"/>
            <a:chExt cx="3551747" cy="3657202"/>
          </a:xfrm>
        </p:grpSpPr>
        <p:sp>
          <p:nvSpPr>
            <p:cNvPr id="43" name="TextBox 42"/>
            <p:cNvSpPr txBox="1"/>
            <p:nvPr/>
          </p:nvSpPr>
          <p:spPr>
            <a:xfrm>
              <a:off x="8260464" y="2956762"/>
              <a:ext cx="3066139" cy="1323428"/>
            </a:xfrm>
            <a:prstGeom prst="rect">
              <a:avLst/>
            </a:prstGeom>
            <a:noFill/>
          </p:spPr>
          <p:txBody>
            <a:bodyPr wrap="square" lIns="68573" tIns="34286" rIns="68573" bIns="34286" rtlCol="0">
              <a:spAutoFit/>
            </a:bodyPr>
            <a:lstStyle/>
            <a:p>
              <a:pPr algn="r" defTabSz="685165" fontAlgn="auto">
                <a:spcBef>
                  <a:spcPts val="0"/>
                </a:spcBef>
                <a:spcAft>
                  <a:spcPts val="0"/>
                </a:spcAft>
              </a:pP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10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altLang="zh-CN" sz="1000" dirty="0">
                <a:latin typeface="微软雅黑" panose="020B0503020204020204" pitchFamily="34" charset="-122"/>
                <a:ea typeface="微软雅黑" panose="020B0503020204020204" pitchFamily="34" charset="-122"/>
                <a:sym typeface="微软雅黑" panose="020B0503020204020204" pitchFamily="34" charset="-122"/>
              </a:endParaRPr>
            </a:p>
            <a:p>
              <a:pPr algn="r" defTabSz="685165" fontAlgn="auto">
                <a:spcBef>
                  <a:spcPts val="0"/>
                </a:spcBef>
                <a:spcAft>
                  <a:spcPts val="0"/>
                </a:spcAft>
              </a:pP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10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点击此处添加文字点击此处添加文字</a:t>
              </a:r>
              <a:r>
                <a:rPr lang="en-US" altLang="zh-CN" sz="10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altLang="zh-CN" sz="1000" dirty="0">
                <a:latin typeface="微软雅黑" panose="020B0503020204020204" pitchFamily="34" charset="-122"/>
                <a:ea typeface="微软雅黑" panose="020B0503020204020204" pitchFamily="34" charset="-122"/>
                <a:sym typeface="微软雅黑" panose="020B0503020204020204" pitchFamily="34" charset="-122"/>
              </a:endParaRPr>
            </a:p>
            <a:p>
              <a:pPr algn="r" defTabSz="685165" fontAlgn="auto">
                <a:spcBef>
                  <a:spcPts val="0"/>
                </a:spcBef>
                <a:spcAft>
                  <a:spcPts val="0"/>
                </a:spcAft>
              </a:pP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10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altLang="zh-CN" sz="1000" dirty="0">
                <a:latin typeface="微软雅黑" panose="020B0503020204020204" pitchFamily="34" charset="-122"/>
                <a:ea typeface="微软雅黑" panose="020B0503020204020204" pitchFamily="34" charset="-122"/>
                <a:sym typeface="微软雅黑" panose="020B0503020204020204" pitchFamily="34" charset="-122"/>
              </a:endParaRPr>
            </a:p>
            <a:p>
              <a:pPr algn="r" defTabSz="685165" fontAlgn="auto">
                <a:spcBef>
                  <a:spcPts val="0"/>
                </a:spcBef>
                <a:spcAft>
                  <a:spcPts val="0"/>
                </a:spcAft>
              </a:pPr>
              <a:endParaRPr lang="zh-CN" altLang="en-US" sz="1000" dirty="0">
                <a:latin typeface="微软雅黑" panose="020B0503020204020204" pitchFamily="34" charset="-122"/>
                <a:ea typeface="微软雅黑" panose="020B0503020204020204" pitchFamily="34" charset="-122"/>
                <a:sym typeface="微软雅黑" panose="020B0503020204020204" pitchFamily="34" charset="-122"/>
              </a:endParaRPr>
            </a:p>
            <a:p>
              <a:pPr algn="r" defTabSz="685165" fontAlgn="auto">
                <a:spcBef>
                  <a:spcPts val="0"/>
                </a:spcBef>
                <a:spcAft>
                  <a:spcPts val="0"/>
                </a:spcAft>
              </a:pPr>
              <a:endParaRPr lang="en-US" altLang="zh-CN" sz="10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 name="TextBox 43"/>
            <p:cNvSpPr txBox="1"/>
            <p:nvPr/>
          </p:nvSpPr>
          <p:spPr>
            <a:xfrm>
              <a:off x="9168514" y="2459015"/>
              <a:ext cx="2475319" cy="369332"/>
            </a:xfrm>
            <a:prstGeom prst="rect">
              <a:avLst/>
            </a:prstGeom>
            <a:noFill/>
          </p:spPr>
          <p:txBody>
            <a:bodyPr wrap="square" lIns="68573" tIns="0" rIns="68573" bIns="0" rtlCol="0" anchor="t">
              <a:spAutoFit/>
            </a:bodyPr>
            <a:lstStyle/>
            <a:p>
              <a:r>
                <a:rPr lang="zh-CN" altLang="en-US" b="1" dirty="0">
                  <a:latin typeface="微软雅黑" panose="020B0503020204020204" pitchFamily="34" charset="-122"/>
                  <a:ea typeface="微软雅黑" panose="020B0503020204020204" pitchFamily="34" charset="-122"/>
                </a:rPr>
                <a:t>点击添加标题</a:t>
              </a:r>
              <a:endParaRPr lang="zh-CN" altLang="en-US" dirty="0">
                <a:latin typeface="微软雅黑" panose="020B0503020204020204" pitchFamily="34" charset="-122"/>
                <a:ea typeface="微软雅黑" panose="020B0503020204020204" pitchFamily="34" charset="-122"/>
              </a:endParaRPr>
            </a:p>
          </p:txBody>
        </p:sp>
        <p:sp>
          <p:nvSpPr>
            <p:cNvPr id="47" name="TextBox 46"/>
            <p:cNvSpPr txBox="1"/>
            <p:nvPr/>
          </p:nvSpPr>
          <p:spPr>
            <a:xfrm>
              <a:off x="8554963" y="4861296"/>
              <a:ext cx="2710160" cy="1200317"/>
            </a:xfrm>
            <a:prstGeom prst="rect">
              <a:avLst/>
            </a:prstGeom>
            <a:noFill/>
          </p:spPr>
          <p:txBody>
            <a:bodyPr wrap="square" lIns="68573" tIns="34286" rIns="68573" bIns="34286" rtlCol="0">
              <a:spAutoFit/>
            </a:bodyPr>
            <a:lstStyle/>
            <a:p>
              <a:pPr algn="r" defTabSz="685165" fontAlgn="auto">
                <a:spcBef>
                  <a:spcPts val="0"/>
                </a:spcBef>
                <a:spcAft>
                  <a:spcPts val="0"/>
                </a:spcAft>
              </a:pP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altLang="zh-CN" sz="900" dirty="0">
                <a:latin typeface="微软雅黑" panose="020B0503020204020204" pitchFamily="34" charset="-122"/>
                <a:ea typeface="微软雅黑" panose="020B0503020204020204" pitchFamily="34" charset="-122"/>
                <a:sym typeface="微软雅黑" panose="020B0503020204020204" pitchFamily="34" charset="-122"/>
              </a:endParaRPr>
            </a:p>
            <a:p>
              <a:pPr algn="r" defTabSz="685165" fontAlgn="auto">
                <a:spcBef>
                  <a:spcPts val="0"/>
                </a:spcBef>
                <a:spcAft>
                  <a:spcPts val="0"/>
                </a:spcAft>
              </a:pP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altLang="zh-CN" sz="900" dirty="0">
                <a:latin typeface="微软雅黑" panose="020B0503020204020204" pitchFamily="34" charset="-122"/>
                <a:ea typeface="微软雅黑" panose="020B0503020204020204" pitchFamily="34" charset="-122"/>
                <a:sym typeface="微软雅黑" panose="020B0503020204020204" pitchFamily="34" charset="-122"/>
              </a:endParaRPr>
            </a:p>
            <a:p>
              <a:pPr algn="r" defTabSz="685165" fontAlgn="auto">
                <a:spcBef>
                  <a:spcPts val="0"/>
                </a:spcBef>
                <a:spcAft>
                  <a:spcPts val="0"/>
                </a:spcAft>
              </a:pP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9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altLang="zh-CN" sz="900" dirty="0">
                <a:latin typeface="微软雅黑" panose="020B0503020204020204" pitchFamily="34" charset="-122"/>
                <a:ea typeface="微软雅黑" panose="020B0503020204020204" pitchFamily="34" charset="-122"/>
                <a:sym typeface="微软雅黑" panose="020B0503020204020204" pitchFamily="34" charset="-122"/>
              </a:endParaRPr>
            </a:p>
            <a:p>
              <a:pPr algn="r" defTabSz="685165" fontAlgn="auto">
                <a:spcBef>
                  <a:spcPts val="0"/>
                </a:spcBef>
                <a:spcAft>
                  <a:spcPts val="0"/>
                </a:spcAft>
              </a:pPr>
              <a:endParaRPr lang="zh-CN" altLang="en-US" sz="900" dirty="0">
                <a:latin typeface="微软雅黑" panose="020B0503020204020204" pitchFamily="34" charset="-122"/>
                <a:ea typeface="微软雅黑" panose="020B0503020204020204" pitchFamily="34" charset="-122"/>
                <a:sym typeface="微软雅黑" panose="020B0503020204020204" pitchFamily="34" charset="-122"/>
              </a:endParaRPr>
            </a:p>
            <a:p>
              <a:pPr algn="r" defTabSz="685165" fontAlgn="auto">
                <a:spcBef>
                  <a:spcPts val="0"/>
                </a:spcBef>
                <a:spcAft>
                  <a:spcPts val="0"/>
                </a:spcAft>
              </a:pPr>
              <a:endParaRPr lang="en-US" altLang="zh-CN" sz="9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8" name="TextBox 47"/>
            <p:cNvSpPr txBox="1"/>
            <p:nvPr/>
          </p:nvSpPr>
          <p:spPr>
            <a:xfrm>
              <a:off x="9184006" y="4321147"/>
              <a:ext cx="2628205" cy="369332"/>
            </a:xfrm>
            <a:prstGeom prst="rect">
              <a:avLst/>
            </a:prstGeom>
            <a:noFill/>
          </p:spPr>
          <p:txBody>
            <a:bodyPr wrap="square" lIns="68573" tIns="0" rIns="68573" bIns="0" rtlCol="0" anchor="t">
              <a:spAutoFit/>
            </a:bodyPr>
            <a:lstStyle/>
            <a:p>
              <a:r>
                <a:rPr lang="zh-CN" altLang="en-US" b="1" dirty="0">
                  <a:latin typeface="微软雅黑" panose="020B0503020204020204" pitchFamily="34" charset="-122"/>
                  <a:ea typeface="微软雅黑" panose="020B0503020204020204" pitchFamily="34" charset="-122"/>
                </a:rPr>
                <a:t>点击添加标题</a:t>
              </a:r>
              <a:endParaRPr lang="zh-CN" altLang="en-US" dirty="0">
                <a:latin typeface="微软雅黑" panose="020B0503020204020204" pitchFamily="34" charset="-122"/>
                <a:ea typeface="微软雅黑" panose="020B0503020204020204" pitchFamily="34" charset="-122"/>
              </a:endParaRPr>
            </a:p>
          </p:txBody>
        </p:sp>
        <p:sp>
          <p:nvSpPr>
            <p:cNvPr id="71" name="圆角矩形 70"/>
            <p:cNvSpPr/>
            <p:nvPr/>
          </p:nvSpPr>
          <p:spPr>
            <a:xfrm>
              <a:off x="8544753" y="2404411"/>
              <a:ext cx="592638" cy="54783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rtlCol="0" anchor="ctr"/>
            <a:lstStyle/>
            <a:p>
              <a:pPr algn="ctr" defTabSz="685165" fontAlgn="auto">
                <a:spcBef>
                  <a:spcPts val="0"/>
                </a:spcBef>
                <a:spcAft>
                  <a:spcPts val="0"/>
                </a:spcAft>
              </a:pPr>
              <a:r>
                <a:rPr lang="en-US" altLang="zh-CN" sz="2400" dirty="0">
                  <a:solidFill>
                    <a:prstClr val="white"/>
                  </a:solidFill>
                  <a:latin typeface="微软雅黑" panose="020B0503020204020204" pitchFamily="34" charset="-122"/>
                  <a:ea typeface="微软雅黑" panose="020B0503020204020204" pitchFamily="34" charset="-122"/>
                </a:rPr>
                <a:t>B</a:t>
              </a:r>
              <a:endParaRPr lang="zh-CN" altLang="en-US" sz="2400" dirty="0">
                <a:solidFill>
                  <a:prstClr val="white"/>
                </a:solidFill>
                <a:latin typeface="微软雅黑" panose="020B0503020204020204" pitchFamily="34" charset="-122"/>
                <a:ea typeface="微软雅黑" panose="020B0503020204020204" pitchFamily="34" charset="-122"/>
              </a:endParaRPr>
            </a:p>
          </p:txBody>
        </p:sp>
        <p:sp>
          <p:nvSpPr>
            <p:cNvPr id="72" name="圆角矩形 71"/>
            <p:cNvSpPr/>
            <p:nvPr/>
          </p:nvSpPr>
          <p:spPr>
            <a:xfrm>
              <a:off x="8544753" y="4265483"/>
              <a:ext cx="592638" cy="547837"/>
            </a:xfrm>
            <a:prstGeom prst="roundRect">
              <a:avLst/>
            </a:prstGeom>
            <a:solidFill>
              <a:srgbClr val="2363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rtlCol="0" anchor="ctr"/>
            <a:lstStyle/>
            <a:p>
              <a:pPr algn="ctr" defTabSz="685165" fontAlgn="auto">
                <a:spcBef>
                  <a:spcPts val="0"/>
                </a:spcBef>
                <a:spcAft>
                  <a:spcPts val="0"/>
                </a:spcAft>
              </a:pPr>
              <a:r>
                <a:rPr lang="en-US" altLang="zh-CN" sz="2400" dirty="0">
                  <a:solidFill>
                    <a:prstClr val="white"/>
                  </a:solidFill>
                  <a:latin typeface="微软雅黑" panose="020B0503020204020204" pitchFamily="34" charset="-122"/>
                  <a:ea typeface="微软雅黑" panose="020B0503020204020204" pitchFamily="34" charset="-122"/>
                </a:rPr>
                <a:t>C</a:t>
              </a:r>
              <a:endParaRPr lang="zh-CN" altLang="en-US" sz="2400" dirty="0">
                <a:solidFill>
                  <a:prstClr val="white"/>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253131" y="1543432"/>
            <a:ext cx="2675616" cy="2748480"/>
            <a:chOff x="969406" y="2420961"/>
            <a:chExt cx="3567487" cy="3664641"/>
          </a:xfrm>
        </p:grpSpPr>
        <p:sp>
          <p:nvSpPr>
            <p:cNvPr id="41" name="TextBox 40"/>
            <p:cNvSpPr txBox="1"/>
            <p:nvPr/>
          </p:nvSpPr>
          <p:spPr>
            <a:xfrm>
              <a:off x="969406" y="3027861"/>
              <a:ext cx="3093634" cy="1528613"/>
            </a:xfrm>
            <a:prstGeom prst="rect">
              <a:avLst/>
            </a:prstGeom>
            <a:noFill/>
          </p:spPr>
          <p:txBody>
            <a:bodyPr wrap="square" lIns="68573" tIns="34286" rIns="68573" bIns="34286" rtlCol="0">
              <a:spAutoFit/>
            </a:bodyPr>
            <a:lstStyle/>
            <a:p>
              <a:pPr algn="r" defTabSz="685165" fontAlgn="auto">
                <a:spcBef>
                  <a:spcPts val="0"/>
                </a:spcBef>
                <a:spcAft>
                  <a:spcPts val="0"/>
                </a:spcAft>
              </a:pP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10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altLang="zh-CN" sz="1000" dirty="0">
                <a:latin typeface="微软雅黑" panose="020B0503020204020204" pitchFamily="34" charset="-122"/>
                <a:ea typeface="微软雅黑" panose="020B0503020204020204" pitchFamily="34" charset="-122"/>
                <a:sym typeface="微软雅黑" panose="020B0503020204020204" pitchFamily="34" charset="-122"/>
              </a:endParaRPr>
            </a:p>
            <a:p>
              <a:pPr algn="r" defTabSz="685165" fontAlgn="auto">
                <a:spcBef>
                  <a:spcPts val="0"/>
                </a:spcBef>
                <a:spcAft>
                  <a:spcPts val="0"/>
                </a:spcAft>
              </a:pP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10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点击此处添加文字点击此处添加文字</a:t>
              </a:r>
              <a:r>
                <a:rPr lang="en-US" altLang="zh-CN" sz="10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altLang="zh-CN" sz="1000" dirty="0">
                <a:latin typeface="微软雅黑" panose="020B0503020204020204" pitchFamily="34" charset="-122"/>
                <a:ea typeface="微软雅黑" panose="020B0503020204020204" pitchFamily="34" charset="-122"/>
                <a:sym typeface="微软雅黑" panose="020B0503020204020204" pitchFamily="34" charset="-122"/>
              </a:endParaRPr>
            </a:p>
            <a:p>
              <a:pPr algn="r" defTabSz="685165" fontAlgn="auto">
                <a:spcBef>
                  <a:spcPts val="0"/>
                </a:spcBef>
                <a:spcAft>
                  <a:spcPts val="0"/>
                </a:spcAft>
              </a:pP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10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altLang="zh-CN" sz="1000" dirty="0">
                <a:latin typeface="微软雅黑" panose="020B0503020204020204" pitchFamily="34" charset="-122"/>
                <a:ea typeface="微软雅黑" panose="020B0503020204020204" pitchFamily="34" charset="-122"/>
                <a:sym typeface="微软雅黑" panose="020B0503020204020204" pitchFamily="34" charset="-122"/>
              </a:endParaRPr>
            </a:p>
            <a:p>
              <a:pPr algn="r" defTabSz="685165" fontAlgn="auto">
                <a:spcBef>
                  <a:spcPts val="0"/>
                </a:spcBef>
                <a:spcAft>
                  <a:spcPts val="0"/>
                </a:spcAft>
              </a:pPr>
              <a:endParaRPr lang="zh-CN" altLang="en-US" sz="1000" dirty="0">
                <a:latin typeface="微软雅黑" panose="020B0503020204020204" pitchFamily="34" charset="-122"/>
                <a:ea typeface="微软雅黑" panose="020B0503020204020204" pitchFamily="34" charset="-122"/>
                <a:sym typeface="微软雅黑" panose="020B0503020204020204" pitchFamily="34" charset="-122"/>
              </a:endParaRPr>
            </a:p>
            <a:p>
              <a:pPr algn="r" defTabSz="685165" fontAlgn="auto">
                <a:spcBef>
                  <a:spcPts val="0"/>
                </a:spcBef>
                <a:spcAft>
                  <a:spcPts val="0"/>
                </a:spcAft>
              </a:pPr>
              <a:endParaRPr lang="en-US" altLang="zh-CN" sz="1000" dirty="0">
                <a:latin typeface="微软雅黑" panose="020B0503020204020204" pitchFamily="34" charset="-122"/>
                <a:ea typeface="微软雅黑" panose="020B0503020204020204" pitchFamily="34" charset="-122"/>
                <a:sym typeface="微软雅黑" panose="020B0503020204020204" pitchFamily="34" charset="-122"/>
              </a:endParaRPr>
            </a:p>
            <a:p>
              <a:pPr algn="r" defTabSz="685165" fontAlgn="auto">
                <a:spcBef>
                  <a:spcPts val="0"/>
                </a:spcBef>
                <a:spcAft>
                  <a:spcPts val="0"/>
                </a:spcAft>
              </a:pPr>
              <a:endParaRPr lang="zh-CN" altLang="en-US" sz="10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 name="TextBox 41"/>
            <p:cNvSpPr txBox="1"/>
            <p:nvPr/>
          </p:nvSpPr>
          <p:spPr>
            <a:xfrm>
              <a:off x="1939267" y="2556845"/>
              <a:ext cx="2284916" cy="369332"/>
            </a:xfrm>
            <a:prstGeom prst="rect">
              <a:avLst/>
            </a:prstGeom>
            <a:noFill/>
          </p:spPr>
          <p:txBody>
            <a:bodyPr wrap="square" lIns="68573" tIns="0" rIns="68573" bIns="0" rtlCol="0" anchor="t">
              <a:spAutoFit/>
            </a:bodyPr>
            <a:lstStyle/>
            <a:p>
              <a:r>
                <a:rPr lang="zh-CN" altLang="en-US" b="1" dirty="0">
                  <a:latin typeface="微软雅黑" panose="020B0503020204020204" pitchFamily="34" charset="-122"/>
                  <a:ea typeface="微软雅黑" panose="020B0503020204020204" pitchFamily="34" charset="-122"/>
                </a:rPr>
                <a:t>点击添加标题</a:t>
              </a:r>
              <a:endParaRPr lang="zh-CN" altLang="en-US" dirty="0">
                <a:latin typeface="微软雅黑" panose="020B0503020204020204" pitchFamily="34" charset="-122"/>
                <a:ea typeface="微软雅黑" panose="020B0503020204020204" pitchFamily="34" charset="-122"/>
              </a:endParaRPr>
            </a:p>
          </p:txBody>
        </p:sp>
        <p:sp>
          <p:nvSpPr>
            <p:cNvPr id="45" name="TextBox 44"/>
            <p:cNvSpPr txBox="1"/>
            <p:nvPr/>
          </p:nvSpPr>
          <p:spPr>
            <a:xfrm>
              <a:off x="1026927" y="4762174"/>
              <a:ext cx="2978590" cy="1323428"/>
            </a:xfrm>
            <a:prstGeom prst="rect">
              <a:avLst/>
            </a:prstGeom>
            <a:noFill/>
          </p:spPr>
          <p:txBody>
            <a:bodyPr wrap="square" lIns="68573" tIns="34286" rIns="68573" bIns="34286" rtlCol="0">
              <a:spAutoFit/>
            </a:bodyPr>
            <a:lstStyle/>
            <a:p>
              <a:pPr algn="r" defTabSz="685165" fontAlgn="auto">
                <a:spcBef>
                  <a:spcPts val="0"/>
                </a:spcBef>
                <a:spcAft>
                  <a:spcPts val="0"/>
                </a:spcAft>
              </a:pP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10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altLang="zh-CN" sz="1000" dirty="0">
                <a:latin typeface="微软雅黑" panose="020B0503020204020204" pitchFamily="34" charset="-122"/>
                <a:ea typeface="微软雅黑" panose="020B0503020204020204" pitchFamily="34" charset="-122"/>
                <a:sym typeface="微软雅黑" panose="020B0503020204020204" pitchFamily="34" charset="-122"/>
              </a:endParaRPr>
            </a:p>
            <a:p>
              <a:pPr algn="r" defTabSz="685165" fontAlgn="auto">
                <a:spcBef>
                  <a:spcPts val="0"/>
                </a:spcBef>
                <a:spcAft>
                  <a:spcPts val="0"/>
                </a:spcAft>
              </a:pP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10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点击此处添加文字点击此处添加文字</a:t>
              </a:r>
              <a:r>
                <a:rPr lang="en-US" altLang="zh-CN" sz="10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altLang="zh-CN" sz="1000" dirty="0">
                <a:latin typeface="微软雅黑" panose="020B0503020204020204" pitchFamily="34" charset="-122"/>
                <a:ea typeface="微软雅黑" panose="020B0503020204020204" pitchFamily="34" charset="-122"/>
                <a:sym typeface="微软雅黑" panose="020B0503020204020204" pitchFamily="34" charset="-122"/>
              </a:endParaRPr>
            </a:p>
            <a:p>
              <a:pPr algn="r" defTabSz="685165" fontAlgn="auto">
                <a:spcBef>
                  <a:spcPts val="0"/>
                </a:spcBef>
                <a:spcAft>
                  <a:spcPts val="0"/>
                </a:spcAft>
              </a:pP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10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altLang="zh-CN" sz="1000" dirty="0">
                <a:latin typeface="微软雅黑" panose="020B0503020204020204" pitchFamily="34" charset="-122"/>
                <a:ea typeface="微软雅黑" panose="020B0503020204020204" pitchFamily="34" charset="-122"/>
                <a:sym typeface="微软雅黑" panose="020B0503020204020204" pitchFamily="34" charset="-122"/>
              </a:endParaRPr>
            </a:p>
            <a:p>
              <a:pPr algn="r" defTabSz="685165" fontAlgn="auto">
                <a:spcBef>
                  <a:spcPts val="0"/>
                </a:spcBef>
                <a:spcAft>
                  <a:spcPts val="0"/>
                </a:spcAft>
              </a:pPr>
              <a:endParaRPr lang="zh-CN" altLang="en-US" sz="1000" dirty="0">
                <a:latin typeface="微软雅黑" panose="020B0503020204020204" pitchFamily="34" charset="-122"/>
                <a:ea typeface="微软雅黑" panose="020B0503020204020204" pitchFamily="34" charset="-122"/>
                <a:sym typeface="微软雅黑" panose="020B0503020204020204" pitchFamily="34" charset="-122"/>
              </a:endParaRPr>
            </a:p>
            <a:p>
              <a:pPr algn="r" defTabSz="685165" fontAlgn="auto">
                <a:spcBef>
                  <a:spcPts val="0"/>
                </a:spcBef>
                <a:spcAft>
                  <a:spcPts val="0"/>
                </a:spcAft>
              </a:pPr>
              <a:endParaRPr lang="en-US" altLang="zh-CN" sz="10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 name="TextBox 45"/>
            <p:cNvSpPr txBox="1"/>
            <p:nvPr/>
          </p:nvSpPr>
          <p:spPr>
            <a:xfrm>
              <a:off x="2000188" y="4208177"/>
              <a:ext cx="2536705" cy="369332"/>
            </a:xfrm>
            <a:prstGeom prst="rect">
              <a:avLst/>
            </a:prstGeom>
            <a:noFill/>
          </p:spPr>
          <p:txBody>
            <a:bodyPr wrap="square" lIns="68573" tIns="0" rIns="68573" bIns="0" rtlCol="0" anchor="t">
              <a:spAutoFit/>
            </a:bodyPr>
            <a:lstStyle/>
            <a:p>
              <a:r>
                <a:rPr lang="zh-CN" altLang="en-US" b="1" dirty="0">
                  <a:latin typeface="微软雅黑" panose="020B0503020204020204" pitchFamily="34" charset="-122"/>
                  <a:ea typeface="微软雅黑" panose="020B0503020204020204" pitchFamily="34" charset="-122"/>
                </a:rPr>
                <a:t>点击添加标题</a:t>
              </a:r>
              <a:endParaRPr lang="zh-CN" altLang="en-US" dirty="0">
                <a:latin typeface="微软雅黑" panose="020B0503020204020204" pitchFamily="34" charset="-122"/>
                <a:ea typeface="微软雅黑" panose="020B0503020204020204" pitchFamily="34" charset="-122"/>
              </a:endParaRPr>
            </a:p>
          </p:txBody>
        </p:sp>
        <p:sp>
          <p:nvSpPr>
            <p:cNvPr id="70" name="圆角矩形 69"/>
            <p:cNvSpPr/>
            <p:nvPr/>
          </p:nvSpPr>
          <p:spPr>
            <a:xfrm>
              <a:off x="1385638" y="2420961"/>
              <a:ext cx="592639" cy="547837"/>
            </a:xfrm>
            <a:prstGeom prst="roundRect">
              <a:avLst/>
            </a:prstGeom>
            <a:solidFill>
              <a:srgbClr val="2363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rtlCol="0" anchor="ctr"/>
            <a:lstStyle/>
            <a:p>
              <a:pPr algn="ctr" defTabSz="685165" fontAlgn="auto">
                <a:spcBef>
                  <a:spcPts val="0"/>
                </a:spcBef>
                <a:spcAft>
                  <a:spcPts val="0"/>
                </a:spcAft>
              </a:pPr>
              <a:r>
                <a:rPr lang="en-US" altLang="zh-CN" sz="2400" dirty="0">
                  <a:solidFill>
                    <a:prstClr val="white"/>
                  </a:solidFill>
                  <a:latin typeface="微软雅黑" panose="020B0503020204020204" pitchFamily="34" charset="-122"/>
                  <a:ea typeface="微软雅黑" panose="020B0503020204020204" pitchFamily="34" charset="-122"/>
                </a:rPr>
                <a:t>A</a:t>
              </a:r>
              <a:endParaRPr lang="zh-CN" altLang="en-US" sz="2400" dirty="0">
                <a:solidFill>
                  <a:prstClr val="white"/>
                </a:solidFill>
                <a:latin typeface="微软雅黑" panose="020B0503020204020204" pitchFamily="34" charset="-122"/>
                <a:ea typeface="微软雅黑" panose="020B0503020204020204" pitchFamily="34" charset="-122"/>
              </a:endParaRPr>
            </a:p>
          </p:txBody>
        </p:sp>
        <p:sp>
          <p:nvSpPr>
            <p:cNvPr id="73" name="圆角矩形 72"/>
            <p:cNvSpPr/>
            <p:nvPr/>
          </p:nvSpPr>
          <p:spPr>
            <a:xfrm>
              <a:off x="1382473" y="4126532"/>
              <a:ext cx="592639" cy="54783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rtlCol="0" anchor="ctr"/>
            <a:lstStyle/>
            <a:p>
              <a:pPr algn="ctr" defTabSz="685165" fontAlgn="auto">
                <a:spcBef>
                  <a:spcPts val="0"/>
                </a:spcBef>
                <a:spcAft>
                  <a:spcPts val="0"/>
                </a:spcAft>
              </a:pPr>
              <a:r>
                <a:rPr lang="en-US" altLang="zh-CN" sz="2400" dirty="0">
                  <a:solidFill>
                    <a:prstClr val="white"/>
                  </a:solidFill>
                  <a:latin typeface="微软雅黑" panose="020B0503020204020204" pitchFamily="34" charset="-122"/>
                  <a:ea typeface="微软雅黑" panose="020B0503020204020204" pitchFamily="34" charset="-122"/>
                </a:rPr>
                <a:t>D</a:t>
              </a:r>
              <a:endParaRPr lang="zh-CN" altLang="en-US" sz="2400" dirty="0">
                <a:solidFill>
                  <a:prstClr val="white"/>
                </a:solidFill>
                <a:latin typeface="微软雅黑" panose="020B0503020204020204" pitchFamily="34" charset="-122"/>
                <a:ea typeface="微软雅黑" panose="020B0503020204020204" pitchFamily="34" charset="-122"/>
              </a:endParaRPr>
            </a:p>
          </p:txBody>
        </p:sp>
      </p:gr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76792" y="2672318"/>
            <a:ext cx="1501977" cy="1264174"/>
          </a:xfrm>
          <a:prstGeom prst="rect">
            <a:avLst/>
          </a:prstGeom>
          <a:ln>
            <a:noFill/>
          </a:ln>
          <a:effectLst>
            <a:outerShdw blurRad="292100" dist="139700" dir="2700000" algn="tl" rotWithShape="0">
              <a:srgbClr val="333333">
                <a:alpha val="65000"/>
              </a:srgbClr>
            </a:outerShdw>
          </a:effectLst>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13022" y="1072796"/>
            <a:ext cx="2066925" cy="2857500"/>
          </a:xfrm>
          <a:prstGeom prst="rect">
            <a:avLst/>
          </a:prstGeom>
          <a:ln>
            <a:noFill/>
          </a:ln>
          <a:effectLst>
            <a:outerShdw blurRad="292100" dist="139700" dir="2700000" algn="tl" rotWithShape="0">
              <a:srgbClr val="333333">
                <a:alpha val="65000"/>
              </a:srgbClr>
            </a:outerShdw>
          </a:effectLst>
        </p:spPr>
      </p:pic>
      <p:pic>
        <p:nvPicPr>
          <p:cNvPr id="7" name="图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19612" y="1087247"/>
            <a:ext cx="1501977" cy="1321465"/>
          </a:xfrm>
          <a:prstGeom prst="rect">
            <a:avLst/>
          </a:prstGeom>
          <a:ln>
            <a:noFill/>
          </a:ln>
          <a:effectLst>
            <a:outerShdw blurRad="292100" dist="139700" dir="2700000" algn="tl" rotWithShape="0">
              <a:srgbClr val="333333">
                <a:alpha val="65000"/>
              </a:srgbClr>
            </a:outerShdw>
          </a:effectLst>
        </p:spPr>
      </p:pic>
      <p:sp>
        <p:nvSpPr>
          <p:cNvPr id="27" name="Rectangle 36"/>
          <p:cNvSpPr>
            <a:spLocks noChangeArrowheads="1"/>
          </p:cNvSpPr>
          <p:nvPr/>
        </p:nvSpPr>
        <p:spPr bwMode="auto">
          <a:xfrm>
            <a:off x="822434" y="234429"/>
            <a:ext cx="17331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r>
              <a:rPr lang="zh-CN" altLang="zh-CN" sz="2000" b="1" dirty="0">
                <a:latin typeface="微软雅黑" panose="020B0503020204020204" pitchFamily="34" charset="-122"/>
                <a:ea typeface="微软雅黑" panose="020B0503020204020204" pitchFamily="34" charset="-122"/>
              </a:rPr>
              <a:t>点击添加标题</a:t>
            </a:r>
            <a:endParaRPr lang="zh-CN" altLang="zh-CN" sz="2000" dirty="0">
              <a:latin typeface="微软雅黑" panose="020B0503020204020204" pitchFamily="34" charset="-122"/>
              <a:ea typeface="微软雅黑" panose="020B0503020204020204" pitchFamily="34" charset="-122"/>
            </a:endParaRPr>
          </a:p>
        </p:txBody>
      </p:sp>
      <p:pic>
        <p:nvPicPr>
          <p:cNvPr id="28" name="图片 2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6595" y="183694"/>
            <a:ext cx="808746" cy="450845"/>
          </a:xfrm>
          <a:prstGeom prst="rect">
            <a:avLst/>
          </a:prstGeom>
        </p:spPr>
      </p:pic>
      <p:pic>
        <p:nvPicPr>
          <p:cNvPr id="29" name="图片 2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6723" y="3936492"/>
            <a:ext cx="9144000" cy="120700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7000">
        <p14:prism isInverted="1"/>
      </p:transition>
    </mc:Choice>
    <mc:Fallback>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wipe(down)">
                                      <p:cBhvr>
                                        <p:cTn id="14" dur="500"/>
                                        <p:tgtEl>
                                          <p:spTgt spid="29"/>
                                        </p:tgtEl>
                                      </p:cBhvr>
                                    </p:animEffect>
                                  </p:childTnLst>
                                </p:cTn>
                              </p:par>
                              <p:par>
                                <p:cTn id="15" presetID="2" presetClass="entr" presetSubtype="8"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additive="base">
                                        <p:cTn id="17" dur="500" fill="hold"/>
                                        <p:tgtEl>
                                          <p:spTgt spid="27"/>
                                        </p:tgtEl>
                                        <p:attrNameLst>
                                          <p:attrName>ppt_x</p:attrName>
                                        </p:attrNameLst>
                                      </p:cBhvr>
                                      <p:tavLst>
                                        <p:tav tm="0">
                                          <p:val>
                                            <p:strVal val="0-#ppt_w/2"/>
                                          </p:val>
                                        </p:tav>
                                        <p:tav tm="100000">
                                          <p:val>
                                            <p:strVal val="#ppt_x"/>
                                          </p:val>
                                        </p:tav>
                                      </p:tavLst>
                                    </p:anim>
                                    <p:anim calcmode="lin" valueType="num">
                                      <p:cBhvr additive="base">
                                        <p:cTn id="18" dur="500" fill="hold"/>
                                        <p:tgtEl>
                                          <p:spTgt spid="27"/>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12" presetClass="entr" presetSubtype="8"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p:tgtEl>
                                          <p:spTgt spid="2"/>
                                        </p:tgtEl>
                                        <p:attrNameLst>
                                          <p:attrName>ppt_x</p:attrName>
                                        </p:attrNameLst>
                                      </p:cBhvr>
                                      <p:tavLst>
                                        <p:tav tm="0">
                                          <p:val>
                                            <p:strVal val="#ppt_x-#ppt_w*1.125000"/>
                                          </p:val>
                                        </p:tav>
                                        <p:tav tm="100000">
                                          <p:val>
                                            <p:strVal val="#ppt_x"/>
                                          </p:val>
                                        </p:tav>
                                      </p:tavLst>
                                    </p:anim>
                                    <p:animEffect transition="in" filter="wipe(right)">
                                      <p:cBhvr>
                                        <p:cTn id="23" dur="500"/>
                                        <p:tgtEl>
                                          <p:spTgt spid="2"/>
                                        </p:tgtEl>
                                      </p:cBhvr>
                                    </p:animEffect>
                                  </p:childTnLst>
                                </p:cTn>
                              </p:par>
                              <p:par>
                                <p:cTn id="24" presetID="12" presetClass="entr" presetSubtype="2" fill="hold" nodeType="with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p:tgtEl>
                                          <p:spTgt spid="3"/>
                                        </p:tgtEl>
                                        <p:attrNameLst>
                                          <p:attrName>ppt_x</p:attrName>
                                        </p:attrNameLst>
                                      </p:cBhvr>
                                      <p:tavLst>
                                        <p:tav tm="0">
                                          <p:val>
                                            <p:strVal val="#ppt_x+#ppt_w*1.125000"/>
                                          </p:val>
                                        </p:tav>
                                        <p:tav tm="100000">
                                          <p:val>
                                            <p:strVal val="#ppt_x"/>
                                          </p:val>
                                        </p:tav>
                                      </p:tavLst>
                                    </p:anim>
                                    <p:animEffect transition="in" filter="wipe(left)">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randombar(horizontal)">
                                      <p:cBhvr>
                                        <p:cTn id="32" dur="500"/>
                                        <p:tgtEl>
                                          <p:spTgt spid="7"/>
                                        </p:tgtEl>
                                      </p:cBhvr>
                                    </p:animEffect>
                                  </p:childTnLst>
                                </p:cTn>
                              </p:par>
                              <p:par>
                                <p:cTn id="33" presetID="14" presetClass="entr" presetSubtype="10" fill="hold" nodeType="with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randombar(horizontal)">
                                      <p:cBhvr>
                                        <p:cTn id="35" dur="500"/>
                                        <p:tgtEl>
                                          <p:spTgt spid="5"/>
                                        </p:tgtEl>
                                      </p:cBhvr>
                                    </p:animEffect>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fade">
                                      <p:cBhvr>
                                        <p:cTn id="40" dur="1000"/>
                                        <p:tgtEl>
                                          <p:spTgt spid="6"/>
                                        </p:tgtEl>
                                      </p:cBhvr>
                                    </p:animEffect>
                                    <p:anim calcmode="lin" valueType="num">
                                      <p:cBhvr>
                                        <p:cTn id="41" dur="1000" fill="hold"/>
                                        <p:tgtEl>
                                          <p:spTgt spid="6"/>
                                        </p:tgtEl>
                                        <p:attrNameLst>
                                          <p:attrName>ppt_x</p:attrName>
                                        </p:attrNameLst>
                                      </p:cBhvr>
                                      <p:tavLst>
                                        <p:tav tm="0">
                                          <p:val>
                                            <p:strVal val="#ppt_x"/>
                                          </p:val>
                                        </p:tav>
                                        <p:tav tm="100000">
                                          <p:val>
                                            <p:strVal val="#ppt_x"/>
                                          </p:val>
                                        </p:tav>
                                      </p:tavLst>
                                    </p:anim>
                                    <p:anim calcmode="lin" valueType="num">
                                      <p:cBhvr>
                                        <p:cTn id="4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0" name="Straight Connector 43"/>
          <p:cNvCxnSpPr/>
          <p:nvPr/>
        </p:nvCxnSpPr>
        <p:spPr>
          <a:xfrm>
            <a:off x="-16010" y="2783393"/>
            <a:ext cx="9151147" cy="13641"/>
          </a:xfrm>
          <a:prstGeom prst="line">
            <a:avLst/>
          </a:prstGeom>
          <a:ln w="19050">
            <a:solidFill>
              <a:srgbClr val="2363C0"/>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nvGrpSpPr>
          <p:cNvPr id="61" name="Group 88"/>
          <p:cNvGrpSpPr/>
          <p:nvPr/>
        </p:nvGrpSpPr>
        <p:grpSpPr>
          <a:xfrm>
            <a:off x="2107945" y="1171132"/>
            <a:ext cx="1904726" cy="566756"/>
            <a:chOff x="805796" y="677082"/>
            <a:chExt cx="1128113" cy="231009"/>
          </a:xfrm>
        </p:grpSpPr>
        <p:sp>
          <p:nvSpPr>
            <p:cNvPr id="62" name="TextBox 75"/>
            <p:cNvSpPr txBox="1"/>
            <p:nvPr/>
          </p:nvSpPr>
          <p:spPr>
            <a:xfrm>
              <a:off x="1045856" y="677082"/>
              <a:ext cx="638004" cy="87815"/>
            </a:xfrm>
            <a:prstGeom prst="rect">
              <a:avLst/>
            </a:prstGeom>
            <a:noFill/>
          </p:spPr>
          <p:txBody>
            <a:bodyPr wrap="none" lIns="0" tIns="0" rIns="0" bIns="0" rtlCol="0" anchor="t">
              <a:spAutoFit/>
            </a:bodyPr>
            <a:lstStyle/>
            <a:p>
              <a:r>
                <a:rPr lang="zh-CN" altLang="en-US" sz="1400" b="1" dirty="0">
                  <a:latin typeface="+mn-ea"/>
                </a:rPr>
                <a:t>点击添加标题</a:t>
              </a:r>
              <a:endParaRPr lang="zh-CN" altLang="en-US" sz="1400" dirty="0">
                <a:latin typeface="+mn-ea"/>
              </a:endParaRPr>
            </a:p>
          </p:txBody>
        </p:sp>
        <p:sp>
          <p:nvSpPr>
            <p:cNvPr id="63" name="TextBox 82"/>
            <p:cNvSpPr txBox="1"/>
            <p:nvPr/>
          </p:nvSpPr>
          <p:spPr>
            <a:xfrm>
              <a:off x="805796" y="757552"/>
              <a:ext cx="1128113" cy="150539"/>
            </a:xfrm>
            <a:prstGeom prst="rect">
              <a:avLst/>
            </a:prstGeom>
            <a:noFill/>
          </p:spPr>
          <p:txBody>
            <a:bodyPr wrap="square" lIns="0" tIns="0" rIns="0" bIns="0" rtlCol="0" anchor="t">
              <a:spAutoFit/>
            </a:bodyPr>
            <a:lstStyle/>
            <a:p>
              <a:pPr fontAlgn="base"/>
              <a:r>
                <a:rPr lang="zh-CN" altLang="en-US" sz="1200" dirty="0">
                  <a:latin typeface="+mn-ea"/>
                </a:rPr>
                <a:t>点击输入文字点击输入文字点击输入文字点击输入文字</a:t>
              </a:r>
            </a:p>
          </p:txBody>
        </p:sp>
      </p:grpSp>
      <p:grpSp>
        <p:nvGrpSpPr>
          <p:cNvPr id="64" name="Group 88"/>
          <p:cNvGrpSpPr/>
          <p:nvPr/>
        </p:nvGrpSpPr>
        <p:grpSpPr>
          <a:xfrm>
            <a:off x="379982" y="3303590"/>
            <a:ext cx="1954077" cy="645262"/>
            <a:chOff x="626260" y="641513"/>
            <a:chExt cx="1370060" cy="263007"/>
          </a:xfrm>
        </p:grpSpPr>
        <p:sp>
          <p:nvSpPr>
            <p:cNvPr id="65" name="TextBox 47"/>
            <p:cNvSpPr txBox="1"/>
            <p:nvPr/>
          </p:nvSpPr>
          <p:spPr>
            <a:xfrm>
              <a:off x="857658" y="641513"/>
              <a:ext cx="755269" cy="87815"/>
            </a:xfrm>
            <a:prstGeom prst="rect">
              <a:avLst/>
            </a:prstGeom>
            <a:noFill/>
          </p:spPr>
          <p:txBody>
            <a:bodyPr wrap="none" lIns="0" tIns="0" rIns="0" bIns="0" rtlCol="0" anchor="t">
              <a:spAutoFit/>
            </a:bodyPr>
            <a:lstStyle/>
            <a:p>
              <a:r>
                <a:rPr lang="zh-CN" altLang="en-US" sz="1400" b="1" dirty="0">
                  <a:latin typeface="+mn-ea"/>
                </a:rPr>
                <a:t>点击添加标题</a:t>
              </a:r>
              <a:endParaRPr lang="zh-CN" altLang="en-US" sz="1400" dirty="0">
                <a:latin typeface="+mn-ea"/>
              </a:endParaRPr>
            </a:p>
          </p:txBody>
        </p:sp>
        <p:sp>
          <p:nvSpPr>
            <p:cNvPr id="66" name="TextBox 48"/>
            <p:cNvSpPr txBox="1"/>
            <p:nvPr/>
          </p:nvSpPr>
          <p:spPr>
            <a:xfrm>
              <a:off x="626260" y="753981"/>
              <a:ext cx="1370060" cy="150539"/>
            </a:xfrm>
            <a:prstGeom prst="rect">
              <a:avLst/>
            </a:prstGeom>
            <a:noFill/>
          </p:spPr>
          <p:txBody>
            <a:bodyPr wrap="square" lIns="0" tIns="0" rIns="0" bIns="0" rtlCol="0" anchor="t">
              <a:spAutoFit/>
            </a:bodyPr>
            <a:lstStyle/>
            <a:p>
              <a:pPr fontAlgn="base"/>
              <a:r>
                <a:rPr lang="zh-CN" altLang="en-US" sz="1200" dirty="0">
                  <a:latin typeface="+mn-ea"/>
                </a:rPr>
                <a:t>点击输入文字点击输入文字点击输入文字点击输入文字</a:t>
              </a:r>
            </a:p>
          </p:txBody>
        </p:sp>
      </p:grpSp>
      <p:grpSp>
        <p:nvGrpSpPr>
          <p:cNvPr id="67" name="Group 88"/>
          <p:cNvGrpSpPr/>
          <p:nvPr/>
        </p:nvGrpSpPr>
        <p:grpSpPr>
          <a:xfrm>
            <a:off x="5426814" y="1149440"/>
            <a:ext cx="1958581" cy="588449"/>
            <a:chOff x="805796" y="668240"/>
            <a:chExt cx="1549349" cy="239851"/>
          </a:xfrm>
        </p:grpSpPr>
        <p:sp>
          <p:nvSpPr>
            <p:cNvPr id="68" name="TextBox 54"/>
            <p:cNvSpPr txBox="1"/>
            <p:nvPr/>
          </p:nvSpPr>
          <p:spPr>
            <a:xfrm>
              <a:off x="1143148" y="668240"/>
              <a:ext cx="852141" cy="87815"/>
            </a:xfrm>
            <a:prstGeom prst="rect">
              <a:avLst/>
            </a:prstGeom>
            <a:noFill/>
          </p:spPr>
          <p:txBody>
            <a:bodyPr wrap="none" lIns="0" tIns="0" rIns="0" bIns="0" rtlCol="0" anchor="t">
              <a:spAutoFit/>
            </a:bodyPr>
            <a:lstStyle/>
            <a:p>
              <a:r>
                <a:rPr lang="zh-CN" altLang="en-US" sz="1400" b="1" dirty="0">
                  <a:latin typeface="+mn-ea"/>
                </a:rPr>
                <a:t>点击添加标题</a:t>
              </a:r>
              <a:endParaRPr lang="zh-CN" altLang="en-US" sz="1400" dirty="0">
                <a:latin typeface="+mn-ea"/>
              </a:endParaRPr>
            </a:p>
          </p:txBody>
        </p:sp>
        <p:sp>
          <p:nvSpPr>
            <p:cNvPr id="69" name="TextBox 55"/>
            <p:cNvSpPr txBox="1"/>
            <p:nvPr/>
          </p:nvSpPr>
          <p:spPr>
            <a:xfrm>
              <a:off x="805796" y="757552"/>
              <a:ext cx="1549349" cy="150539"/>
            </a:xfrm>
            <a:prstGeom prst="rect">
              <a:avLst/>
            </a:prstGeom>
            <a:noFill/>
          </p:spPr>
          <p:txBody>
            <a:bodyPr wrap="square" lIns="0" tIns="0" rIns="0" bIns="0" rtlCol="0" anchor="t">
              <a:spAutoFit/>
            </a:bodyPr>
            <a:lstStyle/>
            <a:p>
              <a:pPr fontAlgn="base"/>
              <a:r>
                <a:rPr lang="zh-CN" altLang="en-US" sz="1200" dirty="0">
                  <a:latin typeface="+mn-ea"/>
                </a:rPr>
                <a:t>点击输入文字点击输入文字点击输入文字点击输入文字</a:t>
              </a:r>
            </a:p>
          </p:txBody>
        </p:sp>
      </p:grpSp>
      <p:grpSp>
        <p:nvGrpSpPr>
          <p:cNvPr id="70" name="Group 88"/>
          <p:cNvGrpSpPr/>
          <p:nvPr/>
        </p:nvGrpSpPr>
        <p:grpSpPr>
          <a:xfrm>
            <a:off x="3622228" y="3352820"/>
            <a:ext cx="1880915" cy="605290"/>
            <a:chOff x="514046" y="661377"/>
            <a:chExt cx="1515778" cy="246715"/>
          </a:xfrm>
        </p:grpSpPr>
        <p:sp>
          <p:nvSpPr>
            <p:cNvPr id="71" name="TextBox 59"/>
            <p:cNvSpPr txBox="1"/>
            <p:nvPr/>
          </p:nvSpPr>
          <p:spPr>
            <a:xfrm>
              <a:off x="751886" y="661377"/>
              <a:ext cx="868101" cy="87815"/>
            </a:xfrm>
            <a:prstGeom prst="rect">
              <a:avLst/>
            </a:prstGeom>
            <a:noFill/>
          </p:spPr>
          <p:txBody>
            <a:bodyPr wrap="none" lIns="0" tIns="0" rIns="0" bIns="0" rtlCol="0" anchor="t">
              <a:spAutoFit/>
            </a:bodyPr>
            <a:lstStyle/>
            <a:p>
              <a:r>
                <a:rPr lang="zh-CN" altLang="en-US" sz="1400" b="1" dirty="0">
                  <a:latin typeface="+mn-ea"/>
                </a:rPr>
                <a:t>点击添加标题</a:t>
              </a:r>
              <a:endParaRPr lang="zh-CN" altLang="en-US" sz="1400" dirty="0">
                <a:latin typeface="+mn-ea"/>
              </a:endParaRPr>
            </a:p>
          </p:txBody>
        </p:sp>
        <p:sp>
          <p:nvSpPr>
            <p:cNvPr id="72" name="TextBox 60"/>
            <p:cNvSpPr txBox="1"/>
            <p:nvPr/>
          </p:nvSpPr>
          <p:spPr>
            <a:xfrm>
              <a:off x="514046" y="757553"/>
              <a:ext cx="1515778" cy="150539"/>
            </a:xfrm>
            <a:prstGeom prst="rect">
              <a:avLst/>
            </a:prstGeom>
            <a:noFill/>
          </p:spPr>
          <p:txBody>
            <a:bodyPr wrap="square" lIns="0" tIns="0" rIns="0" bIns="0" rtlCol="0" anchor="t">
              <a:spAutoFit/>
            </a:bodyPr>
            <a:lstStyle/>
            <a:p>
              <a:pPr fontAlgn="base"/>
              <a:r>
                <a:rPr lang="zh-CN" altLang="en-US" sz="1200" dirty="0">
                  <a:latin typeface="+mn-ea"/>
                </a:rPr>
                <a:t>点击输入文字点击输入文字点击输入文字点击输入文字</a:t>
              </a:r>
            </a:p>
          </p:txBody>
        </p:sp>
      </p:grpSp>
      <p:grpSp>
        <p:nvGrpSpPr>
          <p:cNvPr id="73" name="组合 72"/>
          <p:cNvGrpSpPr/>
          <p:nvPr/>
        </p:nvGrpSpPr>
        <p:grpSpPr>
          <a:xfrm>
            <a:off x="1248626" y="1504978"/>
            <a:ext cx="6745451" cy="795963"/>
            <a:chOff x="1880097" y="2528980"/>
            <a:chExt cx="6745451" cy="795963"/>
          </a:xfrm>
        </p:grpSpPr>
        <p:cxnSp>
          <p:nvCxnSpPr>
            <p:cNvPr id="74" name="Straight Connector 38"/>
            <p:cNvCxnSpPr/>
            <p:nvPr/>
          </p:nvCxnSpPr>
          <p:spPr>
            <a:xfrm>
              <a:off x="1880097" y="2528980"/>
              <a:ext cx="0" cy="795963"/>
            </a:xfrm>
            <a:prstGeom prst="line">
              <a:avLst/>
            </a:prstGeom>
            <a:ln w="19050" cap="rnd">
              <a:solidFill>
                <a:srgbClr val="C00000"/>
              </a:solidFill>
              <a:prstDash val="solid"/>
              <a:headEnd type="diamond"/>
              <a:tailEnd type="diamond"/>
            </a:ln>
          </p:spPr>
          <p:style>
            <a:lnRef idx="1">
              <a:schemeClr val="accent1"/>
            </a:lnRef>
            <a:fillRef idx="0">
              <a:schemeClr val="accent1"/>
            </a:fillRef>
            <a:effectRef idx="0">
              <a:schemeClr val="accent1"/>
            </a:effectRef>
            <a:fontRef idx="minor">
              <a:schemeClr val="tx1"/>
            </a:fontRef>
          </p:style>
        </p:cxnSp>
        <p:cxnSp>
          <p:nvCxnSpPr>
            <p:cNvPr id="75" name="Straight Connector 57"/>
            <p:cNvCxnSpPr/>
            <p:nvPr/>
          </p:nvCxnSpPr>
          <p:spPr>
            <a:xfrm>
              <a:off x="5252823" y="2528980"/>
              <a:ext cx="0" cy="795963"/>
            </a:xfrm>
            <a:prstGeom prst="line">
              <a:avLst/>
            </a:prstGeom>
            <a:ln w="19050" cap="rnd">
              <a:solidFill>
                <a:srgbClr val="C00000"/>
              </a:solidFill>
              <a:prstDash val="solid"/>
              <a:headEnd type="diamond"/>
              <a:tailEnd type="diamond"/>
            </a:ln>
          </p:spPr>
          <p:style>
            <a:lnRef idx="1">
              <a:schemeClr val="accent1"/>
            </a:lnRef>
            <a:fillRef idx="0">
              <a:schemeClr val="accent1"/>
            </a:fillRef>
            <a:effectRef idx="0">
              <a:schemeClr val="accent1"/>
            </a:effectRef>
            <a:fontRef idx="minor">
              <a:schemeClr val="tx1"/>
            </a:fontRef>
          </p:style>
        </p:cxnSp>
        <p:cxnSp>
          <p:nvCxnSpPr>
            <p:cNvPr id="76" name="Straight Connector 51"/>
            <p:cNvCxnSpPr/>
            <p:nvPr/>
          </p:nvCxnSpPr>
          <p:spPr>
            <a:xfrm>
              <a:off x="8625548" y="2528980"/>
              <a:ext cx="0" cy="795963"/>
            </a:xfrm>
            <a:prstGeom prst="line">
              <a:avLst/>
            </a:prstGeom>
            <a:ln w="19050" cap="rnd">
              <a:solidFill>
                <a:srgbClr val="C00000"/>
              </a:solidFill>
              <a:prstDash val="solid"/>
              <a:headEnd type="diamond"/>
              <a:tailEnd type="diamond"/>
            </a:ln>
          </p:spPr>
          <p:style>
            <a:lnRef idx="1">
              <a:schemeClr val="accent1"/>
            </a:lnRef>
            <a:fillRef idx="0">
              <a:schemeClr val="accent1"/>
            </a:fillRef>
            <a:effectRef idx="0">
              <a:schemeClr val="accent1"/>
            </a:effectRef>
            <a:fontRef idx="minor">
              <a:schemeClr val="tx1"/>
            </a:fontRef>
          </p:style>
        </p:cxnSp>
      </p:grpSp>
      <p:grpSp>
        <p:nvGrpSpPr>
          <p:cNvPr id="77" name="组合 76"/>
          <p:cNvGrpSpPr/>
          <p:nvPr/>
        </p:nvGrpSpPr>
        <p:grpSpPr>
          <a:xfrm>
            <a:off x="827870" y="2373087"/>
            <a:ext cx="7586963" cy="841507"/>
            <a:chOff x="1459341" y="3397089"/>
            <a:chExt cx="7586963" cy="841507"/>
          </a:xfrm>
        </p:grpSpPr>
        <p:sp>
          <p:nvSpPr>
            <p:cNvPr id="78" name="Oval 37"/>
            <p:cNvSpPr/>
            <p:nvPr/>
          </p:nvSpPr>
          <p:spPr>
            <a:xfrm>
              <a:off x="1459341" y="3397089"/>
              <a:ext cx="841512" cy="841507"/>
            </a:xfrm>
            <a:prstGeom prst="diamond">
              <a:avLst/>
            </a:prstGeom>
            <a:solidFill>
              <a:schemeClr val="bg1"/>
            </a:solid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en-US" sz="2135" b="1" dirty="0">
                  <a:solidFill>
                    <a:schemeClr val="tx1"/>
                  </a:solidFill>
                  <a:latin typeface="+mn-ea"/>
                  <a:cs typeface="+mn-ea"/>
                  <a:sym typeface="+mn-lt"/>
                </a:rPr>
                <a:t>1</a:t>
              </a:r>
            </a:p>
          </p:txBody>
        </p:sp>
        <p:sp>
          <p:nvSpPr>
            <p:cNvPr id="79" name="Oval 40"/>
            <p:cNvSpPr/>
            <p:nvPr/>
          </p:nvSpPr>
          <p:spPr>
            <a:xfrm>
              <a:off x="4832067" y="3397089"/>
              <a:ext cx="841512" cy="841507"/>
            </a:xfrm>
            <a:prstGeom prst="diamond">
              <a:avLst/>
            </a:prstGeom>
            <a:solidFill>
              <a:schemeClr val="bg1"/>
            </a:solid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en-US" sz="2135" b="1" dirty="0">
                  <a:solidFill>
                    <a:schemeClr val="tx1"/>
                  </a:solidFill>
                  <a:latin typeface="+mn-ea"/>
                  <a:cs typeface="+mn-ea"/>
                  <a:sym typeface="+mn-lt"/>
                </a:rPr>
                <a:t>3</a:t>
              </a:r>
              <a:endParaRPr lang="en-US" sz="2135" dirty="0">
                <a:solidFill>
                  <a:schemeClr val="tx1"/>
                </a:solidFill>
                <a:latin typeface="+mn-ea"/>
                <a:cs typeface="+mn-ea"/>
                <a:sym typeface="+mn-lt"/>
              </a:endParaRPr>
            </a:p>
          </p:txBody>
        </p:sp>
        <p:sp>
          <p:nvSpPr>
            <p:cNvPr id="80" name="Oval 53"/>
            <p:cNvSpPr/>
            <p:nvPr/>
          </p:nvSpPr>
          <p:spPr>
            <a:xfrm>
              <a:off x="8204792" y="3397089"/>
              <a:ext cx="841512" cy="841507"/>
            </a:xfrm>
            <a:prstGeom prst="diamond">
              <a:avLst/>
            </a:prstGeom>
            <a:solidFill>
              <a:schemeClr val="bg1"/>
            </a:solid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en-US" sz="2135" b="1" dirty="0">
                  <a:solidFill>
                    <a:schemeClr val="tx1"/>
                  </a:solidFill>
                  <a:latin typeface="+mn-ea"/>
                  <a:cs typeface="+mn-ea"/>
                  <a:sym typeface="+mn-lt"/>
                </a:rPr>
                <a:t>5</a:t>
              </a:r>
              <a:endParaRPr lang="en-US" sz="2135" dirty="0">
                <a:solidFill>
                  <a:schemeClr val="tx1"/>
                </a:solidFill>
                <a:latin typeface="+mn-ea"/>
                <a:cs typeface="+mn-ea"/>
                <a:sym typeface="+mn-lt"/>
              </a:endParaRPr>
            </a:p>
          </p:txBody>
        </p:sp>
      </p:grpSp>
      <p:grpSp>
        <p:nvGrpSpPr>
          <p:cNvPr id="81" name="组合 80"/>
          <p:cNvGrpSpPr/>
          <p:nvPr/>
        </p:nvGrpSpPr>
        <p:grpSpPr>
          <a:xfrm>
            <a:off x="2934989" y="3302693"/>
            <a:ext cx="3372725" cy="807231"/>
            <a:chOff x="3566460" y="4326695"/>
            <a:chExt cx="3372725" cy="807231"/>
          </a:xfrm>
        </p:grpSpPr>
        <p:cxnSp>
          <p:nvCxnSpPr>
            <p:cNvPr id="82" name="Straight Connector 50"/>
            <p:cNvCxnSpPr/>
            <p:nvPr/>
          </p:nvCxnSpPr>
          <p:spPr>
            <a:xfrm flipV="1">
              <a:off x="3566460" y="4337277"/>
              <a:ext cx="0" cy="786064"/>
            </a:xfrm>
            <a:prstGeom prst="line">
              <a:avLst/>
            </a:prstGeom>
            <a:ln w="19050" cap="rnd">
              <a:solidFill>
                <a:srgbClr val="2363C0"/>
              </a:solidFill>
              <a:prstDash val="solid"/>
              <a:headEnd type="diamond"/>
              <a:tailEnd type="diamond"/>
            </a:ln>
          </p:spPr>
          <p:style>
            <a:lnRef idx="1">
              <a:schemeClr val="accent1"/>
            </a:lnRef>
            <a:fillRef idx="0">
              <a:schemeClr val="accent1"/>
            </a:fillRef>
            <a:effectRef idx="0">
              <a:schemeClr val="accent1"/>
            </a:effectRef>
            <a:fontRef idx="minor">
              <a:schemeClr val="tx1"/>
            </a:fontRef>
          </p:style>
        </p:cxnSp>
        <p:cxnSp>
          <p:nvCxnSpPr>
            <p:cNvPr id="83" name="Straight Connector 61"/>
            <p:cNvCxnSpPr/>
            <p:nvPr/>
          </p:nvCxnSpPr>
          <p:spPr>
            <a:xfrm flipV="1">
              <a:off x="6939185" y="4326695"/>
              <a:ext cx="0" cy="807231"/>
            </a:xfrm>
            <a:prstGeom prst="line">
              <a:avLst/>
            </a:prstGeom>
            <a:ln w="19050" cap="rnd">
              <a:solidFill>
                <a:srgbClr val="2363C0"/>
              </a:solidFill>
              <a:prstDash val="solid"/>
              <a:headEnd type="diamond"/>
              <a:tailEnd type="diamond"/>
            </a:ln>
          </p:spPr>
          <p:style>
            <a:lnRef idx="1">
              <a:schemeClr val="accent1"/>
            </a:lnRef>
            <a:fillRef idx="0">
              <a:schemeClr val="accent1"/>
            </a:fillRef>
            <a:effectRef idx="0">
              <a:schemeClr val="accent1"/>
            </a:effectRef>
            <a:fontRef idx="minor">
              <a:schemeClr val="tx1"/>
            </a:fontRef>
          </p:style>
        </p:cxnSp>
      </p:grpSp>
      <p:grpSp>
        <p:nvGrpSpPr>
          <p:cNvPr id="84" name="组合 83"/>
          <p:cNvGrpSpPr/>
          <p:nvPr/>
        </p:nvGrpSpPr>
        <p:grpSpPr>
          <a:xfrm>
            <a:off x="2514233" y="2373087"/>
            <a:ext cx="4214237" cy="841507"/>
            <a:chOff x="3145704" y="3397089"/>
            <a:chExt cx="4214237" cy="841507"/>
          </a:xfrm>
        </p:grpSpPr>
        <p:sp>
          <p:nvSpPr>
            <p:cNvPr id="85" name="Oval 39"/>
            <p:cNvSpPr/>
            <p:nvPr/>
          </p:nvSpPr>
          <p:spPr>
            <a:xfrm>
              <a:off x="3145704" y="3397089"/>
              <a:ext cx="841512" cy="841507"/>
            </a:xfrm>
            <a:prstGeom prst="diamond">
              <a:avLst/>
            </a:prstGeom>
            <a:solidFill>
              <a:schemeClr val="bg1"/>
            </a:solidFill>
            <a:ln w="50800">
              <a:solidFill>
                <a:srgbClr val="236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en-US" sz="2135" b="1" dirty="0">
                  <a:solidFill>
                    <a:schemeClr val="tx1"/>
                  </a:solidFill>
                  <a:latin typeface="+mn-ea"/>
                  <a:cs typeface="+mn-ea"/>
                  <a:sym typeface="+mn-lt"/>
                </a:rPr>
                <a:t>2</a:t>
              </a:r>
              <a:endParaRPr lang="en-US" sz="2135" dirty="0">
                <a:solidFill>
                  <a:schemeClr val="tx1"/>
                </a:solidFill>
                <a:latin typeface="+mn-ea"/>
                <a:cs typeface="+mn-ea"/>
                <a:sym typeface="+mn-lt"/>
              </a:endParaRPr>
            </a:p>
          </p:txBody>
        </p:sp>
        <p:sp>
          <p:nvSpPr>
            <p:cNvPr id="86" name="Oval 41"/>
            <p:cNvSpPr/>
            <p:nvPr/>
          </p:nvSpPr>
          <p:spPr>
            <a:xfrm>
              <a:off x="6518429" y="3397089"/>
              <a:ext cx="841512" cy="841507"/>
            </a:xfrm>
            <a:prstGeom prst="diamond">
              <a:avLst/>
            </a:prstGeom>
            <a:solidFill>
              <a:schemeClr val="bg1"/>
            </a:solidFill>
            <a:ln w="50800">
              <a:solidFill>
                <a:srgbClr val="236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en-US" sz="2135" b="1" dirty="0">
                  <a:solidFill>
                    <a:schemeClr val="tx1"/>
                  </a:solidFill>
                  <a:latin typeface="+mn-ea"/>
                  <a:cs typeface="+mn-ea"/>
                  <a:sym typeface="+mn-lt"/>
                </a:rPr>
                <a:t>4</a:t>
              </a:r>
              <a:endParaRPr lang="en-US" sz="2135" dirty="0">
                <a:solidFill>
                  <a:schemeClr val="tx1"/>
                </a:solidFill>
                <a:latin typeface="+mn-ea"/>
                <a:cs typeface="+mn-ea"/>
                <a:sym typeface="+mn-lt"/>
              </a:endParaRPr>
            </a:p>
          </p:txBody>
        </p:sp>
      </p:grpSp>
      <p:grpSp>
        <p:nvGrpSpPr>
          <p:cNvPr id="87" name="Group 88"/>
          <p:cNvGrpSpPr/>
          <p:nvPr/>
        </p:nvGrpSpPr>
        <p:grpSpPr>
          <a:xfrm>
            <a:off x="6984410" y="3333204"/>
            <a:ext cx="1890053" cy="584777"/>
            <a:chOff x="506682" y="669738"/>
            <a:chExt cx="1523142" cy="238354"/>
          </a:xfrm>
        </p:grpSpPr>
        <p:sp>
          <p:nvSpPr>
            <p:cNvPr id="88" name="TextBox 78"/>
            <p:cNvSpPr txBox="1"/>
            <p:nvPr/>
          </p:nvSpPr>
          <p:spPr>
            <a:xfrm>
              <a:off x="747490" y="669738"/>
              <a:ext cx="868101" cy="87815"/>
            </a:xfrm>
            <a:prstGeom prst="rect">
              <a:avLst/>
            </a:prstGeom>
            <a:noFill/>
          </p:spPr>
          <p:txBody>
            <a:bodyPr wrap="none" lIns="0" tIns="0" rIns="0" bIns="0" rtlCol="0" anchor="t">
              <a:spAutoFit/>
            </a:bodyPr>
            <a:lstStyle/>
            <a:p>
              <a:r>
                <a:rPr lang="zh-CN" altLang="en-US" sz="1400" b="1" dirty="0">
                  <a:latin typeface="+mn-ea"/>
                </a:rPr>
                <a:t>点击添加标题</a:t>
              </a:r>
              <a:endParaRPr lang="zh-CN" altLang="en-US" sz="1400" dirty="0">
                <a:latin typeface="+mn-ea"/>
              </a:endParaRPr>
            </a:p>
          </p:txBody>
        </p:sp>
        <p:sp>
          <p:nvSpPr>
            <p:cNvPr id="90" name="TextBox 79"/>
            <p:cNvSpPr txBox="1"/>
            <p:nvPr/>
          </p:nvSpPr>
          <p:spPr>
            <a:xfrm>
              <a:off x="506682" y="757553"/>
              <a:ext cx="1523142" cy="150539"/>
            </a:xfrm>
            <a:prstGeom prst="rect">
              <a:avLst/>
            </a:prstGeom>
            <a:noFill/>
          </p:spPr>
          <p:txBody>
            <a:bodyPr wrap="square" lIns="0" tIns="0" rIns="0" bIns="0" rtlCol="0" anchor="t">
              <a:spAutoFit/>
            </a:bodyPr>
            <a:lstStyle/>
            <a:p>
              <a:pPr fontAlgn="base"/>
              <a:r>
                <a:rPr lang="zh-CN" altLang="en-US" sz="1200" dirty="0">
                  <a:latin typeface="+mn-ea"/>
                </a:rPr>
                <a:t>点击输入文字点击输入文字点击输入文字点击输入文字</a:t>
              </a:r>
            </a:p>
          </p:txBody>
        </p:sp>
      </p:grpSp>
      <p:grpSp>
        <p:nvGrpSpPr>
          <p:cNvPr id="91" name="组合 90"/>
          <p:cNvGrpSpPr/>
          <p:nvPr/>
        </p:nvGrpSpPr>
        <p:grpSpPr>
          <a:xfrm>
            <a:off x="2645553" y="4177602"/>
            <a:ext cx="3910855" cy="536257"/>
            <a:chOff x="3277024" y="5201604"/>
            <a:chExt cx="3910855" cy="536257"/>
          </a:xfrm>
          <a:solidFill>
            <a:srgbClr val="2363C0"/>
          </a:solidFill>
        </p:grpSpPr>
        <p:sp>
          <p:nvSpPr>
            <p:cNvPr id="92" name="Freeform 105"/>
            <p:cNvSpPr>
              <a:spLocks noChangeAspect="1" noEditPoints="1"/>
            </p:cNvSpPr>
            <p:nvPr/>
          </p:nvSpPr>
          <p:spPr bwMode="auto">
            <a:xfrm>
              <a:off x="3277024" y="5201604"/>
              <a:ext cx="544141" cy="536257"/>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grpFill/>
            <a:ln w="9525">
              <a:noFill/>
              <a:round/>
            </a:ln>
          </p:spPr>
          <p:txBody>
            <a:bodyPr vert="horz" wrap="square" lIns="121920" tIns="60960" rIns="121920" bIns="60960" numCol="1" anchor="t" anchorCtr="0" compatLnSpc="1"/>
            <a:lstStyle/>
            <a:p>
              <a:pPr>
                <a:lnSpc>
                  <a:spcPct val="80000"/>
                </a:lnSpc>
              </a:pPr>
              <a:endParaRPr lang="en-US" sz="2400" dirty="0">
                <a:latin typeface="+mn-ea"/>
                <a:cs typeface="+mn-ea"/>
                <a:sym typeface="+mn-lt"/>
              </a:endParaRPr>
            </a:p>
          </p:txBody>
        </p:sp>
        <p:sp>
          <p:nvSpPr>
            <p:cNvPr id="93" name="Freeform 57"/>
            <p:cNvSpPr>
              <a:spLocks noChangeAspect="1" noEditPoints="1"/>
            </p:cNvSpPr>
            <p:nvPr/>
          </p:nvSpPr>
          <p:spPr bwMode="auto">
            <a:xfrm>
              <a:off x="6690491" y="5207766"/>
              <a:ext cx="497388" cy="497388"/>
            </a:xfrm>
            <a:custGeom>
              <a:avLst/>
              <a:gdLst/>
              <a:ahLst/>
              <a:cxnLst>
                <a:cxn ang="0">
                  <a:pos x="55" y="31"/>
                </a:cxn>
                <a:cxn ang="0">
                  <a:pos x="54" y="33"/>
                </a:cxn>
                <a:cxn ang="0">
                  <a:pos x="47" y="34"/>
                </a:cxn>
                <a:cxn ang="0">
                  <a:pos x="46" y="37"/>
                </a:cxn>
                <a:cxn ang="0">
                  <a:pos x="49" y="42"/>
                </a:cxn>
                <a:cxn ang="0">
                  <a:pos x="50" y="43"/>
                </a:cxn>
                <a:cxn ang="0">
                  <a:pos x="49" y="44"/>
                </a:cxn>
                <a:cxn ang="0">
                  <a:pos x="43" y="50"/>
                </a:cxn>
                <a:cxn ang="0">
                  <a:pos x="42" y="50"/>
                </a:cxn>
                <a:cxn ang="0">
                  <a:pos x="37" y="46"/>
                </a:cxn>
                <a:cxn ang="0">
                  <a:pos x="33" y="47"/>
                </a:cxn>
                <a:cxn ang="0">
                  <a:pos x="32" y="54"/>
                </a:cxn>
                <a:cxn ang="0">
                  <a:pos x="31" y="55"/>
                </a:cxn>
                <a:cxn ang="0">
                  <a:pos x="23" y="55"/>
                </a:cxn>
                <a:cxn ang="0">
                  <a:pos x="22" y="54"/>
                </a:cxn>
                <a:cxn ang="0">
                  <a:pos x="21" y="47"/>
                </a:cxn>
                <a:cxn ang="0">
                  <a:pos x="18" y="46"/>
                </a:cxn>
                <a:cxn ang="0">
                  <a:pos x="13" y="50"/>
                </a:cxn>
                <a:cxn ang="0">
                  <a:pos x="12" y="50"/>
                </a:cxn>
                <a:cxn ang="0">
                  <a:pos x="11" y="50"/>
                </a:cxn>
                <a:cxn ang="0">
                  <a:pos x="5" y="44"/>
                </a:cxn>
                <a:cxn ang="0">
                  <a:pos x="5" y="43"/>
                </a:cxn>
                <a:cxn ang="0">
                  <a:pos x="5" y="42"/>
                </a:cxn>
                <a:cxn ang="0">
                  <a:pos x="9" y="37"/>
                </a:cxn>
                <a:cxn ang="0">
                  <a:pos x="7" y="33"/>
                </a:cxn>
                <a:cxn ang="0">
                  <a:pos x="1" y="33"/>
                </a:cxn>
                <a:cxn ang="0">
                  <a:pos x="0" y="31"/>
                </a:cxn>
                <a:cxn ang="0">
                  <a:pos x="0" y="23"/>
                </a:cxn>
                <a:cxn ang="0">
                  <a:pos x="1" y="22"/>
                </a:cxn>
                <a:cxn ang="0">
                  <a:pos x="7" y="21"/>
                </a:cxn>
                <a:cxn ang="0">
                  <a:pos x="9" y="18"/>
                </a:cxn>
                <a:cxn ang="0">
                  <a:pos x="5" y="13"/>
                </a:cxn>
                <a:cxn ang="0">
                  <a:pos x="5" y="12"/>
                </a:cxn>
                <a:cxn ang="0">
                  <a:pos x="5" y="11"/>
                </a:cxn>
                <a:cxn ang="0">
                  <a:pos x="12" y="5"/>
                </a:cxn>
                <a:cxn ang="0">
                  <a:pos x="13" y="5"/>
                </a:cxn>
                <a:cxn ang="0">
                  <a:pos x="18" y="9"/>
                </a:cxn>
                <a:cxn ang="0">
                  <a:pos x="21" y="8"/>
                </a:cxn>
                <a:cxn ang="0">
                  <a:pos x="22" y="1"/>
                </a:cxn>
                <a:cxn ang="0">
                  <a:pos x="23" y="0"/>
                </a:cxn>
                <a:cxn ang="0">
                  <a:pos x="31" y="0"/>
                </a:cxn>
                <a:cxn ang="0">
                  <a:pos x="32" y="1"/>
                </a:cxn>
                <a:cxn ang="0">
                  <a:pos x="33" y="8"/>
                </a:cxn>
                <a:cxn ang="0">
                  <a:pos x="37" y="9"/>
                </a:cxn>
                <a:cxn ang="0">
                  <a:pos x="42" y="5"/>
                </a:cxn>
                <a:cxn ang="0">
                  <a:pos x="43" y="5"/>
                </a:cxn>
                <a:cxn ang="0">
                  <a:pos x="43" y="5"/>
                </a:cxn>
                <a:cxn ang="0">
                  <a:pos x="49" y="11"/>
                </a:cxn>
                <a:cxn ang="0">
                  <a:pos x="50" y="12"/>
                </a:cxn>
                <a:cxn ang="0">
                  <a:pos x="49" y="13"/>
                </a:cxn>
                <a:cxn ang="0">
                  <a:pos x="46" y="18"/>
                </a:cxn>
                <a:cxn ang="0">
                  <a:pos x="47" y="21"/>
                </a:cxn>
                <a:cxn ang="0">
                  <a:pos x="54" y="22"/>
                </a:cxn>
                <a:cxn ang="0">
                  <a:pos x="55" y="23"/>
                </a:cxn>
                <a:cxn ang="0">
                  <a:pos x="55" y="31"/>
                </a:cxn>
                <a:cxn ang="0">
                  <a:pos x="27" y="18"/>
                </a:cxn>
                <a:cxn ang="0">
                  <a:pos x="18" y="27"/>
                </a:cxn>
                <a:cxn ang="0">
                  <a:pos x="27" y="36"/>
                </a:cxn>
                <a:cxn ang="0">
                  <a:pos x="36" y="27"/>
                </a:cxn>
                <a:cxn ang="0">
                  <a:pos x="27" y="18"/>
                </a:cxn>
              </a:cxnLst>
              <a:rect l="0" t="0" r="r" b="b"/>
              <a:pathLst>
                <a:path w="55" h="55">
                  <a:moveTo>
                    <a:pt x="55" y="31"/>
                  </a:moveTo>
                  <a:cubicBezTo>
                    <a:pt x="55" y="32"/>
                    <a:pt x="54" y="33"/>
                    <a:pt x="54" y="33"/>
                  </a:cubicBezTo>
                  <a:cubicBezTo>
                    <a:pt x="47" y="34"/>
                    <a:pt x="47" y="34"/>
                    <a:pt x="47" y="34"/>
                  </a:cubicBezTo>
                  <a:cubicBezTo>
                    <a:pt x="47" y="35"/>
                    <a:pt x="46" y="36"/>
                    <a:pt x="46" y="37"/>
                  </a:cubicBezTo>
                  <a:cubicBezTo>
                    <a:pt x="47" y="39"/>
                    <a:pt x="48" y="40"/>
                    <a:pt x="49" y="42"/>
                  </a:cubicBezTo>
                  <a:cubicBezTo>
                    <a:pt x="50" y="42"/>
                    <a:pt x="50" y="42"/>
                    <a:pt x="50" y="43"/>
                  </a:cubicBezTo>
                  <a:cubicBezTo>
                    <a:pt x="50" y="43"/>
                    <a:pt x="50" y="43"/>
                    <a:pt x="49" y="44"/>
                  </a:cubicBezTo>
                  <a:cubicBezTo>
                    <a:pt x="49" y="45"/>
                    <a:pt x="44" y="50"/>
                    <a:pt x="43" y="50"/>
                  </a:cubicBezTo>
                  <a:cubicBezTo>
                    <a:pt x="42" y="50"/>
                    <a:pt x="42" y="50"/>
                    <a:pt x="42" y="50"/>
                  </a:cubicBezTo>
                  <a:cubicBezTo>
                    <a:pt x="37" y="46"/>
                    <a:pt x="37" y="46"/>
                    <a:pt x="37" y="46"/>
                  </a:cubicBezTo>
                  <a:cubicBezTo>
                    <a:pt x="36" y="46"/>
                    <a:pt x="35" y="47"/>
                    <a:pt x="33" y="47"/>
                  </a:cubicBezTo>
                  <a:cubicBezTo>
                    <a:pt x="33" y="49"/>
                    <a:pt x="33" y="52"/>
                    <a:pt x="32" y="54"/>
                  </a:cubicBezTo>
                  <a:cubicBezTo>
                    <a:pt x="32" y="54"/>
                    <a:pt x="32" y="55"/>
                    <a:pt x="31" y="55"/>
                  </a:cubicBezTo>
                  <a:cubicBezTo>
                    <a:pt x="23" y="55"/>
                    <a:pt x="23" y="55"/>
                    <a:pt x="23" y="55"/>
                  </a:cubicBezTo>
                  <a:cubicBezTo>
                    <a:pt x="23" y="55"/>
                    <a:pt x="22" y="54"/>
                    <a:pt x="22" y="54"/>
                  </a:cubicBezTo>
                  <a:cubicBezTo>
                    <a:pt x="21" y="47"/>
                    <a:pt x="21" y="47"/>
                    <a:pt x="21" y="47"/>
                  </a:cubicBezTo>
                  <a:cubicBezTo>
                    <a:pt x="20" y="47"/>
                    <a:pt x="19" y="46"/>
                    <a:pt x="18" y="46"/>
                  </a:cubicBezTo>
                  <a:cubicBezTo>
                    <a:pt x="13" y="50"/>
                    <a:pt x="13" y="50"/>
                    <a:pt x="13" y="50"/>
                  </a:cubicBezTo>
                  <a:cubicBezTo>
                    <a:pt x="12" y="50"/>
                    <a:pt x="12" y="50"/>
                    <a:pt x="12" y="50"/>
                  </a:cubicBezTo>
                  <a:cubicBezTo>
                    <a:pt x="11" y="50"/>
                    <a:pt x="11" y="50"/>
                    <a:pt x="11" y="50"/>
                  </a:cubicBezTo>
                  <a:cubicBezTo>
                    <a:pt x="9" y="48"/>
                    <a:pt x="7" y="46"/>
                    <a:pt x="5" y="44"/>
                  </a:cubicBezTo>
                  <a:cubicBezTo>
                    <a:pt x="5" y="43"/>
                    <a:pt x="5" y="43"/>
                    <a:pt x="5" y="43"/>
                  </a:cubicBezTo>
                  <a:cubicBezTo>
                    <a:pt x="5" y="42"/>
                    <a:pt x="5" y="42"/>
                    <a:pt x="5" y="42"/>
                  </a:cubicBezTo>
                  <a:cubicBezTo>
                    <a:pt x="6" y="40"/>
                    <a:pt x="8" y="39"/>
                    <a:pt x="9" y="37"/>
                  </a:cubicBezTo>
                  <a:cubicBezTo>
                    <a:pt x="8" y="36"/>
                    <a:pt x="8" y="35"/>
                    <a:pt x="7" y="33"/>
                  </a:cubicBezTo>
                  <a:cubicBezTo>
                    <a:pt x="1" y="33"/>
                    <a:pt x="1" y="33"/>
                    <a:pt x="1" y="33"/>
                  </a:cubicBezTo>
                  <a:cubicBezTo>
                    <a:pt x="0" y="32"/>
                    <a:pt x="0" y="32"/>
                    <a:pt x="0" y="31"/>
                  </a:cubicBezTo>
                  <a:cubicBezTo>
                    <a:pt x="0" y="23"/>
                    <a:pt x="0" y="23"/>
                    <a:pt x="0" y="23"/>
                  </a:cubicBezTo>
                  <a:cubicBezTo>
                    <a:pt x="0" y="23"/>
                    <a:pt x="0" y="22"/>
                    <a:pt x="1" y="22"/>
                  </a:cubicBezTo>
                  <a:cubicBezTo>
                    <a:pt x="7" y="21"/>
                    <a:pt x="7" y="21"/>
                    <a:pt x="7" y="21"/>
                  </a:cubicBezTo>
                  <a:cubicBezTo>
                    <a:pt x="8" y="20"/>
                    <a:pt x="8" y="19"/>
                    <a:pt x="9" y="18"/>
                  </a:cubicBezTo>
                  <a:cubicBezTo>
                    <a:pt x="8" y="16"/>
                    <a:pt x="6" y="14"/>
                    <a:pt x="5" y="13"/>
                  </a:cubicBezTo>
                  <a:cubicBezTo>
                    <a:pt x="5" y="13"/>
                    <a:pt x="5" y="12"/>
                    <a:pt x="5" y="12"/>
                  </a:cubicBezTo>
                  <a:cubicBezTo>
                    <a:pt x="5" y="12"/>
                    <a:pt x="5" y="11"/>
                    <a:pt x="5" y="11"/>
                  </a:cubicBezTo>
                  <a:cubicBezTo>
                    <a:pt x="6" y="10"/>
                    <a:pt x="11" y="5"/>
                    <a:pt x="12" y="5"/>
                  </a:cubicBezTo>
                  <a:cubicBezTo>
                    <a:pt x="12" y="5"/>
                    <a:pt x="12" y="5"/>
                    <a:pt x="13" y="5"/>
                  </a:cubicBezTo>
                  <a:cubicBezTo>
                    <a:pt x="18" y="9"/>
                    <a:pt x="18" y="9"/>
                    <a:pt x="18" y="9"/>
                  </a:cubicBezTo>
                  <a:cubicBezTo>
                    <a:pt x="19" y="8"/>
                    <a:pt x="20" y="8"/>
                    <a:pt x="21" y="8"/>
                  </a:cubicBezTo>
                  <a:cubicBezTo>
                    <a:pt x="21" y="5"/>
                    <a:pt x="21" y="3"/>
                    <a:pt x="22" y="1"/>
                  </a:cubicBezTo>
                  <a:cubicBezTo>
                    <a:pt x="22" y="0"/>
                    <a:pt x="23" y="0"/>
                    <a:pt x="23" y="0"/>
                  </a:cubicBezTo>
                  <a:cubicBezTo>
                    <a:pt x="31" y="0"/>
                    <a:pt x="31" y="0"/>
                    <a:pt x="31" y="0"/>
                  </a:cubicBezTo>
                  <a:cubicBezTo>
                    <a:pt x="32" y="0"/>
                    <a:pt x="32" y="0"/>
                    <a:pt x="32" y="1"/>
                  </a:cubicBezTo>
                  <a:cubicBezTo>
                    <a:pt x="33" y="8"/>
                    <a:pt x="33" y="8"/>
                    <a:pt x="33" y="8"/>
                  </a:cubicBezTo>
                  <a:cubicBezTo>
                    <a:pt x="35" y="8"/>
                    <a:pt x="36" y="8"/>
                    <a:pt x="37" y="9"/>
                  </a:cubicBezTo>
                  <a:cubicBezTo>
                    <a:pt x="42" y="5"/>
                    <a:pt x="42" y="5"/>
                    <a:pt x="42" y="5"/>
                  </a:cubicBezTo>
                  <a:cubicBezTo>
                    <a:pt x="42" y="5"/>
                    <a:pt x="42" y="5"/>
                    <a:pt x="43" y="5"/>
                  </a:cubicBezTo>
                  <a:cubicBezTo>
                    <a:pt x="43" y="5"/>
                    <a:pt x="43" y="5"/>
                    <a:pt x="43" y="5"/>
                  </a:cubicBezTo>
                  <a:cubicBezTo>
                    <a:pt x="45" y="7"/>
                    <a:pt x="48" y="9"/>
                    <a:pt x="49" y="11"/>
                  </a:cubicBezTo>
                  <a:cubicBezTo>
                    <a:pt x="50" y="11"/>
                    <a:pt x="50" y="12"/>
                    <a:pt x="50" y="12"/>
                  </a:cubicBezTo>
                  <a:cubicBezTo>
                    <a:pt x="50" y="12"/>
                    <a:pt x="49" y="13"/>
                    <a:pt x="49" y="13"/>
                  </a:cubicBezTo>
                  <a:cubicBezTo>
                    <a:pt x="48" y="14"/>
                    <a:pt x="47" y="16"/>
                    <a:pt x="46" y="18"/>
                  </a:cubicBezTo>
                  <a:cubicBezTo>
                    <a:pt x="46" y="19"/>
                    <a:pt x="47" y="20"/>
                    <a:pt x="47" y="21"/>
                  </a:cubicBezTo>
                  <a:cubicBezTo>
                    <a:pt x="54" y="22"/>
                    <a:pt x="54" y="22"/>
                    <a:pt x="54" y="22"/>
                  </a:cubicBezTo>
                  <a:cubicBezTo>
                    <a:pt x="54" y="22"/>
                    <a:pt x="55" y="23"/>
                    <a:pt x="55" y="23"/>
                  </a:cubicBezTo>
                  <a:lnTo>
                    <a:pt x="55" y="31"/>
                  </a:lnTo>
                  <a:close/>
                  <a:moveTo>
                    <a:pt x="27" y="18"/>
                  </a:moveTo>
                  <a:cubicBezTo>
                    <a:pt x="22" y="18"/>
                    <a:pt x="18" y="22"/>
                    <a:pt x="18" y="27"/>
                  </a:cubicBezTo>
                  <a:cubicBezTo>
                    <a:pt x="18" y="32"/>
                    <a:pt x="22" y="36"/>
                    <a:pt x="27" y="36"/>
                  </a:cubicBezTo>
                  <a:cubicBezTo>
                    <a:pt x="32" y="36"/>
                    <a:pt x="36" y="32"/>
                    <a:pt x="36" y="27"/>
                  </a:cubicBezTo>
                  <a:cubicBezTo>
                    <a:pt x="36" y="22"/>
                    <a:pt x="32" y="18"/>
                    <a:pt x="27" y="18"/>
                  </a:cubicBezTo>
                  <a:close/>
                </a:path>
              </a:pathLst>
            </a:custGeom>
            <a:grpFill/>
            <a:ln w="9525">
              <a:noFill/>
              <a:round/>
            </a:ln>
          </p:spPr>
          <p:txBody>
            <a:bodyPr vert="horz" wrap="square" lIns="121920" tIns="60960" rIns="121920" bIns="60960" numCol="1" anchor="t" anchorCtr="0" compatLnSpc="1"/>
            <a:lstStyle/>
            <a:p>
              <a:pPr>
                <a:lnSpc>
                  <a:spcPct val="80000"/>
                </a:lnSpc>
              </a:pPr>
              <a:endParaRPr lang="en-US" sz="2400">
                <a:latin typeface="+mn-ea"/>
                <a:cs typeface="+mn-ea"/>
                <a:sym typeface="+mn-lt"/>
              </a:endParaRPr>
            </a:p>
          </p:txBody>
        </p:sp>
      </p:grpSp>
      <p:grpSp>
        <p:nvGrpSpPr>
          <p:cNvPr id="94" name="组合 93"/>
          <p:cNvGrpSpPr/>
          <p:nvPr/>
        </p:nvGrpSpPr>
        <p:grpSpPr>
          <a:xfrm>
            <a:off x="955590" y="940982"/>
            <a:ext cx="7278130" cy="490385"/>
            <a:chOff x="1587061" y="1964984"/>
            <a:chExt cx="7278130" cy="490385"/>
          </a:xfrm>
          <a:solidFill>
            <a:srgbClr val="C00000"/>
          </a:solidFill>
        </p:grpSpPr>
        <p:sp>
          <p:nvSpPr>
            <p:cNvPr id="98" name="Freeform 116"/>
            <p:cNvSpPr>
              <a:spLocks noEditPoints="1"/>
            </p:cNvSpPr>
            <p:nvPr/>
          </p:nvSpPr>
          <p:spPr bwMode="auto">
            <a:xfrm>
              <a:off x="1587061" y="1973856"/>
              <a:ext cx="586076" cy="472641"/>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grpFill/>
            <a:ln w="9525">
              <a:noFill/>
              <a:round/>
            </a:ln>
          </p:spPr>
          <p:txBody>
            <a:bodyPr vert="horz" wrap="square" lIns="121920" tIns="60960" rIns="121920" bIns="60960" numCol="1" anchor="t" anchorCtr="0" compatLnSpc="1"/>
            <a:lstStyle/>
            <a:p>
              <a:pPr>
                <a:lnSpc>
                  <a:spcPct val="80000"/>
                </a:lnSpc>
              </a:pPr>
              <a:endParaRPr lang="en-US" sz="2400">
                <a:latin typeface="+mn-ea"/>
                <a:cs typeface="+mn-ea"/>
                <a:sym typeface="+mn-lt"/>
              </a:endParaRPr>
            </a:p>
          </p:txBody>
        </p:sp>
        <p:sp>
          <p:nvSpPr>
            <p:cNvPr id="99" name="Freeform 15"/>
            <p:cNvSpPr>
              <a:spLocks noEditPoints="1"/>
            </p:cNvSpPr>
            <p:nvPr/>
          </p:nvSpPr>
          <p:spPr bwMode="auto">
            <a:xfrm>
              <a:off x="4961375" y="1991590"/>
              <a:ext cx="582896" cy="437172"/>
            </a:xfrm>
            <a:custGeom>
              <a:avLst/>
              <a:gdLst/>
              <a:ahLst/>
              <a:cxnLst>
                <a:cxn ang="0">
                  <a:pos x="168" y="126"/>
                </a:cxn>
                <a:cxn ang="0">
                  <a:pos x="0" y="126"/>
                </a:cxn>
                <a:cxn ang="0">
                  <a:pos x="0" y="0"/>
                </a:cxn>
                <a:cxn ang="0">
                  <a:pos x="10" y="0"/>
                </a:cxn>
                <a:cxn ang="0">
                  <a:pos x="10" y="115"/>
                </a:cxn>
                <a:cxn ang="0">
                  <a:pos x="168" y="115"/>
                </a:cxn>
                <a:cxn ang="0">
                  <a:pos x="168" y="126"/>
                </a:cxn>
                <a:cxn ang="0">
                  <a:pos x="54" y="104"/>
                </a:cxn>
                <a:cxn ang="0">
                  <a:pos x="32" y="104"/>
                </a:cxn>
                <a:cxn ang="0">
                  <a:pos x="32" y="63"/>
                </a:cxn>
                <a:cxn ang="0">
                  <a:pos x="54" y="63"/>
                </a:cxn>
                <a:cxn ang="0">
                  <a:pos x="54" y="104"/>
                </a:cxn>
                <a:cxn ang="0">
                  <a:pos x="84" y="104"/>
                </a:cxn>
                <a:cxn ang="0">
                  <a:pos x="64" y="104"/>
                </a:cxn>
                <a:cxn ang="0">
                  <a:pos x="64" y="19"/>
                </a:cxn>
                <a:cxn ang="0">
                  <a:pos x="84" y="19"/>
                </a:cxn>
                <a:cxn ang="0">
                  <a:pos x="84" y="104"/>
                </a:cxn>
                <a:cxn ang="0">
                  <a:pos x="116" y="104"/>
                </a:cxn>
                <a:cxn ang="0">
                  <a:pos x="95" y="104"/>
                </a:cxn>
                <a:cxn ang="0">
                  <a:pos x="95" y="41"/>
                </a:cxn>
                <a:cxn ang="0">
                  <a:pos x="116" y="41"/>
                </a:cxn>
                <a:cxn ang="0">
                  <a:pos x="116" y="104"/>
                </a:cxn>
                <a:cxn ang="0">
                  <a:pos x="147" y="104"/>
                </a:cxn>
                <a:cxn ang="0">
                  <a:pos x="127" y="104"/>
                </a:cxn>
                <a:cxn ang="0">
                  <a:pos x="127" y="9"/>
                </a:cxn>
                <a:cxn ang="0">
                  <a:pos x="147" y="9"/>
                </a:cxn>
                <a:cxn ang="0">
                  <a:pos x="147" y="104"/>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grpFill/>
            <a:ln w="9525">
              <a:noFill/>
              <a:round/>
            </a:ln>
          </p:spPr>
          <p:txBody>
            <a:bodyPr vert="horz" wrap="square" lIns="121920" tIns="60960" rIns="121920" bIns="60960" numCol="1" anchor="t" anchorCtr="0" compatLnSpc="1"/>
            <a:lstStyle/>
            <a:p>
              <a:pPr>
                <a:lnSpc>
                  <a:spcPct val="80000"/>
                </a:lnSpc>
              </a:pPr>
              <a:endParaRPr lang="en-US" sz="2400">
                <a:latin typeface="+mn-ea"/>
                <a:cs typeface="+mn-ea"/>
                <a:sym typeface="+mn-lt"/>
              </a:endParaRPr>
            </a:p>
          </p:txBody>
        </p:sp>
        <p:sp>
          <p:nvSpPr>
            <p:cNvPr id="100" name="Freeform 135"/>
            <p:cNvSpPr>
              <a:spLocks noChangeAspect="1" noEditPoints="1"/>
            </p:cNvSpPr>
            <p:nvPr/>
          </p:nvSpPr>
          <p:spPr bwMode="auto">
            <a:xfrm>
              <a:off x="8341671" y="1964984"/>
              <a:ext cx="523520" cy="490385"/>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grpFill/>
            <a:ln w="9525">
              <a:noFill/>
              <a:round/>
            </a:ln>
          </p:spPr>
          <p:txBody>
            <a:bodyPr vert="horz" wrap="square" lIns="121920" tIns="60960" rIns="121920" bIns="60960" numCol="1" anchor="t" anchorCtr="0" compatLnSpc="1"/>
            <a:lstStyle/>
            <a:p>
              <a:pPr>
                <a:lnSpc>
                  <a:spcPct val="80000"/>
                </a:lnSpc>
              </a:pPr>
              <a:endParaRPr lang="en-US" sz="2400">
                <a:latin typeface="+mn-ea"/>
                <a:cs typeface="+mn-ea"/>
                <a:sym typeface="+mn-lt"/>
              </a:endParaRPr>
            </a:p>
          </p:txBody>
        </p:sp>
      </p:grpSp>
      <p:sp>
        <p:nvSpPr>
          <p:cNvPr id="101" name="Rectangle 36"/>
          <p:cNvSpPr>
            <a:spLocks noChangeArrowheads="1"/>
          </p:cNvSpPr>
          <p:nvPr/>
        </p:nvSpPr>
        <p:spPr bwMode="auto">
          <a:xfrm>
            <a:off x="822434" y="234429"/>
            <a:ext cx="17331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r>
              <a:rPr lang="zh-CN" altLang="zh-CN" sz="2000" b="1" dirty="0">
                <a:latin typeface="微软雅黑" panose="020B0503020204020204" pitchFamily="34" charset="-122"/>
                <a:ea typeface="微软雅黑" panose="020B0503020204020204" pitchFamily="34" charset="-122"/>
              </a:rPr>
              <a:t>点击添加标题</a:t>
            </a:r>
            <a:endParaRPr lang="zh-CN" altLang="zh-CN" sz="2000" dirty="0">
              <a:latin typeface="微软雅黑" panose="020B0503020204020204" pitchFamily="34" charset="-122"/>
              <a:ea typeface="微软雅黑" panose="020B0503020204020204" pitchFamily="34" charset="-122"/>
            </a:endParaRPr>
          </a:p>
        </p:txBody>
      </p:sp>
      <p:pic>
        <p:nvPicPr>
          <p:cNvPr id="102" name="图片 10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6595" y="183694"/>
            <a:ext cx="808746" cy="450845"/>
          </a:xfrm>
          <a:prstGeom prst="rect">
            <a:avLst/>
          </a:prstGeom>
        </p:spPr>
      </p:pic>
      <p:pic>
        <p:nvPicPr>
          <p:cNvPr id="103" name="图片 10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723" y="3936492"/>
            <a:ext cx="9144000" cy="120700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7000">
        <p14:prism isInverted="1"/>
      </p:transition>
    </mc:Choice>
    <mc:Fallback>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wipe(down)">
                                      <p:cBhvr>
                                        <p:cTn id="7" dur="500"/>
                                        <p:tgtEl>
                                          <p:spTgt spid="10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02"/>
                                        </p:tgtEl>
                                        <p:attrNameLst>
                                          <p:attrName>style.visibility</p:attrName>
                                        </p:attrNameLst>
                                      </p:cBhvr>
                                      <p:to>
                                        <p:strVal val="visible"/>
                                      </p:to>
                                    </p:set>
                                    <p:anim calcmode="lin" valueType="num">
                                      <p:cBhvr>
                                        <p:cTn id="12" dur="500" fill="hold"/>
                                        <p:tgtEl>
                                          <p:spTgt spid="102"/>
                                        </p:tgtEl>
                                        <p:attrNameLst>
                                          <p:attrName>ppt_w</p:attrName>
                                        </p:attrNameLst>
                                      </p:cBhvr>
                                      <p:tavLst>
                                        <p:tav tm="0">
                                          <p:val>
                                            <p:fltVal val="0"/>
                                          </p:val>
                                        </p:tav>
                                        <p:tav tm="100000">
                                          <p:val>
                                            <p:strVal val="#ppt_w"/>
                                          </p:val>
                                        </p:tav>
                                      </p:tavLst>
                                    </p:anim>
                                    <p:anim calcmode="lin" valueType="num">
                                      <p:cBhvr>
                                        <p:cTn id="13" dur="500" fill="hold"/>
                                        <p:tgtEl>
                                          <p:spTgt spid="102"/>
                                        </p:tgtEl>
                                        <p:attrNameLst>
                                          <p:attrName>ppt_h</p:attrName>
                                        </p:attrNameLst>
                                      </p:cBhvr>
                                      <p:tavLst>
                                        <p:tav tm="0">
                                          <p:val>
                                            <p:fltVal val="0"/>
                                          </p:val>
                                        </p:tav>
                                        <p:tav tm="100000">
                                          <p:val>
                                            <p:strVal val="#ppt_h"/>
                                          </p:val>
                                        </p:tav>
                                      </p:tavLst>
                                    </p:anim>
                                    <p:animEffect transition="in" filter="fade">
                                      <p:cBhvr>
                                        <p:cTn id="14" dur="500"/>
                                        <p:tgtEl>
                                          <p:spTgt spid="102"/>
                                        </p:tgtEl>
                                      </p:cBhvr>
                                    </p:animEffect>
                                  </p:childTnLst>
                                </p:cTn>
                              </p:par>
                              <p:par>
                                <p:cTn id="15" presetID="2" presetClass="entr" presetSubtype="8" fill="hold" grpId="0" nodeType="withEffect">
                                  <p:stCondLst>
                                    <p:cond delay="0"/>
                                  </p:stCondLst>
                                  <p:childTnLst>
                                    <p:set>
                                      <p:cBhvr>
                                        <p:cTn id="16" dur="1" fill="hold">
                                          <p:stCondLst>
                                            <p:cond delay="0"/>
                                          </p:stCondLst>
                                        </p:cTn>
                                        <p:tgtEl>
                                          <p:spTgt spid="101"/>
                                        </p:tgtEl>
                                        <p:attrNameLst>
                                          <p:attrName>style.visibility</p:attrName>
                                        </p:attrNameLst>
                                      </p:cBhvr>
                                      <p:to>
                                        <p:strVal val="visible"/>
                                      </p:to>
                                    </p:set>
                                    <p:anim calcmode="lin" valueType="num">
                                      <p:cBhvr additive="base">
                                        <p:cTn id="17" dur="500" fill="hold"/>
                                        <p:tgtEl>
                                          <p:spTgt spid="101"/>
                                        </p:tgtEl>
                                        <p:attrNameLst>
                                          <p:attrName>ppt_x</p:attrName>
                                        </p:attrNameLst>
                                      </p:cBhvr>
                                      <p:tavLst>
                                        <p:tav tm="0">
                                          <p:val>
                                            <p:strVal val="0-#ppt_w/2"/>
                                          </p:val>
                                        </p:tav>
                                        <p:tav tm="100000">
                                          <p:val>
                                            <p:strVal val="#ppt_x"/>
                                          </p:val>
                                        </p:tav>
                                      </p:tavLst>
                                    </p:anim>
                                    <p:anim calcmode="lin" valueType="num">
                                      <p:cBhvr additive="base">
                                        <p:cTn id="18" dur="500" fill="hold"/>
                                        <p:tgtEl>
                                          <p:spTgt spid="101"/>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60"/>
                                        </p:tgtEl>
                                        <p:attrNameLst>
                                          <p:attrName>style.visibility</p:attrName>
                                        </p:attrNameLst>
                                      </p:cBhvr>
                                      <p:to>
                                        <p:strVal val="visible"/>
                                      </p:to>
                                    </p:set>
                                    <p:animEffect transition="in" filter="barn(inVertical)">
                                      <p:cBhvr>
                                        <p:cTn id="23" dur="500"/>
                                        <p:tgtEl>
                                          <p:spTgt spid="60"/>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77"/>
                                        </p:tgtEl>
                                        <p:attrNameLst>
                                          <p:attrName>style.visibility</p:attrName>
                                        </p:attrNameLst>
                                      </p:cBhvr>
                                      <p:to>
                                        <p:strVal val="visible"/>
                                      </p:to>
                                    </p:set>
                                    <p:animEffect transition="in" filter="wipe(left)">
                                      <p:cBhvr>
                                        <p:cTn id="28" dur="500"/>
                                        <p:tgtEl>
                                          <p:spTgt spid="77"/>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84"/>
                                        </p:tgtEl>
                                        <p:attrNameLst>
                                          <p:attrName>style.visibility</p:attrName>
                                        </p:attrNameLst>
                                      </p:cBhvr>
                                      <p:to>
                                        <p:strVal val="visible"/>
                                      </p:to>
                                    </p:set>
                                    <p:animEffect transition="in" filter="wipe(left)">
                                      <p:cBhvr>
                                        <p:cTn id="33" dur="500"/>
                                        <p:tgtEl>
                                          <p:spTgt spid="84"/>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nodeType="clickEffect">
                                  <p:stCondLst>
                                    <p:cond delay="0"/>
                                  </p:stCondLst>
                                  <p:childTnLst>
                                    <p:set>
                                      <p:cBhvr>
                                        <p:cTn id="37" dur="1" fill="hold">
                                          <p:stCondLst>
                                            <p:cond delay="0"/>
                                          </p:stCondLst>
                                        </p:cTn>
                                        <p:tgtEl>
                                          <p:spTgt spid="73"/>
                                        </p:tgtEl>
                                        <p:attrNameLst>
                                          <p:attrName>style.visibility</p:attrName>
                                        </p:attrNameLst>
                                      </p:cBhvr>
                                      <p:to>
                                        <p:strVal val="visible"/>
                                      </p:to>
                                    </p:set>
                                    <p:animEffect transition="in" filter="wipe(down)">
                                      <p:cBhvr>
                                        <p:cTn id="38" dur="500"/>
                                        <p:tgtEl>
                                          <p:spTgt spid="73"/>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9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nodeType="clickEffect">
                                  <p:stCondLst>
                                    <p:cond delay="0"/>
                                  </p:stCondLst>
                                  <p:childTnLst>
                                    <p:set>
                                      <p:cBhvr>
                                        <p:cTn id="46" dur="1" fill="hold">
                                          <p:stCondLst>
                                            <p:cond delay="0"/>
                                          </p:stCondLst>
                                        </p:cTn>
                                        <p:tgtEl>
                                          <p:spTgt spid="81"/>
                                        </p:tgtEl>
                                        <p:attrNameLst>
                                          <p:attrName>style.visibility</p:attrName>
                                        </p:attrNameLst>
                                      </p:cBhvr>
                                      <p:to>
                                        <p:strVal val="visible"/>
                                      </p:to>
                                    </p:set>
                                    <p:animEffect transition="in" filter="wipe(up)">
                                      <p:cBhvr>
                                        <p:cTn id="47" dur="500"/>
                                        <p:tgtEl>
                                          <p:spTgt spid="81"/>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0"/>
                                          </p:stCondLst>
                                        </p:cTn>
                                        <p:tgtEl>
                                          <p:spTgt spid="91"/>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61"/>
                                        </p:tgtEl>
                                        <p:attrNameLst>
                                          <p:attrName>style.visibility</p:attrName>
                                        </p:attrNameLst>
                                      </p:cBhvr>
                                      <p:to>
                                        <p:strVal val="visible"/>
                                      </p:to>
                                    </p:set>
                                    <p:animEffect transition="in" filter="fade">
                                      <p:cBhvr>
                                        <p:cTn id="56" dur="1000"/>
                                        <p:tgtEl>
                                          <p:spTgt spid="61"/>
                                        </p:tgtEl>
                                      </p:cBhvr>
                                    </p:animEffect>
                                    <p:anim calcmode="lin" valueType="num">
                                      <p:cBhvr>
                                        <p:cTn id="57" dur="1000" fill="hold"/>
                                        <p:tgtEl>
                                          <p:spTgt spid="61"/>
                                        </p:tgtEl>
                                        <p:attrNameLst>
                                          <p:attrName>ppt_x</p:attrName>
                                        </p:attrNameLst>
                                      </p:cBhvr>
                                      <p:tavLst>
                                        <p:tav tm="0">
                                          <p:val>
                                            <p:strVal val="#ppt_x"/>
                                          </p:val>
                                        </p:tav>
                                        <p:tav tm="100000">
                                          <p:val>
                                            <p:strVal val="#ppt_x"/>
                                          </p:val>
                                        </p:tav>
                                      </p:tavLst>
                                    </p:anim>
                                    <p:anim calcmode="lin" valueType="num">
                                      <p:cBhvr>
                                        <p:cTn id="58" dur="1000" fill="hold"/>
                                        <p:tgtEl>
                                          <p:spTgt spid="61"/>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67"/>
                                        </p:tgtEl>
                                        <p:attrNameLst>
                                          <p:attrName>style.visibility</p:attrName>
                                        </p:attrNameLst>
                                      </p:cBhvr>
                                      <p:to>
                                        <p:strVal val="visible"/>
                                      </p:to>
                                    </p:set>
                                    <p:animEffect transition="in" filter="fade">
                                      <p:cBhvr>
                                        <p:cTn id="61" dur="1000"/>
                                        <p:tgtEl>
                                          <p:spTgt spid="67"/>
                                        </p:tgtEl>
                                      </p:cBhvr>
                                    </p:animEffect>
                                    <p:anim calcmode="lin" valueType="num">
                                      <p:cBhvr>
                                        <p:cTn id="62" dur="1000" fill="hold"/>
                                        <p:tgtEl>
                                          <p:spTgt spid="67"/>
                                        </p:tgtEl>
                                        <p:attrNameLst>
                                          <p:attrName>ppt_x</p:attrName>
                                        </p:attrNameLst>
                                      </p:cBhvr>
                                      <p:tavLst>
                                        <p:tav tm="0">
                                          <p:val>
                                            <p:strVal val="#ppt_x"/>
                                          </p:val>
                                        </p:tav>
                                        <p:tav tm="100000">
                                          <p:val>
                                            <p:strVal val="#ppt_x"/>
                                          </p:val>
                                        </p:tav>
                                      </p:tavLst>
                                    </p:anim>
                                    <p:anim calcmode="lin" valueType="num">
                                      <p:cBhvr>
                                        <p:cTn id="63" dur="1000" fill="hold"/>
                                        <p:tgtEl>
                                          <p:spTgt spid="67"/>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nodeType="clickEffect">
                                  <p:stCondLst>
                                    <p:cond delay="0"/>
                                  </p:stCondLst>
                                  <p:childTnLst>
                                    <p:set>
                                      <p:cBhvr>
                                        <p:cTn id="67" dur="1" fill="hold">
                                          <p:stCondLst>
                                            <p:cond delay="0"/>
                                          </p:stCondLst>
                                        </p:cTn>
                                        <p:tgtEl>
                                          <p:spTgt spid="64"/>
                                        </p:tgtEl>
                                        <p:attrNameLst>
                                          <p:attrName>style.visibility</p:attrName>
                                        </p:attrNameLst>
                                      </p:cBhvr>
                                      <p:to>
                                        <p:strVal val="visible"/>
                                      </p:to>
                                    </p:set>
                                    <p:animEffect transition="in" filter="fade">
                                      <p:cBhvr>
                                        <p:cTn id="68" dur="1000"/>
                                        <p:tgtEl>
                                          <p:spTgt spid="64"/>
                                        </p:tgtEl>
                                      </p:cBhvr>
                                    </p:animEffect>
                                    <p:anim calcmode="lin" valueType="num">
                                      <p:cBhvr>
                                        <p:cTn id="69" dur="1000" fill="hold"/>
                                        <p:tgtEl>
                                          <p:spTgt spid="64"/>
                                        </p:tgtEl>
                                        <p:attrNameLst>
                                          <p:attrName>ppt_x</p:attrName>
                                        </p:attrNameLst>
                                      </p:cBhvr>
                                      <p:tavLst>
                                        <p:tav tm="0">
                                          <p:val>
                                            <p:strVal val="#ppt_x"/>
                                          </p:val>
                                        </p:tav>
                                        <p:tav tm="100000">
                                          <p:val>
                                            <p:strVal val="#ppt_x"/>
                                          </p:val>
                                        </p:tav>
                                      </p:tavLst>
                                    </p:anim>
                                    <p:anim calcmode="lin" valueType="num">
                                      <p:cBhvr>
                                        <p:cTn id="70" dur="1000" fill="hold"/>
                                        <p:tgtEl>
                                          <p:spTgt spid="64"/>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0"/>
                                  </p:stCondLst>
                                  <p:childTnLst>
                                    <p:set>
                                      <p:cBhvr>
                                        <p:cTn id="72" dur="1" fill="hold">
                                          <p:stCondLst>
                                            <p:cond delay="0"/>
                                          </p:stCondLst>
                                        </p:cTn>
                                        <p:tgtEl>
                                          <p:spTgt spid="70"/>
                                        </p:tgtEl>
                                        <p:attrNameLst>
                                          <p:attrName>style.visibility</p:attrName>
                                        </p:attrNameLst>
                                      </p:cBhvr>
                                      <p:to>
                                        <p:strVal val="visible"/>
                                      </p:to>
                                    </p:set>
                                    <p:animEffect transition="in" filter="fade">
                                      <p:cBhvr>
                                        <p:cTn id="73" dur="1000"/>
                                        <p:tgtEl>
                                          <p:spTgt spid="70"/>
                                        </p:tgtEl>
                                      </p:cBhvr>
                                    </p:animEffect>
                                    <p:anim calcmode="lin" valueType="num">
                                      <p:cBhvr>
                                        <p:cTn id="74" dur="1000" fill="hold"/>
                                        <p:tgtEl>
                                          <p:spTgt spid="70"/>
                                        </p:tgtEl>
                                        <p:attrNameLst>
                                          <p:attrName>ppt_x</p:attrName>
                                        </p:attrNameLst>
                                      </p:cBhvr>
                                      <p:tavLst>
                                        <p:tav tm="0">
                                          <p:val>
                                            <p:strVal val="#ppt_x"/>
                                          </p:val>
                                        </p:tav>
                                        <p:tav tm="100000">
                                          <p:val>
                                            <p:strVal val="#ppt_x"/>
                                          </p:val>
                                        </p:tav>
                                      </p:tavLst>
                                    </p:anim>
                                    <p:anim calcmode="lin" valueType="num">
                                      <p:cBhvr>
                                        <p:cTn id="75" dur="1000" fill="hold"/>
                                        <p:tgtEl>
                                          <p:spTgt spid="70"/>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0"/>
                                  </p:stCondLst>
                                  <p:childTnLst>
                                    <p:set>
                                      <p:cBhvr>
                                        <p:cTn id="77" dur="1" fill="hold">
                                          <p:stCondLst>
                                            <p:cond delay="0"/>
                                          </p:stCondLst>
                                        </p:cTn>
                                        <p:tgtEl>
                                          <p:spTgt spid="87"/>
                                        </p:tgtEl>
                                        <p:attrNameLst>
                                          <p:attrName>style.visibility</p:attrName>
                                        </p:attrNameLst>
                                      </p:cBhvr>
                                      <p:to>
                                        <p:strVal val="visible"/>
                                      </p:to>
                                    </p:set>
                                    <p:animEffect transition="in" filter="fade">
                                      <p:cBhvr>
                                        <p:cTn id="78" dur="1000"/>
                                        <p:tgtEl>
                                          <p:spTgt spid="87"/>
                                        </p:tgtEl>
                                      </p:cBhvr>
                                    </p:animEffect>
                                    <p:anim calcmode="lin" valueType="num">
                                      <p:cBhvr>
                                        <p:cTn id="79" dur="1000" fill="hold"/>
                                        <p:tgtEl>
                                          <p:spTgt spid="87"/>
                                        </p:tgtEl>
                                        <p:attrNameLst>
                                          <p:attrName>ppt_x</p:attrName>
                                        </p:attrNameLst>
                                      </p:cBhvr>
                                      <p:tavLst>
                                        <p:tav tm="0">
                                          <p:val>
                                            <p:strVal val="#ppt_x"/>
                                          </p:val>
                                        </p:tav>
                                        <p:tav tm="100000">
                                          <p:val>
                                            <p:strVal val="#ppt_x"/>
                                          </p:val>
                                        </p:tav>
                                      </p:tavLst>
                                    </p:anim>
                                    <p:anim calcmode="lin" valueType="num">
                                      <p:cBhvr>
                                        <p:cTn id="80"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任意多边形 38"/>
          <p:cNvSpPr/>
          <p:nvPr/>
        </p:nvSpPr>
        <p:spPr>
          <a:xfrm>
            <a:off x="-914256" y="896208"/>
            <a:ext cx="10523095" cy="4631960"/>
          </a:xfrm>
          <a:custGeom>
            <a:avLst/>
            <a:gdLst>
              <a:gd name="connsiteX0" fmla="*/ 0 w 10523095"/>
              <a:gd name="connsiteY0" fmla="*/ 4631960 h 4631960"/>
              <a:gd name="connsiteX1" fmla="*/ 2128603 w 10523095"/>
              <a:gd name="connsiteY1" fmla="*/ 2863121 h 4631960"/>
              <a:gd name="connsiteX2" fmla="*/ 4542020 w 10523095"/>
              <a:gd name="connsiteY2" fmla="*/ 2713219 h 4631960"/>
              <a:gd name="connsiteX3" fmla="*/ 6415790 w 10523095"/>
              <a:gd name="connsiteY3" fmla="*/ 1169232 h 4631960"/>
              <a:gd name="connsiteX4" fmla="*/ 8814217 w 10523095"/>
              <a:gd name="connsiteY4" fmla="*/ 1499016 h 4631960"/>
              <a:gd name="connsiteX5" fmla="*/ 10523095 w 10523095"/>
              <a:gd name="connsiteY5" fmla="*/ 0 h 463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523095" h="4631960">
                <a:moveTo>
                  <a:pt x="0" y="4631960"/>
                </a:moveTo>
                <a:cubicBezTo>
                  <a:pt x="685800" y="3907435"/>
                  <a:pt x="1371600" y="3182911"/>
                  <a:pt x="2128603" y="2863121"/>
                </a:cubicBezTo>
                <a:cubicBezTo>
                  <a:pt x="2885606" y="2543331"/>
                  <a:pt x="3827489" y="2995534"/>
                  <a:pt x="4542020" y="2713219"/>
                </a:cubicBezTo>
                <a:cubicBezTo>
                  <a:pt x="5256551" y="2430904"/>
                  <a:pt x="5703757" y="1371599"/>
                  <a:pt x="6415790" y="1169232"/>
                </a:cubicBezTo>
                <a:cubicBezTo>
                  <a:pt x="7127823" y="966865"/>
                  <a:pt x="8129666" y="1693888"/>
                  <a:pt x="8814217" y="1499016"/>
                </a:cubicBezTo>
                <a:cubicBezTo>
                  <a:pt x="9498768" y="1304144"/>
                  <a:pt x="10010931" y="652072"/>
                  <a:pt x="10523095" y="0"/>
                </a:cubicBezTo>
              </a:path>
            </a:pathLst>
          </a:custGeom>
          <a:noFill/>
          <a:ln>
            <a:solidFill>
              <a:srgbClr val="2363C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nvGrpSpPr>
          <p:cNvPr id="40" name="组合 39"/>
          <p:cNvGrpSpPr/>
          <p:nvPr/>
        </p:nvGrpSpPr>
        <p:grpSpPr>
          <a:xfrm>
            <a:off x="772903" y="3235767"/>
            <a:ext cx="988942" cy="988942"/>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41" name="椭圆 40"/>
            <p:cNvSpPr/>
            <p:nvPr/>
          </p:nvSpPr>
          <p:spPr>
            <a:xfrm>
              <a:off x="3724323" y="1908536"/>
              <a:ext cx="1329153" cy="1329153"/>
            </a:xfrm>
            <a:prstGeom prst="ellipse">
              <a:avLst/>
            </a:prstGeom>
            <a:solidFill>
              <a:srgbClr val="2363C0"/>
            </a:solidFill>
            <a:ln w="28575">
              <a:solidFill>
                <a:srgbClr val="2363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42" name="椭圆 41"/>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sp>
        <p:nvSpPr>
          <p:cNvPr id="43" name="TextBox 7"/>
          <p:cNvSpPr>
            <a:spLocks noChangeArrowheads="1"/>
          </p:cNvSpPr>
          <p:nvPr/>
        </p:nvSpPr>
        <p:spPr bwMode="auto">
          <a:xfrm>
            <a:off x="800603" y="3554464"/>
            <a:ext cx="933541" cy="430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a:latin typeface="微软雅黑" panose="020B0503020204020204" pitchFamily="34" charset="-122"/>
                <a:ea typeface="微软雅黑" panose="020B0503020204020204" pitchFamily="34" charset="-122"/>
              </a:rPr>
              <a:t>点击添</a:t>
            </a:r>
            <a:endParaRPr lang="en-US" altLang="zh-CN" sz="1400" b="1" dirty="0">
              <a:latin typeface="微软雅黑" panose="020B0503020204020204" pitchFamily="34" charset="-122"/>
              <a:ea typeface="微软雅黑" panose="020B0503020204020204" pitchFamily="34" charset="-122"/>
            </a:endParaRPr>
          </a:p>
          <a:p>
            <a:pPr algn="ctr"/>
            <a:r>
              <a:rPr lang="zh-CN" altLang="en-US" sz="1400" b="1" dirty="0">
                <a:latin typeface="微软雅黑" panose="020B0503020204020204" pitchFamily="34" charset="-122"/>
                <a:ea typeface="微软雅黑" panose="020B0503020204020204" pitchFamily="34" charset="-122"/>
              </a:rPr>
              <a:t>加标题</a:t>
            </a:r>
          </a:p>
        </p:txBody>
      </p:sp>
      <p:grpSp>
        <p:nvGrpSpPr>
          <p:cNvPr id="44" name="组合 43"/>
          <p:cNvGrpSpPr/>
          <p:nvPr/>
        </p:nvGrpSpPr>
        <p:grpSpPr>
          <a:xfrm>
            <a:off x="3092121" y="2898446"/>
            <a:ext cx="1140116" cy="1140116"/>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45" name="椭圆 44"/>
            <p:cNvSpPr/>
            <p:nvPr/>
          </p:nvSpPr>
          <p:spPr>
            <a:xfrm>
              <a:off x="3724323" y="1908536"/>
              <a:ext cx="1329153" cy="1329153"/>
            </a:xfrm>
            <a:prstGeom prst="ellipse">
              <a:avLst/>
            </a:prstGeom>
            <a:solidFill>
              <a:srgbClr val="C00000"/>
            </a:solidFill>
            <a:ln w="28575">
              <a:solidFill>
                <a:srgbClr val="C0000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46" name="椭圆 45"/>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sp>
        <p:nvSpPr>
          <p:cNvPr id="47" name="TextBox 7"/>
          <p:cNvSpPr>
            <a:spLocks noChangeArrowheads="1"/>
          </p:cNvSpPr>
          <p:nvPr/>
        </p:nvSpPr>
        <p:spPr bwMode="auto">
          <a:xfrm>
            <a:off x="3408961" y="3289725"/>
            <a:ext cx="948115" cy="430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400" b="1" dirty="0">
                <a:latin typeface="微软雅黑" panose="020B0503020204020204" pitchFamily="34" charset="-122"/>
                <a:ea typeface="微软雅黑" panose="020B0503020204020204" pitchFamily="34" charset="-122"/>
              </a:rPr>
              <a:t>点击添</a:t>
            </a:r>
            <a:endParaRPr lang="en-US" altLang="zh-CN" sz="1400" b="1" dirty="0">
              <a:latin typeface="微软雅黑" panose="020B0503020204020204" pitchFamily="34" charset="-122"/>
              <a:ea typeface="微软雅黑" panose="020B0503020204020204" pitchFamily="34" charset="-122"/>
            </a:endParaRPr>
          </a:p>
          <a:p>
            <a:r>
              <a:rPr lang="zh-CN" altLang="en-US" sz="1400" b="1" dirty="0">
                <a:latin typeface="微软雅黑" panose="020B0503020204020204" pitchFamily="34" charset="-122"/>
                <a:ea typeface="微软雅黑" panose="020B0503020204020204" pitchFamily="34" charset="-122"/>
              </a:rPr>
              <a:t>加标题</a:t>
            </a:r>
          </a:p>
        </p:txBody>
      </p:sp>
      <p:grpSp>
        <p:nvGrpSpPr>
          <p:cNvPr id="48" name="组合 47"/>
          <p:cNvGrpSpPr/>
          <p:nvPr/>
        </p:nvGrpSpPr>
        <p:grpSpPr>
          <a:xfrm>
            <a:off x="498811" y="3050083"/>
            <a:ext cx="600355" cy="600355"/>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49" name="椭圆 48"/>
            <p:cNvSpPr/>
            <p:nvPr/>
          </p:nvSpPr>
          <p:spPr>
            <a:xfrm>
              <a:off x="3724323" y="1908536"/>
              <a:ext cx="1329153" cy="1329153"/>
            </a:xfrm>
            <a:prstGeom prst="ellipse">
              <a:avLst/>
            </a:prstGeom>
            <a:solidFill>
              <a:srgbClr val="C00000"/>
            </a:solidFill>
            <a:ln w="28575">
              <a:solidFill>
                <a:srgbClr val="C0000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50" name="椭圆 49"/>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5043495" y="1355366"/>
            <a:ext cx="1224136" cy="1224136"/>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52" name="椭圆 51"/>
            <p:cNvSpPr/>
            <p:nvPr/>
          </p:nvSpPr>
          <p:spPr>
            <a:xfrm>
              <a:off x="3724323" y="1908536"/>
              <a:ext cx="1329153" cy="1329153"/>
            </a:xfrm>
            <a:prstGeom prst="ellipse">
              <a:avLst/>
            </a:prstGeom>
            <a:solidFill>
              <a:srgbClr val="2363C0"/>
            </a:solidFill>
            <a:ln w="28575">
              <a:solidFill>
                <a:srgbClr val="2363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53" name="椭圆 52"/>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sp>
        <p:nvSpPr>
          <p:cNvPr id="54" name="TextBox 7"/>
          <p:cNvSpPr>
            <a:spLocks noChangeArrowheads="1"/>
          </p:cNvSpPr>
          <p:nvPr/>
        </p:nvSpPr>
        <p:spPr bwMode="auto">
          <a:xfrm>
            <a:off x="5277970" y="1750599"/>
            <a:ext cx="804100" cy="5539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latin typeface="微软雅黑" panose="020B0503020204020204" pitchFamily="34" charset="-122"/>
                <a:ea typeface="微软雅黑" panose="020B0503020204020204" pitchFamily="34" charset="-122"/>
              </a:rPr>
              <a:t>点击添加标题</a:t>
            </a:r>
            <a:endParaRPr lang="zh-CN" altLang="en-US" dirty="0">
              <a:latin typeface="微软雅黑" panose="020B0503020204020204" pitchFamily="34" charset="-122"/>
              <a:ea typeface="微软雅黑" panose="020B0503020204020204" pitchFamily="34" charset="-122"/>
            </a:endParaRPr>
          </a:p>
        </p:txBody>
      </p:sp>
      <p:grpSp>
        <p:nvGrpSpPr>
          <p:cNvPr id="55" name="组合 54"/>
          <p:cNvGrpSpPr/>
          <p:nvPr/>
        </p:nvGrpSpPr>
        <p:grpSpPr>
          <a:xfrm>
            <a:off x="7400589" y="1518552"/>
            <a:ext cx="1296144" cy="1296144"/>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56" name="椭圆 55"/>
            <p:cNvSpPr/>
            <p:nvPr/>
          </p:nvSpPr>
          <p:spPr>
            <a:xfrm>
              <a:off x="3724323" y="1908536"/>
              <a:ext cx="1329153" cy="1329153"/>
            </a:xfrm>
            <a:prstGeom prst="ellipse">
              <a:avLst/>
            </a:prstGeom>
            <a:solidFill>
              <a:srgbClr val="C00000"/>
            </a:solidFill>
            <a:ln w="28575">
              <a:solidFill>
                <a:srgbClr val="C0000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57" name="椭圆 56"/>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sp>
        <p:nvSpPr>
          <p:cNvPr id="58" name="TextBox 7"/>
          <p:cNvSpPr>
            <a:spLocks noChangeArrowheads="1"/>
          </p:cNvSpPr>
          <p:nvPr/>
        </p:nvSpPr>
        <p:spPr bwMode="auto">
          <a:xfrm>
            <a:off x="7752221" y="1911933"/>
            <a:ext cx="1041808" cy="492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b="1" dirty="0">
                <a:latin typeface="微软雅黑" panose="020B0503020204020204" pitchFamily="34" charset="-122"/>
                <a:ea typeface="微软雅黑" panose="020B0503020204020204" pitchFamily="34" charset="-122"/>
              </a:rPr>
              <a:t>点击添</a:t>
            </a:r>
            <a:endParaRPr lang="en-US" altLang="zh-CN" sz="1600" b="1" dirty="0">
              <a:latin typeface="微软雅黑" panose="020B0503020204020204" pitchFamily="34" charset="-122"/>
              <a:ea typeface="微软雅黑" panose="020B0503020204020204" pitchFamily="34" charset="-122"/>
            </a:endParaRPr>
          </a:p>
          <a:p>
            <a:r>
              <a:rPr lang="zh-CN" altLang="en-US" sz="1600" b="1" dirty="0">
                <a:latin typeface="微软雅黑" panose="020B0503020204020204" pitchFamily="34" charset="-122"/>
                <a:ea typeface="微软雅黑" panose="020B0503020204020204" pitchFamily="34" charset="-122"/>
              </a:rPr>
              <a:t>加标题</a:t>
            </a:r>
            <a:endParaRPr lang="zh-CN" altLang="en-US" sz="1600" dirty="0">
              <a:latin typeface="微软雅黑" panose="020B0503020204020204" pitchFamily="34" charset="-122"/>
              <a:ea typeface="微软雅黑" panose="020B0503020204020204" pitchFamily="34" charset="-122"/>
            </a:endParaRPr>
          </a:p>
        </p:txBody>
      </p:sp>
      <p:grpSp>
        <p:nvGrpSpPr>
          <p:cNvPr id="97" name="组合 96"/>
          <p:cNvGrpSpPr/>
          <p:nvPr/>
        </p:nvGrpSpPr>
        <p:grpSpPr>
          <a:xfrm>
            <a:off x="2911802" y="2790405"/>
            <a:ext cx="600355" cy="600355"/>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101" name="椭圆 100"/>
            <p:cNvSpPr/>
            <p:nvPr/>
          </p:nvSpPr>
          <p:spPr>
            <a:xfrm>
              <a:off x="3724323" y="1908536"/>
              <a:ext cx="1329153" cy="1329153"/>
            </a:xfrm>
            <a:prstGeom prst="ellipse">
              <a:avLst/>
            </a:prstGeom>
            <a:solidFill>
              <a:srgbClr val="2363C0"/>
            </a:solidFill>
            <a:ln w="28575">
              <a:solidFill>
                <a:srgbClr val="2363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02" name="椭圆 101"/>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grpSp>
        <p:nvGrpSpPr>
          <p:cNvPr id="103" name="组合 102"/>
          <p:cNvGrpSpPr/>
          <p:nvPr/>
        </p:nvGrpSpPr>
        <p:grpSpPr>
          <a:xfrm>
            <a:off x="4856018" y="1278237"/>
            <a:ext cx="600355" cy="600355"/>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104" name="椭圆 103"/>
            <p:cNvSpPr/>
            <p:nvPr/>
          </p:nvSpPr>
          <p:spPr>
            <a:xfrm>
              <a:off x="3724323" y="1908536"/>
              <a:ext cx="1329153" cy="1329153"/>
            </a:xfrm>
            <a:prstGeom prst="ellipse">
              <a:avLst/>
            </a:prstGeom>
            <a:solidFill>
              <a:srgbClr val="C00000"/>
            </a:solidFill>
            <a:ln w="28575">
              <a:solidFill>
                <a:srgbClr val="C0000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05" name="椭圆 104"/>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grpSp>
        <p:nvGrpSpPr>
          <p:cNvPr id="106" name="组合 105"/>
          <p:cNvGrpSpPr/>
          <p:nvPr/>
        </p:nvGrpSpPr>
        <p:grpSpPr>
          <a:xfrm>
            <a:off x="7232282" y="1430637"/>
            <a:ext cx="600355" cy="600355"/>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107" name="椭圆 106"/>
            <p:cNvSpPr/>
            <p:nvPr/>
          </p:nvSpPr>
          <p:spPr>
            <a:xfrm>
              <a:off x="3724323" y="1908536"/>
              <a:ext cx="1329153" cy="1329153"/>
            </a:xfrm>
            <a:prstGeom prst="ellipse">
              <a:avLst/>
            </a:prstGeom>
            <a:solidFill>
              <a:srgbClr val="2363C0"/>
            </a:solidFill>
            <a:ln w="28575">
              <a:solidFill>
                <a:srgbClr val="2363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08" name="椭圆 107"/>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sp>
        <p:nvSpPr>
          <p:cNvPr id="112" name="TextBox 7"/>
          <p:cNvSpPr>
            <a:spLocks noChangeArrowheads="1"/>
          </p:cNvSpPr>
          <p:nvPr/>
        </p:nvSpPr>
        <p:spPr bwMode="auto">
          <a:xfrm>
            <a:off x="489666" y="3219312"/>
            <a:ext cx="600355"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b="1" dirty="0">
                <a:latin typeface="微软雅黑" panose="020B0503020204020204" pitchFamily="34" charset="-122"/>
                <a:ea typeface="微软雅黑" panose="020B0503020204020204" pitchFamily="34" charset="-122"/>
                <a:sym typeface="微软雅黑" pitchFamily="34" charset="-122"/>
              </a:rPr>
              <a:t>1</a:t>
            </a:r>
            <a:endParaRPr lang="zh-CN" altLang="en-US" b="1" dirty="0">
              <a:latin typeface="微软雅黑" panose="020B0503020204020204" pitchFamily="34" charset="-122"/>
              <a:ea typeface="微软雅黑" panose="020B0503020204020204" pitchFamily="34" charset="-122"/>
              <a:sym typeface="微软雅黑" pitchFamily="34" charset="-122"/>
            </a:endParaRPr>
          </a:p>
        </p:txBody>
      </p:sp>
      <p:sp>
        <p:nvSpPr>
          <p:cNvPr id="113" name="TextBox 7"/>
          <p:cNvSpPr>
            <a:spLocks noChangeArrowheads="1"/>
          </p:cNvSpPr>
          <p:nvPr/>
        </p:nvSpPr>
        <p:spPr bwMode="auto">
          <a:xfrm>
            <a:off x="2911802" y="2969745"/>
            <a:ext cx="600355"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b="1" dirty="0">
                <a:latin typeface="微软雅黑" panose="020B0503020204020204" pitchFamily="34" charset="-122"/>
                <a:ea typeface="微软雅黑" panose="020B0503020204020204" pitchFamily="34" charset="-122"/>
                <a:sym typeface="微软雅黑" pitchFamily="34" charset="-122"/>
              </a:rPr>
              <a:t>2</a:t>
            </a:r>
            <a:endParaRPr lang="zh-CN" altLang="en-US" b="1" dirty="0">
              <a:latin typeface="微软雅黑" panose="020B0503020204020204" pitchFamily="34" charset="-122"/>
              <a:ea typeface="微软雅黑" panose="020B0503020204020204" pitchFamily="34" charset="-122"/>
              <a:sym typeface="微软雅黑" pitchFamily="34" charset="-122"/>
            </a:endParaRPr>
          </a:p>
        </p:txBody>
      </p:sp>
      <p:sp>
        <p:nvSpPr>
          <p:cNvPr id="114" name="TextBox 7"/>
          <p:cNvSpPr>
            <a:spLocks noChangeArrowheads="1"/>
          </p:cNvSpPr>
          <p:nvPr/>
        </p:nvSpPr>
        <p:spPr bwMode="auto">
          <a:xfrm>
            <a:off x="4856018" y="1457577"/>
            <a:ext cx="600355"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b="1" dirty="0">
                <a:latin typeface="微软雅黑" panose="020B0503020204020204" pitchFamily="34" charset="-122"/>
                <a:ea typeface="微软雅黑" panose="020B0503020204020204" pitchFamily="34" charset="-122"/>
                <a:sym typeface="微软雅黑" pitchFamily="34" charset="-122"/>
              </a:rPr>
              <a:t>3</a:t>
            </a:r>
            <a:endParaRPr lang="zh-CN" altLang="en-US" b="1" dirty="0">
              <a:latin typeface="微软雅黑" panose="020B0503020204020204" pitchFamily="34" charset="-122"/>
              <a:ea typeface="微软雅黑" panose="020B0503020204020204" pitchFamily="34" charset="-122"/>
              <a:sym typeface="微软雅黑" pitchFamily="34" charset="-122"/>
            </a:endParaRPr>
          </a:p>
        </p:txBody>
      </p:sp>
      <p:sp>
        <p:nvSpPr>
          <p:cNvPr id="115" name="TextBox 7"/>
          <p:cNvSpPr>
            <a:spLocks noChangeArrowheads="1"/>
          </p:cNvSpPr>
          <p:nvPr/>
        </p:nvSpPr>
        <p:spPr bwMode="auto">
          <a:xfrm>
            <a:off x="7232282" y="1609977"/>
            <a:ext cx="600355"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b="1" dirty="0">
                <a:latin typeface="微软雅黑" panose="020B0503020204020204" pitchFamily="34" charset="-122"/>
                <a:ea typeface="微软雅黑" panose="020B0503020204020204" pitchFamily="34" charset="-122"/>
                <a:sym typeface="微软雅黑" pitchFamily="34" charset="-122"/>
              </a:rPr>
              <a:t>4</a:t>
            </a:r>
            <a:endParaRPr lang="zh-CN" altLang="en-US" b="1" dirty="0">
              <a:latin typeface="微软雅黑" panose="020B0503020204020204" pitchFamily="34" charset="-122"/>
              <a:ea typeface="微软雅黑" panose="020B0503020204020204" pitchFamily="34" charset="-122"/>
              <a:sym typeface="微软雅黑" pitchFamily="34" charset="-122"/>
            </a:endParaRPr>
          </a:p>
        </p:txBody>
      </p:sp>
      <p:sp>
        <p:nvSpPr>
          <p:cNvPr id="117" name="TextBox 7"/>
          <p:cNvSpPr>
            <a:spLocks noChangeArrowheads="1"/>
          </p:cNvSpPr>
          <p:nvPr/>
        </p:nvSpPr>
        <p:spPr bwMode="auto">
          <a:xfrm>
            <a:off x="509505" y="1824242"/>
            <a:ext cx="1238490" cy="246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b="1" dirty="0">
                <a:latin typeface="微软雅黑" panose="020B0503020204020204" pitchFamily="34" charset="-122"/>
                <a:ea typeface="微软雅黑" panose="020B0503020204020204" pitchFamily="34" charset="-122"/>
              </a:rPr>
              <a:t>点击添加标题</a:t>
            </a:r>
          </a:p>
        </p:txBody>
      </p:sp>
      <p:sp>
        <p:nvSpPr>
          <p:cNvPr id="118" name="圆角矩形 117"/>
          <p:cNvSpPr/>
          <p:nvPr/>
        </p:nvSpPr>
        <p:spPr>
          <a:xfrm>
            <a:off x="298297" y="1722480"/>
            <a:ext cx="1646552" cy="467045"/>
          </a:xfrm>
          <a:prstGeom prst="roundRect">
            <a:avLst>
              <a:gd name="adj" fmla="val 50000"/>
            </a:avLst>
          </a:prstGeom>
          <a:noFill/>
          <a:ln>
            <a:solidFill>
              <a:srgbClr val="236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19" name="文本框 49"/>
          <p:cNvSpPr txBox="1"/>
          <p:nvPr/>
        </p:nvSpPr>
        <p:spPr>
          <a:xfrm>
            <a:off x="405960" y="2260998"/>
            <a:ext cx="1817068" cy="523220"/>
          </a:xfrm>
          <a:prstGeom prst="rect">
            <a:avLst/>
          </a:prstGeom>
          <a:noFill/>
          <a:effectLst/>
        </p:spPr>
        <p:txBody>
          <a:bodyPr wrap="square" rtlCol="0">
            <a:spAutoFit/>
          </a:bodyPr>
          <a:lstStyle/>
          <a:p>
            <a:pPr fontAlgn="base"/>
            <a:r>
              <a:rPr lang="zh-CN" altLang="en-US" sz="1400" dirty="0">
                <a:latin typeface="微软雅黑" panose="020B0503020204020204" pitchFamily="34" charset="-122"/>
                <a:ea typeface="微软雅黑" panose="020B0503020204020204" pitchFamily="34" charset="-122"/>
              </a:rPr>
              <a:t>点击输入文字</a:t>
            </a:r>
            <a:endParaRPr lang="en-US" altLang="zh-CN" sz="1400" dirty="0">
              <a:latin typeface="微软雅黑" panose="020B0503020204020204" pitchFamily="34" charset="-122"/>
              <a:ea typeface="微软雅黑" panose="020B0503020204020204" pitchFamily="34" charset="-122"/>
            </a:endParaRPr>
          </a:p>
          <a:p>
            <a:pPr fontAlgn="base"/>
            <a:r>
              <a:rPr lang="zh-CN" altLang="en-US" sz="1400" dirty="0">
                <a:latin typeface="微软雅黑" panose="020B0503020204020204" pitchFamily="34" charset="-122"/>
                <a:ea typeface="微软雅黑" panose="020B0503020204020204" pitchFamily="34" charset="-122"/>
              </a:rPr>
              <a:t>点击输入文字</a:t>
            </a:r>
          </a:p>
        </p:txBody>
      </p:sp>
      <p:sp>
        <p:nvSpPr>
          <p:cNvPr id="120" name="TextBox 7"/>
          <p:cNvSpPr>
            <a:spLocks noChangeArrowheads="1"/>
          </p:cNvSpPr>
          <p:nvPr/>
        </p:nvSpPr>
        <p:spPr bwMode="auto">
          <a:xfrm>
            <a:off x="2796893" y="1536210"/>
            <a:ext cx="1238490" cy="246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b="1" dirty="0">
                <a:latin typeface="微软雅黑" panose="020B0503020204020204" pitchFamily="34" charset="-122"/>
                <a:ea typeface="微软雅黑" panose="020B0503020204020204" pitchFamily="34" charset="-122"/>
              </a:rPr>
              <a:t>点击添加标题</a:t>
            </a:r>
          </a:p>
        </p:txBody>
      </p:sp>
      <p:sp>
        <p:nvSpPr>
          <p:cNvPr id="121" name="圆角矩形 120"/>
          <p:cNvSpPr/>
          <p:nvPr/>
        </p:nvSpPr>
        <p:spPr>
          <a:xfrm>
            <a:off x="2585685" y="1434448"/>
            <a:ext cx="1646552" cy="467045"/>
          </a:xfrm>
          <a:prstGeom prst="roundRect">
            <a:avLst>
              <a:gd name="adj" fmla="val 5000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22" name="文本框 49"/>
          <p:cNvSpPr txBox="1"/>
          <p:nvPr/>
        </p:nvSpPr>
        <p:spPr>
          <a:xfrm>
            <a:off x="2820798" y="1963784"/>
            <a:ext cx="1817068" cy="523220"/>
          </a:xfrm>
          <a:prstGeom prst="rect">
            <a:avLst/>
          </a:prstGeom>
          <a:noFill/>
          <a:effectLst/>
        </p:spPr>
        <p:txBody>
          <a:bodyPr wrap="square" rtlCol="0">
            <a:spAutoFit/>
          </a:bodyPr>
          <a:lstStyle/>
          <a:p>
            <a:pPr fontAlgn="base"/>
            <a:r>
              <a:rPr lang="zh-CN" altLang="en-US" sz="1400" dirty="0">
                <a:latin typeface="微软雅黑" panose="020B0503020204020204" pitchFamily="34" charset="-122"/>
                <a:ea typeface="微软雅黑" panose="020B0503020204020204" pitchFamily="34" charset="-122"/>
              </a:rPr>
              <a:t>点击输入文字</a:t>
            </a:r>
            <a:endParaRPr lang="en-US" altLang="zh-CN" sz="1400" dirty="0">
              <a:latin typeface="微软雅黑" panose="020B0503020204020204" pitchFamily="34" charset="-122"/>
              <a:ea typeface="微软雅黑" panose="020B0503020204020204" pitchFamily="34" charset="-122"/>
            </a:endParaRPr>
          </a:p>
          <a:p>
            <a:pPr fontAlgn="base"/>
            <a:r>
              <a:rPr lang="zh-CN" altLang="en-US" sz="1400" dirty="0">
                <a:latin typeface="微软雅黑" panose="020B0503020204020204" pitchFamily="34" charset="-122"/>
                <a:ea typeface="微软雅黑" panose="020B0503020204020204" pitchFamily="34" charset="-122"/>
              </a:rPr>
              <a:t>点击输入文字</a:t>
            </a:r>
          </a:p>
        </p:txBody>
      </p:sp>
      <p:sp>
        <p:nvSpPr>
          <p:cNvPr id="123" name="TextBox 7"/>
          <p:cNvSpPr>
            <a:spLocks noChangeArrowheads="1"/>
          </p:cNvSpPr>
          <p:nvPr/>
        </p:nvSpPr>
        <p:spPr bwMode="auto">
          <a:xfrm>
            <a:off x="5029141" y="2904362"/>
            <a:ext cx="1238490" cy="246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b="1" dirty="0">
                <a:latin typeface="微软雅黑" panose="020B0503020204020204" pitchFamily="34" charset="-122"/>
                <a:ea typeface="微软雅黑" panose="020B0503020204020204" pitchFamily="34" charset="-122"/>
              </a:rPr>
              <a:t>点击添加标题</a:t>
            </a:r>
          </a:p>
        </p:txBody>
      </p:sp>
      <p:sp>
        <p:nvSpPr>
          <p:cNvPr id="124" name="圆角矩形 123"/>
          <p:cNvSpPr/>
          <p:nvPr/>
        </p:nvSpPr>
        <p:spPr>
          <a:xfrm>
            <a:off x="4817933" y="2802600"/>
            <a:ext cx="1646552" cy="467045"/>
          </a:xfrm>
          <a:prstGeom prst="roundRect">
            <a:avLst>
              <a:gd name="adj" fmla="val 50000"/>
            </a:avLst>
          </a:prstGeom>
          <a:noFill/>
          <a:ln>
            <a:solidFill>
              <a:srgbClr val="236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25" name="文本框 49"/>
          <p:cNvSpPr txBox="1"/>
          <p:nvPr/>
        </p:nvSpPr>
        <p:spPr>
          <a:xfrm>
            <a:off x="4978367" y="3337008"/>
            <a:ext cx="1817068" cy="523220"/>
          </a:xfrm>
          <a:prstGeom prst="rect">
            <a:avLst/>
          </a:prstGeom>
          <a:noFill/>
          <a:effectLst/>
        </p:spPr>
        <p:txBody>
          <a:bodyPr wrap="square" rtlCol="0">
            <a:spAutoFit/>
          </a:bodyPr>
          <a:lstStyle/>
          <a:p>
            <a:pPr fontAlgn="base"/>
            <a:r>
              <a:rPr lang="zh-CN" altLang="en-US" sz="1400" dirty="0">
                <a:latin typeface="微软雅黑" panose="020B0503020204020204" pitchFamily="34" charset="-122"/>
                <a:ea typeface="微软雅黑" panose="020B0503020204020204" pitchFamily="34" charset="-122"/>
              </a:rPr>
              <a:t>点击输入文字</a:t>
            </a:r>
            <a:endParaRPr lang="en-US" altLang="zh-CN" sz="1400" dirty="0">
              <a:latin typeface="微软雅黑" panose="020B0503020204020204" pitchFamily="34" charset="-122"/>
              <a:ea typeface="微软雅黑" panose="020B0503020204020204" pitchFamily="34" charset="-122"/>
            </a:endParaRPr>
          </a:p>
          <a:p>
            <a:pPr fontAlgn="base"/>
            <a:r>
              <a:rPr lang="zh-CN" altLang="en-US" sz="1400" dirty="0">
                <a:latin typeface="微软雅黑" panose="020B0503020204020204" pitchFamily="34" charset="-122"/>
                <a:ea typeface="微软雅黑" panose="020B0503020204020204" pitchFamily="34" charset="-122"/>
              </a:rPr>
              <a:t>点击输入文字</a:t>
            </a:r>
          </a:p>
        </p:txBody>
      </p:sp>
      <p:sp>
        <p:nvSpPr>
          <p:cNvPr id="126" name="TextBox 7"/>
          <p:cNvSpPr>
            <a:spLocks noChangeArrowheads="1"/>
          </p:cNvSpPr>
          <p:nvPr/>
        </p:nvSpPr>
        <p:spPr bwMode="auto">
          <a:xfrm>
            <a:off x="7494281" y="3192394"/>
            <a:ext cx="1238490" cy="246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b="1" dirty="0">
                <a:latin typeface="微软雅黑" panose="020B0503020204020204" pitchFamily="34" charset="-122"/>
                <a:ea typeface="微软雅黑" panose="020B0503020204020204" pitchFamily="34" charset="-122"/>
              </a:rPr>
              <a:t>点击添加标题</a:t>
            </a:r>
          </a:p>
        </p:txBody>
      </p:sp>
      <p:sp>
        <p:nvSpPr>
          <p:cNvPr id="127" name="圆角矩形 126"/>
          <p:cNvSpPr/>
          <p:nvPr/>
        </p:nvSpPr>
        <p:spPr>
          <a:xfrm>
            <a:off x="7283073" y="3090632"/>
            <a:ext cx="1646552" cy="467045"/>
          </a:xfrm>
          <a:prstGeom prst="roundRect">
            <a:avLst>
              <a:gd name="adj" fmla="val 5000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28" name="文本框 49"/>
          <p:cNvSpPr txBox="1"/>
          <p:nvPr/>
        </p:nvSpPr>
        <p:spPr>
          <a:xfrm>
            <a:off x="7471300" y="3613348"/>
            <a:ext cx="1817068" cy="523220"/>
          </a:xfrm>
          <a:prstGeom prst="rect">
            <a:avLst/>
          </a:prstGeom>
          <a:noFill/>
          <a:effectLst/>
        </p:spPr>
        <p:txBody>
          <a:bodyPr wrap="square" rtlCol="0">
            <a:spAutoFit/>
          </a:bodyPr>
          <a:lstStyle/>
          <a:p>
            <a:pPr fontAlgn="base"/>
            <a:r>
              <a:rPr lang="zh-CN" altLang="en-US" sz="1400" dirty="0">
                <a:latin typeface="微软雅黑" panose="020B0503020204020204" pitchFamily="34" charset="-122"/>
                <a:ea typeface="微软雅黑" panose="020B0503020204020204" pitchFamily="34" charset="-122"/>
              </a:rPr>
              <a:t>点击输入文字</a:t>
            </a:r>
            <a:endParaRPr lang="en-US" altLang="zh-CN" sz="1400" dirty="0">
              <a:latin typeface="微软雅黑" panose="020B0503020204020204" pitchFamily="34" charset="-122"/>
              <a:ea typeface="微软雅黑" panose="020B0503020204020204" pitchFamily="34" charset="-122"/>
            </a:endParaRPr>
          </a:p>
          <a:p>
            <a:pPr fontAlgn="base"/>
            <a:r>
              <a:rPr lang="zh-CN" altLang="en-US" sz="1400" dirty="0">
                <a:latin typeface="微软雅黑" panose="020B0503020204020204" pitchFamily="34" charset="-122"/>
                <a:ea typeface="微软雅黑" panose="020B0503020204020204" pitchFamily="34" charset="-122"/>
              </a:rPr>
              <a:t>点击输入文字</a:t>
            </a:r>
          </a:p>
        </p:txBody>
      </p:sp>
      <p:sp>
        <p:nvSpPr>
          <p:cNvPr id="133" name="Rectangle 36"/>
          <p:cNvSpPr>
            <a:spLocks noChangeArrowheads="1"/>
          </p:cNvSpPr>
          <p:nvPr/>
        </p:nvSpPr>
        <p:spPr bwMode="auto">
          <a:xfrm>
            <a:off x="822434" y="234429"/>
            <a:ext cx="17331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r>
              <a:rPr lang="zh-CN" altLang="zh-CN" sz="2000" b="1" dirty="0">
                <a:latin typeface="微软雅黑" panose="020B0503020204020204" pitchFamily="34" charset="-122"/>
                <a:ea typeface="微软雅黑" panose="020B0503020204020204" pitchFamily="34" charset="-122"/>
              </a:rPr>
              <a:t>点击添加标题</a:t>
            </a:r>
            <a:endParaRPr lang="zh-CN" altLang="zh-CN" sz="2000" dirty="0">
              <a:latin typeface="微软雅黑" panose="020B0503020204020204" pitchFamily="34" charset="-122"/>
              <a:ea typeface="微软雅黑" panose="020B0503020204020204" pitchFamily="34" charset="-122"/>
            </a:endParaRPr>
          </a:p>
        </p:txBody>
      </p:sp>
      <p:pic>
        <p:nvPicPr>
          <p:cNvPr id="134" name="图片 1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6595" y="183694"/>
            <a:ext cx="808746" cy="450845"/>
          </a:xfrm>
          <a:prstGeom prst="rect">
            <a:avLst/>
          </a:prstGeom>
        </p:spPr>
      </p:pic>
      <p:pic>
        <p:nvPicPr>
          <p:cNvPr id="135" name="图片 13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723" y="3936492"/>
            <a:ext cx="9144000" cy="1207008"/>
          </a:xfrm>
          <a:prstGeom prst="rect">
            <a:avLst/>
          </a:prstGeom>
        </p:spPr>
      </p:pic>
    </p:spTree>
    <p:extLst>
      <p:ext uri="{BB962C8B-B14F-4D97-AF65-F5344CB8AC3E}">
        <p14:creationId xmlns:p14="http://schemas.microsoft.com/office/powerpoint/2010/main" val="1684028459"/>
      </p:ext>
    </p:extLst>
  </p:cSld>
  <p:clrMapOvr>
    <a:masterClrMapping/>
  </p:clrMapOvr>
  <mc:AlternateContent xmlns:mc="http://schemas.openxmlformats.org/markup-compatibility/2006">
    <mc:Choice xmlns:p14="http://schemas.microsoft.com/office/powerpoint/2010/main" Requires="p14">
      <p:transition spd="slow" p14:dur="1600" advClick="0" advTm="7000">
        <p14:prism isInverted="1"/>
      </p:transition>
    </mc:Choice>
    <mc:Fallback>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5"/>
                                        </p:tgtEl>
                                        <p:attrNameLst>
                                          <p:attrName>style.visibility</p:attrName>
                                        </p:attrNameLst>
                                      </p:cBhvr>
                                      <p:to>
                                        <p:strVal val="visible"/>
                                      </p:to>
                                    </p:set>
                                    <p:animEffect transition="in" filter="wipe(down)">
                                      <p:cBhvr>
                                        <p:cTn id="7" dur="500"/>
                                        <p:tgtEl>
                                          <p:spTgt spid="135"/>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34"/>
                                        </p:tgtEl>
                                        <p:attrNameLst>
                                          <p:attrName>style.visibility</p:attrName>
                                        </p:attrNameLst>
                                      </p:cBhvr>
                                      <p:to>
                                        <p:strVal val="visible"/>
                                      </p:to>
                                    </p:set>
                                    <p:anim calcmode="lin" valueType="num">
                                      <p:cBhvr>
                                        <p:cTn id="12" dur="500" fill="hold"/>
                                        <p:tgtEl>
                                          <p:spTgt spid="134"/>
                                        </p:tgtEl>
                                        <p:attrNameLst>
                                          <p:attrName>ppt_w</p:attrName>
                                        </p:attrNameLst>
                                      </p:cBhvr>
                                      <p:tavLst>
                                        <p:tav tm="0">
                                          <p:val>
                                            <p:fltVal val="0"/>
                                          </p:val>
                                        </p:tav>
                                        <p:tav tm="100000">
                                          <p:val>
                                            <p:strVal val="#ppt_w"/>
                                          </p:val>
                                        </p:tav>
                                      </p:tavLst>
                                    </p:anim>
                                    <p:anim calcmode="lin" valueType="num">
                                      <p:cBhvr>
                                        <p:cTn id="13" dur="500" fill="hold"/>
                                        <p:tgtEl>
                                          <p:spTgt spid="134"/>
                                        </p:tgtEl>
                                        <p:attrNameLst>
                                          <p:attrName>ppt_h</p:attrName>
                                        </p:attrNameLst>
                                      </p:cBhvr>
                                      <p:tavLst>
                                        <p:tav tm="0">
                                          <p:val>
                                            <p:fltVal val="0"/>
                                          </p:val>
                                        </p:tav>
                                        <p:tav tm="100000">
                                          <p:val>
                                            <p:strVal val="#ppt_h"/>
                                          </p:val>
                                        </p:tav>
                                      </p:tavLst>
                                    </p:anim>
                                    <p:animEffect transition="in" filter="fade">
                                      <p:cBhvr>
                                        <p:cTn id="14" dur="500"/>
                                        <p:tgtEl>
                                          <p:spTgt spid="134"/>
                                        </p:tgtEl>
                                      </p:cBhvr>
                                    </p:animEffect>
                                  </p:childTnLst>
                                </p:cTn>
                              </p:par>
                              <p:par>
                                <p:cTn id="15" presetID="2" presetClass="entr" presetSubtype="8" fill="hold" grpId="0" nodeType="withEffect">
                                  <p:stCondLst>
                                    <p:cond delay="0"/>
                                  </p:stCondLst>
                                  <p:childTnLst>
                                    <p:set>
                                      <p:cBhvr>
                                        <p:cTn id="16" dur="1" fill="hold">
                                          <p:stCondLst>
                                            <p:cond delay="0"/>
                                          </p:stCondLst>
                                        </p:cTn>
                                        <p:tgtEl>
                                          <p:spTgt spid="133"/>
                                        </p:tgtEl>
                                        <p:attrNameLst>
                                          <p:attrName>style.visibility</p:attrName>
                                        </p:attrNameLst>
                                      </p:cBhvr>
                                      <p:to>
                                        <p:strVal val="visible"/>
                                      </p:to>
                                    </p:set>
                                    <p:anim calcmode="lin" valueType="num">
                                      <p:cBhvr additive="base">
                                        <p:cTn id="17" dur="500" fill="hold"/>
                                        <p:tgtEl>
                                          <p:spTgt spid="133"/>
                                        </p:tgtEl>
                                        <p:attrNameLst>
                                          <p:attrName>ppt_x</p:attrName>
                                        </p:attrNameLst>
                                      </p:cBhvr>
                                      <p:tavLst>
                                        <p:tav tm="0">
                                          <p:val>
                                            <p:strVal val="0-#ppt_w/2"/>
                                          </p:val>
                                        </p:tav>
                                        <p:tav tm="100000">
                                          <p:val>
                                            <p:strVal val="#ppt_x"/>
                                          </p:val>
                                        </p:tav>
                                      </p:tavLst>
                                    </p:anim>
                                    <p:anim calcmode="lin" valueType="num">
                                      <p:cBhvr additive="base">
                                        <p:cTn id="18" dur="500" fill="hold"/>
                                        <p:tgtEl>
                                          <p:spTgt spid="133"/>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22" presetClass="entr" presetSubtype="4" fill="hold" grpId="0" nodeType="after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wipe(down)">
                                      <p:cBhvr>
                                        <p:cTn id="22" dur="500"/>
                                        <p:tgtEl>
                                          <p:spTgt spid="39"/>
                                        </p:tgtEl>
                                      </p:cBhvr>
                                    </p:animEffect>
                                  </p:childTnLst>
                                </p:cTn>
                              </p:par>
                              <p:par>
                                <p:cTn id="23" presetID="53" presetClass="entr" presetSubtype="16" fill="hold" nodeType="withEffect">
                                  <p:stCondLst>
                                    <p:cond delay="500"/>
                                  </p:stCondLst>
                                  <p:childTnLst>
                                    <p:set>
                                      <p:cBhvr>
                                        <p:cTn id="24" dur="1" fill="hold">
                                          <p:stCondLst>
                                            <p:cond delay="0"/>
                                          </p:stCondLst>
                                        </p:cTn>
                                        <p:tgtEl>
                                          <p:spTgt spid="40"/>
                                        </p:tgtEl>
                                        <p:attrNameLst>
                                          <p:attrName>style.visibility</p:attrName>
                                        </p:attrNameLst>
                                      </p:cBhvr>
                                      <p:to>
                                        <p:strVal val="visible"/>
                                      </p:to>
                                    </p:set>
                                    <p:anim calcmode="lin" valueType="num">
                                      <p:cBhvr>
                                        <p:cTn id="25" dur="500" fill="hold"/>
                                        <p:tgtEl>
                                          <p:spTgt spid="40"/>
                                        </p:tgtEl>
                                        <p:attrNameLst>
                                          <p:attrName>ppt_w</p:attrName>
                                        </p:attrNameLst>
                                      </p:cBhvr>
                                      <p:tavLst>
                                        <p:tav tm="0">
                                          <p:val>
                                            <p:fltVal val="0"/>
                                          </p:val>
                                        </p:tav>
                                        <p:tav tm="100000">
                                          <p:val>
                                            <p:strVal val="#ppt_w"/>
                                          </p:val>
                                        </p:tav>
                                      </p:tavLst>
                                    </p:anim>
                                    <p:anim calcmode="lin" valueType="num">
                                      <p:cBhvr>
                                        <p:cTn id="26" dur="500" fill="hold"/>
                                        <p:tgtEl>
                                          <p:spTgt spid="40"/>
                                        </p:tgtEl>
                                        <p:attrNameLst>
                                          <p:attrName>ppt_h</p:attrName>
                                        </p:attrNameLst>
                                      </p:cBhvr>
                                      <p:tavLst>
                                        <p:tav tm="0">
                                          <p:val>
                                            <p:fltVal val="0"/>
                                          </p:val>
                                        </p:tav>
                                        <p:tav tm="100000">
                                          <p:val>
                                            <p:strVal val="#ppt_h"/>
                                          </p:val>
                                        </p:tav>
                                      </p:tavLst>
                                    </p:anim>
                                    <p:animEffect transition="in" filter="fade">
                                      <p:cBhvr>
                                        <p:cTn id="27" dur="500"/>
                                        <p:tgtEl>
                                          <p:spTgt spid="40"/>
                                        </p:tgtEl>
                                      </p:cBhvr>
                                    </p:animEffect>
                                  </p:childTnLst>
                                </p:cTn>
                              </p:par>
                              <p:par>
                                <p:cTn id="28" presetID="53" presetClass="entr" presetSubtype="16" fill="hold" grpId="0" nodeType="withEffect">
                                  <p:stCondLst>
                                    <p:cond delay="500"/>
                                  </p:stCondLst>
                                  <p:childTnLst>
                                    <p:set>
                                      <p:cBhvr>
                                        <p:cTn id="29" dur="1" fill="hold">
                                          <p:stCondLst>
                                            <p:cond delay="0"/>
                                          </p:stCondLst>
                                        </p:cTn>
                                        <p:tgtEl>
                                          <p:spTgt spid="43"/>
                                        </p:tgtEl>
                                        <p:attrNameLst>
                                          <p:attrName>style.visibility</p:attrName>
                                        </p:attrNameLst>
                                      </p:cBhvr>
                                      <p:to>
                                        <p:strVal val="visible"/>
                                      </p:to>
                                    </p:set>
                                    <p:anim calcmode="lin" valueType="num">
                                      <p:cBhvr>
                                        <p:cTn id="30" dur="500" fill="hold"/>
                                        <p:tgtEl>
                                          <p:spTgt spid="43"/>
                                        </p:tgtEl>
                                        <p:attrNameLst>
                                          <p:attrName>ppt_w</p:attrName>
                                        </p:attrNameLst>
                                      </p:cBhvr>
                                      <p:tavLst>
                                        <p:tav tm="0">
                                          <p:val>
                                            <p:fltVal val="0"/>
                                          </p:val>
                                        </p:tav>
                                        <p:tav tm="100000">
                                          <p:val>
                                            <p:strVal val="#ppt_w"/>
                                          </p:val>
                                        </p:tav>
                                      </p:tavLst>
                                    </p:anim>
                                    <p:anim calcmode="lin" valueType="num">
                                      <p:cBhvr>
                                        <p:cTn id="31" dur="500" fill="hold"/>
                                        <p:tgtEl>
                                          <p:spTgt spid="43"/>
                                        </p:tgtEl>
                                        <p:attrNameLst>
                                          <p:attrName>ppt_h</p:attrName>
                                        </p:attrNameLst>
                                      </p:cBhvr>
                                      <p:tavLst>
                                        <p:tav tm="0">
                                          <p:val>
                                            <p:fltVal val="0"/>
                                          </p:val>
                                        </p:tav>
                                        <p:tav tm="100000">
                                          <p:val>
                                            <p:strVal val="#ppt_h"/>
                                          </p:val>
                                        </p:tav>
                                      </p:tavLst>
                                    </p:anim>
                                    <p:animEffect transition="in" filter="fade">
                                      <p:cBhvr>
                                        <p:cTn id="32" dur="500"/>
                                        <p:tgtEl>
                                          <p:spTgt spid="43"/>
                                        </p:tgtEl>
                                      </p:cBhvr>
                                    </p:animEffect>
                                  </p:childTnLst>
                                </p:cTn>
                              </p:par>
                              <p:par>
                                <p:cTn id="33" presetID="53" presetClass="entr" presetSubtype="16" fill="hold" nodeType="withEffect">
                                  <p:stCondLst>
                                    <p:cond delay="500"/>
                                  </p:stCondLst>
                                  <p:childTnLst>
                                    <p:set>
                                      <p:cBhvr>
                                        <p:cTn id="34" dur="1" fill="hold">
                                          <p:stCondLst>
                                            <p:cond delay="0"/>
                                          </p:stCondLst>
                                        </p:cTn>
                                        <p:tgtEl>
                                          <p:spTgt spid="48"/>
                                        </p:tgtEl>
                                        <p:attrNameLst>
                                          <p:attrName>style.visibility</p:attrName>
                                        </p:attrNameLst>
                                      </p:cBhvr>
                                      <p:to>
                                        <p:strVal val="visible"/>
                                      </p:to>
                                    </p:set>
                                    <p:anim calcmode="lin" valueType="num">
                                      <p:cBhvr>
                                        <p:cTn id="35" dur="500" fill="hold"/>
                                        <p:tgtEl>
                                          <p:spTgt spid="48"/>
                                        </p:tgtEl>
                                        <p:attrNameLst>
                                          <p:attrName>ppt_w</p:attrName>
                                        </p:attrNameLst>
                                      </p:cBhvr>
                                      <p:tavLst>
                                        <p:tav tm="0">
                                          <p:val>
                                            <p:fltVal val="0"/>
                                          </p:val>
                                        </p:tav>
                                        <p:tav tm="100000">
                                          <p:val>
                                            <p:strVal val="#ppt_w"/>
                                          </p:val>
                                        </p:tav>
                                      </p:tavLst>
                                    </p:anim>
                                    <p:anim calcmode="lin" valueType="num">
                                      <p:cBhvr>
                                        <p:cTn id="36" dur="500" fill="hold"/>
                                        <p:tgtEl>
                                          <p:spTgt spid="48"/>
                                        </p:tgtEl>
                                        <p:attrNameLst>
                                          <p:attrName>ppt_h</p:attrName>
                                        </p:attrNameLst>
                                      </p:cBhvr>
                                      <p:tavLst>
                                        <p:tav tm="0">
                                          <p:val>
                                            <p:fltVal val="0"/>
                                          </p:val>
                                        </p:tav>
                                        <p:tav tm="100000">
                                          <p:val>
                                            <p:strVal val="#ppt_h"/>
                                          </p:val>
                                        </p:tav>
                                      </p:tavLst>
                                    </p:anim>
                                    <p:animEffect transition="in" filter="fade">
                                      <p:cBhvr>
                                        <p:cTn id="37" dur="500"/>
                                        <p:tgtEl>
                                          <p:spTgt spid="48"/>
                                        </p:tgtEl>
                                      </p:cBhvr>
                                    </p:animEffect>
                                  </p:childTnLst>
                                </p:cTn>
                              </p:par>
                              <p:par>
                                <p:cTn id="38" presetID="53" presetClass="entr" presetSubtype="16" fill="hold" grpId="0" nodeType="withEffect">
                                  <p:stCondLst>
                                    <p:cond delay="500"/>
                                  </p:stCondLst>
                                  <p:childTnLst>
                                    <p:set>
                                      <p:cBhvr>
                                        <p:cTn id="39" dur="1" fill="hold">
                                          <p:stCondLst>
                                            <p:cond delay="0"/>
                                          </p:stCondLst>
                                        </p:cTn>
                                        <p:tgtEl>
                                          <p:spTgt spid="112"/>
                                        </p:tgtEl>
                                        <p:attrNameLst>
                                          <p:attrName>style.visibility</p:attrName>
                                        </p:attrNameLst>
                                      </p:cBhvr>
                                      <p:to>
                                        <p:strVal val="visible"/>
                                      </p:to>
                                    </p:set>
                                    <p:anim calcmode="lin" valueType="num">
                                      <p:cBhvr>
                                        <p:cTn id="40" dur="500" fill="hold"/>
                                        <p:tgtEl>
                                          <p:spTgt spid="112"/>
                                        </p:tgtEl>
                                        <p:attrNameLst>
                                          <p:attrName>ppt_w</p:attrName>
                                        </p:attrNameLst>
                                      </p:cBhvr>
                                      <p:tavLst>
                                        <p:tav tm="0">
                                          <p:val>
                                            <p:fltVal val="0"/>
                                          </p:val>
                                        </p:tav>
                                        <p:tav tm="100000">
                                          <p:val>
                                            <p:strVal val="#ppt_w"/>
                                          </p:val>
                                        </p:tav>
                                      </p:tavLst>
                                    </p:anim>
                                    <p:anim calcmode="lin" valueType="num">
                                      <p:cBhvr>
                                        <p:cTn id="41" dur="500" fill="hold"/>
                                        <p:tgtEl>
                                          <p:spTgt spid="112"/>
                                        </p:tgtEl>
                                        <p:attrNameLst>
                                          <p:attrName>ppt_h</p:attrName>
                                        </p:attrNameLst>
                                      </p:cBhvr>
                                      <p:tavLst>
                                        <p:tav tm="0">
                                          <p:val>
                                            <p:fltVal val="0"/>
                                          </p:val>
                                        </p:tav>
                                        <p:tav tm="100000">
                                          <p:val>
                                            <p:strVal val="#ppt_h"/>
                                          </p:val>
                                        </p:tav>
                                      </p:tavLst>
                                    </p:anim>
                                    <p:animEffect transition="in" filter="fade">
                                      <p:cBhvr>
                                        <p:cTn id="42" dur="500"/>
                                        <p:tgtEl>
                                          <p:spTgt spid="112"/>
                                        </p:tgtEl>
                                      </p:cBhvr>
                                    </p:animEffect>
                                  </p:childTnLst>
                                </p:cTn>
                              </p:par>
                            </p:childTnLst>
                          </p:cTn>
                        </p:par>
                        <p:par>
                          <p:cTn id="43" fill="hold">
                            <p:stCondLst>
                              <p:cond delay="1500"/>
                            </p:stCondLst>
                            <p:childTnLst>
                              <p:par>
                                <p:cTn id="44" presetID="22" presetClass="entr" presetSubtype="8" fill="hold" grpId="0" nodeType="afterEffect">
                                  <p:stCondLst>
                                    <p:cond delay="0"/>
                                  </p:stCondLst>
                                  <p:childTnLst>
                                    <p:set>
                                      <p:cBhvr>
                                        <p:cTn id="45" dur="1" fill="hold">
                                          <p:stCondLst>
                                            <p:cond delay="0"/>
                                          </p:stCondLst>
                                        </p:cTn>
                                        <p:tgtEl>
                                          <p:spTgt spid="118"/>
                                        </p:tgtEl>
                                        <p:attrNameLst>
                                          <p:attrName>style.visibility</p:attrName>
                                        </p:attrNameLst>
                                      </p:cBhvr>
                                      <p:to>
                                        <p:strVal val="visible"/>
                                      </p:to>
                                    </p:set>
                                    <p:animEffect transition="in" filter="wipe(left)">
                                      <p:cBhvr>
                                        <p:cTn id="46" dur="500"/>
                                        <p:tgtEl>
                                          <p:spTgt spid="118"/>
                                        </p:tgtEl>
                                      </p:cBhvr>
                                    </p:animEffect>
                                  </p:childTnLst>
                                </p:cTn>
                              </p:par>
                            </p:childTnLst>
                          </p:cTn>
                        </p:par>
                        <p:par>
                          <p:cTn id="47" fill="hold">
                            <p:stCondLst>
                              <p:cond delay="2000"/>
                            </p:stCondLst>
                            <p:childTnLst>
                              <p:par>
                                <p:cTn id="48" presetID="53" presetClass="entr" presetSubtype="16" fill="hold" grpId="0" nodeType="afterEffect">
                                  <p:stCondLst>
                                    <p:cond delay="0"/>
                                  </p:stCondLst>
                                  <p:childTnLst>
                                    <p:set>
                                      <p:cBhvr>
                                        <p:cTn id="49" dur="1" fill="hold">
                                          <p:stCondLst>
                                            <p:cond delay="0"/>
                                          </p:stCondLst>
                                        </p:cTn>
                                        <p:tgtEl>
                                          <p:spTgt spid="117"/>
                                        </p:tgtEl>
                                        <p:attrNameLst>
                                          <p:attrName>style.visibility</p:attrName>
                                        </p:attrNameLst>
                                      </p:cBhvr>
                                      <p:to>
                                        <p:strVal val="visible"/>
                                      </p:to>
                                    </p:set>
                                    <p:anim calcmode="lin" valueType="num">
                                      <p:cBhvr>
                                        <p:cTn id="50" dur="500" fill="hold"/>
                                        <p:tgtEl>
                                          <p:spTgt spid="117"/>
                                        </p:tgtEl>
                                        <p:attrNameLst>
                                          <p:attrName>ppt_w</p:attrName>
                                        </p:attrNameLst>
                                      </p:cBhvr>
                                      <p:tavLst>
                                        <p:tav tm="0">
                                          <p:val>
                                            <p:fltVal val="0"/>
                                          </p:val>
                                        </p:tav>
                                        <p:tav tm="100000">
                                          <p:val>
                                            <p:strVal val="#ppt_w"/>
                                          </p:val>
                                        </p:tav>
                                      </p:tavLst>
                                    </p:anim>
                                    <p:anim calcmode="lin" valueType="num">
                                      <p:cBhvr>
                                        <p:cTn id="51" dur="500" fill="hold"/>
                                        <p:tgtEl>
                                          <p:spTgt spid="117"/>
                                        </p:tgtEl>
                                        <p:attrNameLst>
                                          <p:attrName>ppt_h</p:attrName>
                                        </p:attrNameLst>
                                      </p:cBhvr>
                                      <p:tavLst>
                                        <p:tav tm="0">
                                          <p:val>
                                            <p:fltVal val="0"/>
                                          </p:val>
                                        </p:tav>
                                        <p:tav tm="100000">
                                          <p:val>
                                            <p:strVal val="#ppt_h"/>
                                          </p:val>
                                        </p:tav>
                                      </p:tavLst>
                                    </p:anim>
                                    <p:animEffect transition="in" filter="fade">
                                      <p:cBhvr>
                                        <p:cTn id="52" dur="500"/>
                                        <p:tgtEl>
                                          <p:spTgt spid="117"/>
                                        </p:tgtEl>
                                      </p:cBhvr>
                                    </p:animEffect>
                                  </p:childTnLst>
                                </p:cTn>
                              </p:par>
                            </p:childTnLst>
                          </p:cTn>
                        </p:par>
                        <p:par>
                          <p:cTn id="53" fill="hold">
                            <p:stCondLst>
                              <p:cond delay="2500"/>
                            </p:stCondLst>
                            <p:childTnLst>
                              <p:par>
                                <p:cTn id="54" presetID="42" presetClass="entr" presetSubtype="0" fill="hold" grpId="0" nodeType="afterEffect">
                                  <p:stCondLst>
                                    <p:cond delay="0"/>
                                  </p:stCondLst>
                                  <p:childTnLst>
                                    <p:set>
                                      <p:cBhvr>
                                        <p:cTn id="55" dur="1" fill="hold">
                                          <p:stCondLst>
                                            <p:cond delay="0"/>
                                          </p:stCondLst>
                                        </p:cTn>
                                        <p:tgtEl>
                                          <p:spTgt spid="119"/>
                                        </p:tgtEl>
                                        <p:attrNameLst>
                                          <p:attrName>style.visibility</p:attrName>
                                        </p:attrNameLst>
                                      </p:cBhvr>
                                      <p:to>
                                        <p:strVal val="visible"/>
                                      </p:to>
                                    </p:set>
                                    <p:animEffect transition="in" filter="fade">
                                      <p:cBhvr>
                                        <p:cTn id="56" dur="1000"/>
                                        <p:tgtEl>
                                          <p:spTgt spid="119"/>
                                        </p:tgtEl>
                                      </p:cBhvr>
                                    </p:animEffect>
                                    <p:anim calcmode="lin" valueType="num">
                                      <p:cBhvr>
                                        <p:cTn id="57" dur="1000" fill="hold"/>
                                        <p:tgtEl>
                                          <p:spTgt spid="119"/>
                                        </p:tgtEl>
                                        <p:attrNameLst>
                                          <p:attrName>ppt_x</p:attrName>
                                        </p:attrNameLst>
                                      </p:cBhvr>
                                      <p:tavLst>
                                        <p:tav tm="0">
                                          <p:val>
                                            <p:strVal val="#ppt_x"/>
                                          </p:val>
                                        </p:tav>
                                        <p:tav tm="100000">
                                          <p:val>
                                            <p:strVal val="#ppt_x"/>
                                          </p:val>
                                        </p:tav>
                                      </p:tavLst>
                                    </p:anim>
                                    <p:anim calcmode="lin" valueType="num">
                                      <p:cBhvr>
                                        <p:cTn id="58" dur="1000" fill="hold"/>
                                        <p:tgtEl>
                                          <p:spTgt spid="119"/>
                                        </p:tgtEl>
                                        <p:attrNameLst>
                                          <p:attrName>ppt_y</p:attrName>
                                        </p:attrNameLst>
                                      </p:cBhvr>
                                      <p:tavLst>
                                        <p:tav tm="0">
                                          <p:val>
                                            <p:strVal val="#ppt_y+.1"/>
                                          </p:val>
                                        </p:tav>
                                        <p:tav tm="100000">
                                          <p:val>
                                            <p:strVal val="#ppt_y"/>
                                          </p:val>
                                        </p:tav>
                                      </p:tavLst>
                                    </p:anim>
                                  </p:childTnLst>
                                </p:cTn>
                              </p:par>
                              <p:par>
                                <p:cTn id="59" presetID="53" presetClass="entr" presetSubtype="16" fill="hold" nodeType="withEffect">
                                  <p:stCondLst>
                                    <p:cond delay="500"/>
                                  </p:stCondLst>
                                  <p:childTnLst>
                                    <p:set>
                                      <p:cBhvr>
                                        <p:cTn id="60" dur="1" fill="hold">
                                          <p:stCondLst>
                                            <p:cond delay="0"/>
                                          </p:stCondLst>
                                        </p:cTn>
                                        <p:tgtEl>
                                          <p:spTgt spid="44"/>
                                        </p:tgtEl>
                                        <p:attrNameLst>
                                          <p:attrName>style.visibility</p:attrName>
                                        </p:attrNameLst>
                                      </p:cBhvr>
                                      <p:to>
                                        <p:strVal val="visible"/>
                                      </p:to>
                                    </p:set>
                                    <p:anim calcmode="lin" valueType="num">
                                      <p:cBhvr>
                                        <p:cTn id="61" dur="500" fill="hold"/>
                                        <p:tgtEl>
                                          <p:spTgt spid="44"/>
                                        </p:tgtEl>
                                        <p:attrNameLst>
                                          <p:attrName>ppt_w</p:attrName>
                                        </p:attrNameLst>
                                      </p:cBhvr>
                                      <p:tavLst>
                                        <p:tav tm="0">
                                          <p:val>
                                            <p:fltVal val="0"/>
                                          </p:val>
                                        </p:tav>
                                        <p:tav tm="100000">
                                          <p:val>
                                            <p:strVal val="#ppt_w"/>
                                          </p:val>
                                        </p:tav>
                                      </p:tavLst>
                                    </p:anim>
                                    <p:anim calcmode="lin" valueType="num">
                                      <p:cBhvr>
                                        <p:cTn id="62" dur="500" fill="hold"/>
                                        <p:tgtEl>
                                          <p:spTgt spid="44"/>
                                        </p:tgtEl>
                                        <p:attrNameLst>
                                          <p:attrName>ppt_h</p:attrName>
                                        </p:attrNameLst>
                                      </p:cBhvr>
                                      <p:tavLst>
                                        <p:tav tm="0">
                                          <p:val>
                                            <p:fltVal val="0"/>
                                          </p:val>
                                        </p:tav>
                                        <p:tav tm="100000">
                                          <p:val>
                                            <p:strVal val="#ppt_h"/>
                                          </p:val>
                                        </p:tav>
                                      </p:tavLst>
                                    </p:anim>
                                    <p:animEffect transition="in" filter="fade">
                                      <p:cBhvr>
                                        <p:cTn id="63" dur="500"/>
                                        <p:tgtEl>
                                          <p:spTgt spid="44"/>
                                        </p:tgtEl>
                                      </p:cBhvr>
                                    </p:animEffect>
                                  </p:childTnLst>
                                </p:cTn>
                              </p:par>
                              <p:par>
                                <p:cTn id="64" presetID="53" presetClass="entr" presetSubtype="16" fill="hold" grpId="0" nodeType="withEffect">
                                  <p:stCondLst>
                                    <p:cond delay="500"/>
                                  </p:stCondLst>
                                  <p:childTnLst>
                                    <p:set>
                                      <p:cBhvr>
                                        <p:cTn id="65" dur="1" fill="hold">
                                          <p:stCondLst>
                                            <p:cond delay="0"/>
                                          </p:stCondLst>
                                        </p:cTn>
                                        <p:tgtEl>
                                          <p:spTgt spid="47"/>
                                        </p:tgtEl>
                                        <p:attrNameLst>
                                          <p:attrName>style.visibility</p:attrName>
                                        </p:attrNameLst>
                                      </p:cBhvr>
                                      <p:to>
                                        <p:strVal val="visible"/>
                                      </p:to>
                                    </p:set>
                                    <p:anim calcmode="lin" valueType="num">
                                      <p:cBhvr>
                                        <p:cTn id="66" dur="500" fill="hold"/>
                                        <p:tgtEl>
                                          <p:spTgt spid="47"/>
                                        </p:tgtEl>
                                        <p:attrNameLst>
                                          <p:attrName>ppt_w</p:attrName>
                                        </p:attrNameLst>
                                      </p:cBhvr>
                                      <p:tavLst>
                                        <p:tav tm="0">
                                          <p:val>
                                            <p:fltVal val="0"/>
                                          </p:val>
                                        </p:tav>
                                        <p:tav tm="100000">
                                          <p:val>
                                            <p:strVal val="#ppt_w"/>
                                          </p:val>
                                        </p:tav>
                                      </p:tavLst>
                                    </p:anim>
                                    <p:anim calcmode="lin" valueType="num">
                                      <p:cBhvr>
                                        <p:cTn id="67" dur="500" fill="hold"/>
                                        <p:tgtEl>
                                          <p:spTgt spid="47"/>
                                        </p:tgtEl>
                                        <p:attrNameLst>
                                          <p:attrName>ppt_h</p:attrName>
                                        </p:attrNameLst>
                                      </p:cBhvr>
                                      <p:tavLst>
                                        <p:tav tm="0">
                                          <p:val>
                                            <p:fltVal val="0"/>
                                          </p:val>
                                        </p:tav>
                                        <p:tav tm="100000">
                                          <p:val>
                                            <p:strVal val="#ppt_h"/>
                                          </p:val>
                                        </p:tav>
                                      </p:tavLst>
                                    </p:anim>
                                    <p:animEffect transition="in" filter="fade">
                                      <p:cBhvr>
                                        <p:cTn id="68" dur="500"/>
                                        <p:tgtEl>
                                          <p:spTgt spid="47"/>
                                        </p:tgtEl>
                                      </p:cBhvr>
                                    </p:animEffect>
                                  </p:childTnLst>
                                </p:cTn>
                              </p:par>
                              <p:par>
                                <p:cTn id="69" presetID="53" presetClass="entr" presetSubtype="16" fill="hold" nodeType="withEffect">
                                  <p:stCondLst>
                                    <p:cond delay="500"/>
                                  </p:stCondLst>
                                  <p:childTnLst>
                                    <p:set>
                                      <p:cBhvr>
                                        <p:cTn id="70" dur="1" fill="hold">
                                          <p:stCondLst>
                                            <p:cond delay="0"/>
                                          </p:stCondLst>
                                        </p:cTn>
                                        <p:tgtEl>
                                          <p:spTgt spid="97"/>
                                        </p:tgtEl>
                                        <p:attrNameLst>
                                          <p:attrName>style.visibility</p:attrName>
                                        </p:attrNameLst>
                                      </p:cBhvr>
                                      <p:to>
                                        <p:strVal val="visible"/>
                                      </p:to>
                                    </p:set>
                                    <p:anim calcmode="lin" valueType="num">
                                      <p:cBhvr>
                                        <p:cTn id="71" dur="500" fill="hold"/>
                                        <p:tgtEl>
                                          <p:spTgt spid="97"/>
                                        </p:tgtEl>
                                        <p:attrNameLst>
                                          <p:attrName>ppt_w</p:attrName>
                                        </p:attrNameLst>
                                      </p:cBhvr>
                                      <p:tavLst>
                                        <p:tav tm="0">
                                          <p:val>
                                            <p:fltVal val="0"/>
                                          </p:val>
                                        </p:tav>
                                        <p:tav tm="100000">
                                          <p:val>
                                            <p:strVal val="#ppt_w"/>
                                          </p:val>
                                        </p:tav>
                                      </p:tavLst>
                                    </p:anim>
                                    <p:anim calcmode="lin" valueType="num">
                                      <p:cBhvr>
                                        <p:cTn id="72" dur="500" fill="hold"/>
                                        <p:tgtEl>
                                          <p:spTgt spid="97"/>
                                        </p:tgtEl>
                                        <p:attrNameLst>
                                          <p:attrName>ppt_h</p:attrName>
                                        </p:attrNameLst>
                                      </p:cBhvr>
                                      <p:tavLst>
                                        <p:tav tm="0">
                                          <p:val>
                                            <p:fltVal val="0"/>
                                          </p:val>
                                        </p:tav>
                                        <p:tav tm="100000">
                                          <p:val>
                                            <p:strVal val="#ppt_h"/>
                                          </p:val>
                                        </p:tav>
                                      </p:tavLst>
                                    </p:anim>
                                    <p:animEffect transition="in" filter="fade">
                                      <p:cBhvr>
                                        <p:cTn id="73" dur="500"/>
                                        <p:tgtEl>
                                          <p:spTgt spid="97"/>
                                        </p:tgtEl>
                                      </p:cBhvr>
                                    </p:animEffect>
                                  </p:childTnLst>
                                </p:cTn>
                              </p:par>
                              <p:par>
                                <p:cTn id="74" presetID="53" presetClass="entr" presetSubtype="16" fill="hold" grpId="0" nodeType="withEffect">
                                  <p:stCondLst>
                                    <p:cond delay="500"/>
                                  </p:stCondLst>
                                  <p:childTnLst>
                                    <p:set>
                                      <p:cBhvr>
                                        <p:cTn id="75" dur="1" fill="hold">
                                          <p:stCondLst>
                                            <p:cond delay="0"/>
                                          </p:stCondLst>
                                        </p:cTn>
                                        <p:tgtEl>
                                          <p:spTgt spid="113"/>
                                        </p:tgtEl>
                                        <p:attrNameLst>
                                          <p:attrName>style.visibility</p:attrName>
                                        </p:attrNameLst>
                                      </p:cBhvr>
                                      <p:to>
                                        <p:strVal val="visible"/>
                                      </p:to>
                                    </p:set>
                                    <p:anim calcmode="lin" valueType="num">
                                      <p:cBhvr>
                                        <p:cTn id="76" dur="500" fill="hold"/>
                                        <p:tgtEl>
                                          <p:spTgt spid="113"/>
                                        </p:tgtEl>
                                        <p:attrNameLst>
                                          <p:attrName>ppt_w</p:attrName>
                                        </p:attrNameLst>
                                      </p:cBhvr>
                                      <p:tavLst>
                                        <p:tav tm="0">
                                          <p:val>
                                            <p:fltVal val="0"/>
                                          </p:val>
                                        </p:tav>
                                        <p:tav tm="100000">
                                          <p:val>
                                            <p:strVal val="#ppt_w"/>
                                          </p:val>
                                        </p:tav>
                                      </p:tavLst>
                                    </p:anim>
                                    <p:anim calcmode="lin" valueType="num">
                                      <p:cBhvr>
                                        <p:cTn id="77" dur="500" fill="hold"/>
                                        <p:tgtEl>
                                          <p:spTgt spid="113"/>
                                        </p:tgtEl>
                                        <p:attrNameLst>
                                          <p:attrName>ppt_h</p:attrName>
                                        </p:attrNameLst>
                                      </p:cBhvr>
                                      <p:tavLst>
                                        <p:tav tm="0">
                                          <p:val>
                                            <p:fltVal val="0"/>
                                          </p:val>
                                        </p:tav>
                                        <p:tav tm="100000">
                                          <p:val>
                                            <p:strVal val="#ppt_h"/>
                                          </p:val>
                                        </p:tav>
                                      </p:tavLst>
                                    </p:anim>
                                    <p:animEffect transition="in" filter="fade">
                                      <p:cBhvr>
                                        <p:cTn id="78" dur="500"/>
                                        <p:tgtEl>
                                          <p:spTgt spid="113"/>
                                        </p:tgtEl>
                                      </p:cBhvr>
                                    </p:animEffect>
                                  </p:childTnLst>
                                </p:cTn>
                              </p:par>
                            </p:childTnLst>
                          </p:cTn>
                        </p:par>
                        <p:par>
                          <p:cTn id="79" fill="hold">
                            <p:stCondLst>
                              <p:cond delay="3500"/>
                            </p:stCondLst>
                            <p:childTnLst>
                              <p:par>
                                <p:cTn id="80" presetID="22" presetClass="entr" presetSubtype="8" fill="hold" grpId="0" nodeType="afterEffect">
                                  <p:stCondLst>
                                    <p:cond delay="0"/>
                                  </p:stCondLst>
                                  <p:childTnLst>
                                    <p:set>
                                      <p:cBhvr>
                                        <p:cTn id="81" dur="1" fill="hold">
                                          <p:stCondLst>
                                            <p:cond delay="0"/>
                                          </p:stCondLst>
                                        </p:cTn>
                                        <p:tgtEl>
                                          <p:spTgt spid="121"/>
                                        </p:tgtEl>
                                        <p:attrNameLst>
                                          <p:attrName>style.visibility</p:attrName>
                                        </p:attrNameLst>
                                      </p:cBhvr>
                                      <p:to>
                                        <p:strVal val="visible"/>
                                      </p:to>
                                    </p:set>
                                    <p:animEffect transition="in" filter="wipe(left)">
                                      <p:cBhvr>
                                        <p:cTn id="82" dur="500"/>
                                        <p:tgtEl>
                                          <p:spTgt spid="121"/>
                                        </p:tgtEl>
                                      </p:cBhvr>
                                    </p:animEffect>
                                  </p:childTnLst>
                                </p:cTn>
                              </p:par>
                            </p:childTnLst>
                          </p:cTn>
                        </p:par>
                        <p:par>
                          <p:cTn id="83" fill="hold">
                            <p:stCondLst>
                              <p:cond delay="4000"/>
                            </p:stCondLst>
                            <p:childTnLst>
                              <p:par>
                                <p:cTn id="84" presetID="53" presetClass="entr" presetSubtype="16" fill="hold" grpId="0" nodeType="afterEffect">
                                  <p:stCondLst>
                                    <p:cond delay="0"/>
                                  </p:stCondLst>
                                  <p:childTnLst>
                                    <p:set>
                                      <p:cBhvr>
                                        <p:cTn id="85" dur="1" fill="hold">
                                          <p:stCondLst>
                                            <p:cond delay="0"/>
                                          </p:stCondLst>
                                        </p:cTn>
                                        <p:tgtEl>
                                          <p:spTgt spid="120"/>
                                        </p:tgtEl>
                                        <p:attrNameLst>
                                          <p:attrName>style.visibility</p:attrName>
                                        </p:attrNameLst>
                                      </p:cBhvr>
                                      <p:to>
                                        <p:strVal val="visible"/>
                                      </p:to>
                                    </p:set>
                                    <p:anim calcmode="lin" valueType="num">
                                      <p:cBhvr>
                                        <p:cTn id="86" dur="500" fill="hold"/>
                                        <p:tgtEl>
                                          <p:spTgt spid="120"/>
                                        </p:tgtEl>
                                        <p:attrNameLst>
                                          <p:attrName>ppt_w</p:attrName>
                                        </p:attrNameLst>
                                      </p:cBhvr>
                                      <p:tavLst>
                                        <p:tav tm="0">
                                          <p:val>
                                            <p:fltVal val="0"/>
                                          </p:val>
                                        </p:tav>
                                        <p:tav tm="100000">
                                          <p:val>
                                            <p:strVal val="#ppt_w"/>
                                          </p:val>
                                        </p:tav>
                                      </p:tavLst>
                                    </p:anim>
                                    <p:anim calcmode="lin" valueType="num">
                                      <p:cBhvr>
                                        <p:cTn id="87" dur="500" fill="hold"/>
                                        <p:tgtEl>
                                          <p:spTgt spid="120"/>
                                        </p:tgtEl>
                                        <p:attrNameLst>
                                          <p:attrName>ppt_h</p:attrName>
                                        </p:attrNameLst>
                                      </p:cBhvr>
                                      <p:tavLst>
                                        <p:tav tm="0">
                                          <p:val>
                                            <p:fltVal val="0"/>
                                          </p:val>
                                        </p:tav>
                                        <p:tav tm="100000">
                                          <p:val>
                                            <p:strVal val="#ppt_h"/>
                                          </p:val>
                                        </p:tav>
                                      </p:tavLst>
                                    </p:anim>
                                    <p:animEffect transition="in" filter="fade">
                                      <p:cBhvr>
                                        <p:cTn id="88" dur="500"/>
                                        <p:tgtEl>
                                          <p:spTgt spid="120"/>
                                        </p:tgtEl>
                                      </p:cBhvr>
                                    </p:animEffect>
                                  </p:childTnLst>
                                </p:cTn>
                              </p:par>
                            </p:childTnLst>
                          </p:cTn>
                        </p:par>
                        <p:par>
                          <p:cTn id="89" fill="hold">
                            <p:stCondLst>
                              <p:cond delay="4500"/>
                            </p:stCondLst>
                            <p:childTnLst>
                              <p:par>
                                <p:cTn id="90" presetID="42" presetClass="entr" presetSubtype="0" fill="hold" grpId="0" nodeType="afterEffect">
                                  <p:stCondLst>
                                    <p:cond delay="0"/>
                                  </p:stCondLst>
                                  <p:childTnLst>
                                    <p:set>
                                      <p:cBhvr>
                                        <p:cTn id="91" dur="1" fill="hold">
                                          <p:stCondLst>
                                            <p:cond delay="0"/>
                                          </p:stCondLst>
                                        </p:cTn>
                                        <p:tgtEl>
                                          <p:spTgt spid="122"/>
                                        </p:tgtEl>
                                        <p:attrNameLst>
                                          <p:attrName>style.visibility</p:attrName>
                                        </p:attrNameLst>
                                      </p:cBhvr>
                                      <p:to>
                                        <p:strVal val="visible"/>
                                      </p:to>
                                    </p:set>
                                    <p:animEffect transition="in" filter="fade">
                                      <p:cBhvr>
                                        <p:cTn id="92" dur="1000"/>
                                        <p:tgtEl>
                                          <p:spTgt spid="122"/>
                                        </p:tgtEl>
                                      </p:cBhvr>
                                    </p:animEffect>
                                    <p:anim calcmode="lin" valueType="num">
                                      <p:cBhvr>
                                        <p:cTn id="93" dur="1000" fill="hold"/>
                                        <p:tgtEl>
                                          <p:spTgt spid="122"/>
                                        </p:tgtEl>
                                        <p:attrNameLst>
                                          <p:attrName>ppt_x</p:attrName>
                                        </p:attrNameLst>
                                      </p:cBhvr>
                                      <p:tavLst>
                                        <p:tav tm="0">
                                          <p:val>
                                            <p:strVal val="#ppt_x"/>
                                          </p:val>
                                        </p:tav>
                                        <p:tav tm="100000">
                                          <p:val>
                                            <p:strVal val="#ppt_x"/>
                                          </p:val>
                                        </p:tav>
                                      </p:tavLst>
                                    </p:anim>
                                    <p:anim calcmode="lin" valueType="num">
                                      <p:cBhvr>
                                        <p:cTn id="94" dur="1000" fill="hold"/>
                                        <p:tgtEl>
                                          <p:spTgt spid="122"/>
                                        </p:tgtEl>
                                        <p:attrNameLst>
                                          <p:attrName>ppt_y</p:attrName>
                                        </p:attrNameLst>
                                      </p:cBhvr>
                                      <p:tavLst>
                                        <p:tav tm="0">
                                          <p:val>
                                            <p:strVal val="#ppt_y+.1"/>
                                          </p:val>
                                        </p:tav>
                                        <p:tav tm="100000">
                                          <p:val>
                                            <p:strVal val="#ppt_y"/>
                                          </p:val>
                                        </p:tav>
                                      </p:tavLst>
                                    </p:anim>
                                  </p:childTnLst>
                                </p:cTn>
                              </p:par>
                              <p:par>
                                <p:cTn id="95" presetID="53" presetClass="entr" presetSubtype="16" fill="hold" nodeType="withEffect">
                                  <p:stCondLst>
                                    <p:cond delay="500"/>
                                  </p:stCondLst>
                                  <p:childTnLst>
                                    <p:set>
                                      <p:cBhvr>
                                        <p:cTn id="96" dur="1" fill="hold">
                                          <p:stCondLst>
                                            <p:cond delay="0"/>
                                          </p:stCondLst>
                                        </p:cTn>
                                        <p:tgtEl>
                                          <p:spTgt spid="51"/>
                                        </p:tgtEl>
                                        <p:attrNameLst>
                                          <p:attrName>style.visibility</p:attrName>
                                        </p:attrNameLst>
                                      </p:cBhvr>
                                      <p:to>
                                        <p:strVal val="visible"/>
                                      </p:to>
                                    </p:set>
                                    <p:anim calcmode="lin" valueType="num">
                                      <p:cBhvr>
                                        <p:cTn id="97" dur="500" fill="hold"/>
                                        <p:tgtEl>
                                          <p:spTgt spid="51"/>
                                        </p:tgtEl>
                                        <p:attrNameLst>
                                          <p:attrName>ppt_w</p:attrName>
                                        </p:attrNameLst>
                                      </p:cBhvr>
                                      <p:tavLst>
                                        <p:tav tm="0">
                                          <p:val>
                                            <p:fltVal val="0"/>
                                          </p:val>
                                        </p:tav>
                                        <p:tav tm="100000">
                                          <p:val>
                                            <p:strVal val="#ppt_w"/>
                                          </p:val>
                                        </p:tav>
                                      </p:tavLst>
                                    </p:anim>
                                    <p:anim calcmode="lin" valueType="num">
                                      <p:cBhvr>
                                        <p:cTn id="98" dur="500" fill="hold"/>
                                        <p:tgtEl>
                                          <p:spTgt spid="51"/>
                                        </p:tgtEl>
                                        <p:attrNameLst>
                                          <p:attrName>ppt_h</p:attrName>
                                        </p:attrNameLst>
                                      </p:cBhvr>
                                      <p:tavLst>
                                        <p:tav tm="0">
                                          <p:val>
                                            <p:fltVal val="0"/>
                                          </p:val>
                                        </p:tav>
                                        <p:tav tm="100000">
                                          <p:val>
                                            <p:strVal val="#ppt_h"/>
                                          </p:val>
                                        </p:tav>
                                      </p:tavLst>
                                    </p:anim>
                                    <p:animEffect transition="in" filter="fade">
                                      <p:cBhvr>
                                        <p:cTn id="99" dur="500"/>
                                        <p:tgtEl>
                                          <p:spTgt spid="51"/>
                                        </p:tgtEl>
                                      </p:cBhvr>
                                    </p:animEffect>
                                  </p:childTnLst>
                                </p:cTn>
                              </p:par>
                              <p:par>
                                <p:cTn id="100" presetID="53" presetClass="entr" presetSubtype="16" fill="hold" grpId="0" nodeType="withEffect">
                                  <p:stCondLst>
                                    <p:cond delay="500"/>
                                  </p:stCondLst>
                                  <p:childTnLst>
                                    <p:set>
                                      <p:cBhvr>
                                        <p:cTn id="101" dur="1" fill="hold">
                                          <p:stCondLst>
                                            <p:cond delay="0"/>
                                          </p:stCondLst>
                                        </p:cTn>
                                        <p:tgtEl>
                                          <p:spTgt spid="54"/>
                                        </p:tgtEl>
                                        <p:attrNameLst>
                                          <p:attrName>style.visibility</p:attrName>
                                        </p:attrNameLst>
                                      </p:cBhvr>
                                      <p:to>
                                        <p:strVal val="visible"/>
                                      </p:to>
                                    </p:set>
                                    <p:anim calcmode="lin" valueType="num">
                                      <p:cBhvr>
                                        <p:cTn id="102" dur="500" fill="hold"/>
                                        <p:tgtEl>
                                          <p:spTgt spid="54"/>
                                        </p:tgtEl>
                                        <p:attrNameLst>
                                          <p:attrName>ppt_w</p:attrName>
                                        </p:attrNameLst>
                                      </p:cBhvr>
                                      <p:tavLst>
                                        <p:tav tm="0">
                                          <p:val>
                                            <p:fltVal val="0"/>
                                          </p:val>
                                        </p:tav>
                                        <p:tav tm="100000">
                                          <p:val>
                                            <p:strVal val="#ppt_w"/>
                                          </p:val>
                                        </p:tav>
                                      </p:tavLst>
                                    </p:anim>
                                    <p:anim calcmode="lin" valueType="num">
                                      <p:cBhvr>
                                        <p:cTn id="103" dur="500" fill="hold"/>
                                        <p:tgtEl>
                                          <p:spTgt spid="54"/>
                                        </p:tgtEl>
                                        <p:attrNameLst>
                                          <p:attrName>ppt_h</p:attrName>
                                        </p:attrNameLst>
                                      </p:cBhvr>
                                      <p:tavLst>
                                        <p:tav tm="0">
                                          <p:val>
                                            <p:fltVal val="0"/>
                                          </p:val>
                                        </p:tav>
                                        <p:tav tm="100000">
                                          <p:val>
                                            <p:strVal val="#ppt_h"/>
                                          </p:val>
                                        </p:tav>
                                      </p:tavLst>
                                    </p:anim>
                                    <p:animEffect transition="in" filter="fade">
                                      <p:cBhvr>
                                        <p:cTn id="104" dur="500"/>
                                        <p:tgtEl>
                                          <p:spTgt spid="54"/>
                                        </p:tgtEl>
                                      </p:cBhvr>
                                    </p:animEffect>
                                  </p:childTnLst>
                                </p:cTn>
                              </p:par>
                              <p:par>
                                <p:cTn id="105" presetID="53" presetClass="entr" presetSubtype="16" fill="hold" nodeType="withEffect">
                                  <p:stCondLst>
                                    <p:cond delay="500"/>
                                  </p:stCondLst>
                                  <p:childTnLst>
                                    <p:set>
                                      <p:cBhvr>
                                        <p:cTn id="106" dur="1" fill="hold">
                                          <p:stCondLst>
                                            <p:cond delay="0"/>
                                          </p:stCondLst>
                                        </p:cTn>
                                        <p:tgtEl>
                                          <p:spTgt spid="103"/>
                                        </p:tgtEl>
                                        <p:attrNameLst>
                                          <p:attrName>style.visibility</p:attrName>
                                        </p:attrNameLst>
                                      </p:cBhvr>
                                      <p:to>
                                        <p:strVal val="visible"/>
                                      </p:to>
                                    </p:set>
                                    <p:anim calcmode="lin" valueType="num">
                                      <p:cBhvr>
                                        <p:cTn id="107" dur="500" fill="hold"/>
                                        <p:tgtEl>
                                          <p:spTgt spid="103"/>
                                        </p:tgtEl>
                                        <p:attrNameLst>
                                          <p:attrName>ppt_w</p:attrName>
                                        </p:attrNameLst>
                                      </p:cBhvr>
                                      <p:tavLst>
                                        <p:tav tm="0">
                                          <p:val>
                                            <p:fltVal val="0"/>
                                          </p:val>
                                        </p:tav>
                                        <p:tav tm="100000">
                                          <p:val>
                                            <p:strVal val="#ppt_w"/>
                                          </p:val>
                                        </p:tav>
                                      </p:tavLst>
                                    </p:anim>
                                    <p:anim calcmode="lin" valueType="num">
                                      <p:cBhvr>
                                        <p:cTn id="108" dur="500" fill="hold"/>
                                        <p:tgtEl>
                                          <p:spTgt spid="103"/>
                                        </p:tgtEl>
                                        <p:attrNameLst>
                                          <p:attrName>ppt_h</p:attrName>
                                        </p:attrNameLst>
                                      </p:cBhvr>
                                      <p:tavLst>
                                        <p:tav tm="0">
                                          <p:val>
                                            <p:fltVal val="0"/>
                                          </p:val>
                                        </p:tav>
                                        <p:tav tm="100000">
                                          <p:val>
                                            <p:strVal val="#ppt_h"/>
                                          </p:val>
                                        </p:tav>
                                      </p:tavLst>
                                    </p:anim>
                                    <p:animEffect transition="in" filter="fade">
                                      <p:cBhvr>
                                        <p:cTn id="109" dur="500"/>
                                        <p:tgtEl>
                                          <p:spTgt spid="103"/>
                                        </p:tgtEl>
                                      </p:cBhvr>
                                    </p:animEffect>
                                  </p:childTnLst>
                                </p:cTn>
                              </p:par>
                              <p:par>
                                <p:cTn id="110" presetID="53" presetClass="entr" presetSubtype="16" fill="hold" grpId="0" nodeType="withEffect">
                                  <p:stCondLst>
                                    <p:cond delay="500"/>
                                  </p:stCondLst>
                                  <p:childTnLst>
                                    <p:set>
                                      <p:cBhvr>
                                        <p:cTn id="111" dur="1" fill="hold">
                                          <p:stCondLst>
                                            <p:cond delay="0"/>
                                          </p:stCondLst>
                                        </p:cTn>
                                        <p:tgtEl>
                                          <p:spTgt spid="114"/>
                                        </p:tgtEl>
                                        <p:attrNameLst>
                                          <p:attrName>style.visibility</p:attrName>
                                        </p:attrNameLst>
                                      </p:cBhvr>
                                      <p:to>
                                        <p:strVal val="visible"/>
                                      </p:to>
                                    </p:set>
                                    <p:anim calcmode="lin" valueType="num">
                                      <p:cBhvr>
                                        <p:cTn id="112" dur="500" fill="hold"/>
                                        <p:tgtEl>
                                          <p:spTgt spid="114"/>
                                        </p:tgtEl>
                                        <p:attrNameLst>
                                          <p:attrName>ppt_w</p:attrName>
                                        </p:attrNameLst>
                                      </p:cBhvr>
                                      <p:tavLst>
                                        <p:tav tm="0">
                                          <p:val>
                                            <p:fltVal val="0"/>
                                          </p:val>
                                        </p:tav>
                                        <p:tav tm="100000">
                                          <p:val>
                                            <p:strVal val="#ppt_w"/>
                                          </p:val>
                                        </p:tav>
                                      </p:tavLst>
                                    </p:anim>
                                    <p:anim calcmode="lin" valueType="num">
                                      <p:cBhvr>
                                        <p:cTn id="113" dur="500" fill="hold"/>
                                        <p:tgtEl>
                                          <p:spTgt spid="114"/>
                                        </p:tgtEl>
                                        <p:attrNameLst>
                                          <p:attrName>ppt_h</p:attrName>
                                        </p:attrNameLst>
                                      </p:cBhvr>
                                      <p:tavLst>
                                        <p:tav tm="0">
                                          <p:val>
                                            <p:fltVal val="0"/>
                                          </p:val>
                                        </p:tav>
                                        <p:tav tm="100000">
                                          <p:val>
                                            <p:strVal val="#ppt_h"/>
                                          </p:val>
                                        </p:tav>
                                      </p:tavLst>
                                    </p:anim>
                                    <p:animEffect transition="in" filter="fade">
                                      <p:cBhvr>
                                        <p:cTn id="114" dur="500"/>
                                        <p:tgtEl>
                                          <p:spTgt spid="114"/>
                                        </p:tgtEl>
                                      </p:cBhvr>
                                    </p:animEffect>
                                  </p:childTnLst>
                                </p:cTn>
                              </p:par>
                            </p:childTnLst>
                          </p:cTn>
                        </p:par>
                        <p:par>
                          <p:cTn id="115" fill="hold">
                            <p:stCondLst>
                              <p:cond delay="5500"/>
                            </p:stCondLst>
                            <p:childTnLst>
                              <p:par>
                                <p:cTn id="116" presetID="22" presetClass="entr" presetSubtype="8" fill="hold" grpId="0" nodeType="afterEffect">
                                  <p:stCondLst>
                                    <p:cond delay="0"/>
                                  </p:stCondLst>
                                  <p:childTnLst>
                                    <p:set>
                                      <p:cBhvr>
                                        <p:cTn id="117" dur="1" fill="hold">
                                          <p:stCondLst>
                                            <p:cond delay="0"/>
                                          </p:stCondLst>
                                        </p:cTn>
                                        <p:tgtEl>
                                          <p:spTgt spid="124"/>
                                        </p:tgtEl>
                                        <p:attrNameLst>
                                          <p:attrName>style.visibility</p:attrName>
                                        </p:attrNameLst>
                                      </p:cBhvr>
                                      <p:to>
                                        <p:strVal val="visible"/>
                                      </p:to>
                                    </p:set>
                                    <p:animEffect transition="in" filter="wipe(left)">
                                      <p:cBhvr>
                                        <p:cTn id="118" dur="500"/>
                                        <p:tgtEl>
                                          <p:spTgt spid="124"/>
                                        </p:tgtEl>
                                      </p:cBhvr>
                                    </p:animEffect>
                                  </p:childTnLst>
                                </p:cTn>
                              </p:par>
                            </p:childTnLst>
                          </p:cTn>
                        </p:par>
                        <p:par>
                          <p:cTn id="119" fill="hold">
                            <p:stCondLst>
                              <p:cond delay="6000"/>
                            </p:stCondLst>
                            <p:childTnLst>
                              <p:par>
                                <p:cTn id="120" presetID="53" presetClass="entr" presetSubtype="16" fill="hold" grpId="0" nodeType="afterEffect">
                                  <p:stCondLst>
                                    <p:cond delay="0"/>
                                  </p:stCondLst>
                                  <p:childTnLst>
                                    <p:set>
                                      <p:cBhvr>
                                        <p:cTn id="121" dur="1" fill="hold">
                                          <p:stCondLst>
                                            <p:cond delay="0"/>
                                          </p:stCondLst>
                                        </p:cTn>
                                        <p:tgtEl>
                                          <p:spTgt spid="123"/>
                                        </p:tgtEl>
                                        <p:attrNameLst>
                                          <p:attrName>style.visibility</p:attrName>
                                        </p:attrNameLst>
                                      </p:cBhvr>
                                      <p:to>
                                        <p:strVal val="visible"/>
                                      </p:to>
                                    </p:set>
                                    <p:anim calcmode="lin" valueType="num">
                                      <p:cBhvr>
                                        <p:cTn id="122" dur="500" fill="hold"/>
                                        <p:tgtEl>
                                          <p:spTgt spid="123"/>
                                        </p:tgtEl>
                                        <p:attrNameLst>
                                          <p:attrName>ppt_w</p:attrName>
                                        </p:attrNameLst>
                                      </p:cBhvr>
                                      <p:tavLst>
                                        <p:tav tm="0">
                                          <p:val>
                                            <p:fltVal val="0"/>
                                          </p:val>
                                        </p:tav>
                                        <p:tav tm="100000">
                                          <p:val>
                                            <p:strVal val="#ppt_w"/>
                                          </p:val>
                                        </p:tav>
                                      </p:tavLst>
                                    </p:anim>
                                    <p:anim calcmode="lin" valueType="num">
                                      <p:cBhvr>
                                        <p:cTn id="123" dur="500" fill="hold"/>
                                        <p:tgtEl>
                                          <p:spTgt spid="123"/>
                                        </p:tgtEl>
                                        <p:attrNameLst>
                                          <p:attrName>ppt_h</p:attrName>
                                        </p:attrNameLst>
                                      </p:cBhvr>
                                      <p:tavLst>
                                        <p:tav tm="0">
                                          <p:val>
                                            <p:fltVal val="0"/>
                                          </p:val>
                                        </p:tav>
                                        <p:tav tm="100000">
                                          <p:val>
                                            <p:strVal val="#ppt_h"/>
                                          </p:val>
                                        </p:tav>
                                      </p:tavLst>
                                    </p:anim>
                                    <p:animEffect transition="in" filter="fade">
                                      <p:cBhvr>
                                        <p:cTn id="124" dur="500"/>
                                        <p:tgtEl>
                                          <p:spTgt spid="123"/>
                                        </p:tgtEl>
                                      </p:cBhvr>
                                    </p:animEffect>
                                  </p:childTnLst>
                                </p:cTn>
                              </p:par>
                            </p:childTnLst>
                          </p:cTn>
                        </p:par>
                        <p:par>
                          <p:cTn id="125" fill="hold">
                            <p:stCondLst>
                              <p:cond delay="6500"/>
                            </p:stCondLst>
                            <p:childTnLst>
                              <p:par>
                                <p:cTn id="126" presetID="42" presetClass="entr" presetSubtype="0" fill="hold" grpId="0" nodeType="afterEffect">
                                  <p:stCondLst>
                                    <p:cond delay="0"/>
                                  </p:stCondLst>
                                  <p:childTnLst>
                                    <p:set>
                                      <p:cBhvr>
                                        <p:cTn id="127" dur="1" fill="hold">
                                          <p:stCondLst>
                                            <p:cond delay="0"/>
                                          </p:stCondLst>
                                        </p:cTn>
                                        <p:tgtEl>
                                          <p:spTgt spid="125"/>
                                        </p:tgtEl>
                                        <p:attrNameLst>
                                          <p:attrName>style.visibility</p:attrName>
                                        </p:attrNameLst>
                                      </p:cBhvr>
                                      <p:to>
                                        <p:strVal val="visible"/>
                                      </p:to>
                                    </p:set>
                                    <p:animEffect transition="in" filter="fade">
                                      <p:cBhvr>
                                        <p:cTn id="128" dur="1000"/>
                                        <p:tgtEl>
                                          <p:spTgt spid="125"/>
                                        </p:tgtEl>
                                      </p:cBhvr>
                                    </p:animEffect>
                                    <p:anim calcmode="lin" valueType="num">
                                      <p:cBhvr>
                                        <p:cTn id="129" dur="1000" fill="hold"/>
                                        <p:tgtEl>
                                          <p:spTgt spid="125"/>
                                        </p:tgtEl>
                                        <p:attrNameLst>
                                          <p:attrName>ppt_x</p:attrName>
                                        </p:attrNameLst>
                                      </p:cBhvr>
                                      <p:tavLst>
                                        <p:tav tm="0">
                                          <p:val>
                                            <p:strVal val="#ppt_x"/>
                                          </p:val>
                                        </p:tav>
                                        <p:tav tm="100000">
                                          <p:val>
                                            <p:strVal val="#ppt_x"/>
                                          </p:val>
                                        </p:tav>
                                      </p:tavLst>
                                    </p:anim>
                                    <p:anim calcmode="lin" valueType="num">
                                      <p:cBhvr>
                                        <p:cTn id="130" dur="1000" fill="hold"/>
                                        <p:tgtEl>
                                          <p:spTgt spid="125"/>
                                        </p:tgtEl>
                                        <p:attrNameLst>
                                          <p:attrName>ppt_y</p:attrName>
                                        </p:attrNameLst>
                                      </p:cBhvr>
                                      <p:tavLst>
                                        <p:tav tm="0">
                                          <p:val>
                                            <p:strVal val="#ppt_y+.1"/>
                                          </p:val>
                                        </p:tav>
                                        <p:tav tm="100000">
                                          <p:val>
                                            <p:strVal val="#ppt_y"/>
                                          </p:val>
                                        </p:tav>
                                      </p:tavLst>
                                    </p:anim>
                                  </p:childTnLst>
                                </p:cTn>
                              </p:par>
                              <p:par>
                                <p:cTn id="131" presetID="53" presetClass="entr" presetSubtype="16" fill="hold" nodeType="withEffect">
                                  <p:stCondLst>
                                    <p:cond delay="500"/>
                                  </p:stCondLst>
                                  <p:childTnLst>
                                    <p:set>
                                      <p:cBhvr>
                                        <p:cTn id="132" dur="1" fill="hold">
                                          <p:stCondLst>
                                            <p:cond delay="0"/>
                                          </p:stCondLst>
                                        </p:cTn>
                                        <p:tgtEl>
                                          <p:spTgt spid="55"/>
                                        </p:tgtEl>
                                        <p:attrNameLst>
                                          <p:attrName>style.visibility</p:attrName>
                                        </p:attrNameLst>
                                      </p:cBhvr>
                                      <p:to>
                                        <p:strVal val="visible"/>
                                      </p:to>
                                    </p:set>
                                    <p:anim calcmode="lin" valueType="num">
                                      <p:cBhvr>
                                        <p:cTn id="133" dur="500" fill="hold"/>
                                        <p:tgtEl>
                                          <p:spTgt spid="55"/>
                                        </p:tgtEl>
                                        <p:attrNameLst>
                                          <p:attrName>ppt_w</p:attrName>
                                        </p:attrNameLst>
                                      </p:cBhvr>
                                      <p:tavLst>
                                        <p:tav tm="0">
                                          <p:val>
                                            <p:fltVal val="0"/>
                                          </p:val>
                                        </p:tav>
                                        <p:tav tm="100000">
                                          <p:val>
                                            <p:strVal val="#ppt_w"/>
                                          </p:val>
                                        </p:tav>
                                      </p:tavLst>
                                    </p:anim>
                                    <p:anim calcmode="lin" valueType="num">
                                      <p:cBhvr>
                                        <p:cTn id="134" dur="500" fill="hold"/>
                                        <p:tgtEl>
                                          <p:spTgt spid="55"/>
                                        </p:tgtEl>
                                        <p:attrNameLst>
                                          <p:attrName>ppt_h</p:attrName>
                                        </p:attrNameLst>
                                      </p:cBhvr>
                                      <p:tavLst>
                                        <p:tav tm="0">
                                          <p:val>
                                            <p:fltVal val="0"/>
                                          </p:val>
                                        </p:tav>
                                        <p:tav tm="100000">
                                          <p:val>
                                            <p:strVal val="#ppt_h"/>
                                          </p:val>
                                        </p:tav>
                                      </p:tavLst>
                                    </p:anim>
                                    <p:animEffect transition="in" filter="fade">
                                      <p:cBhvr>
                                        <p:cTn id="135" dur="500"/>
                                        <p:tgtEl>
                                          <p:spTgt spid="55"/>
                                        </p:tgtEl>
                                      </p:cBhvr>
                                    </p:animEffect>
                                  </p:childTnLst>
                                </p:cTn>
                              </p:par>
                              <p:par>
                                <p:cTn id="136" presetID="53" presetClass="entr" presetSubtype="16" fill="hold" grpId="0" nodeType="withEffect">
                                  <p:stCondLst>
                                    <p:cond delay="500"/>
                                  </p:stCondLst>
                                  <p:childTnLst>
                                    <p:set>
                                      <p:cBhvr>
                                        <p:cTn id="137" dur="1" fill="hold">
                                          <p:stCondLst>
                                            <p:cond delay="0"/>
                                          </p:stCondLst>
                                        </p:cTn>
                                        <p:tgtEl>
                                          <p:spTgt spid="58"/>
                                        </p:tgtEl>
                                        <p:attrNameLst>
                                          <p:attrName>style.visibility</p:attrName>
                                        </p:attrNameLst>
                                      </p:cBhvr>
                                      <p:to>
                                        <p:strVal val="visible"/>
                                      </p:to>
                                    </p:set>
                                    <p:anim calcmode="lin" valueType="num">
                                      <p:cBhvr>
                                        <p:cTn id="138" dur="500" fill="hold"/>
                                        <p:tgtEl>
                                          <p:spTgt spid="58"/>
                                        </p:tgtEl>
                                        <p:attrNameLst>
                                          <p:attrName>ppt_w</p:attrName>
                                        </p:attrNameLst>
                                      </p:cBhvr>
                                      <p:tavLst>
                                        <p:tav tm="0">
                                          <p:val>
                                            <p:fltVal val="0"/>
                                          </p:val>
                                        </p:tav>
                                        <p:tav tm="100000">
                                          <p:val>
                                            <p:strVal val="#ppt_w"/>
                                          </p:val>
                                        </p:tav>
                                      </p:tavLst>
                                    </p:anim>
                                    <p:anim calcmode="lin" valueType="num">
                                      <p:cBhvr>
                                        <p:cTn id="139" dur="500" fill="hold"/>
                                        <p:tgtEl>
                                          <p:spTgt spid="58"/>
                                        </p:tgtEl>
                                        <p:attrNameLst>
                                          <p:attrName>ppt_h</p:attrName>
                                        </p:attrNameLst>
                                      </p:cBhvr>
                                      <p:tavLst>
                                        <p:tav tm="0">
                                          <p:val>
                                            <p:fltVal val="0"/>
                                          </p:val>
                                        </p:tav>
                                        <p:tav tm="100000">
                                          <p:val>
                                            <p:strVal val="#ppt_h"/>
                                          </p:val>
                                        </p:tav>
                                      </p:tavLst>
                                    </p:anim>
                                    <p:animEffect transition="in" filter="fade">
                                      <p:cBhvr>
                                        <p:cTn id="140" dur="500"/>
                                        <p:tgtEl>
                                          <p:spTgt spid="58"/>
                                        </p:tgtEl>
                                      </p:cBhvr>
                                    </p:animEffect>
                                  </p:childTnLst>
                                </p:cTn>
                              </p:par>
                              <p:par>
                                <p:cTn id="141" presetID="53" presetClass="entr" presetSubtype="16" fill="hold" nodeType="withEffect">
                                  <p:stCondLst>
                                    <p:cond delay="500"/>
                                  </p:stCondLst>
                                  <p:childTnLst>
                                    <p:set>
                                      <p:cBhvr>
                                        <p:cTn id="142" dur="1" fill="hold">
                                          <p:stCondLst>
                                            <p:cond delay="0"/>
                                          </p:stCondLst>
                                        </p:cTn>
                                        <p:tgtEl>
                                          <p:spTgt spid="106"/>
                                        </p:tgtEl>
                                        <p:attrNameLst>
                                          <p:attrName>style.visibility</p:attrName>
                                        </p:attrNameLst>
                                      </p:cBhvr>
                                      <p:to>
                                        <p:strVal val="visible"/>
                                      </p:to>
                                    </p:set>
                                    <p:anim calcmode="lin" valueType="num">
                                      <p:cBhvr>
                                        <p:cTn id="143" dur="500" fill="hold"/>
                                        <p:tgtEl>
                                          <p:spTgt spid="106"/>
                                        </p:tgtEl>
                                        <p:attrNameLst>
                                          <p:attrName>ppt_w</p:attrName>
                                        </p:attrNameLst>
                                      </p:cBhvr>
                                      <p:tavLst>
                                        <p:tav tm="0">
                                          <p:val>
                                            <p:fltVal val="0"/>
                                          </p:val>
                                        </p:tav>
                                        <p:tav tm="100000">
                                          <p:val>
                                            <p:strVal val="#ppt_w"/>
                                          </p:val>
                                        </p:tav>
                                      </p:tavLst>
                                    </p:anim>
                                    <p:anim calcmode="lin" valueType="num">
                                      <p:cBhvr>
                                        <p:cTn id="144" dur="500" fill="hold"/>
                                        <p:tgtEl>
                                          <p:spTgt spid="106"/>
                                        </p:tgtEl>
                                        <p:attrNameLst>
                                          <p:attrName>ppt_h</p:attrName>
                                        </p:attrNameLst>
                                      </p:cBhvr>
                                      <p:tavLst>
                                        <p:tav tm="0">
                                          <p:val>
                                            <p:fltVal val="0"/>
                                          </p:val>
                                        </p:tav>
                                        <p:tav tm="100000">
                                          <p:val>
                                            <p:strVal val="#ppt_h"/>
                                          </p:val>
                                        </p:tav>
                                      </p:tavLst>
                                    </p:anim>
                                    <p:animEffect transition="in" filter="fade">
                                      <p:cBhvr>
                                        <p:cTn id="145" dur="500"/>
                                        <p:tgtEl>
                                          <p:spTgt spid="106"/>
                                        </p:tgtEl>
                                      </p:cBhvr>
                                    </p:animEffect>
                                  </p:childTnLst>
                                </p:cTn>
                              </p:par>
                              <p:par>
                                <p:cTn id="146" presetID="53" presetClass="entr" presetSubtype="16" fill="hold" grpId="0" nodeType="withEffect">
                                  <p:stCondLst>
                                    <p:cond delay="500"/>
                                  </p:stCondLst>
                                  <p:childTnLst>
                                    <p:set>
                                      <p:cBhvr>
                                        <p:cTn id="147" dur="1" fill="hold">
                                          <p:stCondLst>
                                            <p:cond delay="0"/>
                                          </p:stCondLst>
                                        </p:cTn>
                                        <p:tgtEl>
                                          <p:spTgt spid="115"/>
                                        </p:tgtEl>
                                        <p:attrNameLst>
                                          <p:attrName>style.visibility</p:attrName>
                                        </p:attrNameLst>
                                      </p:cBhvr>
                                      <p:to>
                                        <p:strVal val="visible"/>
                                      </p:to>
                                    </p:set>
                                    <p:anim calcmode="lin" valueType="num">
                                      <p:cBhvr>
                                        <p:cTn id="148" dur="500" fill="hold"/>
                                        <p:tgtEl>
                                          <p:spTgt spid="115"/>
                                        </p:tgtEl>
                                        <p:attrNameLst>
                                          <p:attrName>ppt_w</p:attrName>
                                        </p:attrNameLst>
                                      </p:cBhvr>
                                      <p:tavLst>
                                        <p:tav tm="0">
                                          <p:val>
                                            <p:fltVal val="0"/>
                                          </p:val>
                                        </p:tav>
                                        <p:tav tm="100000">
                                          <p:val>
                                            <p:strVal val="#ppt_w"/>
                                          </p:val>
                                        </p:tav>
                                      </p:tavLst>
                                    </p:anim>
                                    <p:anim calcmode="lin" valueType="num">
                                      <p:cBhvr>
                                        <p:cTn id="149" dur="500" fill="hold"/>
                                        <p:tgtEl>
                                          <p:spTgt spid="115"/>
                                        </p:tgtEl>
                                        <p:attrNameLst>
                                          <p:attrName>ppt_h</p:attrName>
                                        </p:attrNameLst>
                                      </p:cBhvr>
                                      <p:tavLst>
                                        <p:tav tm="0">
                                          <p:val>
                                            <p:fltVal val="0"/>
                                          </p:val>
                                        </p:tav>
                                        <p:tav tm="100000">
                                          <p:val>
                                            <p:strVal val="#ppt_h"/>
                                          </p:val>
                                        </p:tav>
                                      </p:tavLst>
                                    </p:anim>
                                    <p:animEffect transition="in" filter="fade">
                                      <p:cBhvr>
                                        <p:cTn id="150" dur="500"/>
                                        <p:tgtEl>
                                          <p:spTgt spid="115"/>
                                        </p:tgtEl>
                                      </p:cBhvr>
                                    </p:animEffect>
                                  </p:childTnLst>
                                </p:cTn>
                              </p:par>
                            </p:childTnLst>
                          </p:cTn>
                        </p:par>
                        <p:par>
                          <p:cTn id="151" fill="hold">
                            <p:stCondLst>
                              <p:cond delay="7500"/>
                            </p:stCondLst>
                            <p:childTnLst>
                              <p:par>
                                <p:cTn id="152" presetID="22" presetClass="entr" presetSubtype="8" fill="hold" grpId="0" nodeType="afterEffect">
                                  <p:stCondLst>
                                    <p:cond delay="0"/>
                                  </p:stCondLst>
                                  <p:childTnLst>
                                    <p:set>
                                      <p:cBhvr>
                                        <p:cTn id="153" dur="1" fill="hold">
                                          <p:stCondLst>
                                            <p:cond delay="0"/>
                                          </p:stCondLst>
                                        </p:cTn>
                                        <p:tgtEl>
                                          <p:spTgt spid="127"/>
                                        </p:tgtEl>
                                        <p:attrNameLst>
                                          <p:attrName>style.visibility</p:attrName>
                                        </p:attrNameLst>
                                      </p:cBhvr>
                                      <p:to>
                                        <p:strVal val="visible"/>
                                      </p:to>
                                    </p:set>
                                    <p:animEffect transition="in" filter="wipe(left)">
                                      <p:cBhvr>
                                        <p:cTn id="154" dur="500"/>
                                        <p:tgtEl>
                                          <p:spTgt spid="127"/>
                                        </p:tgtEl>
                                      </p:cBhvr>
                                    </p:animEffect>
                                  </p:childTnLst>
                                </p:cTn>
                              </p:par>
                            </p:childTnLst>
                          </p:cTn>
                        </p:par>
                        <p:par>
                          <p:cTn id="155" fill="hold">
                            <p:stCondLst>
                              <p:cond delay="8000"/>
                            </p:stCondLst>
                            <p:childTnLst>
                              <p:par>
                                <p:cTn id="156" presetID="53" presetClass="entr" presetSubtype="16" fill="hold" grpId="0" nodeType="afterEffect">
                                  <p:stCondLst>
                                    <p:cond delay="0"/>
                                  </p:stCondLst>
                                  <p:childTnLst>
                                    <p:set>
                                      <p:cBhvr>
                                        <p:cTn id="157" dur="1" fill="hold">
                                          <p:stCondLst>
                                            <p:cond delay="0"/>
                                          </p:stCondLst>
                                        </p:cTn>
                                        <p:tgtEl>
                                          <p:spTgt spid="126"/>
                                        </p:tgtEl>
                                        <p:attrNameLst>
                                          <p:attrName>style.visibility</p:attrName>
                                        </p:attrNameLst>
                                      </p:cBhvr>
                                      <p:to>
                                        <p:strVal val="visible"/>
                                      </p:to>
                                    </p:set>
                                    <p:anim calcmode="lin" valueType="num">
                                      <p:cBhvr>
                                        <p:cTn id="158" dur="500" fill="hold"/>
                                        <p:tgtEl>
                                          <p:spTgt spid="126"/>
                                        </p:tgtEl>
                                        <p:attrNameLst>
                                          <p:attrName>ppt_w</p:attrName>
                                        </p:attrNameLst>
                                      </p:cBhvr>
                                      <p:tavLst>
                                        <p:tav tm="0">
                                          <p:val>
                                            <p:fltVal val="0"/>
                                          </p:val>
                                        </p:tav>
                                        <p:tav tm="100000">
                                          <p:val>
                                            <p:strVal val="#ppt_w"/>
                                          </p:val>
                                        </p:tav>
                                      </p:tavLst>
                                    </p:anim>
                                    <p:anim calcmode="lin" valueType="num">
                                      <p:cBhvr>
                                        <p:cTn id="159" dur="500" fill="hold"/>
                                        <p:tgtEl>
                                          <p:spTgt spid="126"/>
                                        </p:tgtEl>
                                        <p:attrNameLst>
                                          <p:attrName>ppt_h</p:attrName>
                                        </p:attrNameLst>
                                      </p:cBhvr>
                                      <p:tavLst>
                                        <p:tav tm="0">
                                          <p:val>
                                            <p:fltVal val="0"/>
                                          </p:val>
                                        </p:tav>
                                        <p:tav tm="100000">
                                          <p:val>
                                            <p:strVal val="#ppt_h"/>
                                          </p:val>
                                        </p:tav>
                                      </p:tavLst>
                                    </p:anim>
                                    <p:animEffect transition="in" filter="fade">
                                      <p:cBhvr>
                                        <p:cTn id="160" dur="500"/>
                                        <p:tgtEl>
                                          <p:spTgt spid="126"/>
                                        </p:tgtEl>
                                      </p:cBhvr>
                                    </p:animEffect>
                                  </p:childTnLst>
                                </p:cTn>
                              </p:par>
                            </p:childTnLst>
                          </p:cTn>
                        </p:par>
                        <p:par>
                          <p:cTn id="161" fill="hold">
                            <p:stCondLst>
                              <p:cond delay="8500"/>
                            </p:stCondLst>
                            <p:childTnLst>
                              <p:par>
                                <p:cTn id="162" presetID="42" presetClass="entr" presetSubtype="0" fill="hold" grpId="0" nodeType="afterEffect">
                                  <p:stCondLst>
                                    <p:cond delay="0"/>
                                  </p:stCondLst>
                                  <p:childTnLst>
                                    <p:set>
                                      <p:cBhvr>
                                        <p:cTn id="163" dur="1" fill="hold">
                                          <p:stCondLst>
                                            <p:cond delay="0"/>
                                          </p:stCondLst>
                                        </p:cTn>
                                        <p:tgtEl>
                                          <p:spTgt spid="128"/>
                                        </p:tgtEl>
                                        <p:attrNameLst>
                                          <p:attrName>style.visibility</p:attrName>
                                        </p:attrNameLst>
                                      </p:cBhvr>
                                      <p:to>
                                        <p:strVal val="visible"/>
                                      </p:to>
                                    </p:set>
                                    <p:animEffect transition="in" filter="fade">
                                      <p:cBhvr>
                                        <p:cTn id="164" dur="1000"/>
                                        <p:tgtEl>
                                          <p:spTgt spid="128"/>
                                        </p:tgtEl>
                                      </p:cBhvr>
                                    </p:animEffect>
                                    <p:anim calcmode="lin" valueType="num">
                                      <p:cBhvr>
                                        <p:cTn id="165" dur="1000" fill="hold"/>
                                        <p:tgtEl>
                                          <p:spTgt spid="128"/>
                                        </p:tgtEl>
                                        <p:attrNameLst>
                                          <p:attrName>ppt_x</p:attrName>
                                        </p:attrNameLst>
                                      </p:cBhvr>
                                      <p:tavLst>
                                        <p:tav tm="0">
                                          <p:val>
                                            <p:strVal val="#ppt_x"/>
                                          </p:val>
                                        </p:tav>
                                        <p:tav tm="100000">
                                          <p:val>
                                            <p:strVal val="#ppt_x"/>
                                          </p:val>
                                        </p:tav>
                                      </p:tavLst>
                                    </p:anim>
                                    <p:anim calcmode="lin" valueType="num">
                                      <p:cBhvr>
                                        <p:cTn id="166" dur="1000" fill="hold"/>
                                        <p:tgtEl>
                                          <p:spTgt spid="1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3" grpId="0"/>
      <p:bldP spid="47" grpId="0"/>
      <p:bldP spid="54" grpId="0"/>
      <p:bldP spid="58" grpId="0"/>
      <p:bldP spid="112" grpId="0"/>
      <p:bldP spid="113" grpId="0"/>
      <p:bldP spid="114" grpId="0"/>
      <p:bldP spid="115" grpId="0"/>
      <p:bldP spid="117" grpId="0"/>
      <p:bldP spid="118" grpId="0" animBg="1"/>
      <p:bldP spid="119" grpId="0"/>
      <p:bldP spid="120" grpId="0"/>
      <p:bldP spid="121" grpId="0" animBg="1"/>
      <p:bldP spid="122" grpId="0"/>
      <p:bldP spid="123" grpId="0"/>
      <p:bldP spid="124" grpId="0" animBg="1"/>
      <p:bldP spid="125" grpId="0"/>
      <p:bldP spid="126" grpId="0"/>
      <p:bldP spid="127" grpId="0" animBg="1"/>
      <p:bldP spid="128" grpId="0"/>
      <p:bldP spid="13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图片 5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723" y="3936492"/>
            <a:ext cx="9144000" cy="1207008"/>
          </a:xfrm>
          <a:prstGeom prst="rect">
            <a:avLst/>
          </a:prstGeom>
        </p:spPr>
      </p:pic>
      <p:sp>
        <p:nvSpPr>
          <p:cNvPr id="84" name="Oval 4"/>
          <p:cNvSpPr>
            <a:spLocks noChangeArrowheads="1"/>
          </p:cNvSpPr>
          <p:nvPr/>
        </p:nvSpPr>
        <p:spPr bwMode="auto">
          <a:xfrm>
            <a:off x="1755372" y="2826909"/>
            <a:ext cx="524054" cy="526665"/>
          </a:xfrm>
          <a:prstGeom prst="ellipse">
            <a:avLst/>
          </a:prstGeom>
          <a:solidFill>
            <a:srgbClr val="2363C0"/>
          </a:solidFill>
          <a:ln w="9525">
            <a:noFill/>
            <a:round/>
          </a:ln>
        </p:spPr>
        <p:txBody>
          <a:bodyPr lIns="68573" tIns="34286" rIns="68573" bIns="34286" anchor="ctr"/>
          <a:lstStyle/>
          <a:p>
            <a:pPr defTabSz="685165" fontAlgn="auto">
              <a:spcBef>
                <a:spcPts val="0"/>
              </a:spcBef>
              <a:spcAft>
                <a:spcPts val="0"/>
              </a:spcAft>
            </a:pPr>
            <a:endParaRPr lang="zh-CN" altLang="en-US" sz="2400">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86" name="Oval 12"/>
          <p:cNvSpPr>
            <a:spLocks noChangeArrowheads="1"/>
          </p:cNvSpPr>
          <p:nvPr/>
        </p:nvSpPr>
        <p:spPr bwMode="auto">
          <a:xfrm>
            <a:off x="3512190" y="2826909"/>
            <a:ext cx="524924" cy="526665"/>
          </a:xfrm>
          <a:prstGeom prst="ellipse">
            <a:avLst/>
          </a:prstGeom>
          <a:solidFill>
            <a:srgbClr val="2363C0"/>
          </a:solidFill>
          <a:ln w="9525">
            <a:noFill/>
            <a:round/>
          </a:ln>
        </p:spPr>
        <p:txBody>
          <a:bodyPr lIns="68573" tIns="34286" rIns="68573" bIns="34286" anchor="ctr"/>
          <a:lstStyle/>
          <a:p>
            <a:pPr defTabSz="685165" fontAlgn="auto">
              <a:spcBef>
                <a:spcPts val="0"/>
              </a:spcBef>
              <a:spcAft>
                <a:spcPts val="0"/>
              </a:spcAft>
            </a:pPr>
            <a:endParaRPr lang="zh-CN" altLang="en-US" sz="2400">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87" name="Oval 14"/>
          <p:cNvSpPr>
            <a:spLocks noChangeArrowheads="1"/>
          </p:cNvSpPr>
          <p:nvPr/>
        </p:nvSpPr>
        <p:spPr bwMode="auto">
          <a:xfrm>
            <a:off x="5118740" y="2826909"/>
            <a:ext cx="524054" cy="526665"/>
          </a:xfrm>
          <a:prstGeom prst="ellipse">
            <a:avLst/>
          </a:prstGeom>
          <a:solidFill>
            <a:srgbClr val="2363C0"/>
          </a:solidFill>
          <a:ln w="9525">
            <a:noFill/>
            <a:round/>
          </a:ln>
        </p:spPr>
        <p:txBody>
          <a:bodyPr lIns="68573" tIns="34286" rIns="68573" bIns="34286" anchor="ctr"/>
          <a:lstStyle/>
          <a:p>
            <a:pPr defTabSz="685165" fontAlgn="auto">
              <a:spcBef>
                <a:spcPts val="0"/>
              </a:spcBef>
              <a:spcAft>
                <a:spcPts val="0"/>
              </a:spcAft>
            </a:pPr>
            <a:endParaRPr lang="zh-CN" altLang="en-US" sz="2400">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88" name="Oval 16"/>
          <p:cNvSpPr>
            <a:spLocks noChangeArrowheads="1"/>
          </p:cNvSpPr>
          <p:nvPr/>
        </p:nvSpPr>
        <p:spPr bwMode="auto">
          <a:xfrm>
            <a:off x="6617468" y="2826909"/>
            <a:ext cx="523184" cy="526665"/>
          </a:xfrm>
          <a:prstGeom prst="ellipse">
            <a:avLst/>
          </a:prstGeom>
          <a:solidFill>
            <a:srgbClr val="2363C0"/>
          </a:solidFill>
          <a:ln w="9525">
            <a:noFill/>
            <a:round/>
          </a:ln>
        </p:spPr>
        <p:txBody>
          <a:bodyPr lIns="68573" tIns="34286" rIns="68573" bIns="34286" anchor="ctr"/>
          <a:lstStyle/>
          <a:p>
            <a:pPr defTabSz="685165" fontAlgn="auto">
              <a:spcBef>
                <a:spcPts val="0"/>
              </a:spcBef>
              <a:spcAft>
                <a:spcPts val="0"/>
              </a:spcAft>
            </a:pPr>
            <a:endParaRPr lang="zh-CN" altLang="en-US" sz="2400">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grpSp>
        <p:nvGrpSpPr>
          <p:cNvPr id="89" name="Group 20"/>
          <p:cNvGrpSpPr/>
          <p:nvPr/>
        </p:nvGrpSpPr>
        <p:grpSpPr bwMode="auto">
          <a:xfrm>
            <a:off x="1880431" y="2940540"/>
            <a:ext cx="293364" cy="295976"/>
            <a:chOff x="0" y="0"/>
            <a:chExt cx="401822" cy="404317"/>
          </a:xfrm>
        </p:grpSpPr>
        <p:sp>
          <p:nvSpPr>
            <p:cNvPr id="90" name="Freeform 42"/>
            <p:cNvSpPr>
              <a:spLocks noEditPoints="1" noChangeArrowheads="1"/>
            </p:cNvSpPr>
            <p:nvPr/>
          </p:nvSpPr>
          <p:spPr bwMode="auto">
            <a:xfrm>
              <a:off x="0" y="0"/>
              <a:ext cx="401822" cy="404317"/>
            </a:xfrm>
            <a:custGeom>
              <a:avLst/>
              <a:gdLst>
                <a:gd name="T0" fmla="*/ 199251 w 121"/>
                <a:gd name="T1" fmla="*/ 0 h 121"/>
                <a:gd name="T2" fmla="*/ 0 w 121"/>
                <a:gd name="T3" fmla="*/ 203829 h 121"/>
                <a:gd name="T4" fmla="*/ 199251 w 121"/>
                <a:gd name="T5" fmla="*/ 404317 h 121"/>
                <a:gd name="T6" fmla="*/ 401822 w 121"/>
                <a:gd name="T7" fmla="*/ 203829 h 121"/>
                <a:gd name="T8" fmla="*/ 199251 w 121"/>
                <a:gd name="T9" fmla="*/ 0 h 121"/>
                <a:gd name="T10" fmla="*/ 199251 w 121"/>
                <a:gd name="T11" fmla="*/ 370902 h 121"/>
                <a:gd name="T12" fmla="*/ 33208 w 121"/>
                <a:gd name="T13" fmla="*/ 203829 h 121"/>
                <a:gd name="T14" fmla="*/ 199251 w 121"/>
                <a:gd name="T15" fmla="*/ 33415 h 121"/>
                <a:gd name="T16" fmla="*/ 368614 w 121"/>
                <a:gd name="T17" fmla="*/ 203829 h 121"/>
                <a:gd name="T18" fmla="*/ 199251 w 121"/>
                <a:gd name="T19" fmla="*/ 370902 h 1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1"/>
                <a:gd name="T31" fmla="*/ 0 h 121"/>
                <a:gd name="T32" fmla="*/ 121 w 121"/>
                <a:gd name="T33" fmla="*/ 121 h 1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solidFill>
              <a:schemeClr val="bg1"/>
            </a:solidFill>
            <a:ln w="9525">
              <a:noFill/>
              <a:miter lim="800000"/>
            </a:ln>
          </p:spPr>
          <p:txBody>
            <a:bodyPr/>
            <a:lstStyle/>
            <a:p>
              <a:pPr defTabSz="685165" fontAlgn="auto">
                <a:spcBef>
                  <a:spcPts val="0"/>
                </a:spcBef>
                <a:spcAft>
                  <a:spcPts val="0"/>
                </a:spcAft>
              </a:pPr>
              <a:endParaRPr lang="zh-CN" altLang="en-US" sz="1425">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96" name="Freeform 43"/>
            <p:cNvSpPr>
              <a:spLocks noChangeArrowheads="1"/>
            </p:cNvSpPr>
            <p:nvPr/>
          </p:nvSpPr>
          <p:spPr bwMode="auto">
            <a:xfrm>
              <a:off x="107320" y="97336"/>
              <a:ext cx="139764" cy="199662"/>
            </a:xfrm>
            <a:custGeom>
              <a:avLst/>
              <a:gdLst>
                <a:gd name="T0" fmla="*/ 139764 w 42"/>
                <a:gd name="T1" fmla="*/ 199662 h 60"/>
                <a:gd name="T2" fmla="*/ 139764 w 42"/>
                <a:gd name="T3" fmla="*/ 0 h 60"/>
                <a:gd name="T4" fmla="*/ 0 w 42"/>
                <a:gd name="T5" fmla="*/ 139763 h 60"/>
                <a:gd name="T6" fmla="*/ 139764 w 42"/>
                <a:gd name="T7" fmla="*/ 199662 h 60"/>
                <a:gd name="T8" fmla="*/ 0 60000 65536"/>
                <a:gd name="T9" fmla="*/ 0 60000 65536"/>
                <a:gd name="T10" fmla="*/ 0 60000 65536"/>
                <a:gd name="T11" fmla="*/ 0 60000 65536"/>
                <a:gd name="T12" fmla="*/ 0 w 42"/>
                <a:gd name="T13" fmla="*/ 0 h 60"/>
                <a:gd name="T14" fmla="*/ 42 w 42"/>
                <a:gd name="T15" fmla="*/ 60 h 60"/>
              </a:gdLst>
              <a:ahLst/>
              <a:cxnLst>
                <a:cxn ang="T8">
                  <a:pos x="T0" y="T1"/>
                </a:cxn>
                <a:cxn ang="T9">
                  <a:pos x="T2" y="T3"/>
                </a:cxn>
                <a:cxn ang="T10">
                  <a:pos x="T4" y="T5"/>
                </a:cxn>
                <a:cxn ang="T11">
                  <a:pos x="T6" y="T7"/>
                </a:cxn>
              </a:cxnLst>
              <a:rect l="T12" t="T13" r="T14" b="T15"/>
              <a:pathLst>
                <a:path w="42" h="60">
                  <a:moveTo>
                    <a:pt x="42" y="60"/>
                  </a:moveTo>
                  <a:cubicBezTo>
                    <a:pt x="42" y="0"/>
                    <a:pt x="42" y="0"/>
                    <a:pt x="42" y="0"/>
                  </a:cubicBezTo>
                  <a:cubicBezTo>
                    <a:pt x="0" y="42"/>
                    <a:pt x="0" y="42"/>
                    <a:pt x="0" y="42"/>
                  </a:cubicBezTo>
                  <a:cubicBezTo>
                    <a:pt x="29" y="42"/>
                    <a:pt x="42" y="60"/>
                    <a:pt x="42" y="60"/>
                  </a:cubicBezTo>
                  <a:close/>
                </a:path>
              </a:pathLst>
            </a:custGeom>
            <a:solidFill>
              <a:schemeClr val="bg1"/>
            </a:solidFill>
            <a:ln w="9525">
              <a:noFill/>
              <a:miter lim="800000"/>
            </a:ln>
          </p:spPr>
          <p:txBody>
            <a:bodyPr/>
            <a:lstStyle/>
            <a:p>
              <a:pPr defTabSz="685165" fontAlgn="auto">
                <a:spcBef>
                  <a:spcPts val="0"/>
                </a:spcBef>
                <a:spcAft>
                  <a:spcPts val="0"/>
                </a:spcAft>
              </a:pPr>
              <a:endParaRPr lang="zh-CN" altLang="en-US" sz="1425">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grpSp>
      <p:grpSp>
        <p:nvGrpSpPr>
          <p:cNvPr id="97" name="Group 23"/>
          <p:cNvGrpSpPr/>
          <p:nvPr/>
        </p:nvGrpSpPr>
        <p:grpSpPr bwMode="auto">
          <a:xfrm>
            <a:off x="3664322" y="2975336"/>
            <a:ext cx="284660" cy="248097"/>
            <a:chOff x="0" y="0"/>
            <a:chExt cx="389342" cy="339426"/>
          </a:xfrm>
        </p:grpSpPr>
        <p:sp>
          <p:nvSpPr>
            <p:cNvPr id="99" name="Freeform 110"/>
            <p:cNvSpPr>
              <a:spLocks noChangeArrowheads="1"/>
            </p:cNvSpPr>
            <p:nvPr/>
          </p:nvSpPr>
          <p:spPr bwMode="auto">
            <a:xfrm>
              <a:off x="259561" y="102327"/>
              <a:ext cx="102328" cy="102328"/>
            </a:xfrm>
            <a:custGeom>
              <a:avLst/>
              <a:gdLst>
                <a:gd name="T0" fmla="*/ 0 w 41"/>
                <a:gd name="T1" fmla="*/ 97336 h 41"/>
                <a:gd name="T2" fmla="*/ 7487 w 41"/>
                <a:gd name="T3" fmla="*/ 102328 h 41"/>
                <a:gd name="T4" fmla="*/ 102328 w 41"/>
                <a:gd name="T5" fmla="*/ 7487 h 41"/>
                <a:gd name="T6" fmla="*/ 97336 w 41"/>
                <a:gd name="T7" fmla="*/ 0 h 41"/>
                <a:gd name="T8" fmla="*/ 0 w 41"/>
                <a:gd name="T9" fmla="*/ 97336 h 41"/>
                <a:gd name="T10" fmla="*/ 0 60000 65536"/>
                <a:gd name="T11" fmla="*/ 0 60000 65536"/>
                <a:gd name="T12" fmla="*/ 0 60000 65536"/>
                <a:gd name="T13" fmla="*/ 0 60000 65536"/>
                <a:gd name="T14" fmla="*/ 0 60000 65536"/>
                <a:gd name="T15" fmla="*/ 0 w 41"/>
                <a:gd name="T16" fmla="*/ 0 h 41"/>
                <a:gd name="T17" fmla="*/ 41 w 41"/>
                <a:gd name="T18" fmla="*/ 41 h 41"/>
              </a:gdLst>
              <a:ahLst/>
              <a:cxnLst>
                <a:cxn ang="T10">
                  <a:pos x="T0" y="T1"/>
                </a:cxn>
                <a:cxn ang="T11">
                  <a:pos x="T2" y="T3"/>
                </a:cxn>
                <a:cxn ang="T12">
                  <a:pos x="T4" y="T5"/>
                </a:cxn>
                <a:cxn ang="T13">
                  <a:pos x="T6" y="T7"/>
                </a:cxn>
                <a:cxn ang="T14">
                  <a:pos x="T8" y="T9"/>
                </a:cxn>
              </a:cxnLst>
              <a:rect l="T15" t="T16" r="T17" b="T18"/>
              <a:pathLst>
                <a:path w="41" h="41">
                  <a:moveTo>
                    <a:pt x="0" y="39"/>
                  </a:moveTo>
                  <a:lnTo>
                    <a:pt x="3" y="41"/>
                  </a:lnTo>
                  <a:lnTo>
                    <a:pt x="41" y="3"/>
                  </a:lnTo>
                  <a:lnTo>
                    <a:pt x="39" y="0"/>
                  </a:lnTo>
                  <a:lnTo>
                    <a:pt x="0" y="39"/>
                  </a:lnTo>
                  <a:close/>
                </a:path>
              </a:pathLst>
            </a:custGeom>
            <a:solidFill>
              <a:schemeClr val="bg1"/>
            </a:solidFill>
            <a:ln w="9525">
              <a:noFill/>
              <a:miter lim="800000"/>
            </a:ln>
          </p:spPr>
          <p:txBody>
            <a:bodyPr/>
            <a:lstStyle/>
            <a:p>
              <a:pPr defTabSz="685165" fontAlgn="auto">
                <a:spcBef>
                  <a:spcPts val="0"/>
                </a:spcBef>
                <a:spcAft>
                  <a:spcPts val="0"/>
                </a:spcAft>
              </a:pPr>
              <a:endParaRPr lang="zh-CN" altLang="en-US" sz="1425">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100" name="Freeform 111"/>
            <p:cNvSpPr>
              <a:spLocks noChangeArrowheads="1"/>
            </p:cNvSpPr>
            <p:nvPr/>
          </p:nvSpPr>
          <p:spPr bwMode="auto">
            <a:xfrm>
              <a:off x="237098" y="74873"/>
              <a:ext cx="109814" cy="114806"/>
            </a:xfrm>
            <a:custGeom>
              <a:avLst/>
              <a:gdLst>
                <a:gd name="T0" fmla="*/ 92344 w 44"/>
                <a:gd name="T1" fmla="*/ 0 h 46"/>
                <a:gd name="T2" fmla="*/ 0 w 44"/>
                <a:gd name="T3" fmla="*/ 97336 h 46"/>
                <a:gd name="T4" fmla="*/ 14975 w 44"/>
                <a:gd name="T5" fmla="*/ 114806 h 46"/>
                <a:gd name="T6" fmla="*/ 109814 w 44"/>
                <a:gd name="T7" fmla="*/ 19966 h 46"/>
                <a:gd name="T8" fmla="*/ 92344 w 44"/>
                <a:gd name="T9" fmla="*/ 0 h 46"/>
                <a:gd name="T10" fmla="*/ 0 60000 65536"/>
                <a:gd name="T11" fmla="*/ 0 60000 65536"/>
                <a:gd name="T12" fmla="*/ 0 60000 65536"/>
                <a:gd name="T13" fmla="*/ 0 60000 65536"/>
                <a:gd name="T14" fmla="*/ 0 60000 65536"/>
                <a:gd name="T15" fmla="*/ 0 w 44"/>
                <a:gd name="T16" fmla="*/ 0 h 46"/>
                <a:gd name="T17" fmla="*/ 44 w 44"/>
                <a:gd name="T18" fmla="*/ 46 h 46"/>
              </a:gdLst>
              <a:ahLst/>
              <a:cxnLst>
                <a:cxn ang="T10">
                  <a:pos x="T0" y="T1"/>
                </a:cxn>
                <a:cxn ang="T11">
                  <a:pos x="T2" y="T3"/>
                </a:cxn>
                <a:cxn ang="T12">
                  <a:pos x="T4" y="T5"/>
                </a:cxn>
                <a:cxn ang="T13">
                  <a:pos x="T6" y="T7"/>
                </a:cxn>
                <a:cxn ang="T14">
                  <a:pos x="T8" y="T9"/>
                </a:cxn>
              </a:cxnLst>
              <a:rect l="T15" t="T16" r="T17" b="T18"/>
              <a:pathLst>
                <a:path w="44" h="46">
                  <a:moveTo>
                    <a:pt x="37" y="0"/>
                  </a:moveTo>
                  <a:lnTo>
                    <a:pt x="0" y="39"/>
                  </a:lnTo>
                  <a:lnTo>
                    <a:pt x="6" y="46"/>
                  </a:lnTo>
                  <a:lnTo>
                    <a:pt x="44" y="8"/>
                  </a:lnTo>
                  <a:lnTo>
                    <a:pt x="37" y="0"/>
                  </a:lnTo>
                  <a:close/>
                </a:path>
              </a:pathLst>
            </a:custGeom>
            <a:solidFill>
              <a:schemeClr val="bg1"/>
            </a:solidFill>
            <a:ln w="9525">
              <a:noFill/>
              <a:miter lim="800000"/>
            </a:ln>
          </p:spPr>
          <p:txBody>
            <a:bodyPr/>
            <a:lstStyle/>
            <a:p>
              <a:pPr defTabSz="685165" fontAlgn="auto">
                <a:spcBef>
                  <a:spcPts val="0"/>
                </a:spcBef>
                <a:spcAft>
                  <a:spcPts val="0"/>
                </a:spcAft>
              </a:pPr>
              <a:endParaRPr lang="zh-CN" altLang="en-US" sz="1425">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101" name="Freeform 112"/>
            <p:cNvSpPr>
              <a:spLocks noChangeArrowheads="1"/>
            </p:cNvSpPr>
            <p:nvPr/>
          </p:nvSpPr>
          <p:spPr bwMode="auto">
            <a:xfrm>
              <a:off x="217132" y="59898"/>
              <a:ext cx="104823" cy="104823"/>
            </a:xfrm>
            <a:custGeom>
              <a:avLst/>
              <a:gdLst>
                <a:gd name="T0" fmla="*/ 0 w 42"/>
                <a:gd name="T1" fmla="*/ 94840 h 42"/>
                <a:gd name="T2" fmla="*/ 9983 w 42"/>
                <a:gd name="T3" fmla="*/ 104823 h 42"/>
                <a:gd name="T4" fmla="*/ 104823 w 42"/>
                <a:gd name="T5" fmla="*/ 9983 h 42"/>
                <a:gd name="T6" fmla="*/ 94840 w 42"/>
                <a:gd name="T7" fmla="*/ 0 h 42"/>
                <a:gd name="T8" fmla="*/ 0 w 42"/>
                <a:gd name="T9" fmla="*/ 9484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0" y="38"/>
                  </a:moveTo>
                  <a:lnTo>
                    <a:pt x="4" y="42"/>
                  </a:lnTo>
                  <a:lnTo>
                    <a:pt x="42" y="4"/>
                  </a:lnTo>
                  <a:lnTo>
                    <a:pt x="38" y="0"/>
                  </a:lnTo>
                  <a:lnTo>
                    <a:pt x="0" y="38"/>
                  </a:lnTo>
                  <a:close/>
                </a:path>
              </a:pathLst>
            </a:custGeom>
            <a:solidFill>
              <a:schemeClr val="bg1"/>
            </a:solidFill>
            <a:ln w="9525">
              <a:noFill/>
              <a:miter lim="800000"/>
            </a:ln>
          </p:spPr>
          <p:txBody>
            <a:bodyPr/>
            <a:lstStyle/>
            <a:p>
              <a:pPr defTabSz="685165" fontAlgn="auto">
                <a:spcBef>
                  <a:spcPts val="0"/>
                </a:spcBef>
                <a:spcAft>
                  <a:spcPts val="0"/>
                </a:spcAft>
              </a:pPr>
              <a:endParaRPr lang="zh-CN" altLang="en-US" sz="1425">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102" name="Freeform 113"/>
            <p:cNvSpPr>
              <a:spLocks noChangeArrowheads="1"/>
            </p:cNvSpPr>
            <p:nvPr/>
          </p:nvSpPr>
          <p:spPr bwMode="auto">
            <a:xfrm>
              <a:off x="189679" y="162226"/>
              <a:ext cx="69882" cy="69882"/>
            </a:xfrm>
            <a:custGeom>
              <a:avLst/>
              <a:gdLst>
                <a:gd name="T0" fmla="*/ 69882 w 28"/>
                <a:gd name="T1" fmla="*/ 49916 h 28"/>
                <a:gd name="T2" fmla="*/ 19966 w 28"/>
                <a:gd name="T3" fmla="*/ 0 h 28"/>
                <a:gd name="T4" fmla="*/ 0 w 28"/>
                <a:gd name="T5" fmla="*/ 49916 h 28"/>
                <a:gd name="T6" fmla="*/ 22462 w 28"/>
                <a:gd name="T7" fmla="*/ 69882 h 28"/>
                <a:gd name="T8" fmla="*/ 69882 w 28"/>
                <a:gd name="T9" fmla="*/ 49916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28" y="20"/>
                  </a:moveTo>
                  <a:lnTo>
                    <a:pt x="8" y="0"/>
                  </a:lnTo>
                  <a:lnTo>
                    <a:pt x="0" y="20"/>
                  </a:lnTo>
                  <a:lnTo>
                    <a:pt x="9" y="28"/>
                  </a:lnTo>
                  <a:lnTo>
                    <a:pt x="28" y="20"/>
                  </a:lnTo>
                  <a:close/>
                </a:path>
              </a:pathLst>
            </a:custGeom>
            <a:solidFill>
              <a:schemeClr val="bg1"/>
            </a:solidFill>
            <a:ln w="9525">
              <a:noFill/>
              <a:miter lim="800000"/>
            </a:ln>
          </p:spPr>
          <p:txBody>
            <a:bodyPr/>
            <a:lstStyle/>
            <a:p>
              <a:pPr defTabSz="685165" fontAlgn="auto">
                <a:spcBef>
                  <a:spcPts val="0"/>
                </a:spcBef>
                <a:spcAft>
                  <a:spcPts val="0"/>
                </a:spcAft>
              </a:pPr>
              <a:endParaRPr lang="zh-CN" altLang="en-US" sz="1425">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109" name="Freeform 114"/>
            <p:cNvSpPr>
              <a:spLocks noChangeArrowheads="1"/>
            </p:cNvSpPr>
            <p:nvPr/>
          </p:nvSpPr>
          <p:spPr bwMode="auto">
            <a:xfrm>
              <a:off x="172208" y="219628"/>
              <a:ext cx="34941" cy="32446"/>
            </a:xfrm>
            <a:custGeom>
              <a:avLst/>
              <a:gdLst>
                <a:gd name="T0" fmla="*/ 0 w 14"/>
                <a:gd name="T1" fmla="*/ 32446 h 13"/>
                <a:gd name="T2" fmla="*/ 34941 w 14"/>
                <a:gd name="T3" fmla="*/ 14975 h 13"/>
                <a:gd name="T4" fmla="*/ 14975 w 14"/>
                <a:gd name="T5" fmla="*/ 0 h 13"/>
                <a:gd name="T6" fmla="*/ 0 w 14"/>
                <a:gd name="T7" fmla="*/ 32446 h 13"/>
                <a:gd name="T8" fmla="*/ 0 60000 65536"/>
                <a:gd name="T9" fmla="*/ 0 60000 65536"/>
                <a:gd name="T10" fmla="*/ 0 60000 65536"/>
                <a:gd name="T11" fmla="*/ 0 60000 65536"/>
                <a:gd name="T12" fmla="*/ 0 w 14"/>
                <a:gd name="T13" fmla="*/ 0 h 13"/>
                <a:gd name="T14" fmla="*/ 14 w 14"/>
                <a:gd name="T15" fmla="*/ 13 h 13"/>
              </a:gdLst>
              <a:ahLst/>
              <a:cxnLst>
                <a:cxn ang="T8">
                  <a:pos x="T0" y="T1"/>
                </a:cxn>
                <a:cxn ang="T9">
                  <a:pos x="T2" y="T3"/>
                </a:cxn>
                <a:cxn ang="T10">
                  <a:pos x="T4" y="T5"/>
                </a:cxn>
                <a:cxn ang="T11">
                  <a:pos x="T6" y="T7"/>
                </a:cxn>
              </a:cxnLst>
              <a:rect l="T12" t="T13" r="T14" b="T15"/>
              <a:pathLst>
                <a:path w="14" h="13">
                  <a:moveTo>
                    <a:pt x="0" y="13"/>
                  </a:moveTo>
                  <a:lnTo>
                    <a:pt x="14" y="6"/>
                  </a:lnTo>
                  <a:lnTo>
                    <a:pt x="6" y="0"/>
                  </a:lnTo>
                  <a:lnTo>
                    <a:pt x="0" y="13"/>
                  </a:lnTo>
                  <a:close/>
                </a:path>
              </a:pathLst>
            </a:custGeom>
            <a:solidFill>
              <a:schemeClr val="bg1"/>
            </a:solidFill>
            <a:ln w="9525">
              <a:noFill/>
              <a:miter lim="800000"/>
            </a:ln>
          </p:spPr>
          <p:txBody>
            <a:bodyPr/>
            <a:lstStyle/>
            <a:p>
              <a:pPr defTabSz="685165" fontAlgn="auto">
                <a:spcBef>
                  <a:spcPts val="0"/>
                </a:spcBef>
                <a:spcAft>
                  <a:spcPts val="0"/>
                </a:spcAft>
              </a:pPr>
              <a:endParaRPr lang="zh-CN" altLang="en-US" sz="1425">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122" name="Freeform 115"/>
            <p:cNvSpPr>
              <a:spLocks noChangeArrowheads="1"/>
            </p:cNvSpPr>
            <p:nvPr/>
          </p:nvSpPr>
          <p:spPr bwMode="auto">
            <a:xfrm>
              <a:off x="319460" y="34941"/>
              <a:ext cx="69882" cy="69882"/>
            </a:xfrm>
            <a:custGeom>
              <a:avLst/>
              <a:gdLst>
                <a:gd name="T0" fmla="*/ 17471 w 28"/>
                <a:gd name="T1" fmla="*/ 0 h 28"/>
                <a:gd name="T2" fmla="*/ 0 w 28"/>
                <a:gd name="T3" fmla="*/ 19966 h 28"/>
                <a:gd name="T4" fmla="*/ 49916 w 28"/>
                <a:gd name="T5" fmla="*/ 69882 h 28"/>
                <a:gd name="T6" fmla="*/ 69882 w 28"/>
                <a:gd name="T7" fmla="*/ 49916 h 28"/>
                <a:gd name="T8" fmla="*/ 17471 w 28"/>
                <a:gd name="T9" fmla="*/ 0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7" y="0"/>
                  </a:moveTo>
                  <a:lnTo>
                    <a:pt x="0" y="8"/>
                  </a:lnTo>
                  <a:lnTo>
                    <a:pt x="20" y="28"/>
                  </a:lnTo>
                  <a:lnTo>
                    <a:pt x="28" y="20"/>
                  </a:lnTo>
                  <a:lnTo>
                    <a:pt x="7" y="0"/>
                  </a:lnTo>
                  <a:close/>
                </a:path>
              </a:pathLst>
            </a:custGeom>
            <a:solidFill>
              <a:schemeClr val="bg1"/>
            </a:solidFill>
            <a:ln w="9525">
              <a:noFill/>
              <a:miter lim="800000"/>
            </a:ln>
          </p:spPr>
          <p:txBody>
            <a:bodyPr/>
            <a:lstStyle/>
            <a:p>
              <a:pPr defTabSz="685165" fontAlgn="auto">
                <a:spcBef>
                  <a:spcPts val="0"/>
                </a:spcBef>
                <a:spcAft>
                  <a:spcPts val="0"/>
                </a:spcAft>
              </a:pPr>
              <a:endParaRPr lang="zh-CN" altLang="en-US" sz="1425">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123" name="Freeform 116"/>
            <p:cNvSpPr>
              <a:spLocks noChangeArrowheads="1"/>
            </p:cNvSpPr>
            <p:nvPr/>
          </p:nvSpPr>
          <p:spPr bwMode="auto">
            <a:xfrm>
              <a:off x="0" y="0"/>
              <a:ext cx="279527" cy="339426"/>
            </a:xfrm>
            <a:custGeom>
              <a:avLst/>
              <a:gdLst>
                <a:gd name="T0" fmla="*/ 259561 w 112"/>
                <a:gd name="T1" fmla="*/ 252074 h 136"/>
                <a:gd name="T2" fmla="*/ 207149 w 112"/>
                <a:gd name="T3" fmla="*/ 252074 h 136"/>
                <a:gd name="T4" fmla="*/ 207149 w 112"/>
                <a:gd name="T5" fmla="*/ 321956 h 136"/>
                <a:gd name="T6" fmla="*/ 17470 w 112"/>
                <a:gd name="T7" fmla="*/ 321956 h 136"/>
                <a:gd name="T8" fmla="*/ 17470 w 112"/>
                <a:gd name="T9" fmla="*/ 79865 h 136"/>
                <a:gd name="T10" fmla="*/ 259561 w 112"/>
                <a:gd name="T11" fmla="*/ 79865 h 136"/>
                <a:gd name="T12" fmla="*/ 259561 w 112"/>
                <a:gd name="T13" fmla="*/ 99831 h 136"/>
                <a:gd name="T14" fmla="*/ 279527 w 112"/>
                <a:gd name="T15" fmla="*/ 79865 h 136"/>
                <a:gd name="T16" fmla="*/ 279527 w 112"/>
                <a:gd name="T17" fmla="*/ 14975 h 136"/>
                <a:gd name="T18" fmla="*/ 242090 w 112"/>
                <a:gd name="T19" fmla="*/ 14975 h 136"/>
                <a:gd name="T20" fmla="*/ 242090 w 112"/>
                <a:gd name="T21" fmla="*/ 49916 h 136"/>
                <a:gd name="T22" fmla="*/ 237099 w 112"/>
                <a:gd name="T23" fmla="*/ 49916 h 136"/>
                <a:gd name="T24" fmla="*/ 237099 w 112"/>
                <a:gd name="T25" fmla="*/ 0 h 136"/>
                <a:gd name="T26" fmla="*/ 222124 w 112"/>
                <a:gd name="T27" fmla="*/ 0 h 136"/>
                <a:gd name="T28" fmla="*/ 222124 w 112"/>
                <a:gd name="T29" fmla="*/ 49916 h 136"/>
                <a:gd name="T30" fmla="*/ 217133 w 112"/>
                <a:gd name="T31" fmla="*/ 49916 h 136"/>
                <a:gd name="T32" fmla="*/ 217133 w 112"/>
                <a:gd name="T33" fmla="*/ 14975 h 136"/>
                <a:gd name="T34" fmla="*/ 197166 w 112"/>
                <a:gd name="T35" fmla="*/ 14975 h 136"/>
                <a:gd name="T36" fmla="*/ 197166 w 112"/>
                <a:gd name="T37" fmla="*/ 49916 h 136"/>
                <a:gd name="T38" fmla="*/ 189679 w 112"/>
                <a:gd name="T39" fmla="*/ 49916 h 136"/>
                <a:gd name="T40" fmla="*/ 189679 w 112"/>
                <a:gd name="T41" fmla="*/ 0 h 136"/>
                <a:gd name="T42" fmla="*/ 179696 w 112"/>
                <a:gd name="T43" fmla="*/ 0 h 136"/>
                <a:gd name="T44" fmla="*/ 179696 w 112"/>
                <a:gd name="T45" fmla="*/ 49916 h 136"/>
                <a:gd name="T46" fmla="*/ 169713 w 112"/>
                <a:gd name="T47" fmla="*/ 49916 h 136"/>
                <a:gd name="T48" fmla="*/ 169713 w 112"/>
                <a:gd name="T49" fmla="*/ 14975 h 136"/>
                <a:gd name="T50" fmla="*/ 149747 w 112"/>
                <a:gd name="T51" fmla="*/ 14975 h 136"/>
                <a:gd name="T52" fmla="*/ 149747 w 112"/>
                <a:gd name="T53" fmla="*/ 49916 h 136"/>
                <a:gd name="T54" fmla="*/ 142259 w 112"/>
                <a:gd name="T55" fmla="*/ 49916 h 136"/>
                <a:gd name="T56" fmla="*/ 142259 w 112"/>
                <a:gd name="T57" fmla="*/ 0 h 136"/>
                <a:gd name="T58" fmla="*/ 132276 w 112"/>
                <a:gd name="T59" fmla="*/ 0 h 136"/>
                <a:gd name="T60" fmla="*/ 132276 w 112"/>
                <a:gd name="T61" fmla="*/ 49916 h 136"/>
                <a:gd name="T62" fmla="*/ 127285 w 112"/>
                <a:gd name="T63" fmla="*/ 49916 h 136"/>
                <a:gd name="T64" fmla="*/ 127285 w 112"/>
                <a:gd name="T65" fmla="*/ 14975 h 136"/>
                <a:gd name="T66" fmla="*/ 107318 w 112"/>
                <a:gd name="T67" fmla="*/ 14975 h 136"/>
                <a:gd name="T68" fmla="*/ 107318 w 112"/>
                <a:gd name="T69" fmla="*/ 49916 h 136"/>
                <a:gd name="T70" fmla="*/ 99831 w 112"/>
                <a:gd name="T71" fmla="*/ 49916 h 136"/>
                <a:gd name="T72" fmla="*/ 99831 w 112"/>
                <a:gd name="T73" fmla="*/ 0 h 136"/>
                <a:gd name="T74" fmla="*/ 87352 w 112"/>
                <a:gd name="T75" fmla="*/ 0 h 136"/>
                <a:gd name="T76" fmla="*/ 87352 w 112"/>
                <a:gd name="T77" fmla="*/ 49916 h 136"/>
                <a:gd name="T78" fmla="*/ 79865 w 112"/>
                <a:gd name="T79" fmla="*/ 49916 h 136"/>
                <a:gd name="T80" fmla="*/ 79865 w 112"/>
                <a:gd name="T81" fmla="*/ 14975 h 136"/>
                <a:gd name="T82" fmla="*/ 62394 w 112"/>
                <a:gd name="T83" fmla="*/ 14975 h 136"/>
                <a:gd name="T84" fmla="*/ 62394 w 112"/>
                <a:gd name="T85" fmla="*/ 49916 h 136"/>
                <a:gd name="T86" fmla="*/ 57403 w 112"/>
                <a:gd name="T87" fmla="*/ 49916 h 136"/>
                <a:gd name="T88" fmla="*/ 57403 w 112"/>
                <a:gd name="T89" fmla="*/ 0 h 136"/>
                <a:gd name="T90" fmla="*/ 42428 w 112"/>
                <a:gd name="T91" fmla="*/ 0 h 136"/>
                <a:gd name="T92" fmla="*/ 42428 w 112"/>
                <a:gd name="T93" fmla="*/ 49916 h 136"/>
                <a:gd name="T94" fmla="*/ 37437 w 112"/>
                <a:gd name="T95" fmla="*/ 49916 h 136"/>
                <a:gd name="T96" fmla="*/ 37437 w 112"/>
                <a:gd name="T97" fmla="*/ 14975 h 136"/>
                <a:gd name="T98" fmla="*/ 0 w 112"/>
                <a:gd name="T99" fmla="*/ 14975 h 136"/>
                <a:gd name="T100" fmla="*/ 0 w 112"/>
                <a:gd name="T101" fmla="*/ 59899 h 136"/>
                <a:gd name="T102" fmla="*/ 0 w 112"/>
                <a:gd name="T103" fmla="*/ 69882 h 136"/>
                <a:gd name="T104" fmla="*/ 0 w 112"/>
                <a:gd name="T105" fmla="*/ 339426 h 136"/>
                <a:gd name="T106" fmla="*/ 222124 w 112"/>
                <a:gd name="T107" fmla="*/ 339426 h 136"/>
                <a:gd name="T108" fmla="*/ 279527 w 112"/>
                <a:gd name="T109" fmla="*/ 274536 h 136"/>
                <a:gd name="T110" fmla="*/ 279527 w 112"/>
                <a:gd name="T111" fmla="*/ 209645 h 136"/>
                <a:gd name="T112" fmla="*/ 259561 w 112"/>
                <a:gd name="T113" fmla="*/ 229612 h 136"/>
                <a:gd name="T114" fmla="*/ 259561 w 112"/>
                <a:gd name="T115" fmla="*/ 252074 h 1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
                <a:gd name="T175" fmla="*/ 0 h 136"/>
                <a:gd name="T176" fmla="*/ 112 w 112"/>
                <a:gd name="T177" fmla="*/ 136 h 1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solidFill>
              <a:schemeClr val="bg1"/>
            </a:solidFill>
            <a:ln w="9525">
              <a:noFill/>
              <a:miter lim="800000"/>
            </a:ln>
          </p:spPr>
          <p:txBody>
            <a:bodyPr/>
            <a:lstStyle/>
            <a:p>
              <a:pPr defTabSz="685165" fontAlgn="auto">
                <a:spcBef>
                  <a:spcPts val="0"/>
                </a:spcBef>
                <a:spcAft>
                  <a:spcPts val="0"/>
                </a:spcAft>
              </a:pPr>
              <a:endParaRPr lang="zh-CN" altLang="en-US" sz="1425">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124" name="Rectangle 117"/>
            <p:cNvSpPr>
              <a:spLocks noChangeArrowheads="1"/>
            </p:cNvSpPr>
            <p:nvPr/>
          </p:nvSpPr>
          <p:spPr bwMode="auto">
            <a:xfrm>
              <a:off x="49916" y="114806"/>
              <a:ext cx="109814" cy="17471"/>
            </a:xfrm>
            <a:prstGeom prst="rect">
              <a:avLst/>
            </a:prstGeom>
            <a:solidFill>
              <a:schemeClr val="bg1"/>
            </a:solidFill>
            <a:ln w="9525">
              <a:noFill/>
              <a:miter lim="800000"/>
            </a:ln>
          </p:spPr>
          <p:txBody>
            <a:bodyPr/>
            <a:lstStyle/>
            <a:p>
              <a:pPr defTabSz="685165" fontAlgn="auto">
                <a:spcBef>
                  <a:spcPts val="0"/>
                </a:spcBef>
                <a:spcAft>
                  <a:spcPts val="0"/>
                </a:spcAft>
              </a:pPr>
              <a:endParaRPr lang="zh-CN" altLang="en-US" sz="1425">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125" name="Rectangle 118"/>
            <p:cNvSpPr>
              <a:spLocks noChangeArrowheads="1"/>
            </p:cNvSpPr>
            <p:nvPr/>
          </p:nvSpPr>
          <p:spPr bwMode="auto">
            <a:xfrm>
              <a:off x="49916" y="154738"/>
              <a:ext cx="109814" cy="17471"/>
            </a:xfrm>
            <a:prstGeom prst="rect">
              <a:avLst/>
            </a:prstGeom>
            <a:solidFill>
              <a:schemeClr val="bg1"/>
            </a:solidFill>
            <a:ln w="9525">
              <a:noFill/>
              <a:miter lim="800000"/>
            </a:ln>
          </p:spPr>
          <p:txBody>
            <a:bodyPr/>
            <a:lstStyle/>
            <a:p>
              <a:pPr defTabSz="685165" fontAlgn="auto">
                <a:spcBef>
                  <a:spcPts val="0"/>
                </a:spcBef>
                <a:spcAft>
                  <a:spcPts val="0"/>
                </a:spcAft>
              </a:pPr>
              <a:endParaRPr lang="zh-CN" altLang="en-US" sz="1425">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126" name="Rectangle 119"/>
            <p:cNvSpPr>
              <a:spLocks noChangeArrowheads="1"/>
            </p:cNvSpPr>
            <p:nvPr/>
          </p:nvSpPr>
          <p:spPr bwMode="auto">
            <a:xfrm>
              <a:off x="49916" y="199662"/>
              <a:ext cx="109814" cy="14975"/>
            </a:xfrm>
            <a:prstGeom prst="rect">
              <a:avLst/>
            </a:prstGeom>
            <a:solidFill>
              <a:schemeClr val="bg1"/>
            </a:solidFill>
            <a:ln w="9525">
              <a:noFill/>
              <a:miter lim="800000"/>
            </a:ln>
          </p:spPr>
          <p:txBody>
            <a:bodyPr/>
            <a:lstStyle/>
            <a:p>
              <a:pPr defTabSz="685165" fontAlgn="auto">
                <a:spcBef>
                  <a:spcPts val="0"/>
                </a:spcBef>
                <a:spcAft>
                  <a:spcPts val="0"/>
                </a:spcAft>
              </a:pPr>
              <a:endParaRPr lang="zh-CN" altLang="en-US" sz="1425">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127" name="Rectangle 120"/>
            <p:cNvSpPr>
              <a:spLocks noChangeArrowheads="1"/>
            </p:cNvSpPr>
            <p:nvPr/>
          </p:nvSpPr>
          <p:spPr bwMode="auto">
            <a:xfrm>
              <a:off x="49916" y="242091"/>
              <a:ext cx="109814" cy="17471"/>
            </a:xfrm>
            <a:prstGeom prst="rect">
              <a:avLst/>
            </a:prstGeom>
            <a:solidFill>
              <a:schemeClr val="bg1"/>
            </a:solidFill>
            <a:ln w="9525">
              <a:noFill/>
              <a:miter lim="800000"/>
            </a:ln>
          </p:spPr>
          <p:txBody>
            <a:bodyPr/>
            <a:lstStyle/>
            <a:p>
              <a:pPr defTabSz="685165" fontAlgn="auto">
                <a:spcBef>
                  <a:spcPts val="0"/>
                </a:spcBef>
                <a:spcAft>
                  <a:spcPts val="0"/>
                </a:spcAft>
              </a:pPr>
              <a:endParaRPr lang="zh-CN" altLang="en-US" sz="1425">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grpSp>
      <p:grpSp>
        <p:nvGrpSpPr>
          <p:cNvPr id="128" name="Group 35"/>
          <p:cNvGrpSpPr/>
          <p:nvPr/>
        </p:nvGrpSpPr>
        <p:grpSpPr bwMode="auto">
          <a:xfrm>
            <a:off x="6740210" y="2946414"/>
            <a:ext cx="277697" cy="275085"/>
            <a:chOff x="0" y="0"/>
            <a:chExt cx="379359" cy="376864"/>
          </a:xfrm>
        </p:grpSpPr>
        <p:sp>
          <p:nvSpPr>
            <p:cNvPr id="129" name="Freeform 150"/>
            <p:cNvSpPr>
              <a:spLocks noEditPoints="1" noChangeArrowheads="1"/>
            </p:cNvSpPr>
            <p:nvPr/>
          </p:nvSpPr>
          <p:spPr bwMode="auto">
            <a:xfrm>
              <a:off x="0" y="0"/>
              <a:ext cx="379359" cy="376864"/>
            </a:xfrm>
            <a:custGeom>
              <a:avLst/>
              <a:gdLst>
                <a:gd name="T0" fmla="*/ 189680 w 114"/>
                <a:gd name="T1" fmla="*/ 0 h 114"/>
                <a:gd name="T2" fmla="*/ 0 w 114"/>
                <a:gd name="T3" fmla="*/ 188432 h 114"/>
                <a:gd name="T4" fmla="*/ 189680 w 114"/>
                <a:gd name="T5" fmla="*/ 376864 h 114"/>
                <a:gd name="T6" fmla="*/ 379359 w 114"/>
                <a:gd name="T7" fmla="*/ 188432 h 114"/>
                <a:gd name="T8" fmla="*/ 189680 w 114"/>
                <a:gd name="T9" fmla="*/ 0 h 114"/>
                <a:gd name="T10" fmla="*/ 189680 w 114"/>
                <a:gd name="T11" fmla="*/ 357029 h 114"/>
                <a:gd name="T12" fmla="*/ 19966 w 114"/>
                <a:gd name="T13" fmla="*/ 188432 h 114"/>
                <a:gd name="T14" fmla="*/ 189680 w 114"/>
                <a:gd name="T15" fmla="*/ 19835 h 114"/>
                <a:gd name="T16" fmla="*/ 359393 w 114"/>
                <a:gd name="T17" fmla="*/ 188432 h 114"/>
                <a:gd name="T18" fmla="*/ 189680 w 114"/>
                <a:gd name="T19" fmla="*/ 357029 h 1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114"/>
                <a:gd name="T32" fmla="*/ 114 w 114"/>
                <a:gd name="T33" fmla="*/ 114 h 1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solidFill>
              <a:schemeClr val="bg1"/>
            </a:solidFill>
            <a:ln w="9525">
              <a:noFill/>
              <a:miter lim="800000"/>
            </a:ln>
          </p:spPr>
          <p:txBody>
            <a:bodyPr/>
            <a:lstStyle/>
            <a:p>
              <a:pPr defTabSz="685165" fontAlgn="auto">
                <a:spcBef>
                  <a:spcPts val="0"/>
                </a:spcBef>
                <a:spcAft>
                  <a:spcPts val="0"/>
                </a:spcAft>
              </a:pPr>
              <a:endParaRPr lang="zh-CN" altLang="en-US" sz="1425">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130" name="Rectangle 151"/>
            <p:cNvSpPr>
              <a:spLocks noChangeArrowheads="1"/>
            </p:cNvSpPr>
            <p:nvPr/>
          </p:nvSpPr>
          <p:spPr bwMode="auto">
            <a:xfrm>
              <a:off x="144756" y="272040"/>
              <a:ext cx="22463" cy="42429"/>
            </a:xfrm>
            <a:prstGeom prst="rect">
              <a:avLst/>
            </a:prstGeom>
            <a:solidFill>
              <a:schemeClr val="bg1"/>
            </a:solidFill>
            <a:ln w="9525">
              <a:noFill/>
              <a:miter lim="800000"/>
            </a:ln>
          </p:spPr>
          <p:txBody>
            <a:bodyPr/>
            <a:lstStyle/>
            <a:p>
              <a:pPr defTabSz="685165" fontAlgn="auto">
                <a:spcBef>
                  <a:spcPts val="0"/>
                </a:spcBef>
                <a:spcAft>
                  <a:spcPts val="0"/>
                </a:spcAft>
              </a:pPr>
              <a:endParaRPr lang="zh-CN" altLang="en-US" sz="1425">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131" name="Rectangle 152"/>
            <p:cNvSpPr>
              <a:spLocks noChangeArrowheads="1"/>
            </p:cNvSpPr>
            <p:nvPr/>
          </p:nvSpPr>
          <p:spPr bwMode="auto">
            <a:xfrm>
              <a:off x="179697" y="272040"/>
              <a:ext cx="19966" cy="42429"/>
            </a:xfrm>
            <a:prstGeom prst="rect">
              <a:avLst/>
            </a:prstGeom>
            <a:solidFill>
              <a:schemeClr val="bg1"/>
            </a:solidFill>
            <a:ln w="9525">
              <a:noFill/>
              <a:miter lim="800000"/>
            </a:ln>
          </p:spPr>
          <p:txBody>
            <a:bodyPr/>
            <a:lstStyle/>
            <a:p>
              <a:pPr defTabSz="685165" fontAlgn="auto">
                <a:spcBef>
                  <a:spcPts val="0"/>
                </a:spcBef>
                <a:spcAft>
                  <a:spcPts val="0"/>
                </a:spcAft>
              </a:pPr>
              <a:endParaRPr lang="zh-CN" altLang="en-US" sz="1425">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132" name="Rectangle 153"/>
            <p:cNvSpPr>
              <a:spLocks noChangeArrowheads="1"/>
            </p:cNvSpPr>
            <p:nvPr/>
          </p:nvSpPr>
          <p:spPr bwMode="auto">
            <a:xfrm>
              <a:off x="214638" y="272040"/>
              <a:ext cx="19966" cy="42429"/>
            </a:xfrm>
            <a:prstGeom prst="rect">
              <a:avLst/>
            </a:prstGeom>
            <a:solidFill>
              <a:schemeClr val="bg1"/>
            </a:solidFill>
            <a:ln w="9525">
              <a:noFill/>
              <a:miter lim="800000"/>
            </a:ln>
          </p:spPr>
          <p:txBody>
            <a:bodyPr/>
            <a:lstStyle/>
            <a:p>
              <a:pPr defTabSz="685165" fontAlgn="auto">
                <a:spcBef>
                  <a:spcPts val="0"/>
                </a:spcBef>
                <a:spcAft>
                  <a:spcPts val="0"/>
                </a:spcAft>
              </a:pPr>
              <a:endParaRPr lang="zh-CN" altLang="en-US" sz="1425">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133" name="Freeform 154"/>
            <p:cNvSpPr>
              <a:spLocks noChangeArrowheads="1"/>
            </p:cNvSpPr>
            <p:nvPr/>
          </p:nvSpPr>
          <p:spPr bwMode="auto">
            <a:xfrm>
              <a:off x="117303" y="107318"/>
              <a:ext cx="82362" cy="84857"/>
            </a:xfrm>
            <a:custGeom>
              <a:avLst/>
              <a:gdLst>
                <a:gd name="T0" fmla="*/ 62595 w 25"/>
                <a:gd name="T1" fmla="*/ 74674 h 25"/>
                <a:gd name="T2" fmla="*/ 72479 w 25"/>
                <a:gd name="T3" fmla="*/ 84857 h 25"/>
                <a:gd name="T4" fmla="*/ 82362 w 25"/>
                <a:gd name="T5" fmla="*/ 74674 h 25"/>
                <a:gd name="T6" fmla="*/ 72479 w 25"/>
                <a:gd name="T7" fmla="*/ 64491 h 25"/>
                <a:gd name="T8" fmla="*/ 69184 w 25"/>
                <a:gd name="T9" fmla="*/ 64491 h 25"/>
                <a:gd name="T10" fmla="*/ 0 w 25"/>
                <a:gd name="T11" fmla="*/ 0 h 25"/>
                <a:gd name="T12" fmla="*/ 62595 w 25"/>
                <a:gd name="T13" fmla="*/ 74674 h 25"/>
                <a:gd name="T14" fmla="*/ 62595 w 25"/>
                <a:gd name="T15" fmla="*/ 74674 h 25"/>
                <a:gd name="T16" fmla="*/ 0 60000 65536"/>
                <a:gd name="T17" fmla="*/ 0 60000 65536"/>
                <a:gd name="T18" fmla="*/ 0 60000 65536"/>
                <a:gd name="T19" fmla="*/ 0 60000 65536"/>
                <a:gd name="T20" fmla="*/ 0 60000 65536"/>
                <a:gd name="T21" fmla="*/ 0 60000 65536"/>
                <a:gd name="T22" fmla="*/ 0 60000 65536"/>
                <a:gd name="T23" fmla="*/ 0 60000 65536"/>
                <a:gd name="T24" fmla="*/ 0 w 25"/>
                <a:gd name="T25" fmla="*/ 0 h 25"/>
                <a:gd name="T26" fmla="*/ 25 w 25"/>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solidFill>
              <a:schemeClr val="bg1"/>
            </a:solidFill>
            <a:ln w="9525">
              <a:noFill/>
              <a:miter lim="800000"/>
            </a:ln>
          </p:spPr>
          <p:txBody>
            <a:bodyPr/>
            <a:lstStyle/>
            <a:p>
              <a:pPr defTabSz="685165" fontAlgn="auto">
                <a:spcBef>
                  <a:spcPts val="0"/>
                </a:spcBef>
                <a:spcAft>
                  <a:spcPts val="0"/>
                </a:spcAft>
              </a:pPr>
              <a:endParaRPr lang="zh-CN" altLang="en-US" sz="1425">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134" name="Freeform 155"/>
            <p:cNvSpPr>
              <a:spLocks noChangeArrowheads="1"/>
            </p:cNvSpPr>
            <p:nvPr/>
          </p:nvSpPr>
          <p:spPr bwMode="auto">
            <a:xfrm>
              <a:off x="67387" y="272040"/>
              <a:ext cx="22463" cy="19966"/>
            </a:xfrm>
            <a:custGeom>
              <a:avLst/>
              <a:gdLst>
                <a:gd name="T0" fmla="*/ 0 w 9"/>
                <a:gd name="T1" fmla="*/ 14974 h 8"/>
                <a:gd name="T2" fmla="*/ 7488 w 9"/>
                <a:gd name="T3" fmla="*/ 19966 h 8"/>
                <a:gd name="T4" fmla="*/ 22463 w 9"/>
                <a:gd name="T5" fmla="*/ 2496 h 8"/>
                <a:gd name="T6" fmla="*/ 17471 w 9"/>
                <a:gd name="T7" fmla="*/ 0 h 8"/>
                <a:gd name="T8" fmla="*/ 0 w 9"/>
                <a:gd name="T9" fmla="*/ 14974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6"/>
                  </a:moveTo>
                  <a:lnTo>
                    <a:pt x="3" y="8"/>
                  </a:lnTo>
                  <a:lnTo>
                    <a:pt x="9" y="1"/>
                  </a:lnTo>
                  <a:lnTo>
                    <a:pt x="7" y="0"/>
                  </a:lnTo>
                  <a:lnTo>
                    <a:pt x="0" y="6"/>
                  </a:lnTo>
                  <a:close/>
                </a:path>
              </a:pathLst>
            </a:custGeom>
            <a:solidFill>
              <a:schemeClr val="bg1"/>
            </a:solidFill>
            <a:ln w="9525">
              <a:noFill/>
              <a:miter lim="800000"/>
            </a:ln>
          </p:spPr>
          <p:txBody>
            <a:bodyPr/>
            <a:lstStyle/>
            <a:p>
              <a:pPr defTabSz="685165" fontAlgn="auto">
                <a:spcBef>
                  <a:spcPts val="0"/>
                </a:spcBef>
                <a:spcAft>
                  <a:spcPts val="0"/>
                </a:spcAft>
              </a:pPr>
              <a:endParaRPr lang="zh-CN" altLang="en-US" sz="1425">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135" name="Freeform 156"/>
            <p:cNvSpPr>
              <a:spLocks noChangeArrowheads="1"/>
            </p:cNvSpPr>
            <p:nvPr/>
          </p:nvSpPr>
          <p:spPr bwMode="auto">
            <a:xfrm>
              <a:off x="47421" y="227116"/>
              <a:ext cx="27454" cy="14975"/>
            </a:xfrm>
            <a:custGeom>
              <a:avLst/>
              <a:gdLst>
                <a:gd name="T0" fmla="*/ 22462 w 11"/>
                <a:gd name="T1" fmla="*/ 0 h 6"/>
                <a:gd name="T2" fmla="*/ 0 w 11"/>
                <a:gd name="T3" fmla="*/ 7488 h 6"/>
                <a:gd name="T4" fmla="*/ 2496 w 11"/>
                <a:gd name="T5" fmla="*/ 14975 h 6"/>
                <a:gd name="T6" fmla="*/ 27454 w 11"/>
                <a:gd name="T7" fmla="*/ 7488 h 6"/>
                <a:gd name="T8" fmla="*/ 22462 w 11"/>
                <a:gd name="T9" fmla="*/ 0 h 6"/>
                <a:gd name="T10" fmla="*/ 0 60000 65536"/>
                <a:gd name="T11" fmla="*/ 0 60000 65536"/>
                <a:gd name="T12" fmla="*/ 0 60000 65536"/>
                <a:gd name="T13" fmla="*/ 0 60000 65536"/>
                <a:gd name="T14" fmla="*/ 0 60000 65536"/>
                <a:gd name="T15" fmla="*/ 0 w 11"/>
                <a:gd name="T16" fmla="*/ 0 h 6"/>
                <a:gd name="T17" fmla="*/ 11 w 11"/>
                <a:gd name="T18" fmla="*/ 6 h 6"/>
              </a:gdLst>
              <a:ahLst/>
              <a:cxnLst>
                <a:cxn ang="T10">
                  <a:pos x="T0" y="T1"/>
                </a:cxn>
                <a:cxn ang="T11">
                  <a:pos x="T2" y="T3"/>
                </a:cxn>
                <a:cxn ang="T12">
                  <a:pos x="T4" y="T5"/>
                </a:cxn>
                <a:cxn ang="T13">
                  <a:pos x="T6" y="T7"/>
                </a:cxn>
                <a:cxn ang="T14">
                  <a:pos x="T8" y="T9"/>
                </a:cxn>
              </a:cxnLst>
              <a:rect l="T15" t="T16" r="T17" b="T18"/>
              <a:pathLst>
                <a:path w="11" h="6">
                  <a:moveTo>
                    <a:pt x="9" y="0"/>
                  </a:moveTo>
                  <a:lnTo>
                    <a:pt x="0" y="3"/>
                  </a:lnTo>
                  <a:lnTo>
                    <a:pt x="1" y="6"/>
                  </a:lnTo>
                  <a:lnTo>
                    <a:pt x="11" y="3"/>
                  </a:lnTo>
                  <a:lnTo>
                    <a:pt x="9" y="0"/>
                  </a:lnTo>
                  <a:close/>
                </a:path>
              </a:pathLst>
            </a:custGeom>
            <a:solidFill>
              <a:schemeClr val="bg1"/>
            </a:solidFill>
            <a:ln w="9525">
              <a:noFill/>
              <a:miter lim="800000"/>
            </a:ln>
          </p:spPr>
          <p:txBody>
            <a:bodyPr/>
            <a:lstStyle/>
            <a:p>
              <a:pPr defTabSz="685165" fontAlgn="auto">
                <a:spcBef>
                  <a:spcPts val="0"/>
                </a:spcBef>
                <a:spcAft>
                  <a:spcPts val="0"/>
                </a:spcAft>
              </a:pPr>
              <a:endParaRPr lang="zh-CN" altLang="en-US" sz="1425">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136" name="Freeform 157"/>
            <p:cNvSpPr>
              <a:spLocks noChangeArrowheads="1"/>
            </p:cNvSpPr>
            <p:nvPr/>
          </p:nvSpPr>
          <p:spPr bwMode="auto">
            <a:xfrm>
              <a:off x="79865" y="74874"/>
              <a:ext cx="19966" cy="22463"/>
            </a:xfrm>
            <a:custGeom>
              <a:avLst/>
              <a:gdLst>
                <a:gd name="T0" fmla="*/ 0 w 8"/>
                <a:gd name="T1" fmla="*/ 7488 h 9"/>
                <a:gd name="T2" fmla="*/ 17470 w 8"/>
                <a:gd name="T3" fmla="*/ 22463 h 9"/>
                <a:gd name="T4" fmla="*/ 19966 w 8"/>
                <a:gd name="T5" fmla="*/ 17471 h 9"/>
                <a:gd name="T6" fmla="*/ 4992 w 8"/>
                <a:gd name="T7" fmla="*/ 0 h 9"/>
                <a:gd name="T8" fmla="*/ 0 w 8"/>
                <a:gd name="T9" fmla="*/ 7488 h 9"/>
                <a:gd name="T10" fmla="*/ 0 60000 65536"/>
                <a:gd name="T11" fmla="*/ 0 60000 65536"/>
                <a:gd name="T12" fmla="*/ 0 60000 65536"/>
                <a:gd name="T13" fmla="*/ 0 60000 65536"/>
                <a:gd name="T14" fmla="*/ 0 60000 65536"/>
                <a:gd name="T15" fmla="*/ 0 w 8"/>
                <a:gd name="T16" fmla="*/ 0 h 9"/>
                <a:gd name="T17" fmla="*/ 8 w 8"/>
                <a:gd name="T18" fmla="*/ 9 h 9"/>
              </a:gdLst>
              <a:ahLst/>
              <a:cxnLst>
                <a:cxn ang="T10">
                  <a:pos x="T0" y="T1"/>
                </a:cxn>
                <a:cxn ang="T11">
                  <a:pos x="T2" y="T3"/>
                </a:cxn>
                <a:cxn ang="T12">
                  <a:pos x="T4" y="T5"/>
                </a:cxn>
                <a:cxn ang="T13">
                  <a:pos x="T6" y="T7"/>
                </a:cxn>
                <a:cxn ang="T14">
                  <a:pos x="T8" y="T9"/>
                </a:cxn>
              </a:cxnLst>
              <a:rect l="T15" t="T16" r="T17" b="T18"/>
              <a:pathLst>
                <a:path w="8" h="9">
                  <a:moveTo>
                    <a:pt x="0" y="3"/>
                  </a:moveTo>
                  <a:lnTo>
                    <a:pt x="7" y="9"/>
                  </a:lnTo>
                  <a:lnTo>
                    <a:pt x="8" y="7"/>
                  </a:lnTo>
                  <a:lnTo>
                    <a:pt x="2" y="0"/>
                  </a:lnTo>
                  <a:lnTo>
                    <a:pt x="0" y="3"/>
                  </a:lnTo>
                  <a:close/>
                </a:path>
              </a:pathLst>
            </a:custGeom>
            <a:solidFill>
              <a:schemeClr val="bg1"/>
            </a:solidFill>
            <a:ln w="9525">
              <a:noFill/>
              <a:miter lim="800000"/>
            </a:ln>
          </p:spPr>
          <p:txBody>
            <a:bodyPr/>
            <a:lstStyle/>
            <a:p>
              <a:pPr defTabSz="685165" fontAlgn="auto">
                <a:spcBef>
                  <a:spcPts val="0"/>
                </a:spcBef>
                <a:spcAft>
                  <a:spcPts val="0"/>
                </a:spcAft>
              </a:pPr>
              <a:endParaRPr lang="zh-CN" altLang="en-US" sz="1425">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137" name="Freeform 158"/>
            <p:cNvSpPr>
              <a:spLocks noChangeArrowheads="1"/>
            </p:cNvSpPr>
            <p:nvPr/>
          </p:nvSpPr>
          <p:spPr bwMode="auto">
            <a:xfrm>
              <a:off x="49916" y="124789"/>
              <a:ext cx="27454" cy="12480"/>
            </a:xfrm>
            <a:custGeom>
              <a:avLst/>
              <a:gdLst>
                <a:gd name="T0" fmla="*/ 27454 w 11"/>
                <a:gd name="T1" fmla="*/ 7488 h 5"/>
                <a:gd name="T2" fmla="*/ 4992 w 11"/>
                <a:gd name="T3" fmla="*/ 0 h 5"/>
                <a:gd name="T4" fmla="*/ 0 w 11"/>
                <a:gd name="T5" fmla="*/ 7488 h 5"/>
                <a:gd name="T6" fmla="*/ 24958 w 11"/>
                <a:gd name="T7" fmla="*/ 12480 h 5"/>
                <a:gd name="T8" fmla="*/ 27454 w 11"/>
                <a:gd name="T9" fmla="*/ 7488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1" y="3"/>
                  </a:moveTo>
                  <a:lnTo>
                    <a:pt x="2" y="0"/>
                  </a:lnTo>
                  <a:lnTo>
                    <a:pt x="0" y="3"/>
                  </a:lnTo>
                  <a:lnTo>
                    <a:pt x="10" y="5"/>
                  </a:lnTo>
                  <a:lnTo>
                    <a:pt x="11" y="3"/>
                  </a:lnTo>
                  <a:close/>
                </a:path>
              </a:pathLst>
            </a:custGeom>
            <a:solidFill>
              <a:schemeClr val="bg1"/>
            </a:solidFill>
            <a:ln w="9525">
              <a:noFill/>
              <a:miter lim="800000"/>
            </a:ln>
          </p:spPr>
          <p:txBody>
            <a:bodyPr/>
            <a:lstStyle/>
            <a:p>
              <a:pPr defTabSz="685165" fontAlgn="auto">
                <a:spcBef>
                  <a:spcPts val="0"/>
                </a:spcBef>
                <a:spcAft>
                  <a:spcPts val="0"/>
                </a:spcAft>
              </a:pPr>
              <a:endParaRPr lang="zh-CN" altLang="en-US" sz="1425">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138" name="Rectangle 159"/>
            <p:cNvSpPr>
              <a:spLocks noChangeArrowheads="1"/>
            </p:cNvSpPr>
            <p:nvPr/>
          </p:nvSpPr>
          <p:spPr bwMode="auto">
            <a:xfrm>
              <a:off x="187185" y="34941"/>
              <a:ext cx="7488" cy="22463"/>
            </a:xfrm>
            <a:prstGeom prst="rect">
              <a:avLst/>
            </a:prstGeom>
            <a:solidFill>
              <a:schemeClr val="bg1"/>
            </a:solidFill>
            <a:ln w="9525">
              <a:noFill/>
              <a:miter lim="800000"/>
            </a:ln>
          </p:spPr>
          <p:txBody>
            <a:bodyPr/>
            <a:lstStyle/>
            <a:p>
              <a:pPr defTabSz="685165" fontAlgn="auto">
                <a:spcBef>
                  <a:spcPts val="0"/>
                </a:spcBef>
                <a:spcAft>
                  <a:spcPts val="0"/>
                </a:spcAft>
              </a:pPr>
              <a:endParaRPr lang="zh-CN" altLang="en-US" sz="1425">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139" name="Freeform 160"/>
            <p:cNvSpPr>
              <a:spLocks noChangeArrowheads="1"/>
            </p:cNvSpPr>
            <p:nvPr/>
          </p:nvSpPr>
          <p:spPr bwMode="auto">
            <a:xfrm>
              <a:off x="119798" y="44924"/>
              <a:ext cx="17471" cy="22463"/>
            </a:xfrm>
            <a:custGeom>
              <a:avLst/>
              <a:gdLst>
                <a:gd name="T0" fmla="*/ 17471 w 7"/>
                <a:gd name="T1" fmla="*/ 19967 h 9"/>
                <a:gd name="T2" fmla="*/ 7488 w 7"/>
                <a:gd name="T3" fmla="*/ 0 h 9"/>
                <a:gd name="T4" fmla="*/ 0 w 7"/>
                <a:gd name="T5" fmla="*/ 4992 h 9"/>
                <a:gd name="T6" fmla="*/ 9983 w 7"/>
                <a:gd name="T7" fmla="*/ 22463 h 9"/>
                <a:gd name="T8" fmla="*/ 17471 w 7"/>
                <a:gd name="T9" fmla="*/ 19967 h 9"/>
                <a:gd name="T10" fmla="*/ 0 60000 65536"/>
                <a:gd name="T11" fmla="*/ 0 60000 65536"/>
                <a:gd name="T12" fmla="*/ 0 60000 65536"/>
                <a:gd name="T13" fmla="*/ 0 60000 65536"/>
                <a:gd name="T14" fmla="*/ 0 60000 65536"/>
                <a:gd name="T15" fmla="*/ 0 w 7"/>
                <a:gd name="T16" fmla="*/ 0 h 9"/>
                <a:gd name="T17" fmla="*/ 7 w 7"/>
                <a:gd name="T18" fmla="*/ 9 h 9"/>
              </a:gdLst>
              <a:ahLst/>
              <a:cxnLst>
                <a:cxn ang="T10">
                  <a:pos x="T0" y="T1"/>
                </a:cxn>
                <a:cxn ang="T11">
                  <a:pos x="T2" y="T3"/>
                </a:cxn>
                <a:cxn ang="T12">
                  <a:pos x="T4" y="T5"/>
                </a:cxn>
                <a:cxn ang="T13">
                  <a:pos x="T6" y="T7"/>
                </a:cxn>
                <a:cxn ang="T14">
                  <a:pos x="T8" y="T9"/>
                </a:cxn>
              </a:cxnLst>
              <a:rect l="T15" t="T16" r="T17" b="T18"/>
              <a:pathLst>
                <a:path w="7" h="9">
                  <a:moveTo>
                    <a:pt x="7" y="8"/>
                  </a:moveTo>
                  <a:lnTo>
                    <a:pt x="3" y="0"/>
                  </a:lnTo>
                  <a:lnTo>
                    <a:pt x="0" y="2"/>
                  </a:lnTo>
                  <a:lnTo>
                    <a:pt x="4" y="9"/>
                  </a:lnTo>
                  <a:lnTo>
                    <a:pt x="7" y="8"/>
                  </a:lnTo>
                  <a:close/>
                </a:path>
              </a:pathLst>
            </a:custGeom>
            <a:solidFill>
              <a:schemeClr val="bg1"/>
            </a:solidFill>
            <a:ln w="9525">
              <a:noFill/>
              <a:miter lim="800000"/>
            </a:ln>
          </p:spPr>
          <p:txBody>
            <a:bodyPr/>
            <a:lstStyle/>
            <a:p>
              <a:pPr defTabSz="685165" fontAlgn="auto">
                <a:spcBef>
                  <a:spcPts val="0"/>
                </a:spcBef>
                <a:spcAft>
                  <a:spcPts val="0"/>
                </a:spcAft>
              </a:pPr>
              <a:endParaRPr lang="zh-CN" altLang="en-US" sz="1425">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140" name="Freeform 161"/>
            <p:cNvSpPr>
              <a:spLocks noChangeArrowheads="1"/>
            </p:cNvSpPr>
            <p:nvPr/>
          </p:nvSpPr>
          <p:spPr bwMode="auto">
            <a:xfrm>
              <a:off x="234604" y="44924"/>
              <a:ext cx="12480" cy="27454"/>
            </a:xfrm>
            <a:custGeom>
              <a:avLst/>
              <a:gdLst>
                <a:gd name="T0" fmla="*/ 0 w 5"/>
                <a:gd name="T1" fmla="*/ 22462 h 11"/>
                <a:gd name="T2" fmla="*/ 4992 w 5"/>
                <a:gd name="T3" fmla="*/ 27454 h 11"/>
                <a:gd name="T4" fmla="*/ 12480 w 5"/>
                <a:gd name="T5" fmla="*/ 4992 h 11"/>
                <a:gd name="T6" fmla="*/ 4992 w 5"/>
                <a:gd name="T7" fmla="*/ 0 h 11"/>
                <a:gd name="T8" fmla="*/ 0 w 5"/>
                <a:gd name="T9" fmla="*/ 22462 h 11"/>
                <a:gd name="T10" fmla="*/ 0 60000 65536"/>
                <a:gd name="T11" fmla="*/ 0 60000 65536"/>
                <a:gd name="T12" fmla="*/ 0 60000 65536"/>
                <a:gd name="T13" fmla="*/ 0 60000 65536"/>
                <a:gd name="T14" fmla="*/ 0 60000 65536"/>
                <a:gd name="T15" fmla="*/ 0 w 5"/>
                <a:gd name="T16" fmla="*/ 0 h 11"/>
                <a:gd name="T17" fmla="*/ 5 w 5"/>
                <a:gd name="T18" fmla="*/ 11 h 11"/>
              </a:gdLst>
              <a:ahLst/>
              <a:cxnLst>
                <a:cxn ang="T10">
                  <a:pos x="T0" y="T1"/>
                </a:cxn>
                <a:cxn ang="T11">
                  <a:pos x="T2" y="T3"/>
                </a:cxn>
                <a:cxn ang="T12">
                  <a:pos x="T4" y="T5"/>
                </a:cxn>
                <a:cxn ang="T13">
                  <a:pos x="T6" y="T7"/>
                </a:cxn>
                <a:cxn ang="T14">
                  <a:pos x="T8" y="T9"/>
                </a:cxn>
              </a:cxnLst>
              <a:rect l="T15" t="T16" r="T17" b="T18"/>
              <a:pathLst>
                <a:path w="5" h="11">
                  <a:moveTo>
                    <a:pt x="0" y="9"/>
                  </a:moveTo>
                  <a:lnTo>
                    <a:pt x="2" y="11"/>
                  </a:lnTo>
                  <a:lnTo>
                    <a:pt x="5" y="2"/>
                  </a:lnTo>
                  <a:lnTo>
                    <a:pt x="2" y="0"/>
                  </a:lnTo>
                  <a:lnTo>
                    <a:pt x="0" y="9"/>
                  </a:lnTo>
                  <a:close/>
                </a:path>
              </a:pathLst>
            </a:custGeom>
            <a:solidFill>
              <a:schemeClr val="bg1"/>
            </a:solidFill>
            <a:ln w="9525">
              <a:noFill/>
              <a:miter lim="800000"/>
            </a:ln>
          </p:spPr>
          <p:txBody>
            <a:bodyPr/>
            <a:lstStyle/>
            <a:p>
              <a:pPr defTabSz="685165" fontAlgn="auto">
                <a:spcBef>
                  <a:spcPts val="0"/>
                </a:spcBef>
                <a:spcAft>
                  <a:spcPts val="0"/>
                </a:spcAft>
              </a:pPr>
              <a:endParaRPr lang="zh-CN" altLang="en-US" sz="1425">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141" name="Freeform 162"/>
            <p:cNvSpPr>
              <a:spLocks noChangeArrowheads="1"/>
            </p:cNvSpPr>
            <p:nvPr/>
          </p:nvSpPr>
          <p:spPr bwMode="auto">
            <a:xfrm>
              <a:off x="277033" y="272040"/>
              <a:ext cx="22463" cy="19966"/>
            </a:xfrm>
            <a:custGeom>
              <a:avLst/>
              <a:gdLst>
                <a:gd name="T0" fmla="*/ 0 w 9"/>
                <a:gd name="T1" fmla="*/ 2496 h 8"/>
                <a:gd name="T2" fmla="*/ 19967 w 9"/>
                <a:gd name="T3" fmla="*/ 19966 h 8"/>
                <a:gd name="T4" fmla="*/ 22463 w 9"/>
                <a:gd name="T5" fmla="*/ 14974 h 8"/>
                <a:gd name="T6" fmla="*/ 7488 w 9"/>
                <a:gd name="T7" fmla="*/ 0 h 8"/>
                <a:gd name="T8" fmla="*/ 0 w 9"/>
                <a:gd name="T9" fmla="*/ 2496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1"/>
                  </a:moveTo>
                  <a:lnTo>
                    <a:pt x="8" y="8"/>
                  </a:lnTo>
                  <a:lnTo>
                    <a:pt x="9" y="6"/>
                  </a:lnTo>
                  <a:lnTo>
                    <a:pt x="3" y="0"/>
                  </a:lnTo>
                  <a:lnTo>
                    <a:pt x="0" y="1"/>
                  </a:lnTo>
                  <a:close/>
                </a:path>
              </a:pathLst>
            </a:custGeom>
            <a:solidFill>
              <a:schemeClr val="bg1"/>
            </a:solidFill>
            <a:ln w="9525">
              <a:noFill/>
              <a:miter lim="800000"/>
            </a:ln>
          </p:spPr>
          <p:txBody>
            <a:bodyPr/>
            <a:lstStyle/>
            <a:p>
              <a:pPr defTabSz="685165" fontAlgn="auto">
                <a:spcBef>
                  <a:spcPts val="0"/>
                </a:spcBef>
                <a:spcAft>
                  <a:spcPts val="0"/>
                </a:spcAft>
              </a:pPr>
              <a:endParaRPr lang="zh-CN" altLang="en-US" sz="1425">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142" name="Freeform 163"/>
            <p:cNvSpPr>
              <a:spLocks noChangeArrowheads="1"/>
            </p:cNvSpPr>
            <p:nvPr/>
          </p:nvSpPr>
          <p:spPr bwMode="auto">
            <a:xfrm>
              <a:off x="304486" y="227116"/>
              <a:ext cx="24958" cy="14975"/>
            </a:xfrm>
            <a:custGeom>
              <a:avLst/>
              <a:gdLst>
                <a:gd name="T0" fmla="*/ 0 w 10"/>
                <a:gd name="T1" fmla="*/ 7488 h 6"/>
                <a:gd name="T2" fmla="*/ 22462 w 10"/>
                <a:gd name="T3" fmla="*/ 14975 h 6"/>
                <a:gd name="T4" fmla="*/ 24958 w 10"/>
                <a:gd name="T5" fmla="*/ 7488 h 6"/>
                <a:gd name="T6" fmla="*/ 2496 w 10"/>
                <a:gd name="T7" fmla="*/ 0 h 6"/>
                <a:gd name="T8" fmla="*/ 0 w 10"/>
                <a:gd name="T9" fmla="*/ 7488 h 6"/>
                <a:gd name="T10" fmla="*/ 0 60000 65536"/>
                <a:gd name="T11" fmla="*/ 0 60000 65536"/>
                <a:gd name="T12" fmla="*/ 0 60000 65536"/>
                <a:gd name="T13" fmla="*/ 0 60000 65536"/>
                <a:gd name="T14" fmla="*/ 0 60000 65536"/>
                <a:gd name="T15" fmla="*/ 0 w 10"/>
                <a:gd name="T16" fmla="*/ 0 h 6"/>
                <a:gd name="T17" fmla="*/ 10 w 10"/>
                <a:gd name="T18" fmla="*/ 6 h 6"/>
              </a:gdLst>
              <a:ahLst/>
              <a:cxnLst>
                <a:cxn ang="T10">
                  <a:pos x="T0" y="T1"/>
                </a:cxn>
                <a:cxn ang="T11">
                  <a:pos x="T2" y="T3"/>
                </a:cxn>
                <a:cxn ang="T12">
                  <a:pos x="T4" y="T5"/>
                </a:cxn>
                <a:cxn ang="T13">
                  <a:pos x="T6" y="T7"/>
                </a:cxn>
                <a:cxn ang="T14">
                  <a:pos x="T8" y="T9"/>
                </a:cxn>
              </a:cxnLst>
              <a:rect l="T15" t="T16" r="T17" b="T18"/>
              <a:pathLst>
                <a:path w="10" h="6">
                  <a:moveTo>
                    <a:pt x="0" y="3"/>
                  </a:moveTo>
                  <a:lnTo>
                    <a:pt x="9" y="6"/>
                  </a:lnTo>
                  <a:lnTo>
                    <a:pt x="10" y="3"/>
                  </a:lnTo>
                  <a:lnTo>
                    <a:pt x="1" y="0"/>
                  </a:lnTo>
                  <a:lnTo>
                    <a:pt x="0" y="3"/>
                  </a:lnTo>
                  <a:close/>
                </a:path>
              </a:pathLst>
            </a:custGeom>
            <a:solidFill>
              <a:schemeClr val="bg1"/>
            </a:solidFill>
            <a:ln w="9525">
              <a:noFill/>
              <a:miter lim="800000"/>
            </a:ln>
          </p:spPr>
          <p:txBody>
            <a:bodyPr/>
            <a:lstStyle/>
            <a:p>
              <a:pPr defTabSz="685165" fontAlgn="auto">
                <a:spcBef>
                  <a:spcPts val="0"/>
                </a:spcBef>
                <a:spcAft>
                  <a:spcPts val="0"/>
                </a:spcAft>
              </a:pPr>
              <a:endParaRPr lang="zh-CN" altLang="en-US" sz="1425">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143" name="Freeform 164"/>
            <p:cNvSpPr>
              <a:spLocks noChangeArrowheads="1"/>
            </p:cNvSpPr>
            <p:nvPr/>
          </p:nvSpPr>
          <p:spPr bwMode="auto">
            <a:xfrm>
              <a:off x="274536" y="74874"/>
              <a:ext cx="22463" cy="22463"/>
            </a:xfrm>
            <a:custGeom>
              <a:avLst/>
              <a:gdLst>
                <a:gd name="T0" fmla="*/ 22463 w 9"/>
                <a:gd name="T1" fmla="*/ 7488 h 9"/>
                <a:gd name="T2" fmla="*/ 19967 w 9"/>
                <a:gd name="T3" fmla="*/ 0 h 9"/>
                <a:gd name="T4" fmla="*/ 0 w 9"/>
                <a:gd name="T5" fmla="*/ 17471 h 9"/>
                <a:gd name="T6" fmla="*/ 4992 w 9"/>
                <a:gd name="T7" fmla="*/ 22463 h 9"/>
                <a:gd name="T8" fmla="*/ 22463 w 9"/>
                <a:gd name="T9" fmla="*/ 7488 h 9"/>
                <a:gd name="T10" fmla="*/ 0 60000 65536"/>
                <a:gd name="T11" fmla="*/ 0 60000 65536"/>
                <a:gd name="T12" fmla="*/ 0 60000 65536"/>
                <a:gd name="T13" fmla="*/ 0 60000 65536"/>
                <a:gd name="T14" fmla="*/ 0 60000 65536"/>
                <a:gd name="T15" fmla="*/ 0 w 9"/>
                <a:gd name="T16" fmla="*/ 0 h 9"/>
                <a:gd name="T17" fmla="*/ 9 w 9"/>
                <a:gd name="T18" fmla="*/ 9 h 9"/>
              </a:gdLst>
              <a:ahLst/>
              <a:cxnLst>
                <a:cxn ang="T10">
                  <a:pos x="T0" y="T1"/>
                </a:cxn>
                <a:cxn ang="T11">
                  <a:pos x="T2" y="T3"/>
                </a:cxn>
                <a:cxn ang="T12">
                  <a:pos x="T4" y="T5"/>
                </a:cxn>
                <a:cxn ang="T13">
                  <a:pos x="T6" y="T7"/>
                </a:cxn>
                <a:cxn ang="T14">
                  <a:pos x="T8" y="T9"/>
                </a:cxn>
              </a:cxnLst>
              <a:rect l="T15" t="T16" r="T17" b="T18"/>
              <a:pathLst>
                <a:path w="9" h="9">
                  <a:moveTo>
                    <a:pt x="9" y="3"/>
                  </a:moveTo>
                  <a:lnTo>
                    <a:pt x="8" y="0"/>
                  </a:lnTo>
                  <a:lnTo>
                    <a:pt x="0" y="7"/>
                  </a:lnTo>
                  <a:lnTo>
                    <a:pt x="2" y="9"/>
                  </a:lnTo>
                  <a:lnTo>
                    <a:pt x="9" y="3"/>
                  </a:lnTo>
                  <a:close/>
                </a:path>
              </a:pathLst>
            </a:custGeom>
            <a:solidFill>
              <a:schemeClr val="bg1"/>
            </a:solidFill>
            <a:ln w="9525">
              <a:noFill/>
              <a:miter lim="800000"/>
            </a:ln>
          </p:spPr>
          <p:txBody>
            <a:bodyPr/>
            <a:lstStyle/>
            <a:p>
              <a:pPr defTabSz="685165" fontAlgn="auto">
                <a:spcBef>
                  <a:spcPts val="0"/>
                </a:spcBef>
                <a:spcAft>
                  <a:spcPts val="0"/>
                </a:spcAft>
              </a:pPr>
              <a:endParaRPr lang="zh-CN" altLang="en-US" sz="1425">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144" name="Freeform 165"/>
            <p:cNvSpPr>
              <a:spLocks noChangeArrowheads="1"/>
            </p:cNvSpPr>
            <p:nvPr/>
          </p:nvSpPr>
          <p:spPr bwMode="auto">
            <a:xfrm>
              <a:off x="299494" y="124789"/>
              <a:ext cx="27454" cy="12480"/>
            </a:xfrm>
            <a:custGeom>
              <a:avLst/>
              <a:gdLst>
                <a:gd name="T0" fmla="*/ 24958 w 11"/>
                <a:gd name="T1" fmla="*/ 0 h 5"/>
                <a:gd name="T2" fmla="*/ 0 w 11"/>
                <a:gd name="T3" fmla="*/ 7488 h 5"/>
                <a:gd name="T4" fmla="*/ 4992 w 11"/>
                <a:gd name="T5" fmla="*/ 12480 h 5"/>
                <a:gd name="T6" fmla="*/ 27454 w 11"/>
                <a:gd name="T7" fmla="*/ 7488 h 5"/>
                <a:gd name="T8" fmla="*/ 24958 w 11"/>
                <a:gd name="T9" fmla="*/ 0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0" y="0"/>
                  </a:moveTo>
                  <a:lnTo>
                    <a:pt x="0" y="3"/>
                  </a:lnTo>
                  <a:lnTo>
                    <a:pt x="2" y="5"/>
                  </a:lnTo>
                  <a:lnTo>
                    <a:pt x="11" y="3"/>
                  </a:lnTo>
                  <a:lnTo>
                    <a:pt x="10" y="0"/>
                  </a:lnTo>
                  <a:close/>
                </a:path>
              </a:pathLst>
            </a:custGeom>
            <a:solidFill>
              <a:schemeClr val="bg1"/>
            </a:solidFill>
            <a:ln w="9525">
              <a:noFill/>
              <a:miter lim="800000"/>
            </a:ln>
          </p:spPr>
          <p:txBody>
            <a:bodyPr/>
            <a:lstStyle/>
            <a:p>
              <a:pPr defTabSz="685165" fontAlgn="auto">
                <a:spcBef>
                  <a:spcPts val="0"/>
                </a:spcBef>
                <a:spcAft>
                  <a:spcPts val="0"/>
                </a:spcAft>
              </a:pPr>
              <a:endParaRPr lang="zh-CN" altLang="en-US" sz="1425">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145" name="Rectangle 166"/>
            <p:cNvSpPr>
              <a:spLocks noChangeArrowheads="1"/>
            </p:cNvSpPr>
            <p:nvPr/>
          </p:nvSpPr>
          <p:spPr bwMode="auto">
            <a:xfrm>
              <a:off x="39933" y="174705"/>
              <a:ext cx="24958" cy="7488"/>
            </a:xfrm>
            <a:prstGeom prst="rect">
              <a:avLst/>
            </a:prstGeom>
            <a:solidFill>
              <a:schemeClr val="bg1"/>
            </a:solidFill>
            <a:ln w="9525">
              <a:noFill/>
              <a:miter lim="800000"/>
            </a:ln>
          </p:spPr>
          <p:txBody>
            <a:bodyPr/>
            <a:lstStyle/>
            <a:p>
              <a:pPr defTabSz="685165" fontAlgn="auto">
                <a:spcBef>
                  <a:spcPts val="0"/>
                </a:spcBef>
                <a:spcAft>
                  <a:spcPts val="0"/>
                </a:spcAft>
              </a:pPr>
              <a:endParaRPr lang="zh-CN" altLang="en-US" sz="1425">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146" name="Rectangle 167"/>
            <p:cNvSpPr>
              <a:spLocks noChangeArrowheads="1"/>
            </p:cNvSpPr>
            <p:nvPr/>
          </p:nvSpPr>
          <p:spPr bwMode="auto">
            <a:xfrm>
              <a:off x="316965" y="177200"/>
              <a:ext cx="27454" cy="7488"/>
            </a:xfrm>
            <a:prstGeom prst="rect">
              <a:avLst/>
            </a:prstGeom>
            <a:solidFill>
              <a:schemeClr val="bg1"/>
            </a:solidFill>
            <a:ln w="9525">
              <a:noFill/>
              <a:miter lim="800000"/>
            </a:ln>
          </p:spPr>
          <p:txBody>
            <a:bodyPr/>
            <a:lstStyle/>
            <a:p>
              <a:pPr defTabSz="685165" fontAlgn="auto">
                <a:spcBef>
                  <a:spcPts val="0"/>
                </a:spcBef>
                <a:spcAft>
                  <a:spcPts val="0"/>
                </a:spcAft>
              </a:pPr>
              <a:endParaRPr lang="zh-CN" altLang="en-US" sz="1425">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grpSp>
      <p:grpSp>
        <p:nvGrpSpPr>
          <p:cNvPr id="147" name="Group 54"/>
          <p:cNvGrpSpPr/>
          <p:nvPr/>
        </p:nvGrpSpPr>
        <p:grpSpPr bwMode="auto">
          <a:xfrm>
            <a:off x="5274511" y="2982195"/>
            <a:ext cx="219373" cy="284660"/>
            <a:chOff x="0" y="0"/>
            <a:chExt cx="299494" cy="389342"/>
          </a:xfrm>
        </p:grpSpPr>
        <p:sp>
          <p:nvSpPr>
            <p:cNvPr id="148" name="Freeform 170"/>
            <p:cNvSpPr>
              <a:spLocks noChangeArrowheads="1"/>
            </p:cNvSpPr>
            <p:nvPr/>
          </p:nvSpPr>
          <p:spPr bwMode="auto">
            <a:xfrm>
              <a:off x="0" y="112310"/>
              <a:ext cx="299494" cy="277032"/>
            </a:xfrm>
            <a:custGeom>
              <a:avLst/>
              <a:gdLst>
                <a:gd name="T0" fmla="*/ 149747 w 90"/>
                <a:gd name="T1" fmla="*/ 277032 h 83"/>
                <a:gd name="T2" fmla="*/ 299494 w 90"/>
                <a:gd name="T3" fmla="*/ 0 h 83"/>
                <a:gd name="T4" fmla="*/ 0 w 90"/>
                <a:gd name="T5" fmla="*/ 0 h 83"/>
                <a:gd name="T6" fmla="*/ 149747 w 90"/>
                <a:gd name="T7" fmla="*/ 277032 h 83"/>
                <a:gd name="T8" fmla="*/ 0 60000 65536"/>
                <a:gd name="T9" fmla="*/ 0 60000 65536"/>
                <a:gd name="T10" fmla="*/ 0 60000 65536"/>
                <a:gd name="T11" fmla="*/ 0 60000 65536"/>
                <a:gd name="T12" fmla="*/ 0 w 90"/>
                <a:gd name="T13" fmla="*/ 0 h 83"/>
                <a:gd name="T14" fmla="*/ 90 w 90"/>
                <a:gd name="T15" fmla="*/ 83 h 83"/>
              </a:gdLst>
              <a:ahLst/>
              <a:cxnLst>
                <a:cxn ang="T8">
                  <a:pos x="T0" y="T1"/>
                </a:cxn>
                <a:cxn ang="T9">
                  <a:pos x="T2" y="T3"/>
                </a:cxn>
                <a:cxn ang="T10">
                  <a:pos x="T4" y="T5"/>
                </a:cxn>
                <a:cxn ang="T11">
                  <a:pos x="T6" y="T7"/>
                </a:cxn>
              </a:cxnLst>
              <a:rect l="T12" t="T13" r="T14" b="T15"/>
              <a:pathLst>
                <a:path w="90" h="83">
                  <a:moveTo>
                    <a:pt x="45" y="83"/>
                  </a:moveTo>
                  <a:cubicBezTo>
                    <a:pt x="90" y="59"/>
                    <a:pt x="90" y="0"/>
                    <a:pt x="90" y="0"/>
                  </a:cubicBezTo>
                  <a:cubicBezTo>
                    <a:pt x="0" y="0"/>
                    <a:pt x="0" y="0"/>
                    <a:pt x="0" y="0"/>
                  </a:cubicBezTo>
                  <a:cubicBezTo>
                    <a:pt x="0" y="0"/>
                    <a:pt x="0" y="59"/>
                    <a:pt x="45" y="83"/>
                  </a:cubicBezTo>
                  <a:close/>
                </a:path>
              </a:pathLst>
            </a:custGeom>
            <a:solidFill>
              <a:schemeClr val="bg1"/>
            </a:solidFill>
            <a:ln w="9525">
              <a:noFill/>
              <a:miter lim="800000"/>
            </a:ln>
          </p:spPr>
          <p:txBody>
            <a:bodyPr/>
            <a:lstStyle/>
            <a:p>
              <a:pPr defTabSz="685165" fontAlgn="auto">
                <a:spcBef>
                  <a:spcPts val="0"/>
                </a:spcBef>
                <a:spcAft>
                  <a:spcPts val="0"/>
                </a:spcAft>
              </a:pPr>
              <a:endParaRPr lang="zh-CN" altLang="en-US" sz="1425">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149" name="Freeform 171"/>
            <p:cNvSpPr>
              <a:spLocks noChangeArrowheads="1"/>
            </p:cNvSpPr>
            <p:nvPr/>
          </p:nvSpPr>
          <p:spPr bwMode="auto">
            <a:xfrm>
              <a:off x="0" y="0"/>
              <a:ext cx="299494" cy="94840"/>
            </a:xfrm>
            <a:custGeom>
              <a:avLst/>
              <a:gdLst>
                <a:gd name="T0" fmla="*/ 279528 w 90"/>
                <a:gd name="T1" fmla="*/ 0 h 29"/>
                <a:gd name="T2" fmla="*/ 226284 w 90"/>
                <a:gd name="T3" fmla="*/ 52326 h 29"/>
                <a:gd name="T4" fmla="*/ 173041 w 90"/>
                <a:gd name="T5" fmla="*/ 0 h 29"/>
                <a:gd name="T6" fmla="*/ 129781 w 90"/>
                <a:gd name="T7" fmla="*/ 0 h 29"/>
                <a:gd name="T8" fmla="*/ 76537 w 90"/>
                <a:gd name="T9" fmla="*/ 52326 h 29"/>
                <a:gd name="T10" fmla="*/ 23294 w 90"/>
                <a:gd name="T11" fmla="*/ 0 h 29"/>
                <a:gd name="T12" fmla="*/ 0 w 90"/>
                <a:gd name="T13" fmla="*/ 0 h 29"/>
                <a:gd name="T14" fmla="*/ 0 w 90"/>
                <a:gd name="T15" fmla="*/ 94840 h 29"/>
                <a:gd name="T16" fmla="*/ 299494 w 90"/>
                <a:gd name="T17" fmla="*/ 94840 h 29"/>
                <a:gd name="T18" fmla="*/ 299494 w 90"/>
                <a:gd name="T19" fmla="*/ 0 h 29"/>
                <a:gd name="T20" fmla="*/ 279528 w 90"/>
                <a:gd name="T21" fmla="*/ 0 h 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0"/>
                <a:gd name="T34" fmla="*/ 0 h 29"/>
                <a:gd name="T35" fmla="*/ 90 w 90"/>
                <a:gd name="T36" fmla="*/ 29 h 2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solidFill>
              <a:schemeClr val="bg1"/>
            </a:solidFill>
            <a:ln w="9525">
              <a:noFill/>
              <a:miter lim="800000"/>
            </a:ln>
          </p:spPr>
          <p:txBody>
            <a:bodyPr/>
            <a:lstStyle/>
            <a:p>
              <a:pPr defTabSz="685165" fontAlgn="auto">
                <a:spcBef>
                  <a:spcPts val="0"/>
                </a:spcBef>
                <a:spcAft>
                  <a:spcPts val="0"/>
                </a:spcAft>
              </a:pPr>
              <a:endParaRPr lang="zh-CN" altLang="en-US" sz="1425">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grpSp>
      <p:sp>
        <p:nvSpPr>
          <p:cNvPr id="150" name="剪去对角的矩形 149"/>
          <p:cNvSpPr/>
          <p:nvPr/>
        </p:nvSpPr>
        <p:spPr>
          <a:xfrm>
            <a:off x="1219288" y="1200186"/>
            <a:ext cx="3224402" cy="1553752"/>
          </a:xfrm>
          <a:prstGeom prst="snip2Diag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rtlCol="0" anchor="ctr"/>
          <a:lstStyle/>
          <a:p>
            <a:pPr algn="ctr" defTabSz="685165" fontAlgn="auto">
              <a:spcBef>
                <a:spcPts val="0"/>
              </a:spcBef>
              <a:spcAft>
                <a:spcPts val="0"/>
              </a:spcAft>
            </a:pPr>
            <a:endParaRPr lang="zh-CN" altLang="en-US" sz="1425">
              <a:solidFill>
                <a:srgbClr val="007FDE"/>
              </a:solidFill>
              <a:latin typeface="微软雅黑" panose="020B0503020204020204" pitchFamily="34" charset="-122"/>
              <a:ea typeface="微软雅黑" panose="020B0503020204020204" pitchFamily="34" charset="-122"/>
            </a:endParaRPr>
          </a:p>
        </p:txBody>
      </p:sp>
      <p:sp>
        <p:nvSpPr>
          <p:cNvPr id="151" name="矩形 104"/>
          <p:cNvSpPr>
            <a:spLocks noChangeArrowheads="1"/>
          </p:cNvSpPr>
          <p:nvPr/>
        </p:nvSpPr>
        <p:spPr bwMode="auto">
          <a:xfrm>
            <a:off x="2279426" y="1449691"/>
            <a:ext cx="1379197" cy="315457"/>
          </a:xfrm>
          <a:prstGeom prst="rect">
            <a:avLst/>
          </a:prstGeom>
          <a:noFill/>
          <a:ln w="9525">
            <a:noFill/>
            <a:miter lim="800000"/>
          </a:ln>
        </p:spPr>
        <p:txBody>
          <a:bodyPr wrap="none" lIns="68567" tIns="34283" rIns="68567" bIns="34283">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点击添加标题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51144" y="1200186"/>
            <a:ext cx="3447418" cy="162312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52" name="矩形 47"/>
          <p:cNvSpPr>
            <a:spLocks noChangeArrowheads="1"/>
          </p:cNvSpPr>
          <p:nvPr/>
        </p:nvSpPr>
        <p:spPr bwMode="auto">
          <a:xfrm>
            <a:off x="1451634" y="1960592"/>
            <a:ext cx="2789374" cy="438567"/>
          </a:xfrm>
          <a:prstGeom prst="rect">
            <a:avLst/>
          </a:prstGeom>
          <a:noFill/>
          <a:ln w="9525">
            <a:noFill/>
            <a:miter lim="800000"/>
          </a:ln>
        </p:spPr>
        <p:txBody>
          <a:bodyPr wrap="square" lIns="68567" tIns="34283" rIns="68567" bIns="34283">
            <a:spAutoFit/>
          </a:bodyPr>
          <a:lstStyle/>
          <a:p>
            <a:pPr algn="r" defTabSz="685165" fontAlgn="auto">
              <a:spcBef>
                <a:spcPts val="0"/>
              </a:spcBef>
              <a:spcAft>
                <a:spcPts val="0"/>
              </a:spcAft>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altLang="zh-CN"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defTabSz="685165" fontAlgn="auto">
              <a:spcBef>
                <a:spcPts val="0"/>
              </a:spcBef>
              <a:spcAft>
                <a:spcPts val="0"/>
              </a:spcAft>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altLang="zh-CN"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zh-CN" altLang="en-US" sz="1125"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 name="TextBox 152"/>
          <p:cNvSpPr txBox="1"/>
          <p:nvPr/>
        </p:nvSpPr>
        <p:spPr>
          <a:xfrm>
            <a:off x="1527072" y="3689430"/>
            <a:ext cx="1051823" cy="915627"/>
          </a:xfrm>
          <a:prstGeom prst="rect">
            <a:avLst/>
          </a:prstGeom>
          <a:noFill/>
        </p:spPr>
        <p:txBody>
          <a:bodyPr wrap="square" lIns="68573" tIns="34286" rIns="68573" bIns="34286" rtlCol="0">
            <a:spAutoFit/>
          </a:bodyPr>
          <a:lstStyle/>
          <a:p>
            <a:r>
              <a:rPr lang="zh-CN" altLang="en-US" sz="1100" dirty="0">
                <a:latin typeface="微软雅黑" panose="020B0503020204020204" pitchFamily="34" charset="-122"/>
                <a:ea typeface="微软雅黑" panose="020B0503020204020204" pitchFamily="34" charset="-122"/>
              </a:rPr>
              <a:t>点击输入文字点击输入文字点击输入文字点击输入文字</a:t>
            </a:r>
          </a:p>
          <a:p>
            <a:endParaRPr lang="zh-CN" altLang="en-US" sz="1100" dirty="0">
              <a:latin typeface="微软雅黑" panose="020B0503020204020204" pitchFamily="34" charset="-122"/>
              <a:ea typeface="微软雅黑" panose="020B0503020204020204" pitchFamily="34" charset="-122"/>
            </a:endParaRPr>
          </a:p>
        </p:txBody>
      </p:sp>
      <p:sp>
        <p:nvSpPr>
          <p:cNvPr id="174" name="TextBox 173"/>
          <p:cNvSpPr txBox="1"/>
          <p:nvPr/>
        </p:nvSpPr>
        <p:spPr>
          <a:xfrm>
            <a:off x="1333437" y="3394317"/>
            <a:ext cx="1601907" cy="246221"/>
          </a:xfrm>
          <a:prstGeom prst="rect">
            <a:avLst/>
          </a:prstGeom>
          <a:noFill/>
        </p:spPr>
        <p:txBody>
          <a:bodyPr wrap="square" lIns="68573" tIns="0" rIns="68573" bIns="0" rtlCol="0" anchor="t">
            <a:spAutoFit/>
          </a:bodyPr>
          <a:lstStyle/>
          <a:p>
            <a:r>
              <a:rPr lang="zh-CN" altLang="en-US" sz="1600" b="1" dirty="0">
                <a:latin typeface="微软雅黑" panose="020B0503020204020204" pitchFamily="34" charset="-122"/>
                <a:ea typeface="微软雅黑" panose="020B0503020204020204" pitchFamily="34" charset="-122"/>
              </a:rPr>
              <a:t>点击添加标题</a:t>
            </a:r>
            <a:endParaRPr lang="zh-CN" altLang="en-US" sz="1600" dirty="0">
              <a:latin typeface="微软雅黑" panose="020B0503020204020204" pitchFamily="34" charset="-122"/>
              <a:ea typeface="微软雅黑" panose="020B0503020204020204" pitchFamily="34" charset="-122"/>
            </a:endParaRPr>
          </a:p>
        </p:txBody>
      </p:sp>
      <p:sp>
        <p:nvSpPr>
          <p:cNvPr id="175" name="TextBox 174"/>
          <p:cNvSpPr txBox="1"/>
          <p:nvPr/>
        </p:nvSpPr>
        <p:spPr>
          <a:xfrm>
            <a:off x="3313396" y="3700609"/>
            <a:ext cx="1082753" cy="915627"/>
          </a:xfrm>
          <a:prstGeom prst="rect">
            <a:avLst/>
          </a:prstGeom>
          <a:noFill/>
        </p:spPr>
        <p:txBody>
          <a:bodyPr wrap="square" lIns="68573" tIns="34286" rIns="68573" bIns="34286" rtlCol="0">
            <a:spAutoFit/>
          </a:bodyPr>
          <a:lstStyle/>
          <a:p>
            <a:r>
              <a:rPr lang="zh-CN" altLang="en-US" sz="1100" dirty="0">
                <a:latin typeface="微软雅黑" panose="020B0503020204020204" pitchFamily="34" charset="-122"/>
                <a:ea typeface="微软雅黑" panose="020B0503020204020204" pitchFamily="34" charset="-122"/>
              </a:rPr>
              <a:t>点击输入文字点击输入文字点击输入文字点击输入文字</a:t>
            </a:r>
          </a:p>
          <a:p>
            <a:endParaRPr lang="zh-CN" altLang="en-US" sz="1100" dirty="0">
              <a:latin typeface="微软雅黑" panose="020B0503020204020204" pitchFamily="34" charset="-122"/>
              <a:ea typeface="微软雅黑" panose="020B0503020204020204" pitchFamily="34" charset="-122"/>
            </a:endParaRPr>
          </a:p>
        </p:txBody>
      </p:sp>
      <p:sp>
        <p:nvSpPr>
          <p:cNvPr id="176" name="TextBox 175"/>
          <p:cNvSpPr txBox="1"/>
          <p:nvPr/>
        </p:nvSpPr>
        <p:spPr>
          <a:xfrm>
            <a:off x="3115750" y="3412269"/>
            <a:ext cx="1601907" cy="246221"/>
          </a:xfrm>
          <a:prstGeom prst="rect">
            <a:avLst/>
          </a:prstGeom>
          <a:noFill/>
        </p:spPr>
        <p:txBody>
          <a:bodyPr wrap="square" lIns="68573" tIns="0" rIns="68573" bIns="0" rtlCol="0" anchor="t">
            <a:spAutoFit/>
          </a:bodyPr>
          <a:lstStyle/>
          <a:p>
            <a:r>
              <a:rPr lang="zh-CN" altLang="en-US" sz="1600" b="1" dirty="0">
                <a:latin typeface="微软雅黑" panose="020B0503020204020204" pitchFamily="34" charset="-122"/>
                <a:ea typeface="微软雅黑" panose="020B0503020204020204" pitchFamily="34" charset="-122"/>
              </a:rPr>
              <a:t>点击添加标题</a:t>
            </a:r>
            <a:endParaRPr lang="zh-CN" altLang="en-US" sz="1600" dirty="0">
              <a:latin typeface="微软雅黑" panose="020B0503020204020204" pitchFamily="34" charset="-122"/>
              <a:ea typeface="微软雅黑" panose="020B0503020204020204" pitchFamily="34" charset="-122"/>
            </a:endParaRPr>
          </a:p>
        </p:txBody>
      </p:sp>
      <p:sp>
        <p:nvSpPr>
          <p:cNvPr id="177" name="TextBox 176"/>
          <p:cNvSpPr txBox="1"/>
          <p:nvPr/>
        </p:nvSpPr>
        <p:spPr>
          <a:xfrm>
            <a:off x="4916488" y="3690232"/>
            <a:ext cx="1082753" cy="915627"/>
          </a:xfrm>
          <a:prstGeom prst="rect">
            <a:avLst/>
          </a:prstGeom>
          <a:noFill/>
        </p:spPr>
        <p:txBody>
          <a:bodyPr wrap="square" lIns="68573" tIns="34286" rIns="68573" bIns="34286" rtlCol="0">
            <a:spAutoFit/>
          </a:bodyPr>
          <a:lstStyle/>
          <a:p>
            <a:r>
              <a:rPr lang="zh-CN" altLang="en-US" sz="1100" dirty="0">
                <a:latin typeface="微软雅黑" panose="020B0503020204020204" pitchFamily="34" charset="-122"/>
                <a:ea typeface="微软雅黑" panose="020B0503020204020204" pitchFamily="34" charset="-122"/>
              </a:rPr>
              <a:t>点击输入文字点击输入文字点击输入文字点击输入文字</a:t>
            </a:r>
          </a:p>
          <a:p>
            <a:endParaRPr lang="zh-CN" altLang="en-US" sz="1100" dirty="0">
              <a:latin typeface="微软雅黑" panose="020B0503020204020204" pitchFamily="34" charset="-122"/>
              <a:ea typeface="微软雅黑" panose="020B0503020204020204" pitchFamily="34" charset="-122"/>
            </a:endParaRPr>
          </a:p>
        </p:txBody>
      </p:sp>
      <p:sp>
        <p:nvSpPr>
          <p:cNvPr id="178" name="TextBox 177"/>
          <p:cNvSpPr txBox="1"/>
          <p:nvPr/>
        </p:nvSpPr>
        <p:spPr>
          <a:xfrm>
            <a:off x="4718842" y="3401892"/>
            <a:ext cx="1601907" cy="246221"/>
          </a:xfrm>
          <a:prstGeom prst="rect">
            <a:avLst/>
          </a:prstGeom>
          <a:noFill/>
        </p:spPr>
        <p:txBody>
          <a:bodyPr wrap="square" lIns="68573" tIns="0" rIns="68573" bIns="0" rtlCol="0" anchor="t">
            <a:spAutoFit/>
          </a:bodyPr>
          <a:lstStyle/>
          <a:p>
            <a:r>
              <a:rPr lang="zh-CN" altLang="en-US" sz="1600" b="1" dirty="0">
                <a:latin typeface="微软雅黑" panose="020B0503020204020204" pitchFamily="34" charset="-122"/>
                <a:ea typeface="微软雅黑" panose="020B0503020204020204" pitchFamily="34" charset="-122"/>
              </a:rPr>
              <a:t>点击添加标题</a:t>
            </a:r>
            <a:endParaRPr lang="zh-CN" altLang="en-US" sz="1600" dirty="0">
              <a:latin typeface="微软雅黑" panose="020B0503020204020204" pitchFamily="34" charset="-122"/>
              <a:ea typeface="微软雅黑" panose="020B0503020204020204" pitchFamily="34" charset="-122"/>
            </a:endParaRPr>
          </a:p>
        </p:txBody>
      </p:sp>
      <p:sp>
        <p:nvSpPr>
          <p:cNvPr id="179" name="TextBox 178"/>
          <p:cNvSpPr txBox="1"/>
          <p:nvPr/>
        </p:nvSpPr>
        <p:spPr>
          <a:xfrm>
            <a:off x="6377293" y="3657109"/>
            <a:ext cx="1087574" cy="915627"/>
          </a:xfrm>
          <a:prstGeom prst="rect">
            <a:avLst/>
          </a:prstGeom>
          <a:noFill/>
        </p:spPr>
        <p:txBody>
          <a:bodyPr wrap="square" lIns="68573" tIns="34286" rIns="68573" bIns="34286" rtlCol="0">
            <a:spAutoFit/>
          </a:bodyPr>
          <a:lstStyle/>
          <a:p>
            <a:r>
              <a:rPr lang="zh-CN" altLang="en-US" sz="1100" dirty="0">
                <a:latin typeface="微软雅黑" panose="020B0503020204020204" pitchFamily="34" charset="-122"/>
                <a:ea typeface="微软雅黑" panose="020B0503020204020204" pitchFamily="34" charset="-122"/>
              </a:rPr>
              <a:t>点击输入文字点击输入文字点击输入文字点击输入文字</a:t>
            </a:r>
          </a:p>
          <a:p>
            <a:endParaRPr lang="zh-CN" altLang="en-US" sz="1100" dirty="0">
              <a:latin typeface="微软雅黑" panose="020B0503020204020204" pitchFamily="34" charset="-122"/>
              <a:ea typeface="微软雅黑" panose="020B0503020204020204" pitchFamily="34" charset="-122"/>
            </a:endParaRPr>
          </a:p>
        </p:txBody>
      </p:sp>
      <p:sp>
        <p:nvSpPr>
          <p:cNvPr id="180" name="TextBox 179"/>
          <p:cNvSpPr txBox="1"/>
          <p:nvPr/>
        </p:nvSpPr>
        <p:spPr>
          <a:xfrm>
            <a:off x="6211879" y="3393729"/>
            <a:ext cx="1601907" cy="246221"/>
          </a:xfrm>
          <a:prstGeom prst="rect">
            <a:avLst/>
          </a:prstGeom>
          <a:noFill/>
        </p:spPr>
        <p:txBody>
          <a:bodyPr wrap="square" lIns="68573" tIns="0" rIns="68573" bIns="0" rtlCol="0" anchor="t">
            <a:spAutoFit/>
          </a:bodyPr>
          <a:lstStyle/>
          <a:p>
            <a:r>
              <a:rPr lang="zh-CN" altLang="en-US" sz="1600" b="1" dirty="0">
                <a:latin typeface="微软雅黑" panose="020B0503020204020204" pitchFamily="34" charset="-122"/>
                <a:ea typeface="微软雅黑" panose="020B0503020204020204" pitchFamily="34" charset="-122"/>
              </a:rPr>
              <a:t>点击添加标题</a:t>
            </a:r>
            <a:endParaRPr lang="zh-CN" altLang="en-US" sz="1600" dirty="0">
              <a:latin typeface="微软雅黑" panose="020B0503020204020204" pitchFamily="34" charset="-122"/>
              <a:ea typeface="微软雅黑" panose="020B0503020204020204" pitchFamily="34" charset="-122"/>
            </a:endParaRPr>
          </a:p>
        </p:txBody>
      </p:sp>
      <p:sp>
        <p:nvSpPr>
          <p:cNvPr id="56" name="Rectangle 36"/>
          <p:cNvSpPr>
            <a:spLocks noChangeArrowheads="1"/>
          </p:cNvSpPr>
          <p:nvPr/>
        </p:nvSpPr>
        <p:spPr bwMode="auto">
          <a:xfrm>
            <a:off x="822434" y="234429"/>
            <a:ext cx="17331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r>
              <a:rPr lang="zh-CN" altLang="zh-CN" sz="2000" b="1" dirty="0">
                <a:latin typeface="微软雅黑" panose="020B0503020204020204" pitchFamily="34" charset="-122"/>
                <a:ea typeface="微软雅黑" panose="020B0503020204020204" pitchFamily="34" charset="-122"/>
              </a:rPr>
              <a:t>点击添加标题</a:t>
            </a:r>
            <a:endParaRPr lang="zh-CN" altLang="zh-CN" sz="2000" dirty="0">
              <a:latin typeface="微软雅黑" panose="020B0503020204020204" pitchFamily="34" charset="-122"/>
              <a:ea typeface="微软雅黑" panose="020B0503020204020204" pitchFamily="34" charset="-122"/>
            </a:endParaRPr>
          </a:p>
        </p:txBody>
      </p:sp>
      <p:pic>
        <p:nvPicPr>
          <p:cNvPr id="57" name="图片 5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6595" y="183694"/>
            <a:ext cx="808746" cy="4508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7000">
        <p14:prism isInverted="1"/>
      </p:transition>
    </mc:Choice>
    <mc:Fallback>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ipe(down)">
                                      <p:cBhvr>
                                        <p:cTn id="7" dur="500"/>
                                        <p:tgtEl>
                                          <p:spTgt spid="58"/>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p:cTn id="12" dur="500" fill="hold"/>
                                        <p:tgtEl>
                                          <p:spTgt spid="57"/>
                                        </p:tgtEl>
                                        <p:attrNameLst>
                                          <p:attrName>ppt_w</p:attrName>
                                        </p:attrNameLst>
                                      </p:cBhvr>
                                      <p:tavLst>
                                        <p:tav tm="0">
                                          <p:val>
                                            <p:fltVal val="0"/>
                                          </p:val>
                                        </p:tav>
                                        <p:tav tm="100000">
                                          <p:val>
                                            <p:strVal val="#ppt_w"/>
                                          </p:val>
                                        </p:tav>
                                      </p:tavLst>
                                    </p:anim>
                                    <p:anim calcmode="lin" valueType="num">
                                      <p:cBhvr>
                                        <p:cTn id="13" dur="500" fill="hold"/>
                                        <p:tgtEl>
                                          <p:spTgt spid="57"/>
                                        </p:tgtEl>
                                        <p:attrNameLst>
                                          <p:attrName>ppt_h</p:attrName>
                                        </p:attrNameLst>
                                      </p:cBhvr>
                                      <p:tavLst>
                                        <p:tav tm="0">
                                          <p:val>
                                            <p:fltVal val="0"/>
                                          </p:val>
                                        </p:tav>
                                        <p:tav tm="100000">
                                          <p:val>
                                            <p:strVal val="#ppt_h"/>
                                          </p:val>
                                        </p:tav>
                                      </p:tavLst>
                                    </p:anim>
                                    <p:animEffect transition="in" filter="fade">
                                      <p:cBhvr>
                                        <p:cTn id="14" dur="500"/>
                                        <p:tgtEl>
                                          <p:spTgt spid="57"/>
                                        </p:tgtEl>
                                      </p:cBhvr>
                                    </p:animEffect>
                                  </p:childTnLst>
                                </p:cTn>
                              </p:par>
                              <p:par>
                                <p:cTn id="15" presetID="2" presetClass="entr" presetSubtype="8" fill="hold" grpId="0" nodeType="withEffect">
                                  <p:stCondLst>
                                    <p:cond delay="0"/>
                                  </p:stCondLst>
                                  <p:childTnLst>
                                    <p:set>
                                      <p:cBhvr>
                                        <p:cTn id="16" dur="1" fill="hold">
                                          <p:stCondLst>
                                            <p:cond delay="0"/>
                                          </p:stCondLst>
                                        </p:cTn>
                                        <p:tgtEl>
                                          <p:spTgt spid="56"/>
                                        </p:tgtEl>
                                        <p:attrNameLst>
                                          <p:attrName>style.visibility</p:attrName>
                                        </p:attrNameLst>
                                      </p:cBhvr>
                                      <p:to>
                                        <p:strVal val="visible"/>
                                      </p:to>
                                    </p:set>
                                    <p:anim calcmode="lin" valueType="num">
                                      <p:cBhvr additive="base">
                                        <p:cTn id="17" dur="500" fill="hold"/>
                                        <p:tgtEl>
                                          <p:spTgt spid="56"/>
                                        </p:tgtEl>
                                        <p:attrNameLst>
                                          <p:attrName>ppt_x</p:attrName>
                                        </p:attrNameLst>
                                      </p:cBhvr>
                                      <p:tavLst>
                                        <p:tav tm="0">
                                          <p:val>
                                            <p:strVal val="0-#ppt_w/2"/>
                                          </p:val>
                                        </p:tav>
                                        <p:tav tm="100000">
                                          <p:val>
                                            <p:strVal val="#ppt_x"/>
                                          </p:val>
                                        </p:tav>
                                      </p:tavLst>
                                    </p:anim>
                                    <p:anim calcmode="lin" valueType="num">
                                      <p:cBhvr additive="base">
                                        <p:cTn id="18" dur="500" fill="hold"/>
                                        <p:tgtEl>
                                          <p:spTgt spid="56"/>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2" presetClass="entr" presetSubtype="2" fill="hold" grpId="0" nodeType="afterEffect">
                                  <p:stCondLst>
                                    <p:cond delay="0"/>
                                  </p:stCondLst>
                                  <p:childTnLst>
                                    <p:set>
                                      <p:cBhvr>
                                        <p:cTn id="21" dur="1" fill="hold">
                                          <p:stCondLst>
                                            <p:cond delay="0"/>
                                          </p:stCondLst>
                                        </p:cTn>
                                        <p:tgtEl>
                                          <p:spTgt spid="150"/>
                                        </p:tgtEl>
                                        <p:attrNameLst>
                                          <p:attrName>style.visibility</p:attrName>
                                        </p:attrNameLst>
                                      </p:cBhvr>
                                      <p:to>
                                        <p:strVal val="visible"/>
                                      </p:to>
                                    </p:set>
                                    <p:anim calcmode="lin" valueType="num">
                                      <p:cBhvr additive="base">
                                        <p:cTn id="22" dur="500" fill="hold"/>
                                        <p:tgtEl>
                                          <p:spTgt spid="150"/>
                                        </p:tgtEl>
                                        <p:attrNameLst>
                                          <p:attrName>ppt_x</p:attrName>
                                        </p:attrNameLst>
                                      </p:cBhvr>
                                      <p:tavLst>
                                        <p:tav tm="0">
                                          <p:val>
                                            <p:strVal val="1+#ppt_w/2"/>
                                          </p:val>
                                        </p:tav>
                                        <p:tav tm="100000">
                                          <p:val>
                                            <p:strVal val="#ppt_x"/>
                                          </p:val>
                                        </p:tav>
                                      </p:tavLst>
                                    </p:anim>
                                    <p:anim calcmode="lin" valueType="num">
                                      <p:cBhvr additive="base">
                                        <p:cTn id="23" dur="500" fill="hold"/>
                                        <p:tgtEl>
                                          <p:spTgt spid="150"/>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500" fill="hold"/>
                                        <p:tgtEl>
                                          <p:spTgt spid="2"/>
                                        </p:tgtEl>
                                        <p:attrNameLst>
                                          <p:attrName>ppt_x</p:attrName>
                                        </p:attrNameLst>
                                      </p:cBhvr>
                                      <p:tavLst>
                                        <p:tav tm="0">
                                          <p:val>
                                            <p:strVal val="0-#ppt_w/2"/>
                                          </p:val>
                                        </p:tav>
                                        <p:tav tm="100000">
                                          <p:val>
                                            <p:strVal val="#ppt_x"/>
                                          </p:val>
                                        </p:tav>
                                      </p:tavLst>
                                    </p:anim>
                                    <p:anim calcmode="lin" valueType="num">
                                      <p:cBhvr additive="base">
                                        <p:cTn id="27" dur="500" fill="hold"/>
                                        <p:tgtEl>
                                          <p:spTgt spid="2"/>
                                        </p:tgtEl>
                                        <p:attrNameLst>
                                          <p:attrName>ppt_y</p:attrName>
                                        </p:attrNameLst>
                                      </p:cBhvr>
                                      <p:tavLst>
                                        <p:tav tm="0">
                                          <p:val>
                                            <p:strVal val="#ppt_y"/>
                                          </p:val>
                                        </p:tav>
                                        <p:tav tm="100000">
                                          <p:val>
                                            <p:strVal val="#ppt_y"/>
                                          </p:val>
                                        </p:tav>
                                      </p:tavLst>
                                    </p:anim>
                                  </p:childTnLst>
                                </p:cTn>
                              </p:par>
                            </p:childTnLst>
                          </p:cTn>
                        </p:par>
                        <p:par>
                          <p:cTn id="28" fill="hold">
                            <p:stCondLst>
                              <p:cond delay="1000"/>
                            </p:stCondLst>
                            <p:childTnLst>
                              <p:par>
                                <p:cTn id="29" presetID="14" presetClass="entr" presetSubtype="10" fill="hold" grpId="0" nodeType="afterEffect">
                                  <p:stCondLst>
                                    <p:cond delay="0"/>
                                  </p:stCondLst>
                                  <p:childTnLst>
                                    <p:set>
                                      <p:cBhvr>
                                        <p:cTn id="30" dur="1" fill="hold">
                                          <p:stCondLst>
                                            <p:cond delay="0"/>
                                          </p:stCondLst>
                                        </p:cTn>
                                        <p:tgtEl>
                                          <p:spTgt spid="152"/>
                                        </p:tgtEl>
                                        <p:attrNameLst>
                                          <p:attrName>style.visibility</p:attrName>
                                        </p:attrNameLst>
                                      </p:cBhvr>
                                      <p:to>
                                        <p:strVal val="visible"/>
                                      </p:to>
                                    </p:set>
                                    <p:animEffect transition="in" filter="randombar(horizontal)">
                                      <p:cBhvr>
                                        <p:cTn id="31" dur="300"/>
                                        <p:tgtEl>
                                          <p:spTgt spid="152"/>
                                        </p:tgtEl>
                                      </p:cBhvr>
                                    </p:animEffect>
                                  </p:childTnLst>
                                </p:cTn>
                              </p:par>
                            </p:childTnLst>
                          </p:cTn>
                        </p:par>
                        <p:par>
                          <p:cTn id="32" fill="hold">
                            <p:stCondLst>
                              <p:cond delay="1300"/>
                            </p:stCondLst>
                            <p:childTnLst>
                              <p:par>
                                <p:cTn id="33" presetID="22" presetClass="entr" presetSubtype="2" fill="hold" grpId="0" nodeType="afterEffect">
                                  <p:stCondLst>
                                    <p:cond delay="0"/>
                                  </p:stCondLst>
                                  <p:childTnLst>
                                    <p:set>
                                      <p:cBhvr>
                                        <p:cTn id="34" dur="1" fill="hold">
                                          <p:stCondLst>
                                            <p:cond delay="0"/>
                                          </p:stCondLst>
                                        </p:cTn>
                                        <p:tgtEl>
                                          <p:spTgt spid="151"/>
                                        </p:tgtEl>
                                        <p:attrNameLst>
                                          <p:attrName>style.visibility</p:attrName>
                                        </p:attrNameLst>
                                      </p:cBhvr>
                                      <p:to>
                                        <p:strVal val="visible"/>
                                      </p:to>
                                    </p:set>
                                    <p:animEffect transition="in" filter="wipe(right)">
                                      <p:cBhvr>
                                        <p:cTn id="35" dur="300"/>
                                        <p:tgtEl>
                                          <p:spTgt spid="151"/>
                                        </p:tgtEl>
                                      </p:cBhvr>
                                    </p:animEffect>
                                  </p:childTnLst>
                                </p:cTn>
                              </p:par>
                            </p:childTnLst>
                          </p:cTn>
                        </p:par>
                        <p:par>
                          <p:cTn id="36" fill="hold">
                            <p:stCondLst>
                              <p:cond delay="1600"/>
                            </p:stCondLst>
                            <p:childTnLst>
                              <p:par>
                                <p:cTn id="37" presetID="21" presetClass="entr" presetSubtype="1" fill="hold" grpId="0" nodeType="afterEffect">
                                  <p:stCondLst>
                                    <p:cond delay="0"/>
                                  </p:stCondLst>
                                  <p:childTnLst>
                                    <p:set>
                                      <p:cBhvr>
                                        <p:cTn id="38" dur="1" fill="hold">
                                          <p:stCondLst>
                                            <p:cond delay="0"/>
                                          </p:stCondLst>
                                        </p:cTn>
                                        <p:tgtEl>
                                          <p:spTgt spid="84"/>
                                        </p:tgtEl>
                                        <p:attrNameLst>
                                          <p:attrName>style.visibility</p:attrName>
                                        </p:attrNameLst>
                                      </p:cBhvr>
                                      <p:to>
                                        <p:strVal val="visible"/>
                                      </p:to>
                                    </p:set>
                                    <p:animEffect transition="in" filter="wheel(1)">
                                      <p:cBhvr>
                                        <p:cTn id="39" dur="500"/>
                                        <p:tgtEl>
                                          <p:spTgt spid="84"/>
                                        </p:tgtEl>
                                      </p:cBhvr>
                                    </p:animEffect>
                                  </p:childTnLst>
                                </p:cTn>
                              </p:par>
                              <p:par>
                                <p:cTn id="40" presetID="21" presetClass="entr" presetSubtype="1" fill="hold" grpId="0" nodeType="withEffect">
                                  <p:stCondLst>
                                    <p:cond delay="0"/>
                                  </p:stCondLst>
                                  <p:childTnLst>
                                    <p:set>
                                      <p:cBhvr>
                                        <p:cTn id="41" dur="1" fill="hold">
                                          <p:stCondLst>
                                            <p:cond delay="0"/>
                                          </p:stCondLst>
                                        </p:cTn>
                                        <p:tgtEl>
                                          <p:spTgt spid="86"/>
                                        </p:tgtEl>
                                        <p:attrNameLst>
                                          <p:attrName>style.visibility</p:attrName>
                                        </p:attrNameLst>
                                      </p:cBhvr>
                                      <p:to>
                                        <p:strVal val="visible"/>
                                      </p:to>
                                    </p:set>
                                    <p:animEffect transition="in" filter="wheel(1)">
                                      <p:cBhvr>
                                        <p:cTn id="42" dur="500"/>
                                        <p:tgtEl>
                                          <p:spTgt spid="86"/>
                                        </p:tgtEl>
                                      </p:cBhvr>
                                    </p:animEffect>
                                  </p:childTnLst>
                                </p:cTn>
                              </p:par>
                              <p:par>
                                <p:cTn id="43" presetID="21" presetClass="entr" presetSubtype="1" fill="hold" grpId="0" nodeType="withEffect">
                                  <p:stCondLst>
                                    <p:cond delay="0"/>
                                  </p:stCondLst>
                                  <p:childTnLst>
                                    <p:set>
                                      <p:cBhvr>
                                        <p:cTn id="44" dur="1" fill="hold">
                                          <p:stCondLst>
                                            <p:cond delay="0"/>
                                          </p:stCondLst>
                                        </p:cTn>
                                        <p:tgtEl>
                                          <p:spTgt spid="87"/>
                                        </p:tgtEl>
                                        <p:attrNameLst>
                                          <p:attrName>style.visibility</p:attrName>
                                        </p:attrNameLst>
                                      </p:cBhvr>
                                      <p:to>
                                        <p:strVal val="visible"/>
                                      </p:to>
                                    </p:set>
                                    <p:animEffect transition="in" filter="wheel(1)">
                                      <p:cBhvr>
                                        <p:cTn id="45" dur="500"/>
                                        <p:tgtEl>
                                          <p:spTgt spid="87"/>
                                        </p:tgtEl>
                                      </p:cBhvr>
                                    </p:animEffect>
                                  </p:childTnLst>
                                </p:cTn>
                              </p:par>
                              <p:par>
                                <p:cTn id="46" presetID="21" presetClass="entr" presetSubtype="1" fill="hold" grpId="0" nodeType="withEffect">
                                  <p:stCondLst>
                                    <p:cond delay="0"/>
                                  </p:stCondLst>
                                  <p:childTnLst>
                                    <p:set>
                                      <p:cBhvr>
                                        <p:cTn id="47" dur="1" fill="hold">
                                          <p:stCondLst>
                                            <p:cond delay="0"/>
                                          </p:stCondLst>
                                        </p:cTn>
                                        <p:tgtEl>
                                          <p:spTgt spid="88"/>
                                        </p:tgtEl>
                                        <p:attrNameLst>
                                          <p:attrName>style.visibility</p:attrName>
                                        </p:attrNameLst>
                                      </p:cBhvr>
                                      <p:to>
                                        <p:strVal val="visible"/>
                                      </p:to>
                                    </p:set>
                                    <p:animEffect transition="in" filter="wheel(1)">
                                      <p:cBhvr>
                                        <p:cTn id="48" dur="500"/>
                                        <p:tgtEl>
                                          <p:spTgt spid="88"/>
                                        </p:tgtEl>
                                      </p:cBhvr>
                                    </p:animEffect>
                                  </p:childTnLst>
                                </p:cTn>
                              </p:par>
                              <p:par>
                                <p:cTn id="49" presetID="21" presetClass="entr" presetSubtype="1" fill="hold" nodeType="withEffect">
                                  <p:stCondLst>
                                    <p:cond delay="0"/>
                                  </p:stCondLst>
                                  <p:childTnLst>
                                    <p:set>
                                      <p:cBhvr>
                                        <p:cTn id="50" dur="1" fill="hold">
                                          <p:stCondLst>
                                            <p:cond delay="0"/>
                                          </p:stCondLst>
                                        </p:cTn>
                                        <p:tgtEl>
                                          <p:spTgt spid="89"/>
                                        </p:tgtEl>
                                        <p:attrNameLst>
                                          <p:attrName>style.visibility</p:attrName>
                                        </p:attrNameLst>
                                      </p:cBhvr>
                                      <p:to>
                                        <p:strVal val="visible"/>
                                      </p:to>
                                    </p:set>
                                    <p:animEffect transition="in" filter="wheel(1)">
                                      <p:cBhvr>
                                        <p:cTn id="51" dur="500"/>
                                        <p:tgtEl>
                                          <p:spTgt spid="89"/>
                                        </p:tgtEl>
                                      </p:cBhvr>
                                    </p:animEffect>
                                  </p:childTnLst>
                                </p:cTn>
                              </p:par>
                              <p:par>
                                <p:cTn id="52" presetID="21" presetClass="entr" presetSubtype="1" fill="hold" nodeType="withEffect">
                                  <p:stCondLst>
                                    <p:cond delay="0"/>
                                  </p:stCondLst>
                                  <p:childTnLst>
                                    <p:set>
                                      <p:cBhvr>
                                        <p:cTn id="53" dur="1" fill="hold">
                                          <p:stCondLst>
                                            <p:cond delay="0"/>
                                          </p:stCondLst>
                                        </p:cTn>
                                        <p:tgtEl>
                                          <p:spTgt spid="97"/>
                                        </p:tgtEl>
                                        <p:attrNameLst>
                                          <p:attrName>style.visibility</p:attrName>
                                        </p:attrNameLst>
                                      </p:cBhvr>
                                      <p:to>
                                        <p:strVal val="visible"/>
                                      </p:to>
                                    </p:set>
                                    <p:animEffect transition="in" filter="wheel(1)">
                                      <p:cBhvr>
                                        <p:cTn id="54" dur="500"/>
                                        <p:tgtEl>
                                          <p:spTgt spid="97"/>
                                        </p:tgtEl>
                                      </p:cBhvr>
                                    </p:animEffect>
                                  </p:childTnLst>
                                </p:cTn>
                              </p:par>
                              <p:par>
                                <p:cTn id="55" presetID="21" presetClass="entr" presetSubtype="1" fill="hold" nodeType="withEffect">
                                  <p:stCondLst>
                                    <p:cond delay="0"/>
                                  </p:stCondLst>
                                  <p:childTnLst>
                                    <p:set>
                                      <p:cBhvr>
                                        <p:cTn id="56" dur="1" fill="hold">
                                          <p:stCondLst>
                                            <p:cond delay="0"/>
                                          </p:stCondLst>
                                        </p:cTn>
                                        <p:tgtEl>
                                          <p:spTgt spid="128"/>
                                        </p:tgtEl>
                                        <p:attrNameLst>
                                          <p:attrName>style.visibility</p:attrName>
                                        </p:attrNameLst>
                                      </p:cBhvr>
                                      <p:to>
                                        <p:strVal val="visible"/>
                                      </p:to>
                                    </p:set>
                                    <p:animEffect transition="in" filter="wheel(1)">
                                      <p:cBhvr>
                                        <p:cTn id="57" dur="500"/>
                                        <p:tgtEl>
                                          <p:spTgt spid="128"/>
                                        </p:tgtEl>
                                      </p:cBhvr>
                                    </p:animEffect>
                                  </p:childTnLst>
                                </p:cTn>
                              </p:par>
                              <p:par>
                                <p:cTn id="58" presetID="21" presetClass="entr" presetSubtype="1" fill="hold" nodeType="withEffect">
                                  <p:stCondLst>
                                    <p:cond delay="0"/>
                                  </p:stCondLst>
                                  <p:childTnLst>
                                    <p:set>
                                      <p:cBhvr>
                                        <p:cTn id="59" dur="1" fill="hold">
                                          <p:stCondLst>
                                            <p:cond delay="0"/>
                                          </p:stCondLst>
                                        </p:cTn>
                                        <p:tgtEl>
                                          <p:spTgt spid="147"/>
                                        </p:tgtEl>
                                        <p:attrNameLst>
                                          <p:attrName>style.visibility</p:attrName>
                                        </p:attrNameLst>
                                      </p:cBhvr>
                                      <p:to>
                                        <p:strVal val="visible"/>
                                      </p:to>
                                    </p:set>
                                    <p:animEffect transition="in" filter="wheel(1)">
                                      <p:cBhvr>
                                        <p:cTn id="60" dur="500"/>
                                        <p:tgtEl>
                                          <p:spTgt spid="147"/>
                                        </p:tgtEl>
                                      </p:cBhvr>
                                    </p:animEffect>
                                  </p:childTnLst>
                                </p:cTn>
                              </p:par>
                            </p:childTnLst>
                          </p:cTn>
                        </p:par>
                        <p:par>
                          <p:cTn id="61" fill="hold">
                            <p:stCondLst>
                              <p:cond delay="2100"/>
                            </p:stCondLst>
                            <p:childTnLst>
                              <p:par>
                                <p:cTn id="62" presetID="42" presetClass="entr" presetSubtype="0" fill="hold" grpId="0" nodeType="afterEffect">
                                  <p:stCondLst>
                                    <p:cond delay="0"/>
                                  </p:stCondLst>
                                  <p:childTnLst>
                                    <p:set>
                                      <p:cBhvr>
                                        <p:cTn id="63" dur="1" fill="hold">
                                          <p:stCondLst>
                                            <p:cond delay="0"/>
                                          </p:stCondLst>
                                        </p:cTn>
                                        <p:tgtEl>
                                          <p:spTgt spid="174"/>
                                        </p:tgtEl>
                                        <p:attrNameLst>
                                          <p:attrName>style.visibility</p:attrName>
                                        </p:attrNameLst>
                                      </p:cBhvr>
                                      <p:to>
                                        <p:strVal val="visible"/>
                                      </p:to>
                                    </p:set>
                                    <p:animEffect transition="in" filter="fade">
                                      <p:cBhvr>
                                        <p:cTn id="64" dur="500"/>
                                        <p:tgtEl>
                                          <p:spTgt spid="174"/>
                                        </p:tgtEl>
                                      </p:cBhvr>
                                    </p:animEffect>
                                    <p:anim calcmode="lin" valueType="num">
                                      <p:cBhvr>
                                        <p:cTn id="65" dur="500" fill="hold"/>
                                        <p:tgtEl>
                                          <p:spTgt spid="174"/>
                                        </p:tgtEl>
                                        <p:attrNameLst>
                                          <p:attrName>ppt_x</p:attrName>
                                        </p:attrNameLst>
                                      </p:cBhvr>
                                      <p:tavLst>
                                        <p:tav tm="0">
                                          <p:val>
                                            <p:strVal val="#ppt_x"/>
                                          </p:val>
                                        </p:tav>
                                        <p:tav tm="100000">
                                          <p:val>
                                            <p:strVal val="#ppt_x"/>
                                          </p:val>
                                        </p:tav>
                                      </p:tavLst>
                                    </p:anim>
                                    <p:anim calcmode="lin" valueType="num">
                                      <p:cBhvr>
                                        <p:cTn id="66" dur="500" fill="hold"/>
                                        <p:tgtEl>
                                          <p:spTgt spid="174"/>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176"/>
                                        </p:tgtEl>
                                        <p:attrNameLst>
                                          <p:attrName>style.visibility</p:attrName>
                                        </p:attrNameLst>
                                      </p:cBhvr>
                                      <p:to>
                                        <p:strVal val="visible"/>
                                      </p:to>
                                    </p:set>
                                    <p:animEffect transition="in" filter="fade">
                                      <p:cBhvr>
                                        <p:cTn id="69" dur="500"/>
                                        <p:tgtEl>
                                          <p:spTgt spid="176"/>
                                        </p:tgtEl>
                                      </p:cBhvr>
                                    </p:animEffect>
                                    <p:anim calcmode="lin" valueType="num">
                                      <p:cBhvr>
                                        <p:cTn id="70" dur="500" fill="hold"/>
                                        <p:tgtEl>
                                          <p:spTgt spid="176"/>
                                        </p:tgtEl>
                                        <p:attrNameLst>
                                          <p:attrName>ppt_x</p:attrName>
                                        </p:attrNameLst>
                                      </p:cBhvr>
                                      <p:tavLst>
                                        <p:tav tm="0">
                                          <p:val>
                                            <p:strVal val="#ppt_x"/>
                                          </p:val>
                                        </p:tav>
                                        <p:tav tm="100000">
                                          <p:val>
                                            <p:strVal val="#ppt_x"/>
                                          </p:val>
                                        </p:tav>
                                      </p:tavLst>
                                    </p:anim>
                                    <p:anim calcmode="lin" valueType="num">
                                      <p:cBhvr>
                                        <p:cTn id="71" dur="500" fill="hold"/>
                                        <p:tgtEl>
                                          <p:spTgt spid="176"/>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178"/>
                                        </p:tgtEl>
                                        <p:attrNameLst>
                                          <p:attrName>style.visibility</p:attrName>
                                        </p:attrNameLst>
                                      </p:cBhvr>
                                      <p:to>
                                        <p:strVal val="visible"/>
                                      </p:to>
                                    </p:set>
                                    <p:animEffect transition="in" filter="fade">
                                      <p:cBhvr>
                                        <p:cTn id="74" dur="500"/>
                                        <p:tgtEl>
                                          <p:spTgt spid="178"/>
                                        </p:tgtEl>
                                      </p:cBhvr>
                                    </p:animEffect>
                                    <p:anim calcmode="lin" valueType="num">
                                      <p:cBhvr>
                                        <p:cTn id="75" dur="500" fill="hold"/>
                                        <p:tgtEl>
                                          <p:spTgt spid="178"/>
                                        </p:tgtEl>
                                        <p:attrNameLst>
                                          <p:attrName>ppt_x</p:attrName>
                                        </p:attrNameLst>
                                      </p:cBhvr>
                                      <p:tavLst>
                                        <p:tav tm="0">
                                          <p:val>
                                            <p:strVal val="#ppt_x"/>
                                          </p:val>
                                        </p:tav>
                                        <p:tav tm="100000">
                                          <p:val>
                                            <p:strVal val="#ppt_x"/>
                                          </p:val>
                                        </p:tav>
                                      </p:tavLst>
                                    </p:anim>
                                    <p:anim calcmode="lin" valueType="num">
                                      <p:cBhvr>
                                        <p:cTn id="76" dur="500" fill="hold"/>
                                        <p:tgtEl>
                                          <p:spTgt spid="178"/>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180"/>
                                        </p:tgtEl>
                                        <p:attrNameLst>
                                          <p:attrName>style.visibility</p:attrName>
                                        </p:attrNameLst>
                                      </p:cBhvr>
                                      <p:to>
                                        <p:strVal val="visible"/>
                                      </p:to>
                                    </p:set>
                                    <p:animEffect transition="in" filter="fade">
                                      <p:cBhvr>
                                        <p:cTn id="79" dur="500"/>
                                        <p:tgtEl>
                                          <p:spTgt spid="180"/>
                                        </p:tgtEl>
                                      </p:cBhvr>
                                    </p:animEffect>
                                    <p:anim calcmode="lin" valueType="num">
                                      <p:cBhvr>
                                        <p:cTn id="80" dur="500" fill="hold"/>
                                        <p:tgtEl>
                                          <p:spTgt spid="180"/>
                                        </p:tgtEl>
                                        <p:attrNameLst>
                                          <p:attrName>ppt_x</p:attrName>
                                        </p:attrNameLst>
                                      </p:cBhvr>
                                      <p:tavLst>
                                        <p:tav tm="0">
                                          <p:val>
                                            <p:strVal val="#ppt_x"/>
                                          </p:val>
                                        </p:tav>
                                        <p:tav tm="100000">
                                          <p:val>
                                            <p:strVal val="#ppt_x"/>
                                          </p:val>
                                        </p:tav>
                                      </p:tavLst>
                                    </p:anim>
                                    <p:anim calcmode="lin" valueType="num">
                                      <p:cBhvr>
                                        <p:cTn id="81" dur="500" fill="hold"/>
                                        <p:tgtEl>
                                          <p:spTgt spid="180"/>
                                        </p:tgtEl>
                                        <p:attrNameLst>
                                          <p:attrName>ppt_y</p:attrName>
                                        </p:attrNameLst>
                                      </p:cBhvr>
                                      <p:tavLst>
                                        <p:tav tm="0">
                                          <p:val>
                                            <p:strVal val="#ppt_y+.1"/>
                                          </p:val>
                                        </p:tav>
                                        <p:tav tm="100000">
                                          <p:val>
                                            <p:strVal val="#ppt_y"/>
                                          </p:val>
                                        </p:tav>
                                      </p:tavLst>
                                    </p:anim>
                                  </p:childTnLst>
                                </p:cTn>
                              </p:par>
                            </p:childTnLst>
                          </p:cTn>
                        </p:par>
                        <p:par>
                          <p:cTn id="82" fill="hold">
                            <p:stCondLst>
                              <p:cond delay="2600"/>
                            </p:stCondLst>
                            <p:childTnLst>
                              <p:par>
                                <p:cTn id="83" presetID="14" presetClass="entr" presetSubtype="10" fill="hold" grpId="0" nodeType="afterEffect">
                                  <p:stCondLst>
                                    <p:cond delay="0"/>
                                  </p:stCondLst>
                                  <p:childTnLst>
                                    <p:set>
                                      <p:cBhvr>
                                        <p:cTn id="84" dur="1" fill="hold">
                                          <p:stCondLst>
                                            <p:cond delay="0"/>
                                          </p:stCondLst>
                                        </p:cTn>
                                        <p:tgtEl>
                                          <p:spTgt spid="153"/>
                                        </p:tgtEl>
                                        <p:attrNameLst>
                                          <p:attrName>style.visibility</p:attrName>
                                        </p:attrNameLst>
                                      </p:cBhvr>
                                      <p:to>
                                        <p:strVal val="visible"/>
                                      </p:to>
                                    </p:set>
                                    <p:animEffect transition="in" filter="randombar(horizontal)">
                                      <p:cBhvr>
                                        <p:cTn id="85" dur="500"/>
                                        <p:tgtEl>
                                          <p:spTgt spid="153"/>
                                        </p:tgtEl>
                                      </p:cBhvr>
                                    </p:animEffect>
                                  </p:childTnLst>
                                </p:cTn>
                              </p:par>
                              <p:par>
                                <p:cTn id="86" presetID="14" presetClass="entr" presetSubtype="10" fill="hold" grpId="0" nodeType="withEffect">
                                  <p:stCondLst>
                                    <p:cond delay="0"/>
                                  </p:stCondLst>
                                  <p:childTnLst>
                                    <p:set>
                                      <p:cBhvr>
                                        <p:cTn id="87" dur="1" fill="hold">
                                          <p:stCondLst>
                                            <p:cond delay="0"/>
                                          </p:stCondLst>
                                        </p:cTn>
                                        <p:tgtEl>
                                          <p:spTgt spid="175"/>
                                        </p:tgtEl>
                                        <p:attrNameLst>
                                          <p:attrName>style.visibility</p:attrName>
                                        </p:attrNameLst>
                                      </p:cBhvr>
                                      <p:to>
                                        <p:strVal val="visible"/>
                                      </p:to>
                                    </p:set>
                                    <p:animEffect transition="in" filter="randombar(horizontal)">
                                      <p:cBhvr>
                                        <p:cTn id="88" dur="500"/>
                                        <p:tgtEl>
                                          <p:spTgt spid="175"/>
                                        </p:tgtEl>
                                      </p:cBhvr>
                                    </p:animEffect>
                                  </p:childTnLst>
                                </p:cTn>
                              </p:par>
                              <p:par>
                                <p:cTn id="89" presetID="14" presetClass="entr" presetSubtype="10" fill="hold" grpId="0" nodeType="withEffect">
                                  <p:stCondLst>
                                    <p:cond delay="0"/>
                                  </p:stCondLst>
                                  <p:childTnLst>
                                    <p:set>
                                      <p:cBhvr>
                                        <p:cTn id="90" dur="1" fill="hold">
                                          <p:stCondLst>
                                            <p:cond delay="0"/>
                                          </p:stCondLst>
                                        </p:cTn>
                                        <p:tgtEl>
                                          <p:spTgt spid="177"/>
                                        </p:tgtEl>
                                        <p:attrNameLst>
                                          <p:attrName>style.visibility</p:attrName>
                                        </p:attrNameLst>
                                      </p:cBhvr>
                                      <p:to>
                                        <p:strVal val="visible"/>
                                      </p:to>
                                    </p:set>
                                    <p:animEffect transition="in" filter="randombar(horizontal)">
                                      <p:cBhvr>
                                        <p:cTn id="91" dur="500"/>
                                        <p:tgtEl>
                                          <p:spTgt spid="177"/>
                                        </p:tgtEl>
                                      </p:cBhvr>
                                    </p:animEffect>
                                  </p:childTnLst>
                                </p:cTn>
                              </p:par>
                              <p:par>
                                <p:cTn id="92" presetID="14" presetClass="entr" presetSubtype="10" fill="hold" grpId="0" nodeType="withEffect">
                                  <p:stCondLst>
                                    <p:cond delay="0"/>
                                  </p:stCondLst>
                                  <p:childTnLst>
                                    <p:set>
                                      <p:cBhvr>
                                        <p:cTn id="93" dur="1" fill="hold">
                                          <p:stCondLst>
                                            <p:cond delay="0"/>
                                          </p:stCondLst>
                                        </p:cTn>
                                        <p:tgtEl>
                                          <p:spTgt spid="179"/>
                                        </p:tgtEl>
                                        <p:attrNameLst>
                                          <p:attrName>style.visibility</p:attrName>
                                        </p:attrNameLst>
                                      </p:cBhvr>
                                      <p:to>
                                        <p:strVal val="visible"/>
                                      </p:to>
                                    </p:set>
                                    <p:animEffect transition="in" filter="randombar(horizontal)">
                                      <p:cBhvr>
                                        <p:cTn id="94" dur="500"/>
                                        <p:tgtEl>
                                          <p:spTgt spid="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6" grpId="0" animBg="1"/>
      <p:bldP spid="87" grpId="0" animBg="1"/>
      <p:bldP spid="88" grpId="0" animBg="1"/>
      <p:bldP spid="150" grpId="0" animBg="1"/>
      <p:bldP spid="151" grpId="0"/>
      <p:bldP spid="152" grpId="0"/>
      <p:bldP spid="153" grpId="0"/>
      <p:bldP spid="174" grpId="0"/>
      <p:bldP spid="175" grpId="0"/>
      <p:bldP spid="176" grpId="0"/>
      <p:bldP spid="177" grpId="0"/>
      <p:bldP spid="178" grpId="0"/>
      <p:bldP spid="179" grpId="0"/>
      <p:bldP spid="180" grpId="0"/>
      <p:bldP spid="5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PT544"/>
</p:tagLst>
</file>

<file path=ppt/tags/tag2.xml><?xml version="1.0" encoding="utf-8"?>
<p:tagLst xmlns:a="http://schemas.openxmlformats.org/drawingml/2006/main" xmlns:r="http://schemas.openxmlformats.org/officeDocument/2006/relationships" xmlns:p="http://schemas.openxmlformats.org/presentationml/2006/main">
  <p:tag name="TIMING" val="|0.5"/>
</p:tagLst>
</file>

<file path=ppt/tags/tag3.xml><?xml version="1.0" encoding="utf-8"?>
<p:tagLst xmlns:a="http://schemas.openxmlformats.org/drawingml/2006/main" xmlns:r="http://schemas.openxmlformats.org/officeDocument/2006/relationships" xmlns:p="http://schemas.openxmlformats.org/presentationml/2006/main">
  <p:tag name="TIMING" val="|0.5"/>
</p:tagLst>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_Default Design">
  <a:themeElements>
    <a:clrScheme name="3_Default Design 2">
      <a:dk1>
        <a:srgbClr val="000000"/>
      </a:dk1>
      <a:lt1>
        <a:srgbClr val="FFFFFF"/>
      </a:lt1>
      <a:dk2>
        <a:srgbClr val="AFE91F"/>
      </a:dk2>
      <a:lt2>
        <a:srgbClr val="B2B2B2"/>
      </a:lt2>
      <a:accent1>
        <a:srgbClr val="70D34D"/>
      </a:accent1>
      <a:accent2>
        <a:srgbClr val="4192DB"/>
      </a:accent2>
      <a:accent3>
        <a:srgbClr val="FFFFFF"/>
      </a:accent3>
      <a:accent4>
        <a:srgbClr val="000000"/>
      </a:accent4>
      <a:accent5>
        <a:srgbClr val="BBE6B2"/>
      </a:accent5>
      <a:accent6>
        <a:srgbClr val="3A84C6"/>
      </a:accent6>
      <a:hlink>
        <a:srgbClr val="EC7A24"/>
      </a:hlink>
      <a:folHlink>
        <a:srgbClr val="AB6CCE"/>
      </a:folHlink>
    </a:clrScheme>
    <a:fontScheme name="3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3_Default Design 1">
        <a:dk1>
          <a:srgbClr val="000000"/>
        </a:dk1>
        <a:lt1>
          <a:srgbClr val="FFFFFF"/>
        </a:lt1>
        <a:dk2>
          <a:srgbClr val="FDD903"/>
        </a:dk2>
        <a:lt2>
          <a:srgbClr val="B2B2B2"/>
        </a:lt2>
        <a:accent1>
          <a:srgbClr val="FF9900"/>
        </a:accent1>
        <a:accent2>
          <a:srgbClr val="76C73F"/>
        </a:accent2>
        <a:accent3>
          <a:srgbClr val="FFFFFF"/>
        </a:accent3>
        <a:accent4>
          <a:srgbClr val="000000"/>
        </a:accent4>
        <a:accent5>
          <a:srgbClr val="FFCAAA"/>
        </a:accent5>
        <a:accent6>
          <a:srgbClr val="6AB438"/>
        </a:accent6>
        <a:hlink>
          <a:srgbClr val="E2507A"/>
        </a:hlink>
        <a:folHlink>
          <a:srgbClr val="5ACAAF"/>
        </a:folHlink>
      </a:clrScheme>
      <a:clrMap bg1="lt1" tx1="dk1" bg2="lt2" tx2="dk2" accent1="accent1" accent2="accent2" accent3="accent3" accent4="accent4" accent5="accent5" accent6="accent6" hlink="hlink" folHlink="folHlink"/>
    </a:extraClrScheme>
    <a:extraClrScheme>
      <a:clrScheme name="3_Default Design 2">
        <a:dk1>
          <a:srgbClr val="000000"/>
        </a:dk1>
        <a:lt1>
          <a:srgbClr val="FFFFFF"/>
        </a:lt1>
        <a:dk2>
          <a:srgbClr val="AFE91F"/>
        </a:dk2>
        <a:lt2>
          <a:srgbClr val="B2B2B2"/>
        </a:lt2>
        <a:accent1>
          <a:srgbClr val="70D34D"/>
        </a:accent1>
        <a:accent2>
          <a:srgbClr val="4192DB"/>
        </a:accent2>
        <a:accent3>
          <a:srgbClr val="FFFFFF"/>
        </a:accent3>
        <a:accent4>
          <a:srgbClr val="000000"/>
        </a:accent4>
        <a:accent5>
          <a:srgbClr val="BBE6B2"/>
        </a:accent5>
        <a:accent6>
          <a:srgbClr val="3A84C6"/>
        </a:accent6>
        <a:hlink>
          <a:srgbClr val="EC7A24"/>
        </a:hlink>
        <a:folHlink>
          <a:srgbClr val="AB6CCE"/>
        </a:folHlink>
      </a:clrScheme>
      <a:clrMap bg1="lt1" tx1="dk1" bg2="lt2" tx2="dk2" accent1="accent1" accent2="accent2" accent3="accent3" accent4="accent4" accent5="accent5" accent6="accent6" hlink="hlink" folHlink="folHlink"/>
    </a:extraClrScheme>
    <a:extraClrScheme>
      <a:clrScheme name="3_Default Design 3">
        <a:dk1>
          <a:srgbClr val="000000"/>
        </a:dk1>
        <a:lt1>
          <a:srgbClr val="FFFFFF"/>
        </a:lt1>
        <a:dk2>
          <a:srgbClr val="72D3F6"/>
        </a:dk2>
        <a:lt2>
          <a:srgbClr val="B2B2B2"/>
        </a:lt2>
        <a:accent1>
          <a:srgbClr val="51A0E1"/>
        </a:accent1>
        <a:accent2>
          <a:srgbClr val="7FCD53"/>
        </a:accent2>
        <a:accent3>
          <a:srgbClr val="FFFFFF"/>
        </a:accent3>
        <a:accent4>
          <a:srgbClr val="000000"/>
        </a:accent4>
        <a:accent5>
          <a:srgbClr val="B3CDEE"/>
        </a:accent5>
        <a:accent6>
          <a:srgbClr val="72BA4A"/>
        </a:accent6>
        <a:hlink>
          <a:srgbClr val="CB518E"/>
        </a:hlink>
        <a:folHlink>
          <a:srgbClr val="DB862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TotalTime>
  <Words>2055</Words>
  <PresentationFormat>全屏显示(16:9)</PresentationFormat>
  <Paragraphs>408</Paragraphs>
  <Slides>28</Slides>
  <Notes>28</Notes>
  <HiddenSlides>0</HiddenSlides>
  <MMClips>1</MMClips>
  <ScaleCrop>false</ScaleCrop>
  <HeadingPairs>
    <vt:vector size="8" baseType="variant">
      <vt:variant>
        <vt:lpstr>已用的字体</vt:lpstr>
      </vt:variant>
      <vt:variant>
        <vt:i4>7</vt:i4>
      </vt:variant>
      <vt:variant>
        <vt:lpstr>主题</vt:lpstr>
      </vt:variant>
      <vt:variant>
        <vt:i4>2</vt:i4>
      </vt:variant>
      <vt:variant>
        <vt:lpstr>幻灯片标题</vt:lpstr>
      </vt:variant>
      <vt:variant>
        <vt:i4>28</vt:i4>
      </vt:variant>
      <vt:variant>
        <vt:lpstr>自定义放映</vt:lpstr>
      </vt:variant>
      <vt:variant>
        <vt:i4>1</vt:i4>
      </vt:variant>
    </vt:vector>
  </HeadingPairs>
  <TitlesOfParts>
    <vt:vector size="38" baseType="lpstr">
      <vt:lpstr>方正黑体简体</vt:lpstr>
      <vt:lpstr>黑体</vt:lpstr>
      <vt:lpstr>华文黑体</vt:lpstr>
      <vt:lpstr>宋体</vt:lpstr>
      <vt:lpstr>微软雅黑</vt:lpstr>
      <vt:lpstr>Arial</vt:lpstr>
      <vt:lpstr>Calibri</vt:lpstr>
      <vt:lpstr>3_Default Design</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自定义放映 1</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Printed>2411-12-30T00:00:00Z</cp:lastPrinted>
  <dcterms:created xsi:type="dcterms:W3CDTF">2008-02-28T09:07:00Z</dcterms:created>
  <dcterms:modified xsi:type="dcterms:W3CDTF">2017-07-11T07:05:06Z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