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14.xml" ContentType="application/vnd.openxmlformats-officedocument.themeOverride+xml"/>
  <Override PartName="/ppt/notesSlides/notesSlide16.xml" ContentType="application/vnd.openxmlformats-officedocument.presentationml.notesSlide+xml"/>
  <Override PartName="/ppt/theme/themeOverride15.xml" ContentType="application/vnd.openxmlformats-officedocument.themeOverride+xml"/>
  <Override PartName="/ppt/notesSlides/notesSlide17.xml" ContentType="application/vnd.openxmlformats-officedocument.presentationml.notesSlide+xml"/>
  <Override PartName="/ppt/theme/themeOverride16.xml" ContentType="application/vnd.openxmlformats-officedocument.themeOverride+xml"/>
  <Override PartName="/ppt/tags/tag1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heme/themeOverride17.xml" ContentType="application/vnd.openxmlformats-officedocument.themeOverride+xml"/>
  <Override PartName="/ppt/notesSlides/notesSlide20.xml" ContentType="application/vnd.openxmlformats-officedocument.presentationml.notesSlide+xml"/>
  <Override PartName="/ppt/theme/themeOverride18.xml" ContentType="application/vnd.openxmlformats-officedocument.themeOverride+xml"/>
  <Override PartName="/ppt/notesSlides/notesSlide21.xml" ContentType="application/vnd.openxmlformats-officedocument.presentationml.notesSlide+xml"/>
  <Override PartName="/ppt/theme/themeOverride19.xml" ContentType="application/vnd.openxmlformats-officedocument.themeOverride+xml"/>
  <Override PartName="/ppt/notesSlides/notesSlide22.xml" ContentType="application/vnd.openxmlformats-officedocument.presentationml.notesSlide+xml"/>
  <Override PartName="/ppt/theme/themeOverride20.xml" ContentType="application/vnd.openxmlformats-officedocument.themeOverride+xml"/>
  <Override PartName="/ppt/notesSlides/notesSlide23.xml" ContentType="application/vnd.openxmlformats-officedocument.presentationml.notesSlide+xml"/>
  <Override PartName="/ppt/theme/themeOverride21.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28"/>
  </p:notesMasterIdLst>
  <p:sldIdLst>
    <p:sldId id="257" r:id="rId3"/>
    <p:sldId id="259" r:id="rId4"/>
    <p:sldId id="260" r:id="rId5"/>
    <p:sldId id="262" r:id="rId6"/>
    <p:sldId id="263" r:id="rId7"/>
    <p:sldId id="264" r:id="rId8"/>
    <p:sldId id="265" r:id="rId9"/>
    <p:sldId id="266" r:id="rId10"/>
    <p:sldId id="267" r:id="rId11"/>
    <p:sldId id="268" r:id="rId12"/>
    <p:sldId id="289" r:id="rId13"/>
    <p:sldId id="269" r:id="rId14"/>
    <p:sldId id="270" r:id="rId15"/>
    <p:sldId id="271" r:id="rId16"/>
    <p:sldId id="290" r:id="rId17"/>
    <p:sldId id="274" r:id="rId18"/>
    <p:sldId id="280" r:id="rId19"/>
    <p:sldId id="281" r:id="rId20"/>
    <p:sldId id="291" r:id="rId21"/>
    <p:sldId id="282" r:id="rId22"/>
    <p:sldId id="285" r:id="rId23"/>
    <p:sldId id="286" r:id="rId24"/>
    <p:sldId id="287" r:id="rId25"/>
    <p:sldId id="288" r:id="rId26"/>
    <p:sldId id="292" r:id="rId27"/>
  </p:sldIdLst>
  <p:sldSz cx="12192000" cy="6858000"/>
  <p:notesSz cx="7104063" cy="10234613"/>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6" d="100"/>
          <a:sy n="86" d="100"/>
        </p:scale>
        <p:origin x="19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B458519E-BEDF-41B0-998E-8AFA3AE5A34F}" type="datetimeFigureOut">
              <a:rPr lang="zh-CN" altLang="en-US" smtClean="0"/>
              <a:t>2019/5/3</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7D4A65AE-5A42-46FD-B015-2D5F4FB58A09}" type="slidenum">
              <a:rPr lang="zh-CN" altLang="en-US" smtClean="0"/>
              <a:t>‹#›</a:t>
            </a:fld>
            <a:endParaRPr lang="zh-CN" altLang="en-US"/>
          </a:p>
        </p:txBody>
      </p:sp>
    </p:spTree>
    <p:extLst>
      <p:ext uri="{BB962C8B-B14F-4D97-AF65-F5344CB8AC3E}">
        <p14:creationId xmlns:p14="http://schemas.microsoft.com/office/powerpoint/2010/main" val="3678405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4A65AE-5A42-46FD-B015-2D5F4FB58A09}" type="slidenum">
              <a:rPr lang="zh-CN" altLang="en-US" smtClean="0"/>
              <a:t>1</a:t>
            </a:fld>
            <a:endParaRPr lang="zh-CN" altLang="en-US"/>
          </a:p>
        </p:txBody>
      </p:sp>
    </p:spTree>
    <p:extLst>
      <p:ext uri="{BB962C8B-B14F-4D97-AF65-F5344CB8AC3E}">
        <p14:creationId xmlns:p14="http://schemas.microsoft.com/office/powerpoint/2010/main" val="39427222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10</a:t>
            </a:fld>
            <a:endParaRPr lang="zh-CN" altLang="en-US"/>
          </a:p>
        </p:txBody>
      </p:sp>
    </p:spTree>
    <p:extLst>
      <p:ext uri="{BB962C8B-B14F-4D97-AF65-F5344CB8AC3E}">
        <p14:creationId xmlns:p14="http://schemas.microsoft.com/office/powerpoint/2010/main" val="1499153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4A65AE-5A42-46FD-B015-2D5F4FB58A09}" type="slidenum">
              <a:rPr lang="zh-CN" altLang="en-US" smtClean="0"/>
              <a:t>11</a:t>
            </a:fld>
            <a:endParaRPr lang="zh-CN" altLang="en-US"/>
          </a:p>
        </p:txBody>
      </p:sp>
    </p:spTree>
    <p:extLst>
      <p:ext uri="{BB962C8B-B14F-4D97-AF65-F5344CB8AC3E}">
        <p14:creationId xmlns:p14="http://schemas.microsoft.com/office/powerpoint/2010/main" val="29702862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12</a:t>
            </a:fld>
            <a:endParaRPr lang="zh-CN" altLang="en-US"/>
          </a:p>
        </p:txBody>
      </p:sp>
    </p:spTree>
    <p:extLst>
      <p:ext uri="{BB962C8B-B14F-4D97-AF65-F5344CB8AC3E}">
        <p14:creationId xmlns:p14="http://schemas.microsoft.com/office/powerpoint/2010/main" val="3263247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2020DF-609D-469D-AA65-D123F325B72B}" type="slidenum">
              <a:rPr lang="zh-CN" altLang="en-US" smtClean="0"/>
              <a:pPr/>
              <a:t>13</a:t>
            </a:fld>
            <a:endParaRPr lang="zh-CN" altLang="en-US"/>
          </a:p>
        </p:txBody>
      </p:sp>
    </p:spTree>
    <p:extLst>
      <p:ext uri="{BB962C8B-B14F-4D97-AF65-F5344CB8AC3E}">
        <p14:creationId xmlns:p14="http://schemas.microsoft.com/office/powerpoint/2010/main" val="30834132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8393266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4A65AE-5A42-46FD-B015-2D5F4FB58A09}" type="slidenum">
              <a:rPr lang="zh-CN" altLang="en-US" smtClean="0"/>
              <a:t>15</a:t>
            </a:fld>
            <a:endParaRPr lang="zh-CN" altLang="en-US"/>
          </a:p>
        </p:txBody>
      </p:sp>
    </p:spTree>
    <p:extLst>
      <p:ext uri="{BB962C8B-B14F-4D97-AF65-F5344CB8AC3E}">
        <p14:creationId xmlns:p14="http://schemas.microsoft.com/office/powerpoint/2010/main" val="11872846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4A65AE-5A42-46FD-B015-2D5F4FB58A09}" type="slidenum">
              <a:rPr lang="zh-CN" altLang="en-US" smtClean="0"/>
              <a:t>16</a:t>
            </a:fld>
            <a:endParaRPr lang="zh-CN" altLang="en-US"/>
          </a:p>
        </p:txBody>
      </p:sp>
    </p:spTree>
    <p:extLst>
      <p:ext uri="{BB962C8B-B14F-4D97-AF65-F5344CB8AC3E}">
        <p14:creationId xmlns:p14="http://schemas.microsoft.com/office/powerpoint/2010/main" val="10608833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FFE4F62-605D-4A72-9B78-2AF5B0B98AE9}" type="slidenum">
              <a:rPr lang="zh-CN" altLang="en-US" smtClean="0"/>
              <a:pPr/>
              <a:t>17</a:t>
            </a:fld>
            <a:endParaRPr lang="zh-CN" altLang="en-US"/>
          </a:p>
        </p:txBody>
      </p:sp>
    </p:spTree>
    <p:extLst>
      <p:ext uri="{BB962C8B-B14F-4D97-AF65-F5344CB8AC3E}">
        <p14:creationId xmlns:p14="http://schemas.microsoft.com/office/powerpoint/2010/main" val="9526466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solidFill>
                  <a:prstClr val="black"/>
                </a:solidFill>
              </a:rPr>
              <a:pPr>
                <a:defRPr/>
              </a:pPr>
              <a:t>18</a:t>
            </a:fld>
            <a:endParaRPr lang="zh-CN" altLang="en-US">
              <a:solidFill>
                <a:prstClr val="black"/>
              </a:solidFill>
            </a:endParaRPr>
          </a:p>
        </p:txBody>
      </p:sp>
    </p:spTree>
    <p:extLst>
      <p:ext uri="{BB962C8B-B14F-4D97-AF65-F5344CB8AC3E}">
        <p14:creationId xmlns:p14="http://schemas.microsoft.com/office/powerpoint/2010/main" val="26408385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4A65AE-5A42-46FD-B015-2D5F4FB58A09}" type="slidenum">
              <a:rPr lang="zh-CN" altLang="en-US" smtClean="0"/>
              <a:t>19</a:t>
            </a:fld>
            <a:endParaRPr lang="zh-CN" altLang="en-US"/>
          </a:p>
        </p:txBody>
      </p:sp>
    </p:spTree>
    <p:extLst>
      <p:ext uri="{BB962C8B-B14F-4D97-AF65-F5344CB8AC3E}">
        <p14:creationId xmlns:p14="http://schemas.microsoft.com/office/powerpoint/2010/main" val="2669447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4A65AE-5A42-46FD-B015-2D5F4FB58A09}" type="slidenum">
              <a:rPr lang="zh-CN" altLang="en-US" smtClean="0"/>
              <a:t>2</a:t>
            </a:fld>
            <a:endParaRPr lang="zh-CN" altLang="en-US"/>
          </a:p>
        </p:txBody>
      </p:sp>
    </p:spTree>
    <p:extLst>
      <p:ext uri="{BB962C8B-B14F-4D97-AF65-F5344CB8AC3E}">
        <p14:creationId xmlns:p14="http://schemas.microsoft.com/office/powerpoint/2010/main" val="35922664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20</a:t>
            </a:fld>
            <a:endParaRPr lang="zh-CN" altLang="en-US"/>
          </a:p>
        </p:txBody>
      </p:sp>
    </p:spTree>
    <p:extLst>
      <p:ext uri="{BB962C8B-B14F-4D97-AF65-F5344CB8AC3E}">
        <p14:creationId xmlns:p14="http://schemas.microsoft.com/office/powerpoint/2010/main" val="119383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pPr/>
              <a:t>21</a:t>
            </a:fld>
            <a:endParaRPr lang="id-ID"/>
          </a:p>
        </p:txBody>
      </p:sp>
    </p:spTree>
    <p:extLst>
      <p:ext uri="{BB962C8B-B14F-4D97-AF65-F5344CB8AC3E}">
        <p14:creationId xmlns:p14="http://schemas.microsoft.com/office/powerpoint/2010/main" val="8653783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22</a:t>
            </a:fld>
            <a:endParaRPr lang="zh-CN" altLang="en-US"/>
          </a:p>
        </p:txBody>
      </p:sp>
    </p:spTree>
    <p:extLst>
      <p:ext uri="{BB962C8B-B14F-4D97-AF65-F5344CB8AC3E}">
        <p14:creationId xmlns:p14="http://schemas.microsoft.com/office/powerpoint/2010/main" val="3936376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23322666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24</a:t>
            </a:fld>
            <a:endParaRPr lang="zh-CN" altLang="en-US"/>
          </a:p>
        </p:txBody>
      </p:sp>
    </p:spTree>
    <p:extLst>
      <p:ext uri="{BB962C8B-B14F-4D97-AF65-F5344CB8AC3E}">
        <p14:creationId xmlns:p14="http://schemas.microsoft.com/office/powerpoint/2010/main" val="38392671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4A65AE-5A42-46FD-B015-2D5F4FB58A09}" type="slidenum">
              <a:rPr lang="zh-CN" altLang="en-US" smtClean="0"/>
              <a:t>25</a:t>
            </a:fld>
            <a:endParaRPr lang="zh-CN" altLang="en-US"/>
          </a:p>
        </p:txBody>
      </p:sp>
    </p:spTree>
    <p:extLst>
      <p:ext uri="{BB962C8B-B14F-4D97-AF65-F5344CB8AC3E}">
        <p14:creationId xmlns:p14="http://schemas.microsoft.com/office/powerpoint/2010/main" val="3836890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4A65AE-5A42-46FD-B015-2D5F4FB58A09}" type="slidenum">
              <a:rPr lang="zh-CN" altLang="en-US" smtClean="0"/>
              <a:t>3</a:t>
            </a:fld>
            <a:endParaRPr lang="zh-CN" altLang="en-US"/>
          </a:p>
        </p:txBody>
      </p:sp>
    </p:spTree>
    <p:extLst>
      <p:ext uri="{BB962C8B-B14F-4D97-AF65-F5344CB8AC3E}">
        <p14:creationId xmlns:p14="http://schemas.microsoft.com/office/powerpoint/2010/main" val="4045457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4</a:t>
            </a:fld>
            <a:endParaRPr lang="zh-CN" altLang="en-US"/>
          </a:p>
        </p:txBody>
      </p:sp>
    </p:spTree>
    <p:extLst>
      <p:ext uri="{BB962C8B-B14F-4D97-AF65-F5344CB8AC3E}">
        <p14:creationId xmlns:p14="http://schemas.microsoft.com/office/powerpoint/2010/main" val="4272244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D8ACD6-B84E-46E9-AEC8-A46527A8B4DC}" type="slidenum">
              <a:rPr lang="zh-CN" altLang="en-US" smtClean="0"/>
              <a:t>5</a:t>
            </a:fld>
            <a:endParaRPr lang="zh-CN" altLang="en-US"/>
          </a:p>
        </p:txBody>
      </p:sp>
    </p:spTree>
    <p:extLst>
      <p:ext uri="{BB962C8B-B14F-4D97-AF65-F5344CB8AC3E}">
        <p14:creationId xmlns:p14="http://schemas.microsoft.com/office/powerpoint/2010/main" val="2608272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6</a:t>
            </a:fld>
            <a:endParaRPr lang="zh-CN" altLang="en-US"/>
          </a:p>
        </p:txBody>
      </p:sp>
    </p:spTree>
    <p:extLst>
      <p:ext uri="{BB962C8B-B14F-4D97-AF65-F5344CB8AC3E}">
        <p14:creationId xmlns:p14="http://schemas.microsoft.com/office/powerpoint/2010/main" val="3621360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7</a:t>
            </a:fld>
            <a:endParaRPr lang="zh-CN" altLang="en-US"/>
          </a:p>
        </p:txBody>
      </p:sp>
    </p:spTree>
    <p:extLst>
      <p:ext uri="{BB962C8B-B14F-4D97-AF65-F5344CB8AC3E}">
        <p14:creationId xmlns:p14="http://schemas.microsoft.com/office/powerpoint/2010/main" val="3250105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35C7C7-FCC0-473E-8738-608D4B0E5BD2}" type="slidenum">
              <a:rPr lang="zh-CN" altLang="en-US" smtClean="0"/>
              <a:pPr/>
              <a:t>8</a:t>
            </a:fld>
            <a:endParaRPr lang="zh-CN" altLang="en-US"/>
          </a:p>
        </p:txBody>
      </p:sp>
    </p:spTree>
    <p:extLst>
      <p:ext uri="{BB962C8B-B14F-4D97-AF65-F5344CB8AC3E}">
        <p14:creationId xmlns:p14="http://schemas.microsoft.com/office/powerpoint/2010/main" val="2883689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9</a:t>
            </a:fld>
            <a:endParaRPr lang="zh-CN" altLang="en-US"/>
          </a:p>
        </p:txBody>
      </p:sp>
    </p:spTree>
    <p:extLst>
      <p:ext uri="{BB962C8B-B14F-4D97-AF65-F5344CB8AC3E}">
        <p14:creationId xmlns:p14="http://schemas.microsoft.com/office/powerpoint/2010/main" val="3447638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2019/5/3</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2019/5/3</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2019/5/3</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descr="资源 911"/>
          <p:cNvPicPr>
            <a:picLocks noChangeAspect="1"/>
          </p:cNvPicPr>
          <p:nvPr userDrawn="1"/>
        </p:nvPicPr>
        <p:blipFill>
          <a:blip r:embed="rId3"/>
          <a:stretch>
            <a:fillRect/>
          </a:stretch>
        </p:blipFill>
        <p:spPr>
          <a:xfrm>
            <a:off x="-38735" y="-21590"/>
            <a:ext cx="12284075" cy="6871970"/>
          </a:xfrm>
          <a:prstGeom prst="rect">
            <a:avLst/>
          </a:prstGeom>
        </p:spPr>
      </p:pic>
    </p:spTree>
  </p:cSld>
  <p:clrMap bg1="lt1" tx1="dk1" bg2="lt2" tx2="dk2" accent1="accent1" accent2="accent2" accent3="accent3" accent4="accent4" accent5="accent5" accent6="accent6" hlink="hlink" folHlink="folHlink"/>
  <p:sldLayoutIdLst>
    <p:sldLayoutId id="2147483655" r:id="rId1"/>
  </p:sldLayoutIdLst>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descr="资源 911"/>
          <p:cNvPicPr>
            <a:picLocks noChangeAspect="1"/>
          </p:cNvPicPr>
          <p:nvPr userDrawn="1"/>
        </p:nvPicPr>
        <p:blipFill>
          <a:blip r:embed="rId4"/>
          <a:stretch>
            <a:fillRect/>
          </a:stretch>
        </p:blipFill>
        <p:spPr>
          <a:xfrm>
            <a:off x="-38735" y="-21590"/>
            <a:ext cx="12284075" cy="6871970"/>
          </a:xfrm>
          <a:prstGeom prst="rect">
            <a:avLst/>
          </a:prstGeom>
        </p:spPr>
      </p:pic>
      <p:pic>
        <p:nvPicPr>
          <p:cNvPr id="8" name="图片 7" descr="资源 211"/>
          <p:cNvPicPr>
            <a:picLocks noChangeAspect="1"/>
          </p:cNvPicPr>
          <p:nvPr userDrawn="1"/>
        </p:nvPicPr>
        <p:blipFill>
          <a:blip r:embed="rId5"/>
          <a:stretch>
            <a:fillRect/>
          </a:stretch>
        </p:blipFill>
        <p:spPr>
          <a:xfrm>
            <a:off x="-38735" y="6139180"/>
            <a:ext cx="5198745" cy="711200"/>
          </a:xfrm>
          <a:prstGeom prst="rect">
            <a:avLst/>
          </a:prstGeom>
        </p:spPr>
      </p:pic>
      <p:pic>
        <p:nvPicPr>
          <p:cNvPr id="9" name="图片 8" descr="资源 211"/>
          <p:cNvPicPr>
            <a:picLocks noChangeAspect="1"/>
          </p:cNvPicPr>
          <p:nvPr userDrawn="1"/>
        </p:nvPicPr>
        <p:blipFill>
          <a:blip r:embed="rId5"/>
          <a:stretch>
            <a:fillRect/>
          </a:stretch>
        </p:blipFill>
        <p:spPr>
          <a:xfrm>
            <a:off x="5160010" y="6139180"/>
            <a:ext cx="5198745" cy="711200"/>
          </a:xfrm>
          <a:prstGeom prst="rect">
            <a:avLst/>
          </a:prstGeom>
        </p:spPr>
      </p:pic>
      <p:pic>
        <p:nvPicPr>
          <p:cNvPr id="10" name="图片 9" descr="资源 211"/>
          <p:cNvPicPr>
            <a:picLocks noChangeAspect="1"/>
          </p:cNvPicPr>
          <p:nvPr userDrawn="1"/>
        </p:nvPicPr>
        <p:blipFill>
          <a:blip r:embed="rId5"/>
          <a:srcRect t="-893" r="62795"/>
          <a:stretch>
            <a:fillRect/>
          </a:stretch>
        </p:blipFill>
        <p:spPr>
          <a:xfrm>
            <a:off x="10358755" y="6132830"/>
            <a:ext cx="1934210" cy="717550"/>
          </a:xfrm>
          <a:prstGeom prst="rect">
            <a:avLst/>
          </a:prstGeom>
        </p:spPr>
      </p:pic>
      <p:pic>
        <p:nvPicPr>
          <p:cNvPr id="11" name="图片 10" descr="资源 511"/>
          <p:cNvPicPr>
            <a:picLocks noChangeAspect="1"/>
          </p:cNvPicPr>
          <p:nvPr userDrawn="1"/>
        </p:nvPicPr>
        <p:blipFill>
          <a:blip r:embed="rId6"/>
          <a:stretch>
            <a:fillRect/>
          </a:stretch>
        </p:blipFill>
        <p:spPr>
          <a:xfrm>
            <a:off x="3839845" y="166370"/>
            <a:ext cx="320675" cy="847725"/>
          </a:xfrm>
          <a:prstGeom prst="rect">
            <a:avLst/>
          </a:prstGeom>
        </p:spPr>
      </p:pic>
      <p:sp>
        <p:nvSpPr>
          <p:cNvPr id="82" name="矩形 81"/>
          <p:cNvSpPr/>
          <p:nvPr userDrawn="1"/>
        </p:nvSpPr>
        <p:spPr>
          <a:xfrm>
            <a:off x="4160518" y="316834"/>
            <a:ext cx="5394960" cy="546100"/>
          </a:xfrm>
          <a:prstGeom prst="rect">
            <a:avLst/>
          </a:prstGeom>
        </p:spPr>
        <p:txBody>
          <a:bodyPr wrap="none">
            <a:spAutoFit/>
          </a:bodyPr>
          <a:lstStyle/>
          <a:p>
            <a:r>
              <a:rPr lang="zh-CN" altLang="en-US" sz="2955" spc="1600" dirty="0">
                <a:solidFill>
                  <a:schemeClr val="tx1">
                    <a:lumMod val="65000"/>
                    <a:lumOff val="35000"/>
                  </a:schemeClr>
                </a:solidFill>
                <a:latin typeface="微软雅黑" panose="020B0503020204020204" charset="-122"/>
                <a:ea typeface="微软雅黑" panose="020B0503020204020204" charset="-122"/>
              </a:rPr>
              <a:t>在母版添加标题文字</a:t>
            </a:r>
          </a:p>
        </p:txBody>
      </p:sp>
    </p:spTree>
  </p:cSld>
  <p:clrMap bg1="lt1" tx1="dk1" bg2="lt2" tx2="dk2" accent1="accent1" accent2="accent2" accent3="accent3" accent4="accent4" accent5="accent5" accent6="accent6" hlink="hlink" folHlink="folHlink"/>
  <p:sldLayoutIdLst>
    <p:sldLayoutId id="2147483660" r:id="rId1"/>
    <p:sldLayoutId id="2147483666" r:id="rId2"/>
  </p:sldLayoutIdLst>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hemeOverride" Target="../theme/themeOverride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hemeOverride" Target="../theme/themeOverride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hemeOverride" Target="../theme/themeOverride15.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xml"/><Relationship Id="rId1" Type="http://schemas.openxmlformats.org/officeDocument/2006/relationships/themeOverride" Target="../theme/themeOverride16.xm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7.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1.png"/><Relationship Id="rId2" Type="http://schemas.openxmlformats.org/officeDocument/2006/relationships/tags" Target="../tags/tag2.xml"/><Relationship Id="rId1" Type="http://schemas.openxmlformats.org/officeDocument/2006/relationships/themeOverride" Target="../theme/themeOverride2.xml"/><Relationship Id="rId6" Type="http://schemas.openxmlformats.org/officeDocument/2006/relationships/tags" Target="../tags/tag6.xml"/><Relationship Id="rId11" Type="http://schemas.openxmlformats.org/officeDocument/2006/relationships/notesSlide" Target="../notesSlides/notesSlide2.xml"/><Relationship Id="rId5" Type="http://schemas.openxmlformats.org/officeDocument/2006/relationships/tags" Target="../tags/tag5.xml"/><Relationship Id="rId15" Type="http://schemas.openxmlformats.org/officeDocument/2006/relationships/image" Target="../media/image8.png"/><Relationship Id="rId10" Type="http://schemas.openxmlformats.org/officeDocument/2006/relationships/slideLayout" Target="../slideLayouts/slideLayout1.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slide" Target="slide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hemeOverride" Target="../theme/themeOverride1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hemeOverride" Target="../theme/themeOverride1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hemeOverride" Target="../theme/themeOverride19.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hemeOverride" Target="../theme/themeOverride20.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hemeOverride" Target="../theme/themeOverride21.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3.xml"/><Relationship Id="rId5" Type="http://schemas.openxmlformats.org/officeDocument/2006/relationships/image" Target="../media/image7.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资源 911"/>
          <p:cNvPicPr>
            <a:picLocks noChangeAspect="1"/>
          </p:cNvPicPr>
          <p:nvPr/>
        </p:nvPicPr>
        <p:blipFill>
          <a:blip r:embed="rId4"/>
          <a:stretch>
            <a:fillRect/>
          </a:stretch>
        </p:blipFill>
        <p:spPr>
          <a:xfrm>
            <a:off x="-46355" y="-21590"/>
            <a:ext cx="12284075" cy="6871970"/>
          </a:xfrm>
          <a:prstGeom prst="rect">
            <a:avLst/>
          </a:prstGeom>
        </p:spPr>
      </p:pic>
      <p:pic>
        <p:nvPicPr>
          <p:cNvPr id="4" name="图片 3" descr="资源 811"/>
          <p:cNvPicPr>
            <a:picLocks noChangeAspect="1"/>
          </p:cNvPicPr>
          <p:nvPr/>
        </p:nvPicPr>
        <p:blipFill>
          <a:blip r:embed="rId5"/>
          <a:stretch>
            <a:fillRect/>
          </a:stretch>
        </p:blipFill>
        <p:spPr>
          <a:xfrm>
            <a:off x="-179705" y="-21590"/>
            <a:ext cx="8879205" cy="4168140"/>
          </a:xfrm>
          <a:prstGeom prst="rect">
            <a:avLst/>
          </a:prstGeom>
        </p:spPr>
      </p:pic>
      <p:pic>
        <p:nvPicPr>
          <p:cNvPr id="8" name="图片 7" descr="资源 311"/>
          <p:cNvPicPr>
            <a:picLocks noChangeAspect="1"/>
          </p:cNvPicPr>
          <p:nvPr/>
        </p:nvPicPr>
        <p:blipFill>
          <a:blip r:embed="rId6"/>
          <a:stretch>
            <a:fillRect/>
          </a:stretch>
        </p:blipFill>
        <p:spPr>
          <a:xfrm>
            <a:off x="2768600" y="744220"/>
            <a:ext cx="4792345" cy="1853565"/>
          </a:xfrm>
          <a:prstGeom prst="rect">
            <a:avLst/>
          </a:prstGeom>
        </p:spPr>
      </p:pic>
      <p:pic>
        <p:nvPicPr>
          <p:cNvPr id="11" name="图片 10" descr="资源 611"/>
          <p:cNvPicPr>
            <a:picLocks noChangeAspect="1"/>
          </p:cNvPicPr>
          <p:nvPr/>
        </p:nvPicPr>
        <p:blipFill>
          <a:blip r:embed="rId7"/>
          <a:stretch>
            <a:fillRect/>
          </a:stretch>
        </p:blipFill>
        <p:spPr>
          <a:xfrm>
            <a:off x="-38735" y="2922270"/>
            <a:ext cx="5540375" cy="2301875"/>
          </a:xfrm>
          <a:prstGeom prst="rect">
            <a:avLst/>
          </a:prstGeom>
        </p:spPr>
      </p:pic>
      <p:sp>
        <p:nvSpPr>
          <p:cNvPr id="73" name="矩形 259"/>
          <p:cNvSpPr>
            <a:spLocks noChangeArrowheads="1"/>
          </p:cNvSpPr>
          <p:nvPr/>
        </p:nvSpPr>
        <p:spPr bwMode="auto">
          <a:xfrm>
            <a:off x="4444420" y="3565269"/>
            <a:ext cx="7920880" cy="1015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buFont typeface="Arial" panose="020B0604020202020204" pitchFamily="34" charset="0"/>
              <a:buNone/>
            </a:pPr>
            <a:r>
              <a:rPr lang="zh-CN" altLang="en-US" sz="6600" cap="all" spc="600" dirty="0">
                <a:solidFill>
                  <a:schemeClr val="tx1"/>
                </a:solidFill>
                <a:latin typeface="+mn-lt"/>
                <a:ea typeface="+mn-ea"/>
                <a:cs typeface="+mn-ea"/>
                <a:sym typeface="+mn-lt"/>
              </a:rPr>
              <a:t>音乐教育培训模板</a:t>
            </a:r>
          </a:p>
        </p:txBody>
      </p:sp>
      <p:sp>
        <p:nvSpPr>
          <p:cNvPr id="74" name="原创设计师QQ598969553                 _15"/>
          <p:cNvSpPr/>
          <p:nvPr/>
        </p:nvSpPr>
        <p:spPr>
          <a:xfrm>
            <a:off x="5718666" y="5885123"/>
            <a:ext cx="4605713" cy="354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6406" tIns="48203" rIns="96406" bIns="48203" rtlCol="0" anchor="ctr"/>
          <a:lstStyle/>
          <a:p>
            <a:pPr algn="ctr"/>
            <a:r>
              <a:rPr lang="zh-CN" altLang="en-US" sz="1685" b="1" dirty="0">
                <a:solidFill>
                  <a:schemeClr val="tx1"/>
                </a:solidFill>
                <a:cs typeface="+mn-ea"/>
                <a:sym typeface="+mn-lt"/>
              </a:rPr>
              <a:t>培训师：</a:t>
            </a:r>
            <a:r>
              <a:rPr lang="en-US" altLang="zh-CN" sz="1685" b="1" dirty="0">
                <a:solidFill>
                  <a:schemeClr val="tx1"/>
                </a:solidFill>
                <a:cs typeface="+mn-ea"/>
                <a:sym typeface="+mn-lt"/>
              </a:rPr>
              <a:t>XXX</a:t>
            </a:r>
            <a:r>
              <a:rPr lang="zh-CN" altLang="en-US" sz="1685" b="1" dirty="0">
                <a:solidFill>
                  <a:schemeClr val="tx1"/>
                </a:solidFill>
                <a:cs typeface="+mn-ea"/>
                <a:sym typeface="+mn-lt"/>
              </a:rPr>
              <a:t>       日期：</a:t>
            </a:r>
            <a:r>
              <a:rPr lang="en-US" altLang="zh-CN" sz="1685" b="1" dirty="0">
                <a:solidFill>
                  <a:schemeClr val="tx1"/>
                </a:solidFill>
                <a:cs typeface="+mn-ea"/>
                <a:sym typeface="+mn-lt"/>
              </a:rPr>
              <a:t>2019</a:t>
            </a:r>
            <a:r>
              <a:rPr lang="zh-CN" altLang="en-US" sz="1685" b="1" dirty="0">
                <a:solidFill>
                  <a:schemeClr val="tx1"/>
                </a:solidFill>
                <a:cs typeface="+mn-ea"/>
                <a:sym typeface="+mn-lt"/>
              </a:rPr>
              <a:t>年</a:t>
            </a:r>
            <a:r>
              <a:rPr lang="en-US" altLang="zh-CN" sz="1685" b="1" dirty="0">
                <a:solidFill>
                  <a:schemeClr val="tx1"/>
                </a:solidFill>
                <a:cs typeface="+mn-ea"/>
                <a:sym typeface="+mn-lt"/>
              </a:rPr>
              <a:t>x</a:t>
            </a:r>
            <a:r>
              <a:rPr lang="zh-CN" altLang="en-US" sz="1685" b="1" dirty="0">
                <a:solidFill>
                  <a:schemeClr val="tx1"/>
                </a:solidFill>
                <a:cs typeface="+mn-ea"/>
                <a:sym typeface="+mn-lt"/>
              </a:rPr>
              <a:t>月</a:t>
            </a:r>
            <a:r>
              <a:rPr lang="en-US" altLang="zh-CN" sz="1685" b="1" dirty="0">
                <a:solidFill>
                  <a:schemeClr val="tx1"/>
                </a:solidFill>
                <a:cs typeface="+mn-ea"/>
                <a:sym typeface="+mn-lt"/>
              </a:rPr>
              <a:t>x</a:t>
            </a:r>
            <a:r>
              <a:rPr lang="zh-CN" altLang="en-US" sz="1685" b="1" dirty="0">
                <a:solidFill>
                  <a:schemeClr val="tx1"/>
                </a:solidFill>
                <a:cs typeface="+mn-ea"/>
                <a:sym typeface="+mn-lt"/>
              </a:rPr>
              <a:t>日</a:t>
            </a:r>
          </a:p>
        </p:txBody>
      </p:sp>
      <p:sp>
        <p:nvSpPr>
          <p:cNvPr id="76" name="矩形 259"/>
          <p:cNvSpPr>
            <a:spLocks noChangeArrowheads="1"/>
          </p:cNvSpPr>
          <p:nvPr/>
        </p:nvSpPr>
        <p:spPr bwMode="auto">
          <a:xfrm>
            <a:off x="5247248" y="4590171"/>
            <a:ext cx="7130611"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buNone/>
            </a:pPr>
            <a:r>
              <a:rPr lang="en-US" altLang="zh-CN" sz="2400" cap="all" spc="300" dirty="0">
                <a:solidFill>
                  <a:schemeClr val="tx1"/>
                </a:solidFill>
                <a:latin typeface="+mn-lt"/>
                <a:ea typeface="+mn-ea"/>
                <a:cs typeface="+mn-ea"/>
                <a:sym typeface="+mn-lt"/>
              </a:rPr>
              <a:t>Nothing is worth living for without music. -Nietzschet</a:t>
            </a:r>
          </a:p>
        </p:txBody>
      </p:sp>
      <p:cxnSp>
        <p:nvCxnSpPr>
          <p:cNvPr id="78" name="直接连接符 77"/>
          <p:cNvCxnSpPr/>
          <p:nvPr/>
        </p:nvCxnSpPr>
        <p:spPr>
          <a:xfrm flipH="1" flipV="1">
            <a:off x="5360670" y="5537835"/>
            <a:ext cx="5309235" cy="4445"/>
          </a:xfrm>
          <a:prstGeom prst="line">
            <a:avLst/>
          </a:prstGeom>
          <a:ln w="6350">
            <a:solidFill>
              <a:srgbClr val="40404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3"/>
                                        </p:tgtEl>
                                        <p:attrNameLst>
                                          <p:attrName>ppt_y</p:attrName>
                                        </p:attrNameLst>
                                      </p:cBhvr>
                                      <p:tavLst>
                                        <p:tav tm="0">
                                          <p:val>
                                            <p:strVal val="#ppt_y"/>
                                          </p:val>
                                        </p:tav>
                                        <p:tav tm="100000">
                                          <p:val>
                                            <p:strVal val="#ppt_y"/>
                                          </p:val>
                                        </p:tav>
                                      </p:tavLst>
                                    </p:anim>
                                    <p:anim calcmode="lin" valueType="num">
                                      <p:cBhvr>
                                        <p:cTn id="9" dur="500" fill="hold"/>
                                        <p:tgtEl>
                                          <p:spTgt spid="7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3"/>
                                        </p:tgtEl>
                                      </p:cBhvr>
                                    </p:animEffect>
                                  </p:childTnLst>
                                </p:cTn>
                              </p:par>
                            </p:childTnLst>
                          </p:cTn>
                        </p:par>
                        <p:par>
                          <p:cTn id="12" fill="hold">
                            <p:stCondLst>
                              <p:cond delay="8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73"/>
                                        </p:tgtEl>
                                      </p:cBhvr>
                                    </p:animEffect>
                                    <p:animScale>
                                      <p:cBhvr>
                                        <p:cTn id="15" dur="250" autoRev="1" fill="hold"/>
                                        <p:tgtEl>
                                          <p:spTgt spid="73"/>
                                        </p:tgtEl>
                                      </p:cBhvr>
                                      <p:by x="105000" y="105000"/>
                                    </p:animScale>
                                  </p:childTnLst>
                                </p:cTn>
                              </p:par>
                            </p:childTnLst>
                          </p:cTn>
                        </p:par>
                        <p:par>
                          <p:cTn id="16" fill="hold">
                            <p:stCondLst>
                              <p:cond delay="13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76"/>
                                        </p:tgtEl>
                                        <p:attrNameLst>
                                          <p:attrName>style.visibility</p:attrName>
                                        </p:attrNameLst>
                                      </p:cBhvr>
                                      <p:to>
                                        <p:strVal val="visible"/>
                                      </p:to>
                                    </p:set>
                                    <p:anim calcmode="lin" valueType="num">
                                      <p:cBhvr>
                                        <p:cTn id="19" dur="500" fill="hold"/>
                                        <p:tgtEl>
                                          <p:spTgt spid="7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76"/>
                                        </p:tgtEl>
                                        <p:attrNameLst>
                                          <p:attrName>ppt_y</p:attrName>
                                        </p:attrNameLst>
                                      </p:cBhvr>
                                      <p:tavLst>
                                        <p:tav tm="0">
                                          <p:val>
                                            <p:strVal val="#ppt_y"/>
                                          </p:val>
                                        </p:tav>
                                        <p:tav tm="100000">
                                          <p:val>
                                            <p:strVal val="#ppt_y"/>
                                          </p:val>
                                        </p:tav>
                                      </p:tavLst>
                                    </p:anim>
                                    <p:anim calcmode="lin" valueType="num">
                                      <p:cBhvr>
                                        <p:cTn id="21" dur="500" fill="hold"/>
                                        <p:tgtEl>
                                          <p:spTgt spid="7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7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76"/>
                                        </p:tgtEl>
                                      </p:cBhvr>
                                    </p:animEffect>
                                  </p:childTnLst>
                                </p:cTn>
                              </p:par>
                            </p:childTnLst>
                          </p:cTn>
                        </p:par>
                        <p:par>
                          <p:cTn id="24" fill="hold">
                            <p:stCondLst>
                              <p:cond delay="415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76"/>
                                        </p:tgtEl>
                                      </p:cBhvr>
                                    </p:animEffect>
                                    <p:animScale>
                                      <p:cBhvr>
                                        <p:cTn id="27" dur="250" autoRev="1" fill="hold"/>
                                        <p:tgtEl>
                                          <p:spTgt spid="76"/>
                                        </p:tgtEl>
                                      </p:cBhvr>
                                      <p:by x="105000" y="105000"/>
                                    </p:animScale>
                                  </p:childTnLst>
                                </p:cTn>
                              </p:par>
                            </p:childTnLst>
                          </p:cTn>
                        </p:par>
                        <p:par>
                          <p:cTn id="28" fill="hold">
                            <p:stCondLst>
                              <p:cond delay="4650"/>
                            </p:stCondLst>
                            <p:childTnLst>
                              <p:par>
                                <p:cTn id="29" presetID="12" presetClass="entr" presetSubtype="1"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 calcmode="lin" valueType="num">
                                      <p:cBhvr additive="base">
                                        <p:cTn id="31" dur="500"/>
                                        <p:tgtEl>
                                          <p:spTgt spid="74"/>
                                        </p:tgtEl>
                                        <p:attrNameLst>
                                          <p:attrName>ppt_y</p:attrName>
                                        </p:attrNameLst>
                                      </p:cBhvr>
                                      <p:tavLst>
                                        <p:tav tm="0">
                                          <p:val>
                                            <p:strVal val="#ppt_y-#ppt_h*1.125000"/>
                                          </p:val>
                                        </p:tav>
                                        <p:tav tm="100000">
                                          <p:val>
                                            <p:strVal val="#ppt_y"/>
                                          </p:val>
                                        </p:tav>
                                      </p:tavLst>
                                    </p:anim>
                                    <p:animEffect transition="in" filter="wipe(down)">
                                      <p:cBhvr>
                                        <p:cTn id="32" dur="500"/>
                                        <p:tgtEl>
                                          <p:spTgt spid="74"/>
                                        </p:tgtEl>
                                      </p:cBhvr>
                                    </p:animEffect>
                                  </p:childTnLst>
                                </p:cTn>
                              </p:par>
                            </p:childTnLst>
                          </p:cTn>
                        </p:par>
                        <p:par>
                          <p:cTn id="33" fill="hold">
                            <p:stCondLst>
                              <p:cond delay="5150"/>
                            </p:stCondLst>
                            <p:childTnLst>
                              <p:par>
                                <p:cTn id="34" presetID="22" presetClass="entr" presetSubtype="4"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wipe(down)">
                                      <p:cBhvr>
                                        <p:cTn id="36"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3" grpId="1" bldLvl="0" animBg="1"/>
      <p:bldP spid="74" grpId="0" bldLvl="0" animBg="1"/>
      <p:bldP spid="76" grpId="0" bldLvl="0" animBg="1"/>
      <p:bldP spid="76" grpId="1"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1462556" y="1786405"/>
            <a:ext cx="4028664" cy="4027207"/>
            <a:chOff x="1063124" y="1429779"/>
            <a:chExt cx="4513613" cy="4513613"/>
          </a:xfrm>
        </p:grpSpPr>
        <p:sp>
          <p:nvSpPr>
            <p:cNvPr id="25" name="Freeform 8"/>
            <p:cNvSpPr/>
            <p:nvPr/>
          </p:nvSpPr>
          <p:spPr>
            <a:xfrm>
              <a:off x="2067860" y="2434515"/>
              <a:ext cx="2504140" cy="2504140"/>
            </a:xfrm>
            <a:custGeom>
              <a:avLst/>
              <a:gdLst>
                <a:gd name="connsiteX0" fmla="*/ 0 w 2504140"/>
                <a:gd name="connsiteY0" fmla="*/ 1252070 h 2504140"/>
                <a:gd name="connsiteX1" fmla="*/ 1252070 w 2504140"/>
                <a:gd name="connsiteY1" fmla="*/ 0 h 2504140"/>
                <a:gd name="connsiteX2" fmla="*/ 2504140 w 2504140"/>
                <a:gd name="connsiteY2" fmla="*/ 1252070 h 2504140"/>
                <a:gd name="connsiteX3" fmla="*/ 1252070 w 2504140"/>
                <a:gd name="connsiteY3" fmla="*/ 2504140 h 2504140"/>
                <a:gd name="connsiteX4" fmla="*/ 0 w 2504140"/>
                <a:gd name="connsiteY4" fmla="*/ 1252070 h 2504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4140" h="2504140">
                  <a:moveTo>
                    <a:pt x="0" y="1252070"/>
                  </a:moveTo>
                  <a:cubicBezTo>
                    <a:pt x="0" y="560571"/>
                    <a:pt x="560571" y="0"/>
                    <a:pt x="1252070" y="0"/>
                  </a:cubicBezTo>
                  <a:cubicBezTo>
                    <a:pt x="1943569" y="0"/>
                    <a:pt x="2504140" y="560571"/>
                    <a:pt x="2504140" y="1252070"/>
                  </a:cubicBezTo>
                  <a:cubicBezTo>
                    <a:pt x="2504140" y="1943569"/>
                    <a:pt x="1943569" y="2504140"/>
                    <a:pt x="1252070" y="2504140"/>
                  </a:cubicBezTo>
                  <a:cubicBezTo>
                    <a:pt x="560571" y="2504140"/>
                    <a:pt x="0" y="1943569"/>
                    <a:pt x="0" y="1252070"/>
                  </a:cubicBezTo>
                  <a:close/>
                </a:path>
              </a:pathLst>
            </a:custGeom>
            <a:solidFill>
              <a:schemeClr val="accent1"/>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583791" tIns="583791" rIns="583791" bIns="583791" numCol="1" spcCol="1270" anchor="ctr" anchorCtr="0">
              <a:noAutofit/>
            </a:bodyPr>
            <a:lstStyle/>
            <a:p>
              <a:pPr algn="ctr" defTabSz="2489635">
                <a:lnSpc>
                  <a:spcPct val="90000"/>
                </a:lnSpc>
                <a:spcAft>
                  <a:spcPct val="35000"/>
                </a:spcAft>
              </a:pPr>
              <a:endParaRPr lang="en-US" sz="5467" dirty="0">
                <a:cs typeface="+mn-ea"/>
                <a:sym typeface="+mn-lt"/>
              </a:endParaRPr>
            </a:p>
          </p:txBody>
        </p:sp>
        <p:sp>
          <p:nvSpPr>
            <p:cNvPr id="26" name="Freeform 9"/>
            <p:cNvSpPr/>
            <p:nvPr/>
          </p:nvSpPr>
          <p:spPr>
            <a:xfrm>
              <a:off x="2693895" y="1429779"/>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chemeClr val="accent1"/>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91895" tIns="291895" rIns="291895" bIns="291895" numCol="1" spcCol="1270" anchor="ctr" anchorCtr="0">
              <a:noAutofit/>
            </a:bodyPr>
            <a:lstStyle/>
            <a:p>
              <a:pPr algn="ctr" defTabSz="1244818">
                <a:lnSpc>
                  <a:spcPct val="90000"/>
                </a:lnSpc>
                <a:spcAft>
                  <a:spcPct val="35000"/>
                </a:spcAft>
              </a:pPr>
              <a:r>
                <a:rPr lang="zh-CN" altLang="en-US" sz="2400" dirty="0">
                  <a:solidFill>
                    <a:schemeClr val="bg1"/>
                  </a:solidFill>
                  <a:cs typeface="+mn-ea"/>
                  <a:sym typeface="+mn-lt"/>
                </a:rPr>
                <a:t>标题</a:t>
              </a:r>
              <a:endParaRPr lang="en-US" sz="2400" dirty="0">
                <a:solidFill>
                  <a:schemeClr val="bg1"/>
                </a:solidFill>
                <a:cs typeface="+mn-ea"/>
                <a:sym typeface="+mn-lt"/>
              </a:endParaRPr>
            </a:p>
          </p:txBody>
        </p:sp>
        <p:sp>
          <p:nvSpPr>
            <p:cNvPr id="27" name="Freeform 10"/>
            <p:cNvSpPr/>
            <p:nvPr/>
          </p:nvSpPr>
          <p:spPr>
            <a:xfrm>
              <a:off x="4324667" y="3060550"/>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chemeClr val="accent2"/>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91895" tIns="291895" rIns="291895" bIns="291895" numCol="1" spcCol="1270" anchor="ctr" anchorCtr="0">
              <a:noAutofit/>
            </a:bodyPr>
            <a:lstStyle/>
            <a:p>
              <a:pPr algn="ctr" defTabSz="1244818">
                <a:lnSpc>
                  <a:spcPct val="90000"/>
                </a:lnSpc>
                <a:spcAft>
                  <a:spcPct val="35000"/>
                </a:spcAft>
              </a:pPr>
              <a:r>
                <a:rPr lang="zh-CN" altLang="en-US" sz="2400" dirty="0">
                  <a:solidFill>
                    <a:schemeClr val="bg1"/>
                  </a:solidFill>
                  <a:cs typeface="+mn-ea"/>
                  <a:sym typeface="+mn-lt"/>
                </a:rPr>
                <a:t>标题</a:t>
              </a:r>
              <a:endParaRPr lang="en-US" altLang="zh-CN" sz="2400" dirty="0">
                <a:solidFill>
                  <a:schemeClr val="bg1"/>
                </a:solidFill>
                <a:cs typeface="+mn-ea"/>
                <a:sym typeface="+mn-lt"/>
              </a:endParaRPr>
            </a:p>
          </p:txBody>
        </p:sp>
        <p:sp>
          <p:nvSpPr>
            <p:cNvPr id="28" name="Freeform 11"/>
            <p:cNvSpPr/>
            <p:nvPr/>
          </p:nvSpPr>
          <p:spPr>
            <a:xfrm>
              <a:off x="2693895" y="4691322"/>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chemeClr val="accent3"/>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91895" tIns="291895" rIns="291895" bIns="291895" numCol="1" spcCol="1270" anchor="ctr" anchorCtr="0">
              <a:noAutofit/>
            </a:bodyPr>
            <a:lstStyle/>
            <a:p>
              <a:pPr algn="ctr" defTabSz="1244818">
                <a:lnSpc>
                  <a:spcPct val="90000"/>
                </a:lnSpc>
                <a:spcAft>
                  <a:spcPct val="35000"/>
                </a:spcAft>
              </a:pPr>
              <a:r>
                <a:rPr lang="zh-CN" altLang="en-US" sz="2400" dirty="0">
                  <a:solidFill>
                    <a:schemeClr val="bg1"/>
                  </a:solidFill>
                  <a:cs typeface="+mn-ea"/>
                  <a:sym typeface="+mn-lt"/>
                </a:rPr>
                <a:t>标题</a:t>
              </a:r>
              <a:endParaRPr lang="en-US" altLang="zh-CN" sz="2400" dirty="0">
                <a:solidFill>
                  <a:schemeClr val="bg1"/>
                </a:solidFill>
                <a:cs typeface="+mn-ea"/>
                <a:sym typeface="+mn-lt"/>
              </a:endParaRPr>
            </a:p>
          </p:txBody>
        </p:sp>
        <p:sp>
          <p:nvSpPr>
            <p:cNvPr id="29" name="Freeform 12"/>
            <p:cNvSpPr/>
            <p:nvPr/>
          </p:nvSpPr>
          <p:spPr>
            <a:xfrm>
              <a:off x="1063124" y="3060550"/>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chemeClr val="accent4"/>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91895" tIns="291895" rIns="291895" bIns="291895" numCol="1" spcCol="1270" anchor="ctr" anchorCtr="0">
              <a:noAutofit/>
            </a:bodyPr>
            <a:lstStyle/>
            <a:p>
              <a:pPr algn="ctr" defTabSz="1244818">
                <a:lnSpc>
                  <a:spcPct val="90000"/>
                </a:lnSpc>
                <a:spcAft>
                  <a:spcPct val="35000"/>
                </a:spcAft>
              </a:pPr>
              <a:r>
                <a:rPr lang="zh-CN" altLang="en-US" sz="2400" dirty="0">
                  <a:solidFill>
                    <a:schemeClr val="bg1"/>
                  </a:solidFill>
                  <a:cs typeface="+mn-ea"/>
                  <a:sym typeface="+mn-lt"/>
                </a:rPr>
                <a:t>标题</a:t>
              </a:r>
              <a:endParaRPr lang="en-US" altLang="zh-CN" sz="2400" dirty="0">
                <a:solidFill>
                  <a:schemeClr val="bg1"/>
                </a:solidFill>
                <a:cs typeface="+mn-ea"/>
                <a:sym typeface="+mn-lt"/>
              </a:endParaRPr>
            </a:p>
          </p:txBody>
        </p:sp>
        <p:sp>
          <p:nvSpPr>
            <p:cNvPr id="30" name="TextBox 78"/>
            <p:cNvSpPr txBox="1"/>
            <p:nvPr/>
          </p:nvSpPr>
          <p:spPr>
            <a:xfrm>
              <a:off x="2335762" y="3040254"/>
              <a:ext cx="1968335" cy="1321949"/>
            </a:xfrm>
            <a:prstGeom prst="rect">
              <a:avLst/>
            </a:prstGeom>
            <a:noFill/>
            <a:ln w="3175">
              <a:noFill/>
            </a:ln>
          </p:spPr>
          <p:txBody>
            <a:bodyPr wrap="square" rtlCol="0">
              <a:spAutoFit/>
            </a:bodyPr>
            <a:lstStyle/>
            <a:p>
              <a:pPr algn="ctr"/>
              <a:r>
                <a:rPr lang="en-US" sz="1200" b="1" dirty="0">
                  <a:solidFill>
                    <a:schemeClr val="bg1"/>
                  </a:solidFill>
                  <a:cs typeface="+mn-ea"/>
                  <a:sym typeface="+mn-lt"/>
                </a:rPr>
                <a:t>EXCLUSIVE </a:t>
              </a:r>
            </a:p>
            <a:p>
              <a:pPr algn="ctr"/>
              <a:endParaRPr lang="en-US" sz="1200" b="1" dirty="0">
                <a:solidFill>
                  <a:schemeClr val="bg1"/>
                </a:solidFill>
                <a:cs typeface="+mn-ea"/>
                <a:sym typeface="+mn-lt"/>
              </a:endParaRPr>
            </a:p>
            <a:p>
              <a:pPr algn="ctr"/>
              <a:r>
                <a:rPr lang="en-US" sz="933" dirty="0" err="1">
                  <a:solidFill>
                    <a:schemeClr val="bg1"/>
                  </a:solidFill>
                  <a:cs typeface="+mn-ea"/>
                  <a:sym typeface="+mn-lt"/>
                </a:rPr>
                <a:t>Sed</a:t>
              </a:r>
              <a:r>
                <a:rPr lang="en-US" sz="933" dirty="0">
                  <a:solidFill>
                    <a:schemeClr val="bg1"/>
                  </a:solidFill>
                  <a:cs typeface="+mn-ea"/>
                  <a:sym typeface="+mn-lt"/>
                </a:rPr>
                <a:t> </a:t>
              </a:r>
              <a:r>
                <a:rPr lang="en-US" sz="933" dirty="0" err="1">
                  <a:solidFill>
                    <a:schemeClr val="bg1"/>
                  </a:solidFill>
                  <a:cs typeface="+mn-ea"/>
                  <a:sym typeface="+mn-lt"/>
                </a:rPr>
                <a:t>ut</a:t>
              </a:r>
              <a:r>
                <a:rPr lang="en-US" sz="933" dirty="0">
                  <a:solidFill>
                    <a:schemeClr val="bg1"/>
                  </a:solidFill>
                  <a:cs typeface="+mn-ea"/>
                  <a:sym typeface="+mn-lt"/>
                </a:rPr>
                <a:t> </a:t>
              </a:r>
              <a:r>
                <a:rPr lang="en-US" sz="933" dirty="0" err="1">
                  <a:solidFill>
                    <a:schemeClr val="bg1"/>
                  </a:solidFill>
                  <a:cs typeface="+mn-ea"/>
                  <a:sym typeface="+mn-lt"/>
                </a:rPr>
                <a:t>perspiciatis</a:t>
              </a:r>
              <a:r>
                <a:rPr lang="en-US" sz="933" dirty="0">
                  <a:solidFill>
                    <a:schemeClr val="bg1"/>
                  </a:solidFill>
                  <a:cs typeface="+mn-ea"/>
                  <a:sym typeface="+mn-lt"/>
                </a:rPr>
                <a:t> </a:t>
              </a:r>
              <a:r>
                <a:rPr lang="en-US" sz="933" dirty="0" err="1">
                  <a:solidFill>
                    <a:schemeClr val="bg1"/>
                  </a:solidFill>
                  <a:cs typeface="+mn-ea"/>
                  <a:sym typeface="+mn-lt"/>
                </a:rPr>
                <a:t>unde</a:t>
              </a:r>
              <a:r>
                <a:rPr lang="en-US" sz="933" dirty="0">
                  <a:solidFill>
                    <a:schemeClr val="bg1"/>
                  </a:solidFill>
                  <a:cs typeface="+mn-ea"/>
                  <a:sym typeface="+mn-lt"/>
                </a:rPr>
                <a:t> </a:t>
              </a:r>
              <a:r>
                <a:rPr lang="en-US" sz="933" dirty="0" err="1">
                  <a:solidFill>
                    <a:schemeClr val="bg1"/>
                  </a:solidFill>
                  <a:cs typeface="+mn-ea"/>
                  <a:sym typeface="+mn-lt"/>
                </a:rPr>
                <a:t>omnis</a:t>
              </a:r>
              <a:r>
                <a:rPr lang="en-US" sz="933" dirty="0">
                  <a:solidFill>
                    <a:schemeClr val="bg1"/>
                  </a:solidFill>
                  <a:cs typeface="+mn-ea"/>
                  <a:sym typeface="+mn-lt"/>
                </a:rPr>
                <a:t> </a:t>
              </a:r>
              <a:r>
                <a:rPr lang="en-US" sz="933" dirty="0" err="1">
                  <a:solidFill>
                    <a:schemeClr val="bg1"/>
                  </a:solidFill>
                  <a:cs typeface="+mn-ea"/>
                  <a:sym typeface="+mn-lt"/>
                </a:rPr>
                <a:t>iste</a:t>
              </a:r>
              <a:r>
                <a:rPr lang="en-US" sz="933" dirty="0">
                  <a:solidFill>
                    <a:schemeClr val="bg1"/>
                  </a:solidFill>
                  <a:cs typeface="+mn-ea"/>
                  <a:sym typeface="+mn-lt"/>
                </a:rPr>
                <a:t> </a:t>
              </a:r>
              <a:r>
                <a:rPr lang="en-US" sz="933" dirty="0" err="1">
                  <a:solidFill>
                    <a:schemeClr val="bg1"/>
                  </a:solidFill>
                  <a:cs typeface="+mn-ea"/>
                  <a:sym typeface="+mn-lt"/>
                </a:rPr>
                <a:t>natus</a:t>
              </a:r>
              <a:r>
                <a:rPr lang="en-US" sz="933" dirty="0">
                  <a:solidFill>
                    <a:schemeClr val="bg1"/>
                  </a:solidFill>
                  <a:cs typeface="+mn-ea"/>
                  <a:sym typeface="+mn-lt"/>
                </a:rPr>
                <a:t> error sit </a:t>
              </a:r>
              <a:r>
                <a:rPr lang="en-US" sz="933" dirty="0" err="1">
                  <a:solidFill>
                    <a:schemeClr val="bg1"/>
                  </a:solidFill>
                  <a:cs typeface="+mn-ea"/>
                  <a:sym typeface="+mn-lt"/>
                </a:rPr>
                <a:t>voluptatem</a:t>
              </a:r>
              <a:r>
                <a:rPr lang="en-US" sz="933" dirty="0">
                  <a:solidFill>
                    <a:schemeClr val="bg1"/>
                  </a:solidFill>
                  <a:cs typeface="+mn-ea"/>
                  <a:sym typeface="+mn-lt"/>
                </a:rPr>
                <a:t> </a:t>
              </a:r>
              <a:r>
                <a:rPr lang="en-US" sz="933" dirty="0" err="1">
                  <a:solidFill>
                    <a:schemeClr val="bg1"/>
                  </a:solidFill>
                  <a:cs typeface="+mn-ea"/>
                  <a:sym typeface="+mn-lt"/>
                </a:rPr>
                <a:t>accusantium</a:t>
              </a:r>
              <a:r>
                <a:rPr lang="en-US" sz="933" dirty="0">
                  <a:solidFill>
                    <a:schemeClr val="bg1"/>
                  </a:solidFill>
                  <a:cs typeface="+mn-ea"/>
                  <a:sym typeface="+mn-lt"/>
                </a:rPr>
                <a:t> do</a:t>
              </a:r>
              <a:r>
                <a:rPr lang="zh-CN" altLang="en-US" sz="933" dirty="0">
                  <a:solidFill>
                    <a:schemeClr val="bg1"/>
                  </a:solidFill>
                  <a:cs typeface="+mn-ea"/>
                  <a:sym typeface="+mn-lt"/>
                </a:rPr>
                <a:t>请输入标题内容</a:t>
              </a:r>
              <a:r>
                <a:rPr lang="en-US" sz="933" dirty="0">
                  <a:solidFill>
                    <a:schemeClr val="bg1"/>
                  </a:solidFill>
                  <a:cs typeface="+mn-ea"/>
                  <a:sym typeface="+mn-lt"/>
                </a:rPr>
                <a:t>que </a:t>
              </a:r>
              <a:r>
                <a:rPr lang="en-US" sz="933" dirty="0" err="1">
                  <a:solidFill>
                    <a:schemeClr val="bg1"/>
                  </a:solidFill>
                  <a:cs typeface="+mn-ea"/>
                  <a:sym typeface="+mn-lt"/>
                </a:rPr>
                <a:t>laudantium</a:t>
              </a:r>
              <a:r>
                <a:rPr lang="en-US" sz="933" dirty="0">
                  <a:solidFill>
                    <a:schemeClr val="bg1"/>
                  </a:solidFill>
                  <a:cs typeface="+mn-ea"/>
                  <a:sym typeface="+mn-lt"/>
                </a:rPr>
                <a:t>, </a:t>
              </a:r>
              <a:r>
                <a:rPr lang="en-US" sz="933" dirty="0" err="1">
                  <a:solidFill>
                    <a:schemeClr val="bg1"/>
                  </a:solidFill>
                  <a:cs typeface="+mn-ea"/>
                  <a:sym typeface="+mn-lt"/>
                </a:rPr>
                <a:t>totam</a:t>
              </a:r>
              <a:r>
                <a:rPr lang="en-US" sz="933" dirty="0">
                  <a:solidFill>
                    <a:schemeClr val="bg1"/>
                  </a:solidFill>
                  <a:cs typeface="+mn-ea"/>
                  <a:sym typeface="+mn-lt"/>
                </a:rPr>
                <a:t> rem </a:t>
              </a:r>
              <a:r>
                <a:rPr lang="en-US" sz="933" dirty="0" err="1">
                  <a:solidFill>
                    <a:schemeClr val="bg1"/>
                  </a:solidFill>
                  <a:cs typeface="+mn-ea"/>
                  <a:sym typeface="+mn-lt"/>
                </a:rPr>
                <a:t>aperiam</a:t>
              </a:r>
              <a:r>
                <a:rPr lang="en-US" sz="933" dirty="0">
                  <a:solidFill>
                    <a:schemeClr val="bg1"/>
                  </a:solidFill>
                  <a:cs typeface="+mn-ea"/>
                  <a:sym typeface="+mn-lt"/>
                </a:rPr>
                <a:t>,. </a:t>
              </a:r>
            </a:p>
          </p:txBody>
        </p:sp>
      </p:grpSp>
      <p:sp>
        <p:nvSpPr>
          <p:cNvPr id="31" name="TextBox 54"/>
          <p:cNvSpPr txBox="1"/>
          <p:nvPr/>
        </p:nvSpPr>
        <p:spPr>
          <a:xfrm>
            <a:off x="6243973" y="2249791"/>
            <a:ext cx="553703" cy="706777"/>
          </a:xfrm>
          <a:prstGeom prst="rect">
            <a:avLst/>
          </a:prstGeom>
          <a:noFill/>
        </p:spPr>
        <p:txBody>
          <a:bodyPr wrap="square" lIns="49637" tIns="24819" rIns="49637" bIns="24819" rtlCol="0">
            <a:spAutoFit/>
          </a:bodyPr>
          <a:lstStyle/>
          <a:p>
            <a:r>
              <a:rPr lang="id-ID" sz="4267" dirty="0">
                <a:solidFill>
                  <a:schemeClr val="bg1">
                    <a:lumMod val="50000"/>
                  </a:schemeClr>
                </a:solidFill>
                <a:cs typeface="+mn-ea"/>
                <a:sym typeface="+mn-lt"/>
              </a:rPr>
              <a:t>1</a:t>
            </a:r>
            <a:r>
              <a:rPr lang="en-US" sz="4267" dirty="0">
                <a:solidFill>
                  <a:schemeClr val="bg1">
                    <a:lumMod val="50000"/>
                  </a:schemeClr>
                </a:solidFill>
                <a:cs typeface="+mn-ea"/>
                <a:sym typeface="+mn-lt"/>
              </a:rPr>
              <a:t>.</a:t>
            </a:r>
            <a:endParaRPr lang="id-ID" sz="4267" dirty="0">
              <a:solidFill>
                <a:schemeClr val="bg1">
                  <a:lumMod val="50000"/>
                </a:schemeClr>
              </a:solidFill>
              <a:cs typeface="+mn-ea"/>
              <a:sym typeface="+mn-lt"/>
            </a:endParaRPr>
          </a:p>
        </p:txBody>
      </p:sp>
      <p:sp>
        <p:nvSpPr>
          <p:cNvPr id="32" name="Rectangle 19"/>
          <p:cNvSpPr/>
          <p:nvPr/>
        </p:nvSpPr>
        <p:spPr>
          <a:xfrm>
            <a:off x="6725125" y="2332198"/>
            <a:ext cx="3925620" cy="571163"/>
          </a:xfrm>
          <a:prstGeom prst="rect">
            <a:avLst/>
          </a:prstGeom>
        </p:spPr>
        <p:txBody>
          <a:bodyPr wrap="square" lIns="49637" tIns="24819" rIns="49637" bIns="24819">
            <a:spAutoFit/>
          </a:bodyPr>
          <a:lstStyle/>
          <a:p>
            <a:pPr>
              <a:lnSpc>
                <a:spcPct val="150000"/>
              </a:lnSpc>
            </a:pPr>
            <a:r>
              <a:rPr lang="zh-CN" altLang="en-US" sz="1200" dirty="0">
                <a:solidFill>
                  <a:schemeClr val="bg1">
                    <a:lumMod val="50000"/>
                  </a:schemeClr>
                </a:solidFill>
                <a:cs typeface="+mn-ea"/>
                <a:sym typeface="+mn-lt"/>
              </a:rPr>
              <a:t>在此框中选择粘贴，并选择只保留文字。您的内容打在这后，在此框您的内容打在这里，或者通过复制您的文本后，</a:t>
            </a:r>
            <a:endParaRPr lang="en-US" altLang="zh-CN" sz="1200" dirty="0">
              <a:solidFill>
                <a:schemeClr val="bg1">
                  <a:lumMod val="50000"/>
                </a:schemeClr>
              </a:solidFill>
              <a:cs typeface="+mn-ea"/>
              <a:sym typeface="+mn-lt"/>
            </a:endParaRPr>
          </a:p>
        </p:txBody>
      </p:sp>
      <p:sp>
        <p:nvSpPr>
          <p:cNvPr id="33" name="TextBox 56"/>
          <p:cNvSpPr txBox="1"/>
          <p:nvPr/>
        </p:nvSpPr>
        <p:spPr>
          <a:xfrm>
            <a:off x="6243973" y="3066693"/>
            <a:ext cx="553703" cy="706777"/>
          </a:xfrm>
          <a:prstGeom prst="rect">
            <a:avLst/>
          </a:prstGeom>
          <a:noFill/>
        </p:spPr>
        <p:txBody>
          <a:bodyPr wrap="square" lIns="49637" tIns="24819" rIns="49637" bIns="24819" rtlCol="0">
            <a:spAutoFit/>
          </a:bodyPr>
          <a:lstStyle/>
          <a:p>
            <a:r>
              <a:rPr lang="en-US" sz="4267" dirty="0">
                <a:solidFill>
                  <a:schemeClr val="bg1">
                    <a:lumMod val="50000"/>
                  </a:schemeClr>
                </a:solidFill>
                <a:cs typeface="+mn-ea"/>
                <a:sym typeface="+mn-lt"/>
              </a:rPr>
              <a:t>2.</a:t>
            </a:r>
            <a:endParaRPr lang="id-ID" sz="4267" dirty="0">
              <a:solidFill>
                <a:schemeClr val="bg1">
                  <a:lumMod val="50000"/>
                </a:schemeClr>
              </a:solidFill>
              <a:cs typeface="+mn-ea"/>
              <a:sym typeface="+mn-lt"/>
            </a:endParaRPr>
          </a:p>
        </p:txBody>
      </p:sp>
      <p:sp>
        <p:nvSpPr>
          <p:cNvPr id="34" name="Rectangle 19"/>
          <p:cNvSpPr/>
          <p:nvPr/>
        </p:nvSpPr>
        <p:spPr>
          <a:xfrm>
            <a:off x="6725125" y="3149100"/>
            <a:ext cx="3925620" cy="571163"/>
          </a:xfrm>
          <a:prstGeom prst="rect">
            <a:avLst/>
          </a:prstGeom>
        </p:spPr>
        <p:txBody>
          <a:bodyPr wrap="square" lIns="49637" tIns="24819" rIns="49637" bIns="24819">
            <a:spAutoFit/>
          </a:bodyPr>
          <a:lstStyle/>
          <a:p>
            <a:pPr>
              <a:lnSpc>
                <a:spcPct val="150000"/>
              </a:lnSpc>
            </a:pPr>
            <a:r>
              <a:rPr lang="zh-CN" altLang="en-US" sz="1200" dirty="0">
                <a:solidFill>
                  <a:schemeClr val="bg1">
                    <a:lumMod val="50000"/>
                  </a:schemeClr>
                </a:solidFill>
                <a:cs typeface="+mn-ea"/>
                <a:sym typeface="+mn-lt"/>
              </a:rPr>
              <a:t>在此框中选择粘贴，并选择只保留文字。您的内容打在这后，在此框您的内容打在这里，或者通过复制您的文本后，</a:t>
            </a:r>
            <a:endParaRPr lang="en-US" altLang="zh-CN" sz="1200" dirty="0">
              <a:solidFill>
                <a:schemeClr val="bg1">
                  <a:lumMod val="50000"/>
                </a:schemeClr>
              </a:solidFill>
              <a:cs typeface="+mn-ea"/>
              <a:sym typeface="+mn-lt"/>
            </a:endParaRPr>
          </a:p>
        </p:txBody>
      </p:sp>
      <p:sp>
        <p:nvSpPr>
          <p:cNvPr id="35" name="TextBox 58"/>
          <p:cNvSpPr txBox="1"/>
          <p:nvPr/>
        </p:nvSpPr>
        <p:spPr>
          <a:xfrm>
            <a:off x="6243973" y="3897421"/>
            <a:ext cx="553703" cy="706777"/>
          </a:xfrm>
          <a:prstGeom prst="rect">
            <a:avLst/>
          </a:prstGeom>
          <a:noFill/>
        </p:spPr>
        <p:txBody>
          <a:bodyPr wrap="square" lIns="49637" tIns="24819" rIns="49637" bIns="24819" rtlCol="0">
            <a:spAutoFit/>
          </a:bodyPr>
          <a:lstStyle/>
          <a:p>
            <a:r>
              <a:rPr lang="en-US" sz="4267" dirty="0">
                <a:solidFill>
                  <a:schemeClr val="bg1">
                    <a:lumMod val="50000"/>
                  </a:schemeClr>
                </a:solidFill>
                <a:cs typeface="+mn-ea"/>
                <a:sym typeface="+mn-lt"/>
              </a:rPr>
              <a:t>3.</a:t>
            </a:r>
            <a:endParaRPr lang="id-ID" sz="4267" dirty="0">
              <a:solidFill>
                <a:schemeClr val="bg1">
                  <a:lumMod val="50000"/>
                </a:schemeClr>
              </a:solidFill>
              <a:cs typeface="+mn-ea"/>
              <a:sym typeface="+mn-lt"/>
            </a:endParaRPr>
          </a:p>
        </p:txBody>
      </p:sp>
      <p:sp>
        <p:nvSpPr>
          <p:cNvPr id="36" name="Rectangle 19"/>
          <p:cNvSpPr/>
          <p:nvPr/>
        </p:nvSpPr>
        <p:spPr>
          <a:xfrm>
            <a:off x="6725125" y="3979826"/>
            <a:ext cx="3925620" cy="571163"/>
          </a:xfrm>
          <a:prstGeom prst="rect">
            <a:avLst/>
          </a:prstGeom>
        </p:spPr>
        <p:txBody>
          <a:bodyPr wrap="square" lIns="49637" tIns="24819" rIns="49637" bIns="24819">
            <a:spAutoFit/>
          </a:bodyPr>
          <a:lstStyle/>
          <a:p>
            <a:pPr>
              <a:lnSpc>
                <a:spcPct val="150000"/>
              </a:lnSpc>
            </a:pPr>
            <a:r>
              <a:rPr lang="zh-CN" altLang="en-US" sz="1200" dirty="0">
                <a:solidFill>
                  <a:schemeClr val="bg1">
                    <a:lumMod val="50000"/>
                  </a:schemeClr>
                </a:solidFill>
                <a:cs typeface="+mn-ea"/>
                <a:sym typeface="+mn-lt"/>
              </a:rPr>
              <a:t>在此框中选择粘贴，并选择只保留文字。您的内容打在这后，在此框您的内容打在这里，或者通过复制您的文本后，</a:t>
            </a:r>
            <a:endParaRPr lang="en-US" altLang="zh-CN" sz="1200" dirty="0">
              <a:solidFill>
                <a:schemeClr val="bg1">
                  <a:lumMod val="50000"/>
                </a:schemeClr>
              </a:solidFill>
              <a:cs typeface="+mn-ea"/>
              <a:sym typeface="+mn-lt"/>
            </a:endParaRPr>
          </a:p>
        </p:txBody>
      </p:sp>
      <p:cxnSp>
        <p:nvCxnSpPr>
          <p:cNvPr id="37" name="直接连接符 36"/>
          <p:cNvCxnSpPr/>
          <p:nvPr/>
        </p:nvCxnSpPr>
        <p:spPr>
          <a:xfrm>
            <a:off x="6391368" y="3071981"/>
            <a:ext cx="4259371" cy="0"/>
          </a:xfrm>
          <a:prstGeom prst="line">
            <a:avLst/>
          </a:prstGeom>
          <a:ln>
            <a:solidFill>
              <a:srgbClr val="65953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6391368" y="3838416"/>
            <a:ext cx="4259371" cy="0"/>
          </a:xfrm>
          <a:prstGeom prst="line">
            <a:avLst/>
          </a:prstGeom>
          <a:ln>
            <a:solidFill>
              <a:srgbClr val="659532"/>
            </a:solidFill>
          </a:ln>
        </p:spPr>
        <p:style>
          <a:lnRef idx="1">
            <a:schemeClr val="accent1"/>
          </a:lnRef>
          <a:fillRef idx="0">
            <a:schemeClr val="accent1"/>
          </a:fillRef>
          <a:effectRef idx="0">
            <a:schemeClr val="accent1"/>
          </a:effectRef>
          <a:fontRef idx="minor">
            <a:schemeClr val="tx1"/>
          </a:fontRef>
        </p:style>
      </p:cxnSp>
      <p:sp>
        <p:nvSpPr>
          <p:cNvPr id="39" name="TextBox 58"/>
          <p:cNvSpPr txBox="1"/>
          <p:nvPr/>
        </p:nvSpPr>
        <p:spPr>
          <a:xfrm>
            <a:off x="6243973" y="4739017"/>
            <a:ext cx="553703" cy="706777"/>
          </a:xfrm>
          <a:prstGeom prst="rect">
            <a:avLst/>
          </a:prstGeom>
          <a:noFill/>
        </p:spPr>
        <p:txBody>
          <a:bodyPr wrap="square" lIns="49637" tIns="24819" rIns="49637" bIns="24819" rtlCol="0">
            <a:spAutoFit/>
          </a:bodyPr>
          <a:lstStyle/>
          <a:p>
            <a:r>
              <a:rPr lang="en-US" sz="4267" dirty="0">
                <a:solidFill>
                  <a:schemeClr val="bg1">
                    <a:lumMod val="50000"/>
                  </a:schemeClr>
                </a:solidFill>
                <a:cs typeface="+mn-ea"/>
                <a:sym typeface="+mn-lt"/>
              </a:rPr>
              <a:t>4.</a:t>
            </a:r>
            <a:endParaRPr lang="id-ID" sz="4267" dirty="0">
              <a:solidFill>
                <a:schemeClr val="bg1">
                  <a:lumMod val="50000"/>
                </a:schemeClr>
              </a:solidFill>
              <a:cs typeface="+mn-ea"/>
              <a:sym typeface="+mn-lt"/>
            </a:endParaRPr>
          </a:p>
        </p:txBody>
      </p:sp>
      <p:sp>
        <p:nvSpPr>
          <p:cNvPr id="40" name="Rectangle 19"/>
          <p:cNvSpPr/>
          <p:nvPr/>
        </p:nvSpPr>
        <p:spPr>
          <a:xfrm>
            <a:off x="6725125" y="4843722"/>
            <a:ext cx="3925620" cy="571163"/>
          </a:xfrm>
          <a:prstGeom prst="rect">
            <a:avLst/>
          </a:prstGeom>
        </p:spPr>
        <p:txBody>
          <a:bodyPr wrap="square" lIns="49637" tIns="24819" rIns="49637" bIns="24819">
            <a:spAutoFit/>
          </a:bodyPr>
          <a:lstStyle/>
          <a:p>
            <a:pPr>
              <a:lnSpc>
                <a:spcPct val="150000"/>
              </a:lnSpc>
            </a:pPr>
            <a:r>
              <a:rPr lang="zh-CN" altLang="en-US" sz="1200" dirty="0">
                <a:solidFill>
                  <a:schemeClr val="bg1">
                    <a:lumMod val="50000"/>
                  </a:schemeClr>
                </a:solidFill>
                <a:cs typeface="+mn-ea"/>
                <a:sym typeface="+mn-lt"/>
              </a:rPr>
              <a:t>在此框中选择粘贴，并选择只保留文字。您的内容打在这后，在此框您的内容打在这里，或者通过复制您的文本后，</a:t>
            </a:r>
            <a:endParaRPr lang="en-US" altLang="zh-CN" sz="1200" dirty="0">
              <a:solidFill>
                <a:schemeClr val="bg1">
                  <a:lumMod val="50000"/>
                </a:schemeClr>
              </a:solidFill>
              <a:cs typeface="+mn-ea"/>
              <a:sym typeface="+mn-lt"/>
            </a:endParaRPr>
          </a:p>
        </p:txBody>
      </p:sp>
      <p:cxnSp>
        <p:nvCxnSpPr>
          <p:cNvPr id="41" name="直接连接符 40"/>
          <p:cNvCxnSpPr/>
          <p:nvPr/>
        </p:nvCxnSpPr>
        <p:spPr>
          <a:xfrm>
            <a:off x="6391368" y="4680012"/>
            <a:ext cx="4259371" cy="0"/>
          </a:xfrm>
          <a:prstGeom prst="line">
            <a:avLst/>
          </a:prstGeom>
          <a:ln>
            <a:solidFill>
              <a:srgbClr val="65953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1865755"/>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500"/>
                                        <p:tgtEl>
                                          <p:spTgt spid="31"/>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p:tgtEl>
                                          <p:spTgt spid="32"/>
                                        </p:tgtEl>
                                        <p:attrNameLst>
                                          <p:attrName>ppt_y</p:attrName>
                                        </p:attrNameLst>
                                      </p:cBhvr>
                                      <p:tavLst>
                                        <p:tav tm="0">
                                          <p:val>
                                            <p:strVal val="#ppt_y+#ppt_h*1.125000"/>
                                          </p:val>
                                        </p:tav>
                                        <p:tav tm="100000">
                                          <p:val>
                                            <p:strVal val="#ppt_y"/>
                                          </p:val>
                                        </p:tav>
                                      </p:tavLst>
                                    </p:anim>
                                    <p:animEffect transition="in" filter="wipe(up)">
                                      <p:cBhvr>
                                        <p:cTn id="12" dur="500"/>
                                        <p:tgtEl>
                                          <p:spTgt spid="32"/>
                                        </p:tgtEl>
                                      </p:cBhvr>
                                    </p:animEffect>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p:tgtEl>
                                          <p:spTgt spid="37"/>
                                        </p:tgtEl>
                                        <p:attrNameLst>
                                          <p:attrName>ppt_y</p:attrName>
                                        </p:attrNameLst>
                                      </p:cBhvr>
                                      <p:tavLst>
                                        <p:tav tm="0">
                                          <p:val>
                                            <p:strVal val="#ppt_y+#ppt_h*1.125000"/>
                                          </p:val>
                                        </p:tav>
                                        <p:tav tm="100000">
                                          <p:val>
                                            <p:strVal val="#ppt_y"/>
                                          </p:val>
                                        </p:tav>
                                      </p:tavLst>
                                    </p:anim>
                                    <p:animEffect transition="in" filter="wipe(up)">
                                      <p:cBhvr>
                                        <p:cTn id="17" dur="500"/>
                                        <p:tgtEl>
                                          <p:spTgt spid="37"/>
                                        </p:tgtEl>
                                      </p:cBhvr>
                                    </p:animEffect>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randombar(horizontal)">
                                      <p:cBhvr>
                                        <p:cTn id="21" dur="500"/>
                                        <p:tgtEl>
                                          <p:spTgt spid="33"/>
                                        </p:tgtEl>
                                      </p:cBhvr>
                                    </p:animEffect>
                                  </p:childTnLst>
                                </p:cTn>
                              </p:par>
                            </p:childTnLst>
                          </p:cTn>
                        </p:par>
                        <p:par>
                          <p:cTn id="22" fill="hold">
                            <p:stCondLst>
                              <p:cond delay="2000"/>
                            </p:stCondLst>
                            <p:childTnLst>
                              <p:par>
                                <p:cTn id="23" presetID="12" presetClass="entr" presetSubtype="4"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p:tgtEl>
                                          <p:spTgt spid="34"/>
                                        </p:tgtEl>
                                        <p:attrNameLst>
                                          <p:attrName>ppt_y</p:attrName>
                                        </p:attrNameLst>
                                      </p:cBhvr>
                                      <p:tavLst>
                                        <p:tav tm="0">
                                          <p:val>
                                            <p:strVal val="#ppt_y+#ppt_h*1.125000"/>
                                          </p:val>
                                        </p:tav>
                                        <p:tav tm="100000">
                                          <p:val>
                                            <p:strVal val="#ppt_y"/>
                                          </p:val>
                                        </p:tav>
                                      </p:tavLst>
                                    </p:anim>
                                    <p:animEffect transition="in" filter="wipe(up)">
                                      <p:cBhvr>
                                        <p:cTn id="26" dur="500"/>
                                        <p:tgtEl>
                                          <p:spTgt spid="34"/>
                                        </p:tgtEl>
                                      </p:cBhvr>
                                    </p:animEffect>
                                  </p:childTnLst>
                                </p:cTn>
                              </p:par>
                            </p:childTnLst>
                          </p:cTn>
                        </p:par>
                        <p:par>
                          <p:cTn id="27" fill="hold">
                            <p:stCondLst>
                              <p:cond delay="2500"/>
                            </p:stCondLst>
                            <p:childTnLst>
                              <p:par>
                                <p:cTn id="28" presetID="12" presetClass="entr" presetSubtype="4"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500"/>
                                        <p:tgtEl>
                                          <p:spTgt spid="38"/>
                                        </p:tgtEl>
                                        <p:attrNameLst>
                                          <p:attrName>ppt_y</p:attrName>
                                        </p:attrNameLst>
                                      </p:cBhvr>
                                      <p:tavLst>
                                        <p:tav tm="0">
                                          <p:val>
                                            <p:strVal val="#ppt_y+#ppt_h*1.125000"/>
                                          </p:val>
                                        </p:tav>
                                        <p:tav tm="100000">
                                          <p:val>
                                            <p:strVal val="#ppt_y"/>
                                          </p:val>
                                        </p:tav>
                                      </p:tavLst>
                                    </p:anim>
                                    <p:animEffect transition="in" filter="wipe(up)">
                                      <p:cBhvr>
                                        <p:cTn id="31" dur="500"/>
                                        <p:tgtEl>
                                          <p:spTgt spid="38"/>
                                        </p:tgtEl>
                                      </p:cBhvr>
                                    </p:animEffect>
                                  </p:childTnLst>
                                </p:cTn>
                              </p:par>
                            </p:childTnLst>
                          </p:cTn>
                        </p:par>
                        <p:par>
                          <p:cTn id="32" fill="hold">
                            <p:stCondLst>
                              <p:cond delay="3000"/>
                            </p:stCondLst>
                            <p:childTnLst>
                              <p:par>
                                <p:cTn id="33" presetID="14" presetClass="entr" presetSubtype="10"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randombar(horizontal)">
                                      <p:cBhvr>
                                        <p:cTn id="35" dur="500"/>
                                        <p:tgtEl>
                                          <p:spTgt spid="35"/>
                                        </p:tgtEl>
                                      </p:cBhvr>
                                    </p:animEffect>
                                  </p:childTnLst>
                                </p:cTn>
                              </p:par>
                            </p:childTnLst>
                          </p:cTn>
                        </p:par>
                        <p:par>
                          <p:cTn id="36" fill="hold">
                            <p:stCondLst>
                              <p:cond delay="3500"/>
                            </p:stCondLst>
                            <p:childTnLst>
                              <p:par>
                                <p:cTn id="37" presetID="12" presetClass="entr" presetSubtype="4"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ppt_y</p:attrName>
                                        </p:attrNameLst>
                                      </p:cBhvr>
                                      <p:tavLst>
                                        <p:tav tm="0">
                                          <p:val>
                                            <p:strVal val="#ppt_y+#ppt_h*1.125000"/>
                                          </p:val>
                                        </p:tav>
                                        <p:tav tm="100000">
                                          <p:val>
                                            <p:strVal val="#ppt_y"/>
                                          </p:val>
                                        </p:tav>
                                      </p:tavLst>
                                    </p:anim>
                                    <p:animEffect transition="in" filter="wipe(up)">
                                      <p:cBhvr>
                                        <p:cTn id="40" dur="500"/>
                                        <p:tgtEl>
                                          <p:spTgt spid="36"/>
                                        </p:tgtEl>
                                      </p:cBhvr>
                                    </p:animEffect>
                                  </p:childTnLst>
                                </p:cTn>
                              </p:par>
                            </p:childTnLst>
                          </p:cTn>
                        </p:par>
                        <p:par>
                          <p:cTn id="41" fill="hold">
                            <p:stCondLst>
                              <p:cond delay="4000"/>
                            </p:stCondLst>
                            <p:childTnLst>
                              <p:par>
                                <p:cTn id="42" presetID="12" presetClass="entr" presetSubtype="4"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 calcmode="lin" valueType="num">
                                      <p:cBhvr additive="base">
                                        <p:cTn id="44" dur="500"/>
                                        <p:tgtEl>
                                          <p:spTgt spid="41"/>
                                        </p:tgtEl>
                                        <p:attrNameLst>
                                          <p:attrName>ppt_y</p:attrName>
                                        </p:attrNameLst>
                                      </p:cBhvr>
                                      <p:tavLst>
                                        <p:tav tm="0">
                                          <p:val>
                                            <p:strVal val="#ppt_y+#ppt_h*1.125000"/>
                                          </p:val>
                                        </p:tav>
                                        <p:tav tm="100000">
                                          <p:val>
                                            <p:strVal val="#ppt_y"/>
                                          </p:val>
                                        </p:tav>
                                      </p:tavLst>
                                    </p:anim>
                                    <p:animEffect transition="in" filter="wipe(up)">
                                      <p:cBhvr>
                                        <p:cTn id="45" dur="500"/>
                                        <p:tgtEl>
                                          <p:spTgt spid="41"/>
                                        </p:tgtEl>
                                      </p:cBhvr>
                                    </p:animEffect>
                                  </p:childTnLst>
                                </p:cTn>
                              </p:par>
                            </p:childTnLst>
                          </p:cTn>
                        </p:par>
                        <p:par>
                          <p:cTn id="46" fill="hold">
                            <p:stCondLst>
                              <p:cond delay="4500"/>
                            </p:stCondLst>
                            <p:childTnLst>
                              <p:par>
                                <p:cTn id="47" presetID="14" presetClass="entr" presetSubtype="1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randombar(horizontal)">
                                      <p:cBhvr>
                                        <p:cTn id="49" dur="500"/>
                                        <p:tgtEl>
                                          <p:spTgt spid="39"/>
                                        </p:tgtEl>
                                      </p:cBhvr>
                                    </p:animEffect>
                                  </p:childTnLst>
                                </p:cTn>
                              </p:par>
                            </p:childTnLst>
                          </p:cTn>
                        </p:par>
                        <p:par>
                          <p:cTn id="50" fill="hold">
                            <p:stCondLst>
                              <p:cond delay="5000"/>
                            </p:stCondLst>
                            <p:childTnLst>
                              <p:par>
                                <p:cTn id="51" presetID="12" presetClass="entr" presetSubtype="4"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p:tgtEl>
                                          <p:spTgt spid="40"/>
                                        </p:tgtEl>
                                        <p:attrNameLst>
                                          <p:attrName>ppt_y</p:attrName>
                                        </p:attrNameLst>
                                      </p:cBhvr>
                                      <p:tavLst>
                                        <p:tav tm="0">
                                          <p:val>
                                            <p:strVal val="#ppt_y+#ppt_h*1.125000"/>
                                          </p:val>
                                        </p:tav>
                                        <p:tav tm="100000">
                                          <p:val>
                                            <p:strVal val="#ppt_y"/>
                                          </p:val>
                                        </p:tav>
                                      </p:tavLst>
                                    </p:anim>
                                    <p:animEffect transition="in" filter="wipe(up)">
                                      <p:cBhvr>
                                        <p:cTn id="54" dur="500"/>
                                        <p:tgtEl>
                                          <p:spTgt spid="40"/>
                                        </p:tgtEl>
                                      </p:cBhvr>
                                    </p:animEffect>
                                  </p:childTnLst>
                                </p:cTn>
                              </p:par>
                            </p:childTnLst>
                          </p:cTn>
                        </p:par>
                        <p:par>
                          <p:cTn id="55" fill="hold">
                            <p:stCondLst>
                              <p:cond delay="5500"/>
                            </p:stCondLst>
                            <p:childTnLst>
                              <p:par>
                                <p:cTn id="56" presetID="2" presetClass="entr" presetSubtype="8" fill="hold" nodeType="afterEffect">
                                  <p:stCondLst>
                                    <p:cond delay="0"/>
                                  </p:stCondLst>
                                  <p:childTnLst>
                                    <p:set>
                                      <p:cBhvr>
                                        <p:cTn id="57" dur="1" fill="hold">
                                          <p:stCondLst>
                                            <p:cond delay="0"/>
                                          </p:stCondLst>
                                        </p:cTn>
                                        <p:tgtEl>
                                          <p:spTgt spid="2"/>
                                        </p:tgtEl>
                                        <p:attrNameLst>
                                          <p:attrName>style.visibility</p:attrName>
                                        </p:attrNameLst>
                                      </p:cBhvr>
                                      <p:to>
                                        <p:strVal val="visible"/>
                                      </p:to>
                                    </p:set>
                                    <p:anim calcmode="lin" valueType="num">
                                      <p:cBhvr additive="base">
                                        <p:cTn id="58" dur="500" fill="hold"/>
                                        <p:tgtEl>
                                          <p:spTgt spid="2"/>
                                        </p:tgtEl>
                                        <p:attrNameLst>
                                          <p:attrName>ppt_x</p:attrName>
                                        </p:attrNameLst>
                                      </p:cBhvr>
                                      <p:tavLst>
                                        <p:tav tm="0">
                                          <p:val>
                                            <p:strVal val="0-#ppt_w/2"/>
                                          </p:val>
                                        </p:tav>
                                        <p:tav tm="100000">
                                          <p:val>
                                            <p:strVal val="#ppt_x"/>
                                          </p:val>
                                        </p:tav>
                                      </p:tavLst>
                                    </p:anim>
                                    <p:anim calcmode="lin" valueType="num">
                                      <p:cBhvr additive="base">
                                        <p:cTn id="59"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9" grpId="0"/>
      <p:bldP spid="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资源 911"/>
          <p:cNvPicPr>
            <a:picLocks noChangeAspect="1"/>
          </p:cNvPicPr>
          <p:nvPr/>
        </p:nvPicPr>
        <p:blipFill>
          <a:blip r:embed="rId3"/>
          <a:stretch>
            <a:fillRect/>
          </a:stretch>
        </p:blipFill>
        <p:spPr>
          <a:xfrm>
            <a:off x="-38735" y="-21590"/>
            <a:ext cx="12284075" cy="6871970"/>
          </a:xfrm>
          <a:prstGeom prst="rect">
            <a:avLst/>
          </a:prstGeom>
        </p:spPr>
      </p:pic>
      <p:pic>
        <p:nvPicPr>
          <p:cNvPr id="2" name="图片 1" descr="资源 411"/>
          <p:cNvPicPr>
            <a:picLocks noChangeAspect="1"/>
          </p:cNvPicPr>
          <p:nvPr/>
        </p:nvPicPr>
        <p:blipFill>
          <a:blip r:embed="rId4"/>
          <a:srcRect l="5772" r="14737"/>
          <a:stretch>
            <a:fillRect/>
          </a:stretch>
        </p:blipFill>
        <p:spPr>
          <a:xfrm>
            <a:off x="-81915" y="-21590"/>
            <a:ext cx="12330430" cy="3060065"/>
          </a:xfrm>
          <a:prstGeom prst="rect">
            <a:avLst/>
          </a:prstGeom>
        </p:spPr>
      </p:pic>
      <p:sp>
        <p:nvSpPr>
          <p:cNvPr id="31" name="TextBox 48"/>
          <p:cNvSpPr txBox="1"/>
          <p:nvPr/>
        </p:nvSpPr>
        <p:spPr>
          <a:xfrm>
            <a:off x="5495231" y="4030368"/>
            <a:ext cx="3960221" cy="692497"/>
          </a:xfrm>
          <a:prstGeom prst="rect">
            <a:avLst/>
          </a:prstGeom>
          <a:noFill/>
        </p:spPr>
        <p:txBody>
          <a:bodyPr wrap="square" lIns="0" tIns="0" rIns="0" bIns="0" rtlCol="0">
            <a:spAutoFit/>
          </a:bodyPr>
          <a:lstStyle/>
          <a:p>
            <a:r>
              <a:rPr lang="zh-CN" altLang="en-US" sz="4500" dirty="0">
                <a:solidFill>
                  <a:schemeClr val="tx1">
                    <a:lumMod val="75000"/>
                    <a:lumOff val="25000"/>
                  </a:schemeClr>
                </a:solidFill>
                <a:cs typeface="+mn-ea"/>
                <a:sym typeface="+mn-lt"/>
              </a:rPr>
              <a:t>添加标题文字</a:t>
            </a:r>
            <a:endParaRPr lang="en-GB" altLang="zh-CN" sz="4360" dirty="0">
              <a:solidFill>
                <a:schemeClr val="tx1">
                  <a:lumMod val="75000"/>
                  <a:lumOff val="25000"/>
                </a:schemeClr>
              </a:solidFill>
              <a:cs typeface="+mn-ea"/>
              <a:sym typeface="+mn-lt"/>
            </a:endParaRPr>
          </a:p>
        </p:txBody>
      </p:sp>
      <p:sp>
        <p:nvSpPr>
          <p:cNvPr id="32" name="TextBox 49"/>
          <p:cNvSpPr txBox="1"/>
          <p:nvPr/>
        </p:nvSpPr>
        <p:spPr>
          <a:xfrm>
            <a:off x="5495231" y="4845386"/>
            <a:ext cx="2670900" cy="389594"/>
          </a:xfrm>
          <a:prstGeom prst="rect">
            <a:avLst/>
          </a:prstGeom>
          <a:noFill/>
        </p:spPr>
        <p:txBody>
          <a:bodyPr wrap="square" lIns="0" tIns="0" rIns="0" bIns="0" rtlCol="0">
            <a:spAutoFit/>
          </a:bodyPr>
          <a:lstStyle/>
          <a:p>
            <a:pPr eaLnBrk="0" hangingPunct="0"/>
            <a:r>
              <a:rPr lang="zh-CN" altLang="en-US" sz="1265" dirty="0">
                <a:solidFill>
                  <a:schemeClr val="tx1">
                    <a:lumMod val="75000"/>
                    <a:lumOff val="25000"/>
                  </a:schemeClr>
                </a:solidFill>
                <a:cs typeface="+mn-ea"/>
                <a:sym typeface="+mn-lt"/>
              </a:rPr>
              <a:t>请替换文字内容，点击添加相关标题文字，修改文字内容</a:t>
            </a:r>
          </a:p>
        </p:txBody>
      </p:sp>
      <p:sp>
        <p:nvSpPr>
          <p:cNvPr id="33" name="矩形 259"/>
          <p:cNvSpPr>
            <a:spLocks noChangeArrowheads="1"/>
          </p:cNvSpPr>
          <p:nvPr/>
        </p:nvSpPr>
        <p:spPr bwMode="auto">
          <a:xfrm>
            <a:off x="2970925" y="3414395"/>
            <a:ext cx="2502716" cy="2212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buNone/>
            </a:pPr>
            <a:r>
              <a:rPr lang="en-US" altLang="zh-CN" sz="13780" cap="all" spc="300" dirty="0">
                <a:solidFill>
                  <a:schemeClr val="accent3">
                    <a:lumMod val="90000"/>
                    <a:lumOff val="10000"/>
                  </a:schemeClr>
                </a:solidFill>
                <a:latin typeface="+mn-lt"/>
                <a:ea typeface="+mn-ea"/>
                <a:cs typeface="+mn-ea"/>
                <a:sym typeface="+mn-lt"/>
              </a:rPr>
              <a:t>02</a:t>
            </a:r>
            <a:endParaRPr lang="zh-CN" altLang="en-US" sz="13780" cap="all" spc="300" dirty="0">
              <a:solidFill>
                <a:schemeClr val="accent3">
                  <a:lumMod val="90000"/>
                  <a:lumOff val="10000"/>
                </a:schemeClr>
              </a:solidFill>
              <a:latin typeface="+mn-lt"/>
              <a:ea typeface="+mn-ea"/>
              <a:cs typeface="+mn-ea"/>
              <a:sym typeface="+mn-lt"/>
            </a:endParaRPr>
          </a:p>
        </p:txBody>
      </p:sp>
    </p:spTree>
    <p:extLst>
      <p:ext uri="{BB962C8B-B14F-4D97-AF65-F5344CB8AC3E}">
        <p14:creationId xmlns:p14="http://schemas.microsoft.com/office/powerpoint/2010/main" val="354247091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31"/>
                                        </p:tgtEl>
                                        <p:attrNameLst>
                                          <p:attrName>style.visibility</p:attrName>
                                        </p:attrNameLst>
                                      </p:cBhvr>
                                      <p:to>
                                        <p:strVal val="visible"/>
                                      </p:to>
                                    </p:set>
                                    <p:animEffect transition="in" filter="wipe(left)">
                                      <p:cBhvr>
                                        <p:cTn id="7" dur="200"/>
                                        <p:tgtEl>
                                          <p:spTgt spid="31"/>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3"/>
                                        </p:tgtEl>
                                        <p:attrNameLst>
                                          <p:attrName>style.visibility</p:attrName>
                                        </p:attrNameLst>
                                      </p:cBhvr>
                                      <p:to>
                                        <p:strVal val="visible"/>
                                      </p:to>
                                    </p:set>
                                    <p:anim calcmode="lin" valueType="num">
                                      <p:cBhvr>
                                        <p:cTn id="11"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3"/>
                                        </p:tgtEl>
                                        <p:attrNameLst>
                                          <p:attrName>ppt_y</p:attrName>
                                        </p:attrNameLst>
                                      </p:cBhvr>
                                      <p:tavLst>
                                        <p:tav tm="0">
                                          <p:val>
                                            <p:strVal val="#ppt_y"/>
                                          </p:val>
                                        </p:tav>
                                        <p:tav tm="100000">
                                          <p:val>
                                            <p:strVal val="#ppt_y"/>
                                          </p:val>
                                        </p:tav>
                                      </p:tavLst>
                                    </p:anim>
                                    <p:anim calcmode="lin" valueType="num">
                                      <p:cBhvr>
                                        <p:cTn id="13"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3"/>
                                        </p:tgtEl>
                                      </p:cBhvr>
                                    </p:animEffect>
                                  </p:childTnLst>
                                </p:cTn>
                              </p:par>
                            </p:childTnLst>
                          </p:cTn>
                        </p:par>
                        <p:par>
                          <p:cTn id="16" fill="hold">
                            <p:stCondLst>
                              <p:cond delay="10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33"/>
                                        </p:tgtEl>
                                      </p:cBhvr>
                                    </p:animEffect>
                                    <p:animScale>
                                      <p:cBhvr>
                                        <p:cTn id="19" dur="250" autoRev="1" fill="hold"/>
                                        <p:tgtEl>
                                          <p:spTgt spid="33"/>
                                        </p:tgtEl>
                                      </p:cBhvr>
                                      <p:by x="105000" y="105000"/>
                                    </p:animScale>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31"/>
                                        </p:tgtEl>
                                      </p:cBhvr>
                                      <p:to x="80000" y="100000"/>
                                    </p:animScale>
                                    <p:anim by="(#ppt_w*0.10)" calcmode="lin" valueType="num">
                                      <p:cBhvr>
                                        <p:cTn id="22" dur="50" autoRev="1" fill="hold">
                                          <p:stCondLst>
                                            <p:cond delay="0"/>
                                          </p:stCondLst>
                                        </p:cTn>
                                        <p:tgtEl>
                                          <p:spTgt spid="31"/>
                                        </p:tgtEl>
                                        <p:attrNameLst>
                                          <p:attrName>ppt_x</p:attrName>
                                        </p:attrNameLst>
                                      </p:cBhvr>
                                    </p:anim>
                                    <p:anim by="(-#ppt_w*0.10)" calcmode="lin" valueType="num">
                                      <p:cBhvr>
                                        <p:cTn id="23" dur="50" autoRev="1" fill="hold">
                                          <p:stCondLst>
                                            <p:cond delay="0"/>
                                          </p:stCondLst>
                                        </p:cTn>
                                        <p:tgtEl>
                                          <p:spTgt spid="31"/>
                                        </p:tgtEl>
                                        <p:attrNameLst>
                                          <p:attrName>ppt_y</p:attrName>
                                        </p:attrNameLst>
                                      </p:cBhvr>
                                    </p:anim>
                                    <p:animRot by="-480000">
                                      <p:cBhvr>
                                        <p:cTn id="24" dur="50" autoRev="1" fill="hold">
                                          <p:stCondLst>
                                            <p:cond delay="0"/>
                                          </p:stCondLst>
                                        </p:cTn>
                                        <p:tgtEl>
                                          <p:spTgt spid="31"/>
                                        </p:tgtEl>
                                        <p:attrNameLst>
                                          <p:attrName>r</p:attrName>
                                        </p:attrNameLst>
                                      </p:cBhvr>
                                    </p:animRot>
                                  </p:childTnLst>
                                </p:cTn>
                              </p:par>
                            </p:childTnLst>
                          </p:cTn>
                        </p:par>
                        <p:par>
                          <p:cTn id="25" fill="hold">
                            <p:stCondLst>
                              <p:cond delay="155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32"/>
                                        </p:tgtEl>
                                        <p:attrNameLst>
                                          <p:attrName>style.visibility</p:attrName>
                                        </p:attrNameLst>
                                      </p:cBhvr>
                                      <p:to>
                                        <p:strVal val="visible"/>
                                      </p:to>
                                    </p:set>
                                    <p:animEffect transition="in" filter="wipe(left)">
                                      <p:cBhvr>
                                        <p:cTn id="28" dur="200"/>
                                        <p:tgtEl>
                                          <p:spTgt spid="32"/>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32"/>
                                        </p:tgtEl>
                                      </p:cBhvr>
                                      <p:to x="80000" y="100000"/>
                                    </p:animScale>
                                    <p:anim by="(#ppt_w*0.10)" calcmode="lin" valueType="num">
                                      <p:cBhvr>
                                        <p:cTn id="31" dur="50" autoRev="1" fill="hold">
                                          <p:stCondLst>
                                            <p:cond delay="0"/>
                                          </p:stCondLst>
                                        </p:cTn>
                                        <p:tgtEl>
                                          <p:spTgt spid="32"/>
                                        </p:tgtEl>
                                        <p:attrNameLst>
                                          <p:attrName>ppt_x</p:attrName>
                                        </p:attrNameLst>
                                      </p:cBhvr>
                                    </p:anim>
                                    <p:anim by="(-#ppt_w*0.10)" calcmode="lin" valueType="num">
                                      <p:cBhvr>
                                        <p:cTn id="32" dur="50" autoRev="1" fill="hold">
                                          <p:stCondLst>
                                            <p:cond delay="0"/>
                                          </p:stCondLst>
                                        </p:cTn>
                                        <p:tgtEl>
                                          <p:spTgt spid="32"/>
                                        </p:tgtEl>
                                        <p:attrNameLst>
                                          <p:attrName>ppt_y</p:attrName>
                                        </p:attrNameLst>
                                      </p:cBhvr>
                                    </p:anim>
                                    <p:animRot by="-480000">
                                      <p:cBhvr>
                                        <p:cTn id="33" dur="50" autoRev="1" fill="hold">
                                          <p:stCondLst>
                                            <p:cond delay="0"/>
                                          </p:stCondLst>
                                        </p:cTn>
                                        <p:tgtEl>
                                          <p:spTgt spid="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2" grpId="0"/>
      <p:bldP spid="32" grpId="1"/>
      <p:bldP spid="33" grpId="0"/>
      <p:bldP spid="33"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矩形 59"/>
          <p:cNvSpPr/>
          <p:nvPr/>
        </p:nvSpPr>
        <p:spPr>
          <a:xfrm>
            <a:off x="1565819" y="2647791"/>
            <a:ext cx="3270979" cy="3108592"/>
          </a:xfrm>
          <a:prstGeom prst="rect">
            <a:avLst/>
          </a:prstGeom>
          <a:solidFill>
            <a:schemeClr val="accent1"/>
          </a:solidFill>
          <a:ln w="12700">
            <a:noFill/>
          </a:ln>
          <a:effectLst>
            <a:outerShdw blurRad="368300" dist="38100" dir="8100000" algn="tr" rotWithShape="0">
              <a:prstClr val="black">
                <a:alpha val="90000"/>
              </a:prstClr>
            </a:outerShdw>
          </a:effectLst>
          <a:scene3d>
            <a:camera prst="orthographicFront">
              <a:rot lat="17916175" lon="2729084" rev="18779825"/>
            </a:camera>
            <a:lightRig rig="balanced" dir="t">
              <a:rot lat="0" lon="0" rev="600000"/>
            </a:lightRig>
          </a:scene3d>
          <a:sp3d prstMaterial="flat">
            <a:bevelT w="444500" h="1041400" prst="angle"/>
            <a:extrusionClr>
              <a:srgbClr val="0070C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sp>
        <p:nvSpPr>
          <p:cNvPr id="61" name="矩形 60"/>
          <p:cNvSpPr/>
          <p:nvPr/>
        </p:nvSpPr>
        <p:spPr>
          <a:xfrm>
            <a:off x="2044766" y="2337129"/>
            <a:ext cx="2285644" cy="2167544"/>
          </a:xfrm>
          <a:prstGeom prst="rect">
            <a:avLst/>
          </a:prstGeom>
          <a:solidFill>
            <a:schemeClr val="accent2"/>
          </a:solidFill>
          <a:ln>
            <a:noFill/>
          </a:ln>
          <a:scene3d>
            <a:camera prst="orthographicFront">
              <a:rot lat="17916175" lon="2729084" rev="18779825"/>
            </a:camera>
            <a:lightRig rig="balanced" dir="t">
              <a:rot lat="0" lon="0" rev="600000"/>
            </a:lightRig>
          </a:scene3d>
          <a:sp3d prstMaterial="flat">
            <a:bevelT w="311150" h="730250" prst="angle"/>
            <a:extrusionClr>
              <a:srgbClr val="00B05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sp>
        <p:nvSpPr>
          <p:cNvPr id="62" name="矩形 61"/>
          <p:cNvSpPr/>
          <p:nvPr/>
        </p:nvSpPr>
        <p:spPr>
          <a:xfrm>
            <a:off x="2379482" y="2123363"/>
            <a:ext cx="1614061" cy="1538987"/>
          </a:xfrm>
          <a:prstGeom prst="rect">
            <a:avLst/>
          </a:prstGeom>
          <a:solidFill>
            <a:schemeClr val="accent3"/>
          </a:solidFill>
          <a:ln>
            <a:noFill/>
          </a:ln>
          <a:scene3d>
            <a:camera prst="orthographicFront">
              <a:rot lat="17916175" lon="2729084" rev="18779825"/>
            </a:camera>
            <a:lightRig rig="balanced" dir="t">
              <a:rot lat="0" lon="0" rev="600000"/>
            </a:lightRig>
          </a:scene3d>
          <a:sp3d prstMaterial="flat">
            <a:bevelT w="215900" h="501650" prst="angle"/>
            <a:extrusionClr>
              <a:srgbClr val="FFC00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sp>
        <p:nvSpPr>
          <p:cNvPr id="63" name="矩形 62"/>
          <p:cNvSpPr/>
          <p:nvPr/>
        </p:nvSpPr>
        <p:spPr>
          <a:xfrm>
            <a:off x="2627120" y="1790075"/>
            <a:ext cx="1097259" cy="1079941"/>
          </a:xfrm>
          <a:prstGeom prst="rect">
            <a:avLst/>
          </a:prstGeom>
          <a:solidFill>
            <a:schemeClr val="accent4"/>
          </a:solidFill>
          <a:ln>
            <a:noFill/>
          </a:ln>
          <a:scene3d>
            <a:camera prst="orthographicFront">
              <a:rot lat="17709539" lon="2246828" rev="19210350"/>
            </a:camera>
            <a:lightRig rig="balanced" dir="t">
              <a:rot lat="0" lon="0" rev="600000"/>
            </a:lightRig>
          </a:scene3d>
          <a:sp3d prstMaterial="flat">
            <a:bevelT w="234950" h="520700" prst="angle"/>
            <a:extrusionClr>
              <a:srgbClr val="7030A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sp>
        <p:nvSpPr>
          <p:cNvPr id="64" name="矩形 63"/>
          <p:cNvSpPr/>
          <p:nvPr/>
        </p:nvSpPr>
        <p:spPr>
          <a:xfrm>
            <a:off x="2901115" y="1273725"/>
            <a:ext cx="539971" cy="539971"/>
          </a:xfrm>
          <a:prstGeom prst="rect">
            <a:avLst/>
          </a:prstGeom>
          <a:solidFill>
            <a:schemeClr val="accent5"/>
          </a:solidFill>
          <a:ln>
            <a:noFill/>
          </a:ln>
          <a:scene3d>
            <a:camera prst="orthographicFront">
              <a:rot lat="17916175" lon="2729084" rev="18779825"/>
            </a:camera>
            <a:lightRig rig="balanced" dir="t">
              <a:rot lat="0" lon="0" rev="600000"/>
            </a:lightRig>
          </a:scene3d>
          <a:sp3d prstMaterial="flat">
            <a:bevelT w="336550" h="7556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cs typeface="+mn-ea"/>
              <a:sym typeface="+mn-lt"/>
            </a:endParaRPr>
          </a:p>
        </p:txBody>
      </p:sp>
      <p:cxnSp>
        <p:nvCxnSpPr>
          <p:cNvPr id="76" name="直接连接符 75"/>
          <p:cNvCxnSpPr/>
          <p:nvPr/>
        </p:nvCxnSpPr>
        <p:spPr>
          <a:xfrm>
            <a:off x="3295214" y="1934964"/>
            <a:ext cx="3792701" cy="0"/>
          </a:xfrm>
          <a:prstGeom prst="line">
            <a:avLst/>
          </a:prstGeom>
          <a:noFill/>
          <a:ln w="9525">
            <a:solidFill>
              <a:schemeClr val="bg2">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7" name="直接连接符 76"/>
          <p:cNvCxnSpPr/>
          <p:nvPr/>
        </p:nvCxnSpPr>
        <p:spPr>
          <a:xfrm>
            <a:off x="3486124" y="2567197"/>
            <a:ext cx="3601789" cy="0"/>
          </a:xfrm>
          <a:prstGeom prst="line">
            <a:avLst/>
          </a:prstGeom>
          <a:noFill/>
          <a:ln w="9525">
            <a:solidFill>
              <a:schemeClr val="bg2">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8" name="直接连接符 77"/>
          <p:cNvCxnSpPr/>
          <p:nvPr/>
        </p:nvCxnSpPr>
        <p:spPr>
          <a:xfrm>
            <a:off x="3799242" y="3223143"/>
            <a:ext cx="3288673" cy="0"/>
          </a:xfrm>
          <a:prstGeom prst="line">
            <a:avLst/>
          </a:prstGeom>
          <a:noFill/>
          <a:ln w="9525">
            <a:solidFill>
              <a:schemeClr val="bg2">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9" name="直接连接符 78"/>
          <p:cNvCxnSpPr/>
          <p:nvPr/>
        </p:nvCxnSpPr>
        <p:spPr>
          <a:xfrm>
            <a:off x="4303271" y="4183075"/>
            <a:ext cx="2784644" cy="0"/>
          </a:xfrm>
          <a:prstGeom prst="line">
            <a:avLst/>
          </a:prstGeom>
          <a:noFill/>
          <a:ln w="9525">
            <a:solidFill>
              <a:schemeClr val="bg2">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0" name="直接连接符 79"/>
          <p:cNvCxnSpPr/>
          <p:nvPr/>
        </p:nvCxnSpPr>
        <p:spPr>
          <a:xfrm>
            <a:off x="4663291" y="5133443"/>
            <a:ext cx="2424624" cy="0"/>
          </a:xfrm>
          <a:prstGeom prst="line">
            <a:avLst/>
          </a:prstGeom>
          <a:noFill/>
          <a:ln w="9525">
            <a:solidFill>
              <a:schemeClr val="bg2">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1" name="TextBox 80"/>
          <p:cNvSpPr txBox="1"/>
          <p:nvPr/>
        </p:nvSpPr>
        <p:spPr>
          <a:xfrm>
            <a:off x="7514843" y="4960206"/>
            <a:ext cx="3424759" cy="524824"/>
          </a:xfrm>
          <a:prstGeom prst="rect">
            <a:avLst/>
          </a:prstGeom>
          <a:noFill/>
        </p:spPr>
        <p:txBody>
          <a:bodyPr wrap="square" rtlCol="0">
            <a:spAutoFit/>
          </a:bodyPr>
          <a:lstStyle/>
          <a:p>
            <a:pPr>
              <a:lnSpc>
                <a:spcPct val="130000"/>
              </a:lnSpc>
            </a:pPr>
            <a:r>
              <a:rPr lang="zh-CN" altLang="en-US" sz="1137">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cs typeface="+mn-ea"/>
              <a:sym typeface="+mn-lt"/>
            </a:endParaRPr>
          </a:p>
        </p:txBody>
      </p:sp>
      <p:sp>
        <p:nvSpPr>
          <p:cNvPr id="82" name="TextBox 81"/>
          <p:cNvSpPr txBox="1"/>
          <p:nvPr/>
        </p:nvSpPr>
        <p:spPr>
          <a:xfrm>
            <a:off x="5621285" y="4669014"/>
            <a:ext cx="1351652" cy="442557"/>
          </a:xfrm>
          <a:prstGeom prst="rect">
            <a:avLst/>
          </a:prstGeom>
          <a:noFill/>
        </p:spPr>
        <p:txBody>
          <a:bodyPr wrap="none" rtlCol="0">
            <a:spAutoFit/>
          </a:bodyPr>
          <a:lstStyle/>
          <a:p>
            <a:pPr>
              <a:defRPr/>
            </a:pPr>
            <a:r>
              <a:rPr lang="zh-CN" altLang="en-US" sz="2276" dirty="0">
                <a:solidFill>
                  <a:schemeClr val="tx1">
                    <a:lumMod val="75000"/>
                    <a:lumOff val="25000"/>
                  </a:schemeClr>
                </a:solidFill>
                <a:cs typeface="+mn-ea"/>
                <a:sym typeface="+mn-lt"/>
              </a:rPr>
              <a:t>输入标题</a:t>
            </a:r>
          </a:p>
        </p:txBody>
      </p:sp>
      <p:sp>
        <p:nvSpPr>
          <p:cNvPr id="83" name="TextBox 82"/>
          <p:cNvSpPr txBox="1"/>
          <p:nvPr/>
        </p:nvSpPr>
        <p:spPr>
          <a:xfrm>
            <a:off x="7514843" y="4015601"/>
            <a:ext cx="3424759" cy="524824"/>
          </a:xfrm>
          <a:prstGeom prst="rect">
            <a:avLst/>
          </a:prstGeom>
          <a:noFill/>
        </p:spPr>
        <p:txBody>
          <a:bodyPr wrap="square" rtlCol="0">
            <a:spAutoFit/>
          </a:bodyPr>
          <a:lstStyle/>
          <a:p>
            <a:pPr>
              <a:lnSpc>
                <a:spcPct val="130000"/>
              </a:lnSpc>
            </a:pPr>
            <a:r>
              <a:rPr lang="zh-CN" altLang="en-US" sz="1137">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cs typeface="+mn-ea"/>
              <a:sym typeface="+mn-lt"/>
            </a:endParaRPr>
          </a:p>
        </p:txBody>
      </p:sp>
      <p:sp>
        <p:nvSpPr>
          <p:cNvPr id="84" name="TextBox 83"/>
          <p:cNvSpPr txBox="1"/>
          <p:nvPr/>
        </p:nvSpPr>
        <p:spPr>
          <a:xfrm>
            <a:off x="5621285" y="3732962"/>
            <a:ext cx="1351652" cy="442557"/>
          </a:xfrm>
          <a:prstGeom prst="rect">
            <a:avLst/>
          </a:prstGeom>
          <a:noFill/>
        </p:spPr>
        <p:txBody>
          <a:bodyPr wrap="none" rtlCol="0">
            <a:spAutoFit/>
          </a:bodyPr>
          <a:lstStyle/>
          <a:p>
            <a:pPr>
              <a:defRPr/>
            </a:pPr>
            <a:r>
              <a:rPr lang="zh-CN" altLang="en-US" sz="2276" dirty="0">
                <a:solidFill>
                  <a:schemeClr val="tx1">
                    <a:lumMod val="75000"/>
                    <a:lumOff val="25000"/>
                  </a:schemeClr>
                </a:solidFill>
                <a:cs typeface="+mn-ea"/>
                <a:sym typeface="+mn-lt"/>
              </a:rPr>
              <a:t>输入标题</a:t>
            </a:r>
          </a:p>
        </p:txBody>
      </p:sp>
      <p:sp>
        <p:nvSpPr>
          <p:cNvPr id="85" name="TextBox 84"/>
          <p:cNvSpPr txBox="1"/>
          <p:nvPr/>
        </p:nvSpPr>
        <p:spPr>
          <a:xfrm>
            <a:off x="7514843" y="3093663"/>
            <a:ext cx="3424759" cy="524824"/>
          </a:xfrm>
          <a:prstGeom prst="rect">
            <a:avLst/>
          </a:prstGeom>
          <a:noFill/>
        </p:spPr>
        <p:txBody>
          <a:bodyPr wrap="square" rtlCol="0">
            <a:spAutoFit/>
          </a:bodyPr>
          <a:lstStyle/>
          <a:p>
            <a:pPr>
              <a:lnSpc>
                <a:spcPct val="130000"/>
              </a:lnSpc>
            </a:pPr>
            <a:r>
              <a:rPr lang="zh-CN" altLang="en-US" sz="1137">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cs typeface="+mn-ea"/>
              <a:sym typeface="+mn-lt"/>
            </a:endParaRPr>
          </a:p>
        </p:txBody>
      </p:sp>
      <p:sp>
        <p:nvSpPr>
          <p:cNvPr id="86" name="TextBox 85"/>
          <p:cNvSpPr txBox="1"/>
          <p:nvPr/>
        </p:nvSpPr>
        <p:spPr>
          <a:xfrm>
            <a:off x="5621285" y="2782447"/>
            <a:ext cx="1351652" cy="442557"/>
          </a:xfrm>
          <a:prstGeom prst="rect">
            <a:avLst/>
          </a:prstGeom>
          <a:noFill/>
        </p:spPr>
        <p:txBody>
          <a:bodyPr wrap="none" rtlCol="0">
            <a:spAutoFit/>
          </a:bodyPr>
          <a:lstStyle/>
          <a:p>
            <a:pPr>
              <a:defRPr/>
            </a:pPr>
            <a:r>
              <a:rPr lang="zh-CN" altLang="en-US" sz="2276" dirty="0">
                <a:solidFill>
                  <a:schemeClr val="tx1">
                    <a:lumMod val="75000"/>
                    <a:lumOff val="25000"/>
                  </a:schemeClr>
                </a:solidFill>
                <a:cs typeface="+mn-ea"/>
                <a:sym typeface="+mn-lt"/>
              </a:rPr>
              <a:t>输入标题</a:t>
            </a:r>
          </a:p>
        </p:txBody>
      </p:sp>
      <p:sp>
        <p:nvSpPr>
          <p:cNvPr id="87" name="TextBox 86"/>
          <p:cNvSpPr txBox="1"/>
          <p:nvPr/>
        </p:nvSpPr>
        <p:spPr>
          <a:xfrm>
            <a:off x="7514843" y="2395266"/>
            <a:ext cx="3424759" cy="524824"/>
          </a:xfrm>
          <a:prstGeom prst="rect">
            <a:avLst/>
          </a:prstGeom>
          <a:noFill/>
        </p:spPr>
        <p:txBody>
          <a:bodyPr wrap="square" rtlCol="0">
            <a:spAutoFit/>
          </a:bodyPr>
          <a:lstStyle/>
          <a:p>
            <a:pPr>
              <a:lnSpc>
                <a:spcPct val="130000"/>
              </a:lnSpc>
            </a:pPr>
            <a:r>
              <a:rPr lang="zh-CN" altLang="en-US" sz="1137">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cs typeface="+mn-ea"/>
              <a:sym typeface="+mn-lt"/>
            </a:endParaRPr>
          </a:p>
        </p:txBody>
      </p:sp>
      <p:sp>
        <p:nvSpPr>
          <p:cNvPr id="88" name="TextBox 87"/>
          <p:cNvSpPr txBox="1"/>
          <p:nvPr/>
        </p:nvSpPr>
        <p:spPr>
          <a:xfrm>
            <a:off x="5621285" y="2136634"/>
            <a:ext cx="1351652" cy="442557"/>
          </a:xfrm>
          <a:prstGeom prst="rect">
            <a:avLst/>
          </a:prstGeom>
          <a:noFill/>
        </p:spPr>
        <p:txBody>
          <a:bodyPr wrap="none" rtlCol="0">
            <a:spAutoFit/>
          </a:bodyPr>
          <a:lstStyle/>
          <a:p>
            <a:pPr>
              <a:defRPr/>
            </a:pPr>
            <a:r>
              <a:rPr lang="zh-CN" altLang="en-US" sz="2276" dirty="0">
                <a:solidFill>
                  <a:schemeClr val="tx1">
                    <a:lumMod val="75000"/>
                    <a:lumOff val="25000"/>
                  </a:schemeClr>
                </a:solidFill>
                <a:cs typeface="+mn-ea"/>
                <a:sym typeface="+mn-lt"/>
              </a:rPr>
              <a:t>输入标题</a:t>
            </a:r>
          </a:p>
        </p:txBody>
      </p:sp>
      <p:sp>
        <p:nvSpPr>
          <p:cNvPr id="89" name="TextBox 88"/>
          <p:cNvSpPr txBox="1"/>
          <p:nvPr/>
        </p:nvSpPr>
        <p:spPr>
          <a:xfrm>
            <a:off x="7514843" y="1742815"/>
            <a:ext cx="3424759" cy="524824"/>
          </a:xfrm>
          <a:prstGeom prst="rect">
            <a:avLst/>
          </a:prstGeom>
          <a:noFill/>
        </p:spPr>
        <p:txBody>
          <a:bodyPr wrap="square" rtlCol="0">
            <a:spAutoFit/>
          </a:bodyPr>
          <a:lstStyle/>
          <a:p>
            <a:pPr>
              <a:lnSpc>
                <a:spcPct val="130000"/>
              </a:lnSpc>
            </a:pPr>
            <a:r>
              <a:rPr lang="zh-CN" altLang="en-US" sz="1137">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cs typeface="+mn-ea"/>
              <a:sym typeface="+mn-lt"/>
            </a:endParaRPr>
          </a:p>
        </p:txBody>
      </p:sp>
      <p:sp>
        <p:nvSpPr>
          <p:cNvPr id="90" name="TextBox 89"/>
          <p:cNvSpPr txBox="1"/>
          <p:nvPr/>
        </p:nvSpPr>
        <p:spPr>
          <a:xfrm>
            <a:off x="5621285" y="1484183"/>
            <a:ext cx="1351652" cy="442557"/>
          </a:xfrm>
          <a:prstGeom prst="rect">
            <a:avLst/>
          </a:prstGeom>
          <a:noFill/>
        </p:spPr>
        <p:txBody>
          <a:bodyPr wrap="none" rtlCol="0">
            <a:spAutoFit/>
          </a:bodyPr>
          <a:lstStyle/>
          <a:p>
            <a:pPr>
              <a:defRPr/>
            </a:pPr>
            <a:r>
              <a:rPr lang="zh-CN" altLang="en-US" sz="2276" dirty="0">
                <a:solidFill>
                  <a:schemeClr val="tx1">
                    <a:lumMod val="75000"/>
                    <a:lumOff val="25000"/>
                  </a:schemeClr>
                </a:solidFill>
                <a:cs typeface="+mn-ea"/>
                <a:sym typeface="+mn-lt"/>
              </a:rPr>
              <a:t>输入标题</a:t>
            </a:r>
          </a:p>
        </p:txBody>
      </p:sp>
    </p:spTree>
    <p:extLst>
      <p:ext uri="{BB962C8B-B14F-4D97-AF65-F5344CB8AC3E}">
        <p14:creationId xmlns:p14="http://schemas.microsoft.com/office/powerpoint/2010/main" val="230566437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14:bounceEnd="64000">
                                          <p:cBhvr additive="base">
                                            <p:cTn id="7" dur="1000" fill="hold"/>
                                            <p:tgtEl>
                                              <p:spTgt spid="60"/>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100"/>
                                      </p:stCondLst>
                                      <p:childTnLst>
                                        <p:set>
                                          <p:cBhvr>
                                            <p:cTn id="10" dur="1" fill="hold">
                                              <p:stCondLst>
                                                <p:cond delay="0"/>
                                              </p:stCondLst>
                                            </p:cTn>
                                            <p:tgtEl>
                                              <p:spTgt spid="61"/>
                                            </p:tgtEl>
                                            <p:attrNameLst>
                                              <p:attrName>style.visibility</p:attrName>
                                            </p:attrNameLst>
                                          </p:cBhvr>
                                          <p:to>
                                            <p:strVal val="visible"/>
                                          </p:to>
                                        </p:set>
                                        <p:anim calcmode="lin" valueType="num" p14:bounceEnd="64000">
                                          <p:cBhvr additive="base">
                                            <p:cTn id="11" dur="1000" fill="hold"/>
                                            <p:tgtEl>
                                              <p:spTgt spid="61"/>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300"/>
                                      </p:stCondLst>
                                      <p:childTnLst>
                                        <p:set>
                                          <p:cBhvr>
                                            <p:cTn id="14" dur="1" fill="hold">
                                              <p:stCondLst>
                                                <p:cond delay="0"/>
                                              </p:stCondLst>
                                            </p:cTn>
                                            <p:tgtEl>
                                              <p:spTgt spid="62"/>
                                            </p:tgtEl>
                                            <p:attrNameLst>
                                              <p:attrName>style.visibility</p:attrName>
                                            </p:attrNameLst>
                                          </p:cBhvr>
                                          <p:to>
                                            <p:strVal val="visible"/>
                                          </p:to>
                                        </p:set>
                                        <p:anim calcmode="lin" valueType="num" p14:bounceEnd="64000">
                                          <p:cBhvr additive="base">
                                            <p:cTn id="15" dur="1000" fill="hold"/>
                                            <p:tgtEl>
                                              <p:spTgt spid="62"/>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500"/>
                                      </p:stCondLst>
                                      <p:childTnLst>
                                        <p:set>
                                          <p:cBhvr>
                                            <p:cTn id="18" dur="1" fill="hold">
                                              <p:stCondLst>
                                                <p:cond delay="0"/>
                                              </p:stCondLst>
                                            </p:cTn>
                                            <p:tgtEl>
                                              <p:spTgt spid="63"/>
                                            </p:tgtEl>
                                            <p:attrNameLst>
                                              <p:attrName>style.visibility</p:attrName>
                                            </p:attrNameLst>
                                          </p:cBhvr>
                                          <p:to>
                                            <p:strVal val="visible"/>
                                          </p:to>
                                        </p:set>
                                        <p:anim calcmode="lin" valueType="num" p14:bounceEnd="64000">
                                          <p:cBhvr additive="base">
                                            <p:cTn id="19" dur="1000" fill="hold"/>
                                            <p:tgtEl>
                                              <p:spTgt spid="6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600"/>
                                      </p:stCondLst>
                                      <p:childTnLst>
                                        <p:set>
                                          <p:cBhvr>
                                            <p:cTn id="22" dur="1" fill="hold">
                                              <p:stCondLst>
                                                <p:cond delay="0"/>
                                              </p:stCondLst>
                                            </p:cTn>
                                            <p:tgtEl>
                                              <p:spTgt spid="64"/>
                                            </p:tgtEl>
                                            <p:attrNameLst>
                                              <p:attrName>style.visibility</p:attrName>
                                            </p:attrNameLst>
                                          </p:cBhvr>
                                          <p:to>
                                            <p:strVal val="visible"/>
                                          </p:to>
                                        </p:set>
                                        <p:anim calcmode="lin" valueType="num" p14:bounceEnd="64000">
                                          <p:cBhvr additive="base">
                                            <p:cTn id="23" dur="1000" fill="hold"/>
                                            <p:tgtEl>
                                              <p:spTgt spid="64"/>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64"/>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par>
                                    <p:cTn id="29" presetID="22" presetClass="entr" presetSubtype="8"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par>
                                    <p:cTn id="32" presetID="2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par>
                                    <p:cTn id="35" presetID="22" presetClass="entr" presetSubtype="8"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par>
                                    <p:cTn id="38" presetID="22" presetClass="entr" presetSubtype="8" fill="hold"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wipe(left)">
                                          <p:cBhvr>
                                            <p:cTn id="40" dur="500"/>
                                            <p:tgtEl>
                                              <p:spTgt spid="80"/>
                                            </p:tgtEl>
                                          </p:cBhvr>
                                        </p:animEffect>
                                      </p:childTnLst>
                                    </p:cTn>
                                  </p:par>
                                </p:childTnLst>
                              </p:cTn>
                            </p:par>
                            <p:par>
                              <p:cTn id="41" fill="hold">
                                <p:stCondLst>
                                  <p:cond delay="2100"/>
                                </p:stCondLst>
                                <p:childTnLst>
                                  <p:par>
                                    <p:cTn id="42" presetID="42" presetClass="entr" presetSubtype="0"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500"/>
                                            <p:tgtEl>
                                              <p:spTgt spid="88"/>
                                            </p:tgtEl>
                                          </p:cBhvr>
                                        </p:animEffect>
                                        <p:anim calcmode="lin" valueType="num">
                                          <p:cBhvr>
                                            <p:cTn id="50" dur="500" fill="hold"/>
                                            <p:tgtEl>
                                              <p:spTgt spid="88"/>
                                            </p:tgtEl>
                                            <p:attrNameLst>
                                              <p:attrName>ppt_x</p:attrName>
                                            </p:attrNameLst>
                                          </p:cBhvr>
                                          <p:tavLst>
                                            <p:tav tm="0">
                                              <p:val>
                                                <p:strVal val="#ppt_x"/>
                                              </p:val>
                                            </p:tav>
                                            <p:tav tm="100000">
                                              <p:val>
                                                <p:strVal val="#ppt_x"/>
                                              </p:val>
                                            </p:tav>
                                          </p:tavLst>
                                        </p:anim>
                                        <p:anim calcmode="lin" valueType="num">
                                          <p:cBhvr>
                                            <p:cTn id="51" dur="500" fill="hold"/>
                                            <p:tgtEl>
                                              <p:spTgt spid="8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anim calcmode="lin" valueType="num">
                                          <p:cBhvr>
                                            <p:cTn id="60" dur="500" fill="hold"/>
                                            <p:tgtEl>
                                              <p:spTgt spid="84"/>
                                            </p:tgtEl>
                                            <p:attrNameLst>
                                              <p:attrName>ppt_x</p:attrName>
                                            </p:attrNameLst>
                                          </p:cBhvr>
                                          <p:tavLst>
                                            <p:tav tm="0">
                                              <p:val>
                                                <p:strVal val="#ppt_x"/>
                                              </p:val>
                                            </p:tav>
                                            <p:tav tm="100000">
                                              <p:val>
                                                <p:strVal val="#ppt_x"/>
                                              </p:val>
                                            </p:tav>
                                          </p:tavLst>
                                        </p:anim>
                                        <p:anim calcmode="lin" valueType="num">
                                          <p:cBhvr>
                                            <p:cTn id="61" dur="500" fill="hold"/>
                                            <p:tgtEl>
                                              <p:spTgt spid="8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anim calcmode="lin" valueType="num">
                                          <p:cBhvr>
                                            <p:cTn id="65" dur="500" fill="hold"/>
                                            <p:tgtEl>
                                              <p:spTgt spid="82"/>
                                            </p:tgtEl>
                                            <p:attrNameLst>
                                              <p:attrName>ppt_x</p:attrName>
                                            </p:attrNameLst>
                                          </p:cBhvr>
                                          <p:tavLst>
                                            <p:tav tm="0">
                                              <p:val>
                                                <p:strVal val="#ppt_x"/>
                                              </p:val>
                                            </p:tav>
                                            <p:tav tm="100000">
                                              <p:val>
                                                <p:strVal val="#ppt_x"/>
                                              </p:val>
                                            </p:tav>
                                          </p:tavLst>
                                        </p:anim>
                                        <p:anim calcmode="lin" valueType="num">
                                          <p:cBhvr>
                                            <p:cTn id="66" dur="500" fill="hold"/>
                                            <p:tgtEl>
                                              <p:spTgt spid="82"/>
                                            </p:tgtEl>
                                            <p:attrNameLst>
                                              <p:attrName>ppt_y</p:attrName>
                                            </p:attrNameLst>
                                          </p:cBhvr>
                                          <p:tavLst>
                                            <p:tav tm="0">
                                              <p:val>
                                                <p:strVal val="#ppt_y+.1"/>
                                              </p:val>
                                            </p:tav>
                                            <p:tav tm="100000">
                                              <p:val>
                                                <p:strVal val="#ppt_y"/>
                                              </p:val>
                                            </p:tav>
                                          </p:tavLst>
                                        </p:anim>
                                      </p:childTnLst>
                                    </p:cTn>
                                  </p:par>
                                </p:childTnLst>
                              </p:cTn>
                            </p:par>
                            <p:par>
                              <p:cTn id="67" fill="hold">
                                <p:stCondLst>
                                  <p:cond delay="260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500"/>
                                            <p:tgtEl>
                                              <p:spTgt spid="89"/>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83"/>
                                            </p:tgtEl>
                                            <p:attrNameLst>
                                              <p:attrName>style.visibility</p:attrName>
                                            </p:attrNameLst>
                                          </p:cBhvr>
                                          <p:to>
                                            <p:strVal val="visible"/>
                                          </p:to>
                                        </p:set>
                                        <p:animEffect transition="in" filter="wipe(left)">
                                          <p:cBhvr>
                                            <p:cTn id="79" dur="500"/>
                                            <p:tgtEl>
                                              <p:spTgt spid="83"/>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1000" fill="hold"/>
                                            <p:tgtEl>
                                              <p:spTgt spid="60"/>
                                            </p:tgtEl>
                                            <p:attrNameLst>
                                              <p:attrName>ppt_x</p:attrName>
                                            </p:attrNameLst>
                                          </p:cBhvr>
                                          <p:tavLst>
                                            <p:tav tm="0">
                                              <p:val>
                                                <p:strVal val="#ppt_x"/>
                                              </p:val>
                                            </p:tav>
                                            <p:tav tm="100000">
                                              <p:val>
                                                <p:strVal val="#ppt_x"/>
                                              </p:val>
                                            </p:tav>
                                          </p:tavLst>
                                        </p:anim>
                                        <p:anim calcmode="lin" valueType="num">
                                          <p:cBhvr additive="base">
                                            <p:cTn id="8" dur="10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10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1000" fill="hold"/>
                                            <p:tgtEl>
                                              <p:spTgt spid="61"/>
                                            </p:tgtEl>
                                            <p:attrNameLst>
                                              <p:attrName>ppt_x</p:attrName>
                                            </p:attrNameLst>
                                          </p:cBhvr>
                                          <p:tavLst>
                                            <p:tav tm="0">
                                              <p:val>
                                                <p:strVal val="#ppt_x"/>
                                              </p:val>
                                            </p:tav>
                                            <p:tav tm="100000">
                                              <p:val>
                                                <p:strVal val="#ppt_x"/>
                                              </p:val>
                                            </p:tav>
                                          </p:tavLst>
                                        </p:anim>
                                        <p:anim calcmode="lin" valueType="num">
                                          <p:cBhvr additive="base">
                                            <p:cTn id="12" dur="10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
                                      </p:stCondLst>
                                      <p:childTnLst>
                                        <p:set>
                                          <p:cBhvr>
                                            <p:cTn id="14" dur="1" fill="hold">
                                              <p:stCondLst>
                                                <p:cond delay="0"/>
                                              </p:stCondLst>
                                            </p:cTn>
                                            <p:tgtEl>
                                              <p:spTgt spid="62"/>
                                            </p:tgtEl>
                                            <p:attrNameLst>
                                              <p:attrName>style.visibility</p:attrName>
                                            </p:attrNameLst>
                                          </p:cBhvr>
                                          <p:to>
                                            <p:strVal val="visible"/>
                                          </p:to>
                                        </p:set>
                                        <p:anim calcmode="lin" valueType="num">
                                          <p:cBhvr additive="base">
                                            <p:cTn id="15" dur="1000" fill="hold"/>
                                            <p:tgtEl>
                                              <p:spTgt spid="62"/>
                                            </p:tgtEl>
                                            <p:attrNameLst>
                                              <p:attrName>ppt_x</p:attrName>
                                            </p:attrNameLst>
                                          </p:cBhvr>
                                          <p:tavLst>
                                            <p:tav tm="0">
                                              <p:val>
                                                <p:strVal val="#ppt_x"/>
                                              </p:val>
                                            </p:tav>
                                            <p:tav tm="100000">
                                              <p:val>
                                                <p:strVal val="#ppt_x"/>
                                              </p:val>
                                            </p:tav>
                                          </p:tavLst>
                                        </p:anim>
                                        <p:anim calcmode="lin" valueType="num">
                                          <p:cBhvr additive="base">
                                            <p:cTn id="16" dur="10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1000" fill="hold"/>
                                            <p:tgtEl>
                                              <p:spTgt spid="63"/>
                                            </p:tgtEl>
                                            <p:attrNameLst>
                                              <p:attrName>ppt_x</p:attrName>
                                            </p:attrNameLst>
                                          </p:cBhvr>
                                          <p:tavLst>
                                            <p:tav tm="0">
                                              <p:val>
                                                <p:strVal val="#ppt_x"/>
                                              </p:val>
                                            </p:tav>
                                            <p:tav tm="100000">
                                              <p:val>
                                                <p:strVal val="#ppt_x"/>
                                              </p:val>
                                            </p:tav>
                                          </p:tavLst>
                                        </p:anim>
                                        <p:anim calcmode="lin" valueType="num">
                                          <p:cBhvr additive="base">
                                            <p:cTn id="20" dur="10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60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1000" fill="hold"/>
                                            <p:tgtEl>
                                              <p:spTgt spid="64"/>
                                            </p:tgtEl>
                                            <p:attrNameLst>
                                              <p:attrName>ppt_x</p:attrName>
                                            </p:attrNameLst>
                                          </p:cBhvr>
                                          <p:tavLst>
                                            <p:tav tm="0">
                                              <p:val>
                                                <p:strVal val="#ppt_x"/>
                                              </p:val>
                                            </p:tav>
                                            <p:tav tm="100000">
                                              <p:val>
                                                <p:strVal val="#ppt_x"/>
                                              </p:val>
                                            </p:tav>
                                          </p:tavLst>
                                        </p:anim>
                                        <p:anim calcmode="lin" valueType="num">
                                          <p:cBhvr additive="base">
                                            <p:cTn id="24" dur="1000" fill="hold"/>
                                            <p:tgtEl>
                                              <p:spTgt spid="64"/>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par>
                                    <p:cTn id="29" presetID="22" presetClass="entr" presetSubtype="8"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par>
                                    <p:cTn id="32" presetID="2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par>
                                    <p:cTn id="35" presetID="22" presetClass="entr" presetSubtype="8"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par>
                                    <p:cTn id="38" presetID="22" presetClass="entr" presetSubtype="8" fill="hold"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wipe(left)">
                                          <p:cBhvr>
                                            <p:cTn id="40" dur="500"/>
                                            <p:tgtEl>
                                              <p:spTgt spid="80"/>
                                            </p:tgtEl>
                                          </p:cBhvr>
                                        </p:animEffect>
                                      </p:childTnLst>
                                    </p:cTn>
                                  </p:par>
                                </p:childTnLst>
                              </p:cTn>
                            </p:par>
                            <p:par>
                              <p:cTn id="41" fill="hold">
                                <p:stCondLst>
                                  <p:cond delay="2100"/>
                                </p:stCondLst>
                                <p:childTnLst>
                                  <p:par>
                                    <p:cTn id="42" presetID="42" presetClass="entr" presetSubtype="0"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500"/>
                                            <p:tgtEl>
                                              <p:spTgt spid="88"/>
                                            </p:tgtEl>
                                          </p:cBhvr>
                                        </p:animEffect>
                                        <p:anim calcmode="lin" valueType="num">
                                          <p:cBhvr>
                                            <p:cTn id="50" dur="500" fill="hold"/>
                                            <p:tgtEl>
                                              <p:spTgt spid="88"/>
                                            </p:tgtEl>
                                            <p:attrNameLst>
                                              <p:attrName>ppt_x</p:attrName>
                                            </p:attrNameLst>
                                          </p:cBhvr>
                                          <p:tavLst>
                                            <p:tav tm="0">
                                              <p:val>
                                                <p:strVal val="#ppt_x"/>
                                              </p:val>
                                            </p:tav>
                                            <p:tav tm="100000">
                                              <p:val>
                                                <p:strVal val="#ppt_x"/>
                                              </p:val>
                                            </p:tav>
                                          </p:tavLst>
                                        </p:anim>
                                        <p:anim calcmode="lin" valueType="num">
                                          <p:cBhvr>
                                            <p:cTn id="51" dur="500" fill="hold"/>
                                            <p:tgtEl>
                                              <p:spTgt spid="8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anim calcmode="lin" valueType="num">
                                          <p:cBhvr>
                                            <p:cTn id="60" dur="500" fill="hold"/>
                                            <p:tgtEl>
                                              <p:spTgt spid="84"/>
                                            </p:tgtEl>
                                            <p:attrNameLst>
                                              <p:attrName>ppt_x</p:attrName>
                                            </p:attrNameLst>
                                          </p:cBhvr>
                                          <p:tavLst>
                                            <p:tav tm="0">
                                              <p:val>
                                                <p:strVal val="#ppt_x"/>
                                              </p:val>
                                            </p:tav>
                                            <p:tav tm="100000">
                                              <p:val>
                                                <p:strVal val="#ppt_x"/>
                                              </p:val>
                                            </p:tav>
                                          </p:tavLst>
                                        </p:anim>
                                        <p:anim calcmode="lin" valueType="num">
                                          <p:cBhvr>
                                            <p:cTn id="61" dur="500" fill="hold"/>
                                            <p:tgtEl>
                                              <p:spTgt spid="8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anim calcmode="lin" valueType="num">
                                          <p:cBhvr>
                                            <p:cTn id="65" dur="500" fill="hold"/>
                                            <p:tgtEl>
                                              <p:spTgt spid="82"/>
                                            </p:tgtEl>
                                            <p:attrNameLst>
                                              <p:attrName>ppt_x</p:attrName>
                                            </p:attrNameLst>
                                          </p:cBhvr>
                                          <p:tavLst>
                                            <p:tav tm="0">
                                              <p:val>
                                                <p:strVal val="#ppt_x"/>
                                              </p:val>
                                            </p:tav>
                                            <p:tav tm="100000">
                                              <p:val>
                                                <p:strVal val="#ppt_x"/>
                                              </p:val>
                                            </p:tav>
                                          </p:tavLst>
                                        </p:anim>
                                        <p:anim calcmode="lin" valueType="num">
                                          <p:cBhvr>
                                            <p:cTn id="66" dur="500" fill="hold"/>
                                            <p:tgtEl>
                                              <p:spTgt spid="82"/>
                                            </p:tgtEl>
                                            <p:attrNameLst>
                                              <p:attrName>ppt_y</p:attrName>
                                            </p:attrNameLst>
                                          </p:cBhvr>
                                          <p:tavLst>
                                            <p:tav tm="0">
                                              <p:val>
                                                <p:strVal val="#ppt_y+.1"/>
                                              </p:val>
                                            </p:tav>
                                            <p:tav tm="100000">
                                              <p:val>
                                                <p:strVal val="#ppt_y"/>
                                              </p:val>
                                            </p:tav>
                                          </p:tavLst>
                                        </p:anim>
                                      </p:childTnLst>
                                    </p:cTn>
                                  </p:par>
                                </p:childTnLst>
                              </p:cTn>
                            </p:par>
                            <p:par>
                              <p:cTn id="67" fill="hold">
                                <p:stCondLst>
                                  <p:cond delay="260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500"/>
                                            <p:tgtEl>
                                              <p:spTgt spid="89"/>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83"/>
                                            </p:tgtEl>
                                            <p:attrNameLst>
                                              <p:attrName>style.visibility</p:attrName>
                                            </p:attrNameLst>
                                          </p:cBhvr>
                                          <p:to>
                                            <p:strVal val="visible"/>
                                          </p:to>
                                        </p:set>
                                        <p:animEffect transition="in" filter="wipe(left)">
                                          <p:cBhvr>
                                            <p:cTn id="79" dur="500"/>
                                            <p:tgtEl>
                                              <p:spTgt spid="83"/>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椭圆 24"/>
          <p:cNvSpPr/>
          <p:nvPr/>
        </p:nvSpPr>
        <p:spPr>
          <a:xfrm>
            <a:off x="8827743" y="2617054"/>
            <a:ext cx="834691" cy="834948"/>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zh-CN" altLang="en-US" sz="2399">
              <a:cs typeface="+mn-ea"/>
              <a:sym typeface="+mn-lt"/>
            </a:endParaRPr>
          </a:p>
        </p:txBody>
      </p:sp>
      <p:sp>
        <p:nvSpPr>
          <p:cNvPr id="26" name="椭圆 25"/>
          <p:cNvSpPr/>
          <p:nvPr/>
        </p:nvSpPr>
        <p:spPr>
          <a:xfrm>
            <a:off x="5678656" y="2617054"/>
            <a:ext cx="834691" cy="834948"/>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zh-CN" altLang="en-US" sz="2399">
              <a:cs typeface="+mn-ea"/>
              <a:sym typeface="+mn-lt"/>
            </a:endParaRPr>
          </a:p>
        </p:txBody>
      </p:sp>
      <p:sp>
        <p:nvSpPr>
          <p:cNvPr id="27" name="椭圆 26"/>
          <p:cNvSpPr/>
          <p:nvPr/>
        </p:nvSpPr>
        <p:spPr>
          <a:xfrm>
            <a:off x="2529568" y="2617054"/>
            <a:ext cx="834691" cy="834948"/>
          </a:xfrm>
          <a:prstGeom prst="ellipse">
            <a:avLst/>
          </a:prstGeom>
          <a:blipFill dpi="0" rotWithShape="1">
            <a:blip r:embed="rId6" cstate="print">
              <a:extLst>
                <a:ext uri="{28A0092B-C50C-407E-A947-70E740481C1C}">
                  <a14:useLocalDpi xmlns:a14="http://schemas.microsoft.com/office/drawing/2010/main" val="0"/>
                </a:ext>
              </a:extLst>
            </a:blip>
            <a:srcRect/>
            <a:stretch>
              <a:fillRect/>
            </a:stretch>
          </a:blip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zh-CN" altLang="en-US" sz="2399">
              <a:cs typeface="+mn-ea"/>
              <a:sym typeface="+mn-lt"/>
            </a:endParaRPr>
          </a:p>
        </p:txBody>
      </p:sp>
      <p:sp>
        <p:nvSpPr>
          <p:cNvPr id="28" name="文本框 27"/>
          <p:cNvSpPr txBox="1"/>
          <p:nvPr/>
        </p:nvSpPr>
        <p:spPr>
          <a:xfrm>
            <a:off x="1536902" y="3830197"/>
            <a:ext cx="2698261" cy="1114007"/>
          </a:xfrm>
          <a:prstGeom prst="rect">
            <a:avLst/>
          </a:prstGeom>
          <a:noFill/>
        </p:spPr>
        <p:txBody>
          <a:bodyPr wrap="square" lIns="91424" tIns="45712" rIns="91424" bIns="45712" rtlCol="0">
            <a:spAutoFit/>
          </a:bodyPr>
          <a:lstStyle/>
          <a:p>
            <a:pPr algn="ctr"/>
            <a:r>
              <a:rPr lang="zh-CN" altLang="en-US" sz="1600" dirty="0">
                <a:solidFill>
                  <a:schemeClr val="tx1">
                    <a:lumMod val="65000"/>
                    <a:lumOff val="35000"/>
                  </a:schemeClr>
                </a:solidFill>
                <a:cs typeface="+mn-ea"/>
                <a:sym typeface="+mn-lt"/>
              </a:rPr>
              <a:t>单击编辑标题</a:t>
            </a:r>
          </a:p>
          <a:p>
            <a:endParaRPr lang="en-US" altLang="zh-CN" sz="2399" dirty="0">
              <a:cs typeface="+mn-ea"/>
              <a:sym typeface="+mn-lt"/>
            </a:endParaRPr>
          </a:p>
          <a:p>
            <a:pPr defTabSz="1216666">
              <a:spcBef>
                <a:spcPct val="20000"/>
              </a:spcBef>
              <a:defRPr/>
            </a:pPr>
            <a:r>
              <a:rPr lang="zh-CN" altLang="en-US" sz="1200" dirty="0">
                <a:solidFill>
                  <a:schemeClr val="tx1">
                    <a:lumMod val="50000"/>
                    <a:lumOff val="50000"/>
                  </a:schemeClr>
                </a:solidFill>
                <a:cs typeface="+mn-ea"/>
                <a:sym typeface="+mn-lt"/>
              </a:rPr>
              <a:t>单击此处可编辑内容，根据您的需要自由拉伸文本框大小</a:t>
            </a:r>
            <a:endParaRPr lang="en-US" altLang="zh-CN" sz="1200" dirty="0">
              <a:solidFill>
                <a:schemeClr val="tx1">
                  <a:lumMod val="50000"/>
                  <a:lumOff val="50000"/>
                </a:schemeClr>
              </a:solidFill>
              <a:cs typeface="+mn-ea"/>
              <a:sym typeface="+mn-lt"/>
            </a:endParaRPr>
          </a:p>
        </p:txBody>
      </p:sp>
      <p:sp>
        <p:nvSpPr>
          <p:cNvPr id="29" name="文本框 28"/>
          <p:cNvSpPr txBox="1"/>
          <p:nvPr/>
        </p:nvSpPr>
        <p:spPr>
          <a:xfrm>
            <a:off x="4608294" y="3830194"/>
            <a:ext cx="2639479" cy="991024"/>
          </a:xfrm>
          <a:prstGeom prst="rect">
            <a:avLst/>
          </a:prstGeom>
          <a:noFill/>
        </p:spPr>
        <p:txBody>
          <a:bodyPr wrap="square" lIns="91424" tIns="45712" rIns="91424" bIns="45712" rtlCol="0">
            <a:spAutoFit/>
          </a:bodyPr>
          <a:lstStyle/>
          <a:p>
            <a:pPr algn="ctr"/>
            <a:r>
              <a:rPr lang="zh-CN" altLang="en-US" sz="1600" dirty="0">
                <a:solidFill>
                  <a:schemeClr val="tx1">
                    <a:lumMod val="65000"/>
                    <a:lumOff val="35000"/>
                  </a:schemeClr>
                </a:solidFill>
                <a:cs typeface="+mn-ea"/>
                <a:sym typeface="+mn-lt"/>
              </a:rPr>
              <a:t>单击编辑标题</a:t>
            </a:r>
          </a:p>
          <a:p>
            <a:endParaRPr lang="en-US" altLang="zh-CN" sz="1600" dirty="0">
              <a:solidFill>
                <a:srgbClr val="7F7F7F"/>
              </a:solidFill>
              <a:cs typeface="+mn-ea"/>
              <a:sym typeface="+mn-lt"/>
            </a:endParaRPr>
          </a:p>
          <a:p>
            <a:pPr defTabSz="1216666">
              <a:spcBef>
                <a:spcPct val="20000"/>
              </a:spcBef>
              <a:defRPr/>
            </a:pPr>
            <a:r>
              <a:rPr lang="zh-CN" altLang="en-US" sz="1200" dirty="0">
                <a:solidFill>
                  <a:schemeClr val="tx1">
                    <a:lumMod val="50000"/>
                    <a:lumOff val="50000"/>
                  </a:schemeClr>
                </a:solidFill>
                <a:cs typeface="+mn-ea"/>
                <a:sym typeface="+mn-lt"/>
              </a:rPr>
              <a:t>单击此处可编辑内容，根据您的需要自由拉伸文本框大小</a:t>
            </a:r>
            <a:endParaRPr lang="en-US" altLang="zh-CN" sz="1200" dirty="0">
              <a:solidFill>
                <a:schemeClr val="tx1">
                  <a:lumMod val="50000"/>
                  <a:lumOff val="50000"/>
                </a:schemeClr>
              </a:solidFill>
              <a:cs typeface="+mn-ea"/>
              <a:sym typeface="+mn-lt"/>
            </a:endParaRPr>
          </a:p>
        </p:txBody>
      </p:sp>
      <p:sp>
        <p:nvSpPr>
          <p:cNvPr id="30" name="文本框 29"/>
          <p:cNvSpPr txBox="1"/>
          <p:nvPr/>
        </p:nvSpPr>
        <p:spPr>
          <a:xfrm>
            <a:off x="7919641" y="3908906"/>
            <a:ext cx="2735460" cy="991024"/>
          </a:xfrm>
          <a:prstGeom prst="rect">
            <a:avLst/>
          </a:prstGeom>
          <a:noFill/>
        </p:spPr>
        <p:txBody>
          <a:bodyPr wrap="square" lIns="91424" tIns="45712" rIns="91424" bIns="45712" rtlCol="0">
            <a:spAutoFit/>
          </a:bodyPr>
          <a:lstStyle/>
          <a:p>
            <a:pPr algn="ctr"/>
            <a:r>
              <a:rPr lang="zh-CN" altLang="en-US" sz="1600" dirty="0">
                <a:solidFill>
                  <a:schemeClr val="tx1">
                    <a:lumMod val="65000"/>
                    <a:lumOff val="35000"/>
                  </a:schemeClr>
                </a:solidFill>
                <a:cs typeface="+mn-ea"/>
                <a:sym typeface="+mn-lt"/>
              </a:rPr>
              <a:t>单击编辑标题</a:t>
            </a:r>
          </a:p>
          <a:p>
            <a:endParaRPr lang="en-US" altLang="zh-CN" sz="1600" dirty="0">
              <a:solidFill>
                <a:srgbClr val="7F7F7F"/>
              </a:solidFill>
              <a:cs typeface="+mn-ea"/>
              <a:sym typeface="+mn-lt"/>
            </a:endParaRPr>
          </a:p>
          <a:p>
            <a:pPr defTabSz="1216666">
              <a:spcBef>
                <a:spcPct val="20000"/>
              </a:spcBef>
              <a:defRPr/>
            </a:pPr>
            <a:r>
              <a:rPr lang="zh-CN" altLang="en-US" sz="1200" dirty="0">
                <a:solidFill>
                  <a:schemeClr val="tx1">
                    <a:lumMod val="50000"/>
                    <a:lumOff val="50000"/>
                  </a:schemeClr>
                </a:solidFill>
                <a:cs typeface="+mn-ea"/>
                <a:sym typeface="+mn-lt"/>
              </a:rPr>
              <a:t>单击此处可编辑内容，根据您的需要自由拉伸文本框大小</a:t>
            </a:r>
            <a:endParaRPr lang="en-US" altLang="zh-CN"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511344822"/>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25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750"/>
                                        <p:tgtEl>
                                          <p:spTgt spid="27"/>
                                        </p:tgtEl>
                                      </p:cBhvr>
                                    </p:animEffect>
                                    <p:anim calcmode="lin" valueType="num">
                                      <p:cBhvr>
                                        <p:cTn id="8" dur="750" fill="hold"/>
                                        <p:tgtEl>
                                          <p:spTgt spid="27"/>
                                        </p:tgtEl>
                                        <p:attrNameLst>
                                          <p:attrName>ppt_x</p:attrName>
                                        </p:attrNameLst>
                                      </p:cBhvr>
                                      <p:tavLst>
                                        <p:tav tm="0">
                                          <p:val>
                                            <p:strVal val="#ppt_x"/>
                                          </p:val>
                                        </p:tav>
                                        <p:tav tm="100000">
                                          <p:val>
                                            <p:strVal val="#ppt_x"/>
                                          </p:val>
                                        </p:tav>
                                      </p:tavLst>
                                    </p:anim>
                                    <p:anim calcmode="lin" valueType="num">
                                      <p:cBhvr>
                                        <p:cTn id="9" dur="75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750"/>
                                        <p:tgtEl>
                                          <p:spTgt spid="26"/>
                                        </p:tgtEl>
                                      </p:cBhvr>
                                    </p:animEffect>
                                    <p:anim calcmode="lin" valueType="num">
                                      <p:cBhvr>
                                        <p:cTn id="13" dur="750" fill="hold"/>
                                        <p:tgtEl>
                                          <p:spTgt spid="26"/>
                                        </p:tgtEl>
                                        <p:attrNameLst>
                                          <p:attrName>ppt_x</p:attrName>
                                        </p:attrNameLst>
                                      </p:cBhvr>
                                      <p:tavLst>
                                        <p:tav tm="0">
                                          <p:val>
                                            <p:strVal val="#ppt_x"/>
                                          </p:val>
                                        </p:tav>
                                        <p:tav tm="100000">
                                          <p:val>
                                            <p:strVal val="#ppt_x"/>
                                          </p:val>
                                        </p:tav>
                                      </p:tavLst>
                                    </p:anim>
                                    <p:anim calcmode="lin" valueType="num">
                                      <p:cBhvr>
                                        <p:cTn id="14" dur="750" fill="hold"/>
                                        <p:tgtEl>
                                          <p:spTgt spid="2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750"/>
                                        <p:tgtEl>
                                          <p:spTgt spid="25"/>
                                        </p:tgtEl>
                                      </p:cBhvr>
                                    </p:animEffect>
                                    <p:anim calcmode="lin" valueType="num">
                                      <p:cBhvr>
                                        <p:cTn id="18" dur="750" fill="hold"/>
                                        <p:tgtEl>
                                          <p:spTgt spid="25"/>
                                        </p:tgtEl>
                                        <p:attrNameLst>
                                          <p:attrName>ppt_x</p:attrName>
                                        </p:attrNameLst>
                                      </p:cBhvr>
                                      <p:tavLst>
                                        <p:tav tm="0">
                                          <p:val>
                                            <p:strVal val="#ppt_x"/>
                                          </p:val>
                                        </p:tav>
                                        <p:tav tm="100000">
                                          <p:val>
                                            <p:strVal val="#ppt_x"/>
                                          </p:val>
                                        </p:tav>
                                      </p:tavLst>
                                    </p:anim>
                                    <p:anim calcmode="lin" valueType="num">
                                      <p:cBhvr>
                                        <p:cTn id="19" dur="750" fill="hold"/>
                                        <p:tgtEl>
                                          <p:spTgt spid="2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fltVal val="0"/>
                                          </p:val>
                                        </p:tav>
                                        <p:tav tm="100000">
                                          <p:val>
                                            <p:strVal val="#ppt_w"/>
                                          </p:val>
                                        </p:tav>
                                      </p:tavLst>
                                    </p:anim>
                                    <p:anim calcmode="lin" valueType="num">
                                      <p:cBhvr>
                                        <p:cTn id="34" dur="500" fill="hold"/>
                                        <p:tgtEl>
                                          <p:spTgt spid="30"/>
                                        </p:tgtEl>
                                        <p:attrNameLst>
                                          <p:attrName>ppt_h</p:attrName>
                                        </p:attrNameLst>
                                      </p:cBhvr>
                                      <p:tavLst>
                                        <p:tav tm="0">
                                          <p:val>
                                            <p:fltVal val="0"/>
                                          </p:val>
                                        </p:tav>
                                        <p:tav tm="100000">
                                          <p:val>
                                            <p:strVal val="#ppt_h"/>
                                          </p:val>
                                        </p:tav>
                                      </p:tavLst>
                                    </p:anim>
                                    <p:animEffect transition="in" filter="fade">
                                      <p:cBhvr>
                                        <p:cTn id="3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p:bldP spid="29"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279744" y="1706023"/>
            <a:ext cx="3641353" cy="3602891"/>
            <a:chOff x="4512406" y="1799221"/>
            <a:chExt cx="3841675" cy="3799715"/>
          </a:xfrm>
        </p:grpSpPr>
        <p:sp>
          <p:nvSpPr>
            <p:cNvPr id="2" name="任意多边形 1"/>
            <p:cNvSpPr/>
            <p:nvPr/>
          </p:nvSpPr>
          <p:spPr>
            <a:xfrm rot="9257143">
              <a:off x="6221113" y="5062780"/>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399" dirty="0">
                <a:cs typeface="+mn-ea"/>
                <a:sym typeface="+mn-lt"/>
              </a:endParaRPr>
            </a:p>
          </p:txBody>
        </p:sp>
        <p:sp>
          <p:nvSpPr>
            <p:cNvPr id="3" name="任意多边形 2"/>
            <p:cNvSpPr/>
            <p:nvPr/>
          </p:nvSpPr>
          <p:spPr>
            <a:xfrm rot="12342857">
              <a:off x="4750179" y="5062780"/>
              <a:ext cx="1895196"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399" dirty="0">
                <a:cs typeface="+mn-ea"/>
                <a:sym typeface="+mn-lt"/>
              </a:endParaRPr>
            </a:p>
          </p:txBody>
        </p:sp>
        <p:sp>
          <p:nvSpPr>
            <p:cNvPr id="4" name="任意多边形 3"/>
            <p:cNvSpPr/>
            <p:nvPr/>
          </p:nvSpPr>
          <p:spPr>
            <a:xfrm rot="15428571">
              <a:off x="3832887" y="3912376"/>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399" dirty="0">
                <a:cs typeface="+mn-ea"/>
                <a:sym typeface="+mn-lt"/>
              </a:endParaRPr>
            </a:p>
          </p:txBody>
        </p:sp>
        <p:sp>
          <p:nvSpPr>
            <p:cNvPr id="5" name="任意多边形 4"/>
            <p:cNvSpPr/>
            <p:nvPr/>
          </p:nvSpPr>
          <p:spPr>
            <a:xfrm rot="18514286">
              <a:off x="4160409" y="2477575"/>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399" dirty="0">
                <a:cs typeface="+mn-ea"/>
                <a:sym typeface="+mn-lt"/>
              </a:endParaRPr>
            </a:p>
          </p:txBody>
        </p:sp>
        <p:sp>
          <p:nvSpPr>
            <p:cNvPr id="6" name="任意多边形 5"/>
            <p:cNvSpPr/>
            <p:nvPr/>
          </p:nvSpPr>
          <p:spPr>
            <a:xfrm>
              <a:off x="5486811" y="1838852"/>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399" dirty="0">
                <a:cs typeface="+mn-ea"/>
                <a:sym typeface="+mn-lt"/>
              </a:endParaRPr>
            </a:p>
          </p:txBody>
        </p:sp>
        <p:sp>
          <p:nvSpPr>
            <p:cNvPr id="7" name="任意多边形 6"/>
            <p:cNvSpPr/>
            <p:nvPr/>
          </p:nvSpPr>
          <p:spPr>
            <a:xfrm rot="3085714">
              <a:off x="6813215" y="2477575"/>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399" dirty="0">
                <a:cs typeface="+mn-ea"/>
                <a:sym typeface="+mn-lt"/>
              </a:endParaRPr>
            </a:p>
          </p:txBody>
        </p:sp>
        <p:sp>
          <p:nvSpPr>
            <p:cNvPr id="8" name="任意多边形 7"/>
            <p:cNvSpPr/>
            <p:nvPr/>
          </p:nvSpPr>
          <p:spPr>
            <a:xfrm rot="6171428">
              <a:off x="7138406" y="3912376"/>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399" dirty="0">
                <a:cs typeface="+mn-ea"/>
                <a:sym typeface="+mn-lt"/>
              </a:endParaRPr>
            </a:p>
          </p:txBody>
        </p:sp>
      </p:grpSp>
      <p:sp>
        <p:nvSpPr>
          <p:cNvPr id="9" name="矩形 3"/>
          <p:cNvSpPr>
            <a:spLocks noChangeArrowheads="1"/>
          </p:cNvSpPr>
          <p:nvPr/>
        </p:nvSpPr>
        <p:spPr bwMode="auto">
          <a:xfrm>
            <a:off x="5055916" y="3378572"/>
            <a:ext cx="2017328" cy="357539"/>
          </a:xfrm>
          <a:prstGeom prst="rect">
            <a:avLst/>
          </a:prstGeom>
          <a:solidFill>
            <a:schemeClr val="accent1"/>
          </a:solidFill>
          <a:ln>
            <a:noFill/>
          </a:ln>
          <a:extLst/>
        </p:spPr>
        <p:txBody>
          <a:bodyPr lIns="86683" tIns="43341" rIns="86683" bIns="43341">
            <a:spAutoFit/>
          </a:bodyP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algn="ctr">
              <a:lnSpc>
                <a:spcPct val="120000"/>
              </a:lnSpc>
              <a:buNone/>
            </a:pPr>
            <a:r>
              <a:rPr lang="zh-CN" altLang="en-US" sz="1600" dirty="0">
                <a:solidFill>
                  <a:schemeClr val="bg1"/>
                </a:solidFill>
                <a:latin typeface="+mn-lt"/>
                <a:ea typeface="+mn-ea"/>
                <a:cs typeface="+mn-ea"/>
                <a:sym typeface="+mn-lt"/>
              </a:rPr>
              <a:t>请替换文字内容</a:t>
            </a:r>
            <a:endParaRPr lang="en-US" altLang="zh-CN" sz="1600" dirty="0">
              <a:solidFill>
                <a:schemeClr val="bg1"/>
              </a:solidFill>
              <a:latin typeface="+mn-lt"/>
              <a:ea typeface="+mn-ea"/>
              <a:cs typeface="+mn-ea"/>
              <a:sym typeface="+mn-lt"/>
            </a:endParaRPr>
          </a:p>
        </p:txBody>
      </p:sp>
      <p:sp>
        <p:nvSpPr>
          <p:cNvPr id="25" name="TextBox 170"/>
          <p:cNvSpPr txBox="1"/>
          <p:nvPr/>
        </p:nvSpPr>
        <p:spPr>
          <a:xfrm>
            <a:off x="1560590" y="1993105"/>
            <a:ext cx="2303505" cy="362317"/>
          </a:xfrm>
          <a:prstGeom prst="rect">
            <a:avLst/>
          </a:prstGeom>
          <a:noFill/>
        </p:spPr>
        <p:txBody>
          <a:bodyPr wrap="square" lIns="91415" tIns="45707" rIns="91415" bIns="45707" rtlCol="0">
            <a:spAutoFit/>
          </a:bodyPr>
          <a:lstStyle/>
          <a:p>
            <a:pPr algn="r">
              <a:lnSpc>
                <a:spcPct val="120000"/>
              </a:lnSpc>
            </a:pPr>
            <a:r>
              <a:rPr lang="zh-CN" altLang="en-US" sz="1600" dirty="0">
                <a:solidFill>
                  <a:schemeClr val="tx1">
                    <a:lumMod val="75000"/>
                    <a:lumOff val="25000"/>
                  </a:schemeClr>
                </a:solidFill>
                <a:cs typeface="+mn-ea"/>
                <a:sym typeface="+mn-lt"/>
              </a:rPr>
              <a:t>文字内容</a:t>
            </a:r>
            <a:endParaRPr lang="en-US" altLang="zh-CN" sz="1600" dirty="0">
              <a:solidFill>
                <a:schemeClr val="tx1">
                  <a:lumMod val="75000"/>
                  <a:lumOff val="25000"/>
                </a:schemeClr>
              </a:solidFill>
              <a:cs typeface="+mn-ea"/>
              <a:sym typeface="+mn-lt"/>
            </a:endParaRPr>
          </a:p>
        </p:txBody>
      </p:sp>
      <p:sp>
        <p:nvSpPr>
          <p:cNvPr id="26" name="TextBox 171"/>
          <p:cNvSpPr txBox="1"/>
          <p:nvPr/>
        </p:nvSpPr>
        <p:spPr>
          <a:xfrm>
            <a:off x="1454786" y="2266480"/>
            <a:ext cx="2409309" cy="613347"/>
          </a:xfrm>
          <a:prstGeom prst="rect">
            <a:avLst/>
          </a:prstGeom>
          <a:noFill/>
        </p:spPr>
        <p:txBody>
          <a:bodyPr wrap="square" lIns="91415" tIns="45707" rIns="91415" bIns="45707" rtlCol="0">
            <a:spAutoFit/>
          </a:bodyPr>
          <a:lstStyle/>
          <a:p>
            <a:pPr algn="r">
              <a:lnSpc>
                <a:spcPct val="150000"/>
              </a:lnSpc>
            </a:pPr>
            <a:r>
              <a:rPr lang="zh-CN" altLang="en-US" sz="1200" dirty="0">
                <a:solidFill>
                  <a:schemeClr val="tx1">
                    <a:lumMod val="50000"/>
                    <a:lumOff val="50000"/>
                  </a:schemeClr>
                </a:solidFill>
                <a:cs typeface="+mn-ea"/>
                <a:sym typeface="+mn-lt"/>
              </a:rPr>
              <a:t>点击添加相关标题文字，点击添加相关标题文字</a:t>
            </a:r>
            <a:endParaRPr lang="en-GB" altLang="zh-CN" sz="1200" dirty="0">
              <a:solidFill>
                <a:schemeClr val="tx1">
                  <a:lumMod val="50000"/>
                  <a:lumOff val="50000"/>
                </a:schemeClr>
              </a:solidFill>
              <a:cs typeface="+mn-ea"/>
              <a:sym typeface="+mn-lt"/>
            </a:endParaRPr>
          </a:p>
        </p:txBody>
      </p:sp>
      <p:sp>
        <p:nvSpPr>
          <p:cNvPr id="27" name="TextBox 170"/>
          <p:cNvSpPr txBox="1"/>
          <p:nvPr/>
        </p:nvSpPr>
        <p:spPr>
          <a:xfrm>
            <a:off x="1560590" y="3601313"/>
            <a:ext cx="2303505" cy="362317"/>
          </a:xfrm>
          <a:prstGeom prst="rect">
            <a:avLst/>
          </a:prstGeom>
          <a:noFill/>
        </p:spPr>
        <p:txBody>
          <a:bodyPr wrap="square" lIns="91415" tIns="45707" rIns="91415" bIns="45707" rtlCol="0">
            <a:spAutoFit/>
          </a:bodyPr>
          <a:lstStyle/>
          <a:p>
            <a:pPr algn="r">
              <a:lnSpc>
                <a:spcPct val="120000"/>
              </a:lnSpc>
            </a:pPr>
            <a:r>
              <a:rPr lang="zh-CN" altLang="en-US" sz="1600" dirty="0">
                <a:solidFill>
                  <a:schemeClr val="tx1">
                    <a:lumMod val="75000"/>
                    <a:lumOff val="25000"/>
                  </a:schemeClr>
                </a:solidFill>
                <a:cs typeface="+mn-ea"/>
                <a:sym typeface="+mn-lt"/>
              </a:rPr>
              <a:t>文字内容</a:t>
            </a:r>
            <a:endParaRPr lang="en-US" altLang="zh-CN" sz="1600" dirty="0">
              <a:solidFill>
                <a:schemeClr val="tx1">
                  <a:lumMod val="75000"/>
                  <a:lumOff val="25000"/>
                </a:schemeClr>
              </a:solidFill>
              <a:cs typeface="+mn-ea"/>
              <a:sym typeface="+mn-lt"/>
            </a:endParaRPr>
          </a:p>
        </p:txBody>
      </p:sp>
      <p:sp>
        <p:nvSpPr>
          <p:cNvPr id="28" name="TextBox 171"/>
          <p:cNvSpPr txBox="1"/>
          <p:nvPr/>
        </p:nvSpPr>
        <p:spPr>
          <a:xfrm>
            <a:off x="1454786" y="3874689"/>
            <a:ext cx="2409309" cy="613347"/>
          </a:xfrm>
          <a:prstGeom prst="rect">
            <a:avLst/>
          </a:prstGeom>
          <a:noFill/>
        </p:spPr>
        <p:txBody>
          <a:bodyPr wrap="square" lIns="91415" tIns="45707" rIns="91415" bIns="45707" rtlCol="0">
            <a:spAutoFit/>
          </a:bodyPr>
          <a:lstStyle/>
          <a:p>
            <a:pPr algn="r">
              <a:lnSpc>
                <a:spcPct val="150000"/>
              </a:lnSpc>
            </a:pPr>
            <a:r>
              <a:rPr lang="zh-CN" altLang="en-US" sz="1200" dirty="0">
                <a:solidFill>
                  <a:schemeClr val="tx1">
                    <a:lumMod val="50000"/>
                    <a:lumOff val="50000"/>
                  </a:schemeClr>
                </a:solidFill>
                <a:cs typeface="+mn-ea"/>
                <a:sym typeface="+mn-lt"/>
              </a:rPr>
              <a:t>点击添加相关标题文字，点击添加相关标题文字</a:t>
            </a:r>
            <a:endParaRPr lang="en-GB" altLang="zh-CN" sz="1200" dirty="0">
              <a:solidFill>
                <a:schemeClr val="tx1">
                  <a:lumMod val="50000"/>
                  <a:lumOff val="50000"/>
                </a:schemeClr>
              </a:solidFill>
              <a:cs typeface="+mn-ea"/>
              <a:sym typeface="+mn-lt"/>
            </a:endParaRPr>
          </a:p>
        </p:txBody>
      </p:sp>
      <p:sp>
        <p:nvSpPr>
          <p:cNvPr id="29" name="TextBox 170"/>
          <p:cNvSpPr txBox="1"/>
          <p:nvPr/>
        </p:nvSpPr>
        <p:spPr>
          <a:xfrm>
            <a:off x="1560590" y="5111631"/>
            <a:ext cx="2303505" cy="362317"/>
          </a:xfrm>
          <a:prstGeom prst="rect">
            <a:avLst/>
          </a:prstGeom>
          <a:noFill/>
        </p:spPr>
        <p:txBody>
          <a:bodyPr wrap="square" lIns="91415" tIns="45707" rIns="91415" bIns="45707" rtlCol="0">
            <a:spAutoFit/>
          </a:bodyPr>
          <a:lstStyle/>
          <a:p>
            <a:pPr algn="r">
              <a:lnSpc>
                <a:spcPct val="120000"/>
              </a:lnSpc>
            </a:pPr>
            <a:r>
              <a:rPr lang="zh-CN" altLang="en-US" sz="1600" dirty="0">
                <a:solidFill>
                  <a:schemeClr val="tx1">
                    <a:lumMod val="75000"/>
                    <a:lumOff val="25000"/>
                  </a:schemeClr>
                </a:solidFill>
                <a:cs typeface="+mn-ea"/>
                <a:sym typeface="+mn-lt"/>
              </a:rPr>
              <a:t>文字内容</a:t>
            </a:r>
            <a:endParaRPr lang="en-US" altLang="zh-CN" sz="1600" dirty="0">
              <a:solidFill>
                <a:schemeClr val="tx1">
                  <a:lumMod val="75000"/>
                  <a:lumOff val="25000"/>
                </a:schemeClr>
              </a:solidFill>
              <a:cs typeface="+mn-ea"/>
              <a:sym typeface="+mn-lt"/>
            </a:endParaRPr>
          </a:p>
        </p:txBody>
      </p:sp>
      <p:sp>
        <p:nvSpPr>
          <p:cNvPr id="30" name="TextBox 171"/>
          <p:cNvSpPr txBox="1"/>
          <p:nvPr/>
        </p:nvSpPr>
        <p:spPr>
          <a:xfrm>
            <a:off x="1454786" y="5385006"/>
            <a:ext cx="2409309" cy="613347"/>
          </a:xfrm>
          <a:prstGeom prst="rect">
            <a:avLst/>
          </a:prstGeom>
          <a:noFill/>
        </p:spPr>
        <p:txBody>
          <a:bodyPr wrap="square" lIns="91415" tIns="45707" rIns="91415" bIns="45707" rtlCol="0">
            <a:spAutoFit/>
          </a:bodyPr>
          <a:lstStyle/>
          <a:p>
            <a:pPr algn="r">
              <a:lnSpc>
                <a:spcPct val="150000"/>
              </a:lnSpc>
            </a:pPr>
            <a:r>
              <a:rPr lang="zh-CN" altLang="en-US" sz="1200" dirty="0">
                <a:solidFill>
                  <a:schemeClr val="tx1">
                    <a:lumMod val="50000"/>
                    <a:lumOff val="50000"/>
                  </a:schemeClr>
                </a:solidFill>
                <a:cs typeface="+mn-ea"/>
                <a:sym typeface="+mn-lt"/>
              </a:rPr>
              <a:t>点击添加相关标题文字，点击添加相关标题文字</a:t>
            </a:r>
            <a:endParaRPr lang="en-GB" altLang="zh-CN" sz="1200" dirty="0">
              <a:solidFill>
                <a:schemeClr val="tx1">
                  <a:lumMod val="50000"/>
                  <a:lumOff val="50000"/>
                </a:schemeClr>
              </a:solidFill>
              <a:cs typeface="+mn-ea"/>
              <a:sym typeface="+mn-lt"/>
            </a:endParaRPr>
          </a:p>
        </p:txBody>
      </p:sp>
      <p:sp>
        <p:nvSpPr>
          <p:cNvPr id="31" name="TextBox 170"/>
          <p:cNvSpPr txBox="1"/>
          <p:nvPr/>
        </p:nvSpPr>
        <p:spPr>
          <a:xfrm>
            <a:off x="8049054" y="5098485"/>
            <a:ext cx="2303505" cy="362317"/>
          </a:xfrm>
          <a:prstGeom prst="rect">
            <a:avLst/>
          </a:prstGeom>
          <a:noFill/>
        </p:spPr>
        <p:txBody>
          <a:bodyPr wrap="square" lIns="91415" tIns="45707" rIns="91415" bIns="45707" rtlCol="0">
            <a:spAutoFit/>
          </a:bodyPr>
          <a:lstStyle/>
          <a:p>
            <a:pPr>
              <a:lnSpc>
                <a:spcPct val="120000"/>
              </a:lnSpc>
            </a:pPr>
            <a:r>
              <a:rPr lang="zh-CN" altLang="en-US" sz="1600" dirty="0">
                <a:solidFill>
                  <a:schemeClr val="tx1">
                    <a:lumMod val="75000"/>
                    <a:lumOff val="25000"/>
                  </a:schemeClr>
                </a:solidFill>
                <a:cs typeface="+mn-ea"/>
                <a:sym typeface="+mn-lt"/>
              </a:rPr>
              <a:t>请替换文字内容</a:t>
            </a:r>
            <a:endParaRPr lang="en-US" altLang="zh-CN" sz="1600" dirty="0">
              <a:solidFill>
                <a:schemeClr val="tx1">
                  <a:lumMod val="75000"/>
                  <a:lumOff val="25000"/>
                </a:schemeClr>
              </a:solidFill>
              <a:cs typeface="+mn-ea"/>
              <a:sym typeface="+mn-lt"/>
            </a:endParaRPr>
          </a:p>
        </p:txBody>
      </p:sp>
      <p:sp>
        <p:nvSpPr>
          <p:cNvPr id="32" name="TextBox 171"/>
          <p:cNvSpPr txBox="1"/>
          <p:nvPr/>
        </p:nvSpPr>
        <p:spPr>
          <a:xfrm>
            <a:off x="8049055" y="5371860"/>
            <a:ext cx="2450516" cy="613347"/>
          </a:xfrm>
          <a:prstGeom prst="rect">
            <a:avLst/>
          </a:prstGeom>
          <a:noFill/>
        </p:spPr>
        <p:txBody>
          <a:bodyPr wrap="square" lIns="91415" tIns="45707" rIns="91415" bIns="45707" rtlCol="0">
            <a:spAutoFit/>
          </a:bodyPr>
          <a:lstStyle/>
          <a:p>
            <a:pPr>
              <a:lnSpc>
                <a:spcPct val="150000"/>
              </a:lnSpc>
            </a:pPr>
            <a:r>
              <a:rPr lang="zh-CN" altLang="en-US" sz="1200" dirty="0">
                <a:solidFill>
                  <a:schemeClr val="tx1">
                    <a:lumMod val="50000"/>
                    <a:lumOff val="50000"/>
                  </a:schemeClr>
                </a:solidFill>
                <a:cs typeface="+mn-ea"/>
                <a:sym typeface="+mn-lt"/>
              </a:rPr>
              <a:t>点击添加相关标题文字，点击添加相关标题文字</a:t>
            </a:r>
            <a:endParaRPr lang="en-GB" altLang="zh-CN" sz="1200" dirty="0">
              <a:solidFill>
                <a:schemeClr val="tx1">
                  <a:lumMod val="50000"/>
                  <a:lumOff val="50000"/>
                </a:schemeClr>
              </a:solidFill>
              <a:cs typeface="+mn-ea"/>
              <a:sym typeface="+mn-lt"/>
            </a:endParaRPr>
          </a:p>
        </p:txBody>
      </p:sp>
      <p:sp>
        <p:nvSpPr>
          <p:cNvPr id="33" name="TextBox 170"/>
          <p:cNvSpPr txBox="1"/>
          <p:nvPr/>
        </p:nvSpPr>
        <p:spPr>
          <a:xfrm>
            <a:off x="8286705" y="3601313"/>
            <a:ext cx="2303505" cy="362317"/>
          </a:xfrm>
          <a:prstGeom prst="rect">
            <a:avLst/>
          </a:prstGeom>
          <a:noFill/>
        </p:spPr>
        <p:txBody>
          <a:bodyPr wrap="square" lIns="91415" tIns="45707" rIns="91415" bIns="45707" rtlCol="0">
            <a:spAutoFit/>
          </a:bodyPr>
          <a:lstStyle/>
          <a:p>
            <a:pPr>
              <a:lnSpc>
                <a:spcPct val="120000"/>
              </a:lnSpc>
            </a:pPr>
            <a:r>
              <a:rPr lang="zh-CN" altLang="en-US" sz="1600" dirty="0">
                <a:solidFill>
                  <a:schemeClr val="tx1">
                    <a:lumMod val="75000"/>
                    <a:lumOff val="25000"/>
                  </a:schemeClr>
                </a:solidFill>
                <a:cs typeface="+mn-ea"/>
                <a:sym typeface="+mn-lt"/>
              </a:rPr>
              <a:t>文字内容</a:t>
            </a:r>
            <a:endParaRPr lang="en-US" altLang="zh-CN" sz="1600" dirty="0">
              <a:solidFill>
                <a:schemeClr val="tx1">
                  <a:lumMod val="75000"/>
                  <a:lumOff val="25000"/>
                </a:schemeClr>
              </a:solidFill>
              <a:cs typeface="+mn-ea"/>
              <a:sym typeface="+mn-lt"/>
            </a:endParaRPr>
          </a:p>
        </p:txBody>
      </p:sp>
      <p:sp>
        <p:nvSpPr>
          <p:cNvPr id="34" name="TextBox 171"/>
          <p:cNvSpPr txBox="1"/>
          <p:nvPr/>
        </p:nvSpPr>
        <p:spPr>
          <a:xfrm>
            <a:off x="8286705" y="3874689"/>
            <a:ext cx="2450516" cy="613347"/>
          </a:xfrm>
          <a:prstGeom prst="rect">
            <a:avLst/>
          </a:prstGeom>
          <a:noFill/>
        </p:spPr>
        <p:txBody>
          <a:bodyPr wrap="square" lIns="91415" tIns="45707" rIns="91415" bIns="45707" rtlCol="0">
            <a:spAutoFit/>
          </a:bodyPr>
          <a:lstStyle/>
          <a:p>
            <a:pPr>
              <a:lnSpc>
                <a:spcPct val="150000"/>
              </a:lnSpc>
            </a:pPr>
            <a:r>
              <a:rPr lang="zh-CN" altLang="en-US" sz="1200" dirty="0">
                <a:solidFill>
                  <a:schemeClr val="tx1">
                    <a:lumMod val="50000"/>
                    <a:lumOff val="50000"/>
                  </a:schemeClr>
                </a:solidFill>
                <a:cs typeface="+mn-ea"/>
                <a:sym typeface="+mn-lt"/>
              </a:rPr>
              <a:t>点击添加相关标题文字，点击添加相关标题文字</a:t>
            </a:r>
            <a:endParaRPr lang="en-GB" altLang="zh-CN" sz="1200" dirty="0">
              <a:solidFill>
                <a:schemeClr val="tx1">
                  <a:lumMod val="50000"/>
                  <a:lumOff val="50000"/>
                </a:schemeClr>
              </a:solidFill>
              <a:cs typeface="+mn-ea"/>
              <a:sym typeface="+mn-lt"/>
            </a:endParaRPr>
          </a:p>
        </p:txBody>
      </p:sp>
      <p:sp>
        <p:nvSpPr>
          <p:cNvPr id="35" name="TextBox 170"/>
          <p:cNvSpPr txBox="1"/>
          <p:nvPr/>
        </p:nvSpPr>
        <p:spPr>
          <a:xfrm>
            <a:off x="8104972" y="1993105"/>
            <a:ext cx="2303505" cy="362317"/>
          </a:xfrm>
          <a:prstGeom prst="rect">
            <a:avLst/>
          </a:prstGeom>
          <a:noFill/>
        </p:spPr>
        <p:txBody>
          <a:bodyPr wrap="square" lIns="91415" tIns="45707" rIns="91415" bIns="45707" rtlCol="0">
            <a:spAutoFit/>
          </a:bodyPr>
          <a:lstStyle/>
          <a:p>
            <a:pPr>
              <a:lnSpc>
                <a:spcPct val="120000"/>
              </a:lnSpc>
            </a:pPr>
            <a:r>
              <a:rPr lang="zh-CN" altLang="en-US" sz="1600" dirty="0">
                <a:solidFill>
                  <a:schemeClr val="tx1">
                    <a:lumMod val="75000"/>
                    <a:lumOff val="25000"/>
                  </a:schemeClr>
                </a:solidFill>
                <a:cs typeface="+mn-ea"/>
                <a:sym typeface="+mn-lt"/>
              </a:rPr>
              <a:t>文字内容</a:t>
            </a:r>
            <a:endParaRPr lang="en-US" altLang="zh-CN" sz="1600" dirty="0">
              <a:solidFill>
                <a:schemeClr val="tx1">
                  <a:lumMod val="75000"/>
                  <a:lumOff val="25000"/>
                </a:schemeClr>
              </a:solidFill>
              <a:cs typeface="+mn-ea"/>
              <a:sym typeface="+mn-lt"/>
            </a:endParaRPr>
          </a:p>
        </p:txBody>
      </p:sp>
      <p:sp>
        <p:nvSpPr>
          <p:cNvPr id="36" name="TextBox 171"/>
          <p:cNvSpPr txBox="1"/>
          <p:nvPr/>
        </p:nvSpPr>
        <p:spPr>
          <a:xfrm>
            <a:off x="8104974" y="2266480"/>
            <a:ext cx="2450516" cy="613347"/>
          </a:xfrm>
          <a:prstGeom prst="rect">
            <a:avLst/>
          </a:prstGeom>
          <a:noFill/>
        </p:spPr>
        <p:txBody>
          <a:bodyPr wrap="square" lIns="91415" tIns="45707" rIns="91415" bIns="45707" rtlCol="0">
            <a:spAutoFit/>
          </a:bodyPr>
          <a:lstStyle/>
          <a:p>
            <a:pPr>
              <a:lnSpc>
                <a:spcPct val="150000"/>
              </a:lnSpc>
            </a:pPr>
            <a:r>
              <a:rPr lang="zh-CN" altLang="en-US" sz="1200" dirty="0">
                <a:solidFill>
                  <a:schemeClr val="tx1">
                    <a:lumMod val="50000"/>
                    <a:lumOff val="50000"/>
                  </a:schemeClr>
                </a:solidFill>
                <a:cs typeface="+mn-ea"/>
                <a:sym typeface="+mn-lt"/>
              </a:rPr>
              <a:t>点击添加相关标题文字，点击添加相关标题文字</a:t>
            </a:r>
            <a:endParaRPr lang="en-GB" altLang="zh-CN"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143029615"/>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ppt_x</p:attrName>
                                        </p:attrNameLst>
                                      </p:cBhvr>
                                      <p:tavLst>
                                        <p:tav tm="0">
                                          <p:val>
                                            <p:fltVal val="0.5"/>
                                          </p:val>
                                        </p:tav>
                                        <p:tav tm="100000">
                                          <p:val>
                                            <p:strVal val="#ppt_x"/>
                                          </p:val>
                                        </p:tav>
                                      </p:tavLst>
                                    </p:anim>
                                    <p:anim calcmode="lin" valueType="num">
                                      <p:cBhvr>
                                        <p:cTn id="10" dur="500" fill="hold"/>
                                        <p:tgtEl>
                                          <p:spTgt spid="10"/>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inVertical)">
                                      <p:cBhvr>
                                        <p:cTn id="14" dur="500"/>
                                        <p:tgtEl>
                                          <p:spTgt spid="9"/>
                                        </p:tgtEl>
                                      </p:cBhvr>
                                    </p:animEffect>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p:tgtEl>
                                          <p:spTgt spid="25"/>
                                        </p:tgtEl>
                                        <p:attrNameLst>
                                          <p:attrName>ppt_x</p:attrName>
                                        </p:attrNameLst>
                                      </p:cBhvr>
                                      <p:tavLst>
                                        <p:tav tm="0">
                                          <p:val>
                                            <p:strVal val="#ppt_x-#ppt_w*1.125000"/>
                                          </p:val>
                                        </p:tav>
                                        <p:tav tm="100000">
                                          <p:val>
                                            <p:strVal val="#ppt_x"/>
                                          </p:val>
                                        </p:tav>
                                      </p:tavLst>
                                    </p:anim>
                                    <p:animEffect transition="in" filter="wipe(right)">
                                      <p:cBhvr>
                                        <p:cTn id="19" dur="500"/>
                                        <p:tgtEl>
                                          <p:spTgt spid="25"/>
                                        </p:tgtEl>
                                      </p:cBhvr>
                                    </p:animEffect>
                                  </p:childTnLst>
                                </p:cTn>
                              </p:par>
                              <p:par>
                                <p:cTn id="20" presetID="1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p:tgtEl>
                                          <p:spTgt spid="26"/>
                                        </p:tgtEl>
                                        <p:attrNameLst>
                                          <p:attrName>ppt_x</p:attrName>
                                        </p:attrNameLst>
                                      </p:cBhvr>
                                      <p:tavLst>
                                        <p:tav tm="0">
                                          <p:val>
                                            <p:strVal val="#ppt_x-#ppt_w*1.125000"/>
                                          </p:val>
                                        </p:tav>
                                        <p:tav tm="100000">
                                          <p:val>
                                            <p:strVal val="#ppt_x"/>
                                          </p:val>
                                        </p:tav>
                                      </p:tavLst>
                                    </p:anim>
                                    <p:animEffect transition="in" filter="wipe(right)">
                                      <p:cBhvr>
                                        <p:cTn id="23" dur="500"/>
                                        <p:tgtEl>
                                          <p:spTgt spid="26"/>
                                        </p:tgtEl>
                                      </p:cBhvr>
                                    </p:animEffect>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p:tgtEl>
                                          <p:spTgt spid="27"/>
                                        </p:tgtEl>
                                        <p:attrNameLst>
                                          <p:attrName>ppt_x</p:attrName>
                                        </p:attrNameLst>
                                      </p:cBhvr>
                                      <p:tavLst>
                                        <p:tav tm="0">
                                          <p:val>
                                            <p:strVal val="#ppt_x-#ppt_w*1.125000"/>
                                          </p:val>
                                        </p:tav>
                                        <p:tav tm="100000">
                                          <p:val>
                                            <p:strVal val="#ppt_x"/>
                                          </p:val>
                                        </p:tav>
                                      </p:tavLst>
                                    </p:anim>
                                    <p:animEffect transition="in" filter="wipe(right)">
                                      <p:cBhvr>
                                        <p:cTn id="28" dur="500"/>
                                        <p:tgtEl>
                                          <p:spTgt spid="27"/>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p:tgtEl>
                                          <p:spTgt spid="28"/>
                                        </p:tgtEl>
                                        <p:attrNameLst>
                                          <p:attrName>ppt_x</p:attrName>
                                        </p:attrNameLst>
                                      </p:cBhvr>
                                      <p:tavLst>
                                        <p:tav tm="0">
                                          <p:val>
                                            <p:strVal val="#ppt_x-#ppt_w*1.125000"/>
                                          </p:val>
                                        </p:tav>
                                        <p:tav tm="100000">
                                          <p:val>
                                            <p:strVal val="#ppt_x"/>
                                          </p:val>
                                        </p:tav>
                                      </p:tavLst>
                                    </p:anim>
                                    <p:animEffect transition="in" filter="wipe(right)">
                                      <p:cBhvr>
                                        <p:cTn id="32" dur="500"/>
                                        <p:tgtEl>
                                          <p:spTgt spid="28"/>
                                        </p:tgtEl>
                                      </p:cBhvr>
                                    </p:animEffect>
                                  </p:childTnLst>
                                </p:cTn>
                              </p:par>
                            </p:childTnLst>
                          </p:cTn>
                        </p:par>
                        <p:par>
                          <p:cTn id="33" fill="hold">
                            <p:stCondLst>
                              <p:cond delay="2000"/>
                            </p:stCondLst>
                            <p:childTnLst>
                              <p:par>
                                <p:cTn id="34" presetID="12" presetClass="entr" presetSubtype="8"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p:tgtEl>
                                          <p:spTgt spid="29"/>
                                        </p:tgtEl>
                                        <p:attrNameLst>
                                          <p:attrName>ppt_x</p:attrName>
                                        </p:attrNameLst>
                                      </p:cBhvr>
                                      <p:tavLst>
                                        <p:tav tm="0">
                                          <p:val>
                                            <p:strVal val="#ppt_x-#ppt_w*1.125000"/>
                                          </p:val>
                                        </p:tav>
                                        <p:tav tm="100000">
                                          <p:val>
                                            <p:strVal val="#ppt_x"/>
                                          </p:val>
                                        </p:tav>
                                      </p:tavLst>
                                    </p:anim>
                                    <p:animEffect transition="in" filter="wipe(right)">
                                      <p:cBhvr>
                                        <p:cTn id="37" dur="500"/>
                                        <p:tgtEl>
                                          <p:spTgt spid="29"/>
                                        </p:tgtEl>
                                      </p:cBhvr>
                                    </p:animEffect>
                                  </p:childTnLst>
                                </p:cTn>
                              </p:par>
                              <p:par>
                                <p:cTn id="38" presetID="12" presetClass="entr" presetSubtype="8"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p:tgtEl>
                                          <p:spTgt spid="30"/>
                                        </p:tgtEl>
                                        <p:attrNameLst>
                                          <p:attrName>ppt_x</p:attrName>
                                        </p:attrNameLst>
                                      </p:cBhvr>
                                      <p:tavLst>
                                        <p:tav tm="0">
                                          <p:val>
                                            <p:strVal val="#ppt_x-#ppt_w*1.125000"/>
                                          </p:val>
                                        </p:tav>
                                        <p:tav tm="100000">
                                          <p:val>
                                            <p:strVal val="#ppt_x"/>
                                          </p:val>
                                        </p:tav>
                                      </p:tavLst>
                                    </p:anim>
                                    <p:animEffect transition="in" filter="wipe(right)">
                                      <p:cBhvr>
                                        <p:cTn id="41" dur="500"/>
                                        <p:tgtEl>
                                          <p:spTgt spid="30"/>
                                        </p:tgtEl>
                                      </p:cBhvr>
                                    </p:animEffect>
                                  </p:childTnLst>
                                </p:cTn>
                              </p:par>
                            </p:childTnLst>
                          </p:cTn>
                        </p:par>
                        <p:par>
                          <p:cTn id="42" fill="hold">
                            <p:stCondLst>
                              <p:cond delay="2500"/>
                            </p:stCondLst>
                            <p:childTnLst>
                              <p:par>
                                <p:cTn id="43" presetID="12" presetClass="entr" presetSubtype="2"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p:tgtEl>
                                          <p:spTgt spid="31"/>
                                        </p:tgtEl>
                                        <p:attrNameLst>
                                          <p:attrName>ppt_x</p:attrName>
                                        </p:attrNameLst>
                                      </p:cBhvr>
                                      <p:tavLst>
                                        <p:tav tm="0">
                                          <p:val>
                                            <p:strVal val="#ppt_x+#ppt_w*1.125000"/>
                                          </p:val>
                                        </p:tav>
                                        <p:tav tm="100000">
                                          <p:val>
                                            <p:strVal val="#ppt_x"/>
                                          </p:val>
                                        </p:tav>
                                      </p:tavLst>
                                    </p:anim>
                                    <p:animEffect transition="in" filter="wipe(left)">
                                      <p:cBhvr>
                                        <p:cTn id="46" dur="500"/>
                                        <p:tgtEl>
                                          <p:spTgt spid="31"/>
                                        </p:tgtEl>
                                      </p:cBhvr>
                                    </p:animEffect>
                                  </p:childTnLst>
                                </p:cTn>
                              </p:par>
                              <p:par>
                                <p:cTn id="47" presetID="12" presetClass="entr" presetSubtype="2"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p:tgtEl>
                                          <p:spTgt spid="32"/>
                                        </p:tgtEl>
                                        <p:attrNameLst>
                                          <p:attrName>ppt_x</p:attrName>
                                        </p:attrNameLst>
                                      </p:cBhvr>
                                      <p:tavLst>
                                        <p:tav tm="0">
                                          <p:val>
                                            <p:strVal val="#ppt_x+#ppt_w*1.125000"/>
                                          </p:val>
                                        </p:tav>
                                        <p:tav tm="100000">
                                          <p:val>
                                            <p:strVal val="#ppt_x"/>
                                          </p:val>
                                        </p:tav>
                                      </p:tavLst>
                                    </p:anim>
                                    <p:animEffect transition="in" filter="wipe(left)">
                                      <p:cBhvr>
                                        <p:cTn id="50" dur="500"/>
                                        <p:tgtEl>
                                          <p:spTgt spid="32"/>
                                        </p:tgtEl>
                                      </p:cBhvr>
                                    </p:animEffect>
                                  </p:childTnLst>
                                </p:cTn>
                              </p:par>
                            </p:childTnLst>
                          </p:cTn>
                        </p:par>
                        <p:par>
                          <p:cTn id="51" fill="hold">
                            <p:stCondLst>
                              <p:cond delay="3000"/>
                            </p:stCondLst>
                            <p:childTnLst>
                              <p:par>
                                <p:cTn id="52" presetID="12" presetClass="entr" presetSubtype="2"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500"/>
                                        <p:tgtEl>
                                          <p:spTgt spid="33"/>
                                        </p:tgtEl>
                                        <p:attrNameLst>
                                          <p:attrName>ppt_x</p:attrName>
                                        </p:attrNameLst>
                                      </p:cBhvr>
                                      <p:tavLst>
                                        <p:tav tm="0">
                                          <p:val>
                                            <p:strVal val="#ppt_x+#ppt_w*1.125000"/>
                                          </p:val>
                                        </p:tav>
                                        <p:tav tm="100000">
                                          <p:val>
                                            <p:strVal val="#ppt_x"/>
                                          </p:val>
                                        </p:tav>
                                      </p:tavLst>
                                    </p:anim>
                                    <p:animEffect transition="in" filter="wipe(left)">
                                      <p:cBhvr>
                                        <p:cTn id="55" dur="500"/>
                                        <p:tgtEl>
                                          <p:spTgt spid="33"/>
                                        </p:tgtEl>
                                      </p:cBhvr>
                                    </p:animEffect>
                                  </p:childTnLst>
                                </p:cTn>
                              </p:par>
                              <p:par>
                                <p:cTn id="56" presetID="12" presetClass="entr" presetSubtype="2"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p:tgtEl>
                                          <p:spTgt spid="34"/>
                                        </p:tgtEl>
                                        <p:attrNameLst>
                                          <p:attrName>ppt_x</p:attrName>
                                        </p:attrNameLst>
                                      </p:cBhvr>
                                      <p:tavLst>
                                        <p:tav tm="0">
                                          <p:val>
                                            <p:strVal val="#ppt_x+#ppt_w*1.125000"/>
                                          </p:val>
                                        </p:tav>
                                        <p:tav tm="100000">
                                          <p:val>
                                            <p:strVal val="#ppt_x"/>
                                          </p:val>
                                        </p:tav>
                                      </p:tavLst>
                                    </p:anim>
                                    <p:animEffect transition="in" filter="wipe(left)">
                                      <p:cBhvr>
                                        <p:cTn id="59" dur="500"/>
                                        <p:tgtEl>
                                          <p:spTgt spid="34"/>
                                        </p:tgtEl>
                                      </p:cBhvr>
                                    </p:animEffect>
                                  </p:childTnLst>
                                </p:cTn>
                              </p:par>
                            </p:childTnLst>
                          </p:cTn>
                        </p:par>
                        <p:par>
                          <p:cTn id="60" fill="hold">
                            <p:stCondLst>
                              <p:cond delay="3500"/>
                            </p:stCondLst>
                            <p:childTnLst>
                              <p:par>
                                <p:cTn id="61" presetID="12" presetClass="entr" presetSubtype="2"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p:tgtEl>
                                          <p:spTgt spid="35"/>
                                        </p:tgtEl>
                                        <p:attrNameLst>
                                          <p:attrName>ppt_x</p:attrName>
                                        </p:attrNameLst>
                                      </p:cBhvr>
                                      <p:tavLst>
                                        <p:tav tm="0">
                                          <p:val>
                                            <p:strVal val="#ppt_x+#ppt_w*1.125000"/>
                                          </p:val>
                                        </p:tav>
                                        <p:tav tm="100000">
                                          <p:val>
                                            <p:strVal val="#ppt_x"/>
                                          </p:val>
                                        </p:tav>
                                      </p:tavLst>
                                    </p:anim>
                                    <p:animEffect transition="in" filter="wipe(left)">
                                      <p:cBhvr>
                                        <p:cTn id="64" dur="500"/>
                                        <p:tgtEl>
                                          <p:spTgt spid="35"/>
                                        </p:tgtEl>
                                      </p:cBhvr>
                                    </p:animEffect>
                                  </p:childTnLst>
                                </p:cTn>
                              </p:par>
                              <p:par>
                                <p:cTn id="65" presetID="12" presetClass="entr" presetSubtype="2"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p:tgtEl>
                                          <p:spTgt spid="36"/>
                                        </p:tgtEl>
                                        <p:attrNameLst>
                                          <p:attrName>ppt_x</p:attrName>
                                        </p:attrNameLst>
                                      </p:cBhvr>
                                      <p:tavLst>
                                        <p:tav tm="0">
                                          <p:val>
                                            <p:strVal val="#ppt_x+#ppt_w*1.125000"/>
                                          </p:val>
                                        </p:tav>
                                        <p:tav tm="100000">
                                          <p:val>
                                            <p:strVal val="#ppt_x"/>
                                          </p:val>
                                        </p:tav>
                                      </p:tavLst>
                                    </p:anim>
                                    <p:animEffect transition="in" filter="wipe(left)">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资源 911"/>
          <p:cNvPicPr>
            <a:picLocks noChangeAspect="1"/>
          </p:cNvPicPr>
          <p:nvPr/>
        </p:nvPicPr>
        <p:blipFill>
          <a:blip r:embed="rId3"/>
          <a:stretch>
            <a:fillRect/>
          </a:stretch>
        </p:blipFill>
        <p:spPr>
          <a:xfrm>
            <a:off x="-38735" y="-21590"/>
            <a:ext cx="12284075" cy="6871970"/>
          </a:xfrm>
          <a:prstGeom prst="rect">
            <a:avLst/>
          </a:prstGeom>
        </p:spPr>
      </p:pic>
      <p:pic>
        <p:nvPicPr>
          <p:cNvPr id="2" name="图片 1" descr="资源 411"/>
          <p:cNvPicPr>
            <a:picLocks noChangeAspect="1"/>
          </p:cNvPicPr>
          <p:nvPr/>
        </p:nvPicPr>
        <p:blipFill>
          <a:blip r:embed="rId4"/>
          <a:srcRect l="5772" r="14737"/>
          <a:stretch>
            <a:fillRect/>
          </a:stretch>
        </p:blipFill>
        <p:spPr>
          <a:xfrm>
            <a:off x="-81915" y="-21590"/>
            <a:ext cx="12330430" cy="3060065"/>
          </a:xfrm>
          <a:prstGeom prst="rect">
            <a:avLst/>
          </a:prstGeom>
        </p:spPr>
      </p:pic>
      <p:sp>
        <p:nvSpPr>
          <p:cNvPr id="31" name="TextBox 48"/>
          <p:cNvSpPr txBox="1"/>
          <p:nvPr/>
        </p:nvSpPr>
        <p:spPr>
          <a:xfrm>
            <a:off x="5495231" y="4030368"/>
            <a:ext cx="3960221" cy="692497"/>
          </a:xfrm>
          <a:prstGeom prst="rect">
            <a:avLst/>
          </a:prstGeom>
          <a:noFill/>
        </p:spPr>
        <p:txBody>
          <a:bodyPr wrap="square" lIns="0" tIns="0" rIns="0" bIns="0" rtlCol="0">
            <a:spAutoFit/>
          </a:bodyPr>
          <a:lstStyle/>
          <a:p>
            <a:r>
              <a:rPr lang="zh-CN" altLang="en-US" sz="4500" dirty="0">
                <a:solidFill>
                  <a:schemeClr val="tx1">
                    <a:lumMod val="75000"/>
                    <a:lumOff val="25000"/>
                  </a:schemeClr>
                </a:solidFill>
                <a:cs typeface="+mn-ea"/>
                <a:sym typeface="+mn-lt"/>
              </a:rPr>
              <a:t>添加标题文字</a:t>
            </a:r>
            <a:endParaRPr lang="en-GB" altLang="zh-CN" sz="4360" dirty="0">
              <a:solidFill>
                <a:schemeClr val="tx1">
                  <a:lumMod val="75000"/>
                  <a:lumOff val="25000"/>
                </a:schemeClr>
              </a:solidFill>
              <a:cs typeface="+mn-ea"/>
              <a:sym typeface="+mn-lt"/>
            </a:endParaRPr>
          </a:p>
        </p:txBody>
      </p:sp>
      <p:sp>
        <p:nvSpPr>
          <p:cNvPr id="32" name="TextBox 49"/>
          <p:cNvSpPr txBox="1"/>
          <p:nvPr/>
        </p:nvSpPr>
        <p:spPr>
          <a:xfrm>
            <a:off x="5495231" y="4845386"/>
            <a:ext cx="2670900" cy="389594"/>
          </a:xfrm>
          <a:prstGeom prst="rect">
            <a:avLst/>
          </a:prstGeom>
          <a:noFill/>
        </p:spPr>
        <p:txBody>
          <a:bodyPr wrap="square" lIns="0" tIns="0" rIns="0" bIns="0" rtlCol="0">
            <a:spAutoFit/>
          </a:bodyPr>
          <a:lstStyle/>
          <a:p>
            <a:pPr eaLnBrk="0" hangingPunct="0"/>
            <a:r>
              <a:rPr lang="zh-CN" altLang="en-US" sz="1265" dirty="0">
                <a:solidFill>
                  <a:schemeClr val="tx1">
                    <a:lumMod val="75000"/>
                    <a:lumOff val="25000"/>
                  </a:schemeClr>
                </a:solidFill>
                <a:cs typeface="+mn-ea"/>
                <a:sym typeface="+mn-lt"/>
              </a:rPr>
              <a:t>请替换文字内容，点击添加相关标题文字，修改文字内容</a:t>
            </a:r>
          </a:p>
        </p:txBody>
      </p:sp>
      <p:sp>
        <p:nvSpPr>
          <p:cNvPr id="33" name="矩形 259"/>
          <p:cNvSpPr>
            <a:spLocks noChangeArrowheads="1"/>
          </p:cNvSpPr>
          <p:nvPr/>
        </p:nvSpPr>
        <p:spPr bwMode="auto">
          <a:xfrm>
            <a:off x="2970925" y="3414395"/>
            <a:ext cx="2502716" cy="2212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buNone/>
            </a:pPr>
            <a:r>
              <a:rPr lang="en-US" altLang="zh-CN" sz="13780" cap="all" spc="300" dirty="0">
                <a:solidFill>
                  <a:schemeClr val="accent3">
                    <a:lumMod val="90000"/>
                    <a:lumOff val="10000"/>
                  </a:schemeClr>
                </a:solidFill>
                <a:latin typeface="+mn-lt"/>
                <a:ea typeface="+mn-ea"/>
                <a:cs typeface="+mn-ea"/>
                <a:sym typeface="+mn-lt"/>
              </a:rPr>
              <a:t>03</a:t>
            </a:r>
            <a:endParaRPr lang="zh-CN" altLang="en-US" sz="13780" cap="all" spc="300" dirty="0">
              <a:solidFill>
                <a:schemeClr val="accent3">
                  <a:lumMod val="90000"/>
                  <a:lumOff val="10000"/>
                </a:schemeClr>
              </a:solidFill>
              <a:latin typeface="+mn-lt"/>
              <a:ea typeface="+mn-ea"/>
              <a:cs typeface="+mn-ea"/>
              <a:sym typeface="+mn-lt"/>
            </a:endParaRPr>
          </a:p>
        </p:txBody>
      </p:sp>
    </p:spTree>
    <p:extLst>
      <p:ext uri="{BB962C8B-B14F-4D97-AF65-F5344CB8AC3E}">
        <p14:creationId xmlns:p14="http://schemas.microsoft.com/office/powerpoint/2010/main" val="2677815042"/>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31"/>
                                        </p:tgtEl>
                                        <p:attrNameLst>
                                          <p:attrName>style.visibility</p:attrName>
                                        </p:attrNameLst>
                                      </p:cBhvr>
                                      <p:to>
                                        <p:strVal val="visible"/>
                                      </p:to>
                                    </p:set>
                                    <p:animEffect transition="in" filter="wipe(left)">
                                      <p:cBhvr>
                                        <p:cTn id="7" dur="200"/>
                                        <p:tgtEl>
                                          <p:spTgt spid="31"/>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3"/>
                                        </p:tgtEl>
                                        <p:attrNameLst>
                                          <p:attrName>style.visibility</p:attrName>
                                        </p:attrNameLst>
                                      </p:cBhvr>
                                      <p:to>
                                        <p:strVal val="visible"/>
                                      </p:to>
                                    </p:set>
                                    <p:anim calcmode="lin" valueType="num">
                                      <p:cBhvr>
                                        <p:cTn id="11"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3"/>
                                        </p:tgtEl>
                                        <p:attrNameLst>
                                          <p:attrName>ppt_y</p:attrName>
                                        </p:attrNameLst>
                                      </p:cBhvr>
                                      <p:tavLst>
                                        <p:tav tm="0">
                                          <p:val>
                                            <p:strVal val="#ppt_y"/>
                                          </p:val>
                                        </p:tav>
                                        <p:tav tm="100000">
                                          <p:val>
                                            <p:strVal val="#ppt_y"/>
                                          </p:val>
                                        </p:tav>
                                      </p:tavLst>
                                    </p:anim>
                                    <p:anim calcmode="lin" valueType="num">
                                      <p:cBhvr>
                                        <p:cTn id="13"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3"/>
                                        </p:tgtEl>
                                      </p:cBhvr>
                                    </p:animEffect>
                                  </p:childTnLst>
                                </p:cTn>
                              </p:par>
                            </p:childTnLst>
                          </p:cTn>
                        </p:par>
                        <p:par>
                          <p:cTn id="16" fill="hold">
                            <p:stCondLst>
                              <p:cond delay="10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33"/>
                                        </p:tgtEl>
                                      </p:cBhvr>
                                    </p:animEffect>
                                    <p:animScale>
                                      <p:cBhvr>
                                        <p:cTn id="19" dur="250" autoRev="1" fill="hold"/>
                                        <p:tgtEl>
                                          <p:spTgt spid="33"/>
                                        </p:tgtEl>
                                      </p:cBhvr>
                                      <p:by x="105000" y="105000"/>
                                    </p:animScale>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31"/>
                                        </p:tgtEl>
                                      </p:cBhvr>
                                      <p:to x="80000" y="100000"/>
                                    </p:animScale>
                                    <p:anim by="(#ppt_w*0.10)" calcmode="lin" valueType="num">
                                      <p:cBhvr>
                                        <p:cTn id="22" dur="50" autoRev="1" fill="hold">
                                          <p:stCondLst>
                                            <p:cond delay="0"/>
                                          </p:stCondLst>
                                        </p:cTn>
                                        <p:tgtEl>
                                          <p:spTgt spid="31"/>
                                        </p:tgtEl>
                                        <p:attrNameLst>
                                          <p:attrName>ppt_x</p:attrName>
                                        </p:attrNameLst>
                                      </p:cBhvr>
                                    </p:anim>
                                    <p:anim by="(-#ppt_w*0.10)" calcmode="lin" valueType="num">
                                      <p:cBhvr>
                                        <p:cTn id="23" dur="50" autoRev="1" fill="hold">
                                          <p:stCondLst>
                                            <p:cond delay="0"/>
                                          </p:stCondLst>
                                        </p:cTn>
                                        <p:tgtEl>
                                          <p:spTgt spid="31"/>
                                        </p:tgtEl>
                                        <p:attrNameLst>
                                          <p:attrName>ppt_y</p:attrName>
                                        </p:attrNameLst>
                                      </p:cBhvr>
                                    </p:anim>
                                    <p:animRot by="-480000">
                                      <p:cBhvr>
                                        <p:cTn id="24" dur="50" autoRev="1" fill="hold">
                                          <p:stCondLst>
                                            <p:cond delay="0"/>
                                          </p:stCondLst>
                                        </p:cTn>
                                        <p:tgtEl>
                                          <p:spTgt spid="31"/>
                                        </p:tgtEl>
                                        <p:attrNameLst>
                                          <p:attrName>r</p:attrName>
                                        </p:attrNameLst>
                                      </p:cBhvr>
                                    </p:animRot>
                                  </p:childTnLst>
                                </p:cTn>
                              </p:par>
                            </p:childTnLst>
                          </p:cTn>
                        </p:par>
                        <p:par>
                          <p:cTn id="25" fill="hold">
                            <p:stCondLst>
                              <p:cond delay="155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32"/>
                                        </p:tgtEl>
                                        <p:attrNameLst>
                                          <p:attrName>style.visibility</p:attrName>
                                        </p:attrNameLst>
                                      </p:cBhvr>
                                      <p:to>
                                        <p:strVal val="visible"/>
                                      </p:to>
                                    </p:set>
                                    <p:animEffect transition="in" filter="wipe(left)">
                                      <p:cBhvr>
                                        <p:cTn id="28" dur="200"/>
                                        <p:tgtEl>
                                          <p:spTgt spid="32"/>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32"/>
                                        </p:tgtEl>
                                      </p:cBhvr>
                                      <p:to x="80000" y="100000"/>
                                    </p:animScale>
                                    <p:anim by="(#ppt_w*0.10)" calcmode="lin" valueType="num">
                                      <p:cBhvr>
                                        <p:cTn id="31" dur="50" autoRev="1" fill="hold">
                                          <p:stCondLst>
                                            <p:cond delay="0"/>
                                          </p:stCondLst>
                                        </p:cTn>
                                        <p:tgtEl>
                                          <p:spTgt spid="32"/>
                                        </p:tgtEl>
                                        <p:attrNameLst>
                                          <p:attrName>ppt_x</p:attrName>
                                        </p:attrNameLst>
                                      </p:cBhvr>
                                    </p:anim>
                                    <p:anim by="(-#ppt_w*0.10)" calcmode="lin" valueType="num">
                                      <p:cBhvr>
                                        <p:cTn id="32" dur="50" autoRev="1" fill="hold">
                                          <p:stCondLst>
                                            <p:cond delay="0"/>
                                          </p:stCondLst>
                                        </p:cTn>
                                        <p:tgtEl>
                                          <p:spTgt spid="32"/>
                                        </p:tgtEl>
                                        <p:attrNameLst>
                                          <p:attrName>ppt_y</p:attrName>
                                        </p:attrNameLst>
                                      </p:cBhvr>
                                    </p:anim>
                                    <p:animRot by="-480000">
                                      <p:cBhvr>
                                        <p:cTn id="33" dur="50" autoRev="1" fill="hold">
                                          <p:stCondLst>
                                            <p:cond delay="0"/>
                                          </p:stCondLst>
                                        </p:cTn>
                                        <p:tgtEl>
                                          <p:spTgt spid="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2" grpId="0"/>
      <p:bldP spid="32" grpId="1"/>
      <p:bldP spid="33" grpId="0"/>
      <p:bldP spid="33"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bwMode="auto">
          <a:xfrm>
            <a:off x="8157528" y="3155953"/>
            <a:ext cx="2548739" cy="287339"/>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2700" cap="flat" cmpd="sng" algn="ctr">
            <a:solidFill>
              <a:schemeClr val="bg1">
                <a:lumMod val="60000"/>
                <a:lumOff val="40000"/>
              </a:schemeClr>
            </a:solidFill>
            <a:prstDash val="solid"/>
            <a:headEnd type="oval" w="med" len="med"/>
            <a:tailEnd type="stealth" w="med" len="med"/>
          </a:ln>
          <a:effectLst/>
        </p:spPr>
        <p:txBody>
          <a:bodyPr lIns="91412" tIns="45705" rIns="91412" bIns="4570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067" kern="0" dirty="0">
              <a:solidFill>
                <a:srgbClr val="000000"/>
              </a:solidFill>
              <a:cs typeface="+mn-ea"/>
              <a:sym typeface="+mn-lt"/>
            </a:endParaRPr>
          </a:p>
        </p:txBody>
      </p:sp>
      <p:sp>
        <p:nvSpPr>
          <p:cNvPr id="7" name="任意多边形 6"/>
          <p:cNvSpPr/>
          <p:nvPr/>
        </p:nvSpPr>
        <p:spPr bwMode="auto">
          <a:xfrm flipH="1">
            <a:off x="1912646" y="3465518"/>
            <a:ext cx="2550327" cy="285751"/>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2700" cap="flat" cmpd="sng" algn="ctr">
            <a:solidFill>
              <a:schemeClr val="bg1">
                <a:lumMod val="60000"/>
                <a:lumOff val="40000"/>
              </a:schemeClr>
            </a:solidFill>
            <a:prstDash val="solid"/>
            <a:headEnd type="oval" w="med" len="med"/>
            <a:tailEnd type="stealth" w="med" len="med"/>
          </a:ln>
          <a:effectLst/>
        </p:spPr>
        <p:txBody>
          <a:bodyPr lIns="91412" tIns="45705" rIns="91412" bIns="4570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067" kern="0" dirty="0">
              <a:solidFill>
                <a:srgbClr val="000000"/>
              </a:solidFill>
              <a:cs typeface="+mn-ea"/>
              <a:sym typeface="+mn-lt"/>
            </a:endParaRPr>
          </a:p>
        </p:txBody>
      </p:sp>
      <p:sp>
        <p:nvSpPr>
          <p:cNvPr id="8" name="任意多边形 7"/>
          <p:cNvSpPr/>
          <p:nvPr/>
        </p:nvSpPr>
        <p:spPr>
          <a:xfrm>
            <a:off x="6270541" y="2455863"/>
            <a:ext cx="672892" cy="1001712"/>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2700" cap="flat" cmpd="sng" algn="ctr">
            <a:solidFill>
              <a:schemeClr val="bg1">
                <a:lumMod val="60000"/>
                <a:lumOff val="40000"/>
              </a:schemeClr>
            </a:solidFill>
            <a:prstDash val="solid"/>
            <a:headEnd type="oval" w="med" len="med"/>
            <a:tailEnd type="stealth" w="med" len="med"/>
          </a:ln>
          <a:effectLst/>
        </p:spPr>
        <p:txBody>
          <a:bodyPr lIns="91412" tIns="45705" rIns="91412" bIns="4570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067" kern="0" dirty="0">
              <a:solidFill>
                <a:srgbClr val="000000"/>
              </a:solidFill>
              <a:cs typeface="+mn-ea"/>
              <a:sym typeface="+mn-lt"/>
            </a:endParaRPr>
          </a:p>
        </p:txBody>
      </p:sp>
      <p:sp>
        <p:nvSpPr>
          <p:cNvPr id="9" name="任意多边形 8"/>
          <p:cNvSpPr/>
          <p:nvPr/>
        </p:nvSpPr>
        <p:spPr>
          <a:xfrm flipH="1">
            <a:off x="4558158" y="2449513"/>
            <a:ext cx="672892" cy="1001712"/>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2700" cap="flat" cmpd="sng" algn="ctr">
            <a:solidFill>
              <a:schemeClr val="bg1">
                <a:lumMod val="60000"/>
                <a:lumOff val="40000"/>
              </a:schemeClr>
            </a:solidFill>
            <a:prstDash val="solid"/>
            <a:headEnd type="oval" w="med" len="med"/>
            <a:tailEnd type="stealth" w="med" len="med"/>
          </a:ln>
          <a:effectLst/>
        </p:spPr>
        <p:txBody>
          <a:bodyPr lIns="91412" tIns="45705" rIns="91412" bIns="4570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067" kern="0" dirty="0">
              <a:solidFill>
                <a:srgbClr val="000000"/>
              </a:solidFill>
              <a:cs typeface="+mn-ea"/>
              <a:sym typeface="+mn-lt"/>
            </a:endParaRPr>
          </a:p>
        </p:txBody>
      </p:sp>
      <p:grpSp>
        <p:nvGrpSpPr>
          <p:cNvPr id="31" name="组合 35"/>
          <p:cNvGrpSpPr/>
          <p:nvPr/>
        </p:nvGrpSpPr>
        <p:grpSpPr>
          <a:xfrm>
            <a:off x="3888438" y="3238503"/>
            <a:ext cx="1028383" cy="1041400"/>
            <a:chOff x="3137297" y="2428875"/>
            <a:chExt cx="771525" cy="781050"/>
          </a:xfrm>
        </p:grpSpPr>
        <p:sp>
          <p:nvSpPr>
            <p:cNvPr id="5" name="Freeform 19"/>
            <p:cNvSpPr>
              <a:spLocks/>
            </p:cNvSpPr>
            <p:nvPr/>
          </p:nvSpPr>
          <p:spPr bwMode="auto">
            <a:xfrm>
              <a:off x="3137297" y="2428875"/>
              <a:ext cx="771525" cy="781050"/>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accent1"/>
            </a:solidFill>
            <a:ln w="3175" cap="flat" cmpd="sng" algn="ctr">
              <a:noFill/>
              <a:prstDash val="solid"/>
            </a:ln>
            <a:effectLst/>
          </p:spPr>
          <p:txBody>
            <a:bodyPr lIns="91412" tIns="45705" rIns="91412" bIns="4570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067" kern="0" dirty="0">
                <a:solidFill>
                  <a:srgbClr val="FFFFFF"/>
                </a:solidFill>
                <a:cs typeface="+mn-ea"/>
                <a:sym typeface="+mn-lt"/>
              </a:endParaRPr>
            </a:p>
          </p:txBody>
        </p:sp>
        <p:sp>
          <p:nvSpPr>
            <p:cNvPr id="10" name="Freeform 6"/>
            <p:cNvSpPr>
              <a:spLocks noChangeAspect="1" noEditPoints="1"/>
            </p:cNvSpPr>
            <p:nvPr/>
          </p:nvSpPr>
          <p:spPr bwMode="auto">
            <a:xfrm>
              <a:off x="3469482" y="2717006"/>
              <a:ext cx="170260" cy="180975"/>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ysClr val="window" lastClr="FFFFFF"/>
            </a:solidFill>
            <a:ln>
              <a:noFill/>
            </a:ln>
          </p:spPr>
          <p:txBody>
            <a:bodyPr lIns="91412" tIns="45705" rIns="91412" bIns="4570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2000" kern="0" dirty="0">
                <a:solidFill>
                  <a:prstClr val="black"/>
                </a:solidFill>
                <a:cs typeface="+mn-ea"/>
                <a:sym typeface="+mn-lt"/>
              </a:endParaRPr>
            </a:p>
          </p:txBody>
        </p:sp>
      </p:grpSp>
      <p:grpSp>
        <p:nvGrpSpPr>
          <p:cNvPr id="32" name="组合 39"/>
          <p:cNvGrpSpPr/>
          <p:nvPr/>
        </p:nvGrpSpPr>
        <p:grpSpPr>
          <a:xfrm>
            <a:off x="6527633" y="2754318"/>
            <a:ext cx="1937740" cy="1908175"/>
            <a:chOff x="5117306" y="2065735"/>
            <a:chExt cx="1453754" cy="1431131"/>
          </a:xfrm>
        </p:grpSpPr>
        <p:sp>
          <p:nvSpPr>
            <p:cNvPr id="2" name="Freeform 17"/>
            <p:cNvSpPr>
              <a:spLocks noChangeAspect="1"/>
            </p:cNvSpPr>
            <p:nvPr/>
          </p:nvSpPr>
          <p:spPr bwMode="auto">
            <a:xfrm>
              <a:off x="5117306" y="2065735"/>
              <a:ext cx="1453754" cy="1431131"/>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4"/>
            </a:solidFill>
            <a:ln w="3175" cap="flat" cmpd="sng" algn="ctr">
              <a:noFill/>
              <a:prstDash val="solid"/>
            </a:ln>
            <a:effectLst/>
          </p:spPr>
          <p:txBody>
            <a:bodyPr lIns="91412" tIns="45705" rIns="91412" bIns="4570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067" kern="0" dirty="0">
                <a:solidFill>
                  <a:srgbClr val="FFFFFF"/>
                </a:solidFill>
                <a:cs typeface="+mn-ea"/>
                <a:sym typeface="+mn-lt"/>
              </a:endParaRPr>
            </a:p>
          </p:txBody>
        </p:sp>
        <p:sp>
          <p:nvSpPr>
            <p:cNvPr id="11" name="Freeform 26"/>
            <p:cNvSpPr>
              <a:spLocks noChangeAspect="1"/>
            </p:cNvSpPr>
            <p:nvPr/>
          </p:nvSpPr>
          <p:spPr bwMode="auto">
            <a:xfrm>
              <a:off x="5865019" y="2717007"/>
              <a:ext cx="182166" cy="18931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p:spPr>
          <p:txBody>
            <a:bodyPr lIns="91412" tIns="45705" rIns="91412" bIns="4570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2000" kern="0" dirty="0">
                <a:solidFill>
                  <a:prstClr val="black"/>
                </a:solidFill>
                <a:cs typeface="+mn-ea"/>
                <a:sym typeface="+mn-lt"/>
              </a:endParaRPr>
            </a:p>
          </p:txBody>
        </p:sp>
      </p:grpSp>
      <p:grpSp>
        <p:nvGrpSpPr>
          <p:cNvPr id="33" name="组合 37"/>
          <p:cNvGrpSpPr/>
          <p:nvPr/>
        </p:nvGrpSpPr>
        <p:grpSpPr>
          <a:xfrm>
            <a:off x="4610524" y="3113092"/>
            <a:ext cx="1295000" cy="1265237"/>
            <a:chOff x="3679031" y="2334816"/>
            <a:chExt cx="971550" cy="948928"/>
          </a:xfrm>
        </p:grpSpPr>
        <p:sp>
          <p:nvSpPr>
            <p:cNvPr id="4" name="Freeform 18"/>
            <p:cNvSpPr>
              <a:spLocks/>
            </p:cNvSpPr>
            <p:nvPr/>
          </p:nvSpPr>
          <p:spPr bwMode="auto">
            <a:xfrm>
              <a:off x="3679031" y="2334816"/>
              <a:ext cx="971550" cy="948928"/>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2"/>
            </a:solidFill>
            <a:ln w="3175" cap="flat" cmpd="sng" algn="ctr">
              <a:noFill/>
              <a:prstDash val="solid"/>
            </a:ln>
            <a:effectLst/>
          </p:spPr>
          <p:txBody>
            <a:bodyPr lIns="91412" tIns="45705" rIns="91412" bIns="4570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067" kern="0" dirty="0">
                <a:solidFill>
                  <a:srgbClr val="FFFFFF"/>
                </a:solidFill>
                <a:cs typeface="+mn-ea"/>
                <a:sym typeface="+mn-lt"/>
              </a:endParaRPr>
            </a:p>
          </p:txBody>
        </p:sp>
        <p:sp>
          <p:nvSpPr>
            <p:cNvPr id="12" name="Freeform 442"/>
            <p:cNvSpPr>
              <a:spLocks noEditPoints="1"/>
            </p:cNvSpPr>
            <p:nvPr/>
          </p:nvSpPr>
          <p:spPr bwMode="auto">
            <a:xfrm>
              <a:off x="4106466" y="2730103"/>
              <a:ext cx="194072" cy="166688"/>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solidFill>
              <a:srgbClr val="FCFCFC"/>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5" rIns="91412" bIns="4570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2399" dirty="0">
                <a:solidFill>
                  <a:srgbClr val="000000"/>
                </a:solidFill>
                <a:cs typeface="+mn-ea"/>
                <a:sym typeface="+mn-lt"/>
              </a:endParaRPr>
            </a:p>
          </p:txBody>
        </p:sp>
        <p:sp>
          <p:nvSpPr>
            <p:cNvPr id="13" name="Rectangle 443"/>
            <p:cNvSpPr>
              <a:spLocks noChangeArrowheads="1"/>
            </p:cNvSpPr>
            <p:nvPr/>
          </p:nvSpPr>
          <p:spPr bwMode="auto">
            <a:xfrm>
              <a:off x="4161235" y="2757488"/>
              <a:ext cx="51197" cy="51197"/>
            </a:xfrm>
            <a:prstGeom prst="rect">
              <a:avLst/>
            </a:prstGeom>
            <a:solidFill>
              <a:srgbClr val="FCFCF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12" tIns="45705" rIns="91412" bIns="4570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2399" dirty="0">
                <a:solidFill>
                  <a:srgbClr val="000000"/>
                </a:solidFill>
                <a:cs typeface="+mn-ea"/>
                <a:sym typeface="+mn-lt"/>
              </a:endParaRPr>
            </a:p>
          </p:txBody>
        </p:sp>
        <p:sp>
          <p:nvSpPr>
            <p:cNvPr id="14" name="Rectangle 444"/>
            <p:cNvSpPr>
              <a:spLocks noChangeArrowheads="1"/>
            </p:cNvSpPr>
            <p:nvPr/>
          </p:nvSpPr>
          <p:spPr bwMode="auto">
            <a:xfrm>
              <a:off x="4229100" y="2764632"/>
              <a:ext cx="42863" cy="83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12" tIns="45705" rIns="91412" bIns="4570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2399" dirty="0">
                <a:solidFill>
                  <a:srgbClr val="000000"/>
                </a:solidFill>
                <a:cs typeface="+mn-ea"/>
                <a:sym typeface="+mn-lt"/>
              </a:endParaRPr>
            </a:p>
          </p:txBody>
        </p:sp>
        <p:sp>
          <p:nvSpPr>
            <p:cNvPr id="15" name="Rectangle 445"/>
            <p:cNvSpPr>
              <a:spLocks noChangeArrowheads="1"/>
            </p:cNvSpPr>
            <p:nvPr/>
          </p:nvSpPr>
          <p:spPr bwMode="auto">
            <a:xfrm>
              <a:off x="4229100" y="2790825"/>
              <a:ext cx="42863" cy="8335"/>
            </a:xfrm>
            <a:prstGeom prst="rect">
              <a:avLst/>
            </a:prstGeom>
            <a:solidFill>
              <a:srgbClr val="FCFCF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12" tIns="45705" rIns="91412" bIns="4570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2399" dirty="0">
                <a:solidFill>
                  <a:srgbClr val="000000"/>
                </a:solidFill>
                <a:cs typeface="+mn-ea"/>
                <a:sym typeface="+mn-lt"/>
              </a:endParaRPr>
            </a:p>
          </p:txBody>
        </p:sp>
        <p:sp>
          <p:nvSpPr>
            <p:cNvPr id="16" name="Rectangle 446"/>
            <p:cNvSpPr>
              <a:spLocks noChangeArrowheads="1"/>
            </p:cNvSpPr>
            <p:nvPr/>
          </p:nvSpPr>
          <p:spPr bwMode="auto">
            <a:xfrm>
              <a:off x="4161235" y="2826544"/>
              <a:ext cx="110728" cy="83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12" tIns="45705" rIns="91412" bIns="4570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2399" dirty="0">
                <a:solidFill>
                  <a:srgbClr val="000000"/>
                </a:solidFill>
                <a:cs typeface="+mn-ea"/>
                <a:sym typeface="+mn-lt"/>
              </a:endParaRPr>
            </a:p>
          </p:txBody>
        </p:sp>
        <p:sp>
          <p:nvSpPr>
            <p:cNvPr id="17" name="Rectangle 447"/>
            <p:cNvSpPr>
              <a:spLocks noChangeArrowheads="1"/>
            </p:cNvSpPr>
            <p:nvPr/>
          </p:nvSpPr>
          <p:spPr bwMode="auto">
            <a:xfrm>
              <a:off x="4161235" y="2853928"/>
              <a:ext cx="110728" cy="8334"/>
            </a:xfrm>
            <a:prstGeom prst="rect">
              <a:avLst/>
            </a:prstGeom>
            <a:solidFill>
              <a:srgbClr val="FCFCF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12" tIns="45705" rIns="91412" bIns="45705"/>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2399" dirty="0">
                <a:solidFill>
                  <a:srgbClr val="000000"/>
                </a:solidFill>
                <a:cs typeface="+mn-ea"/>
                <a:sym typeface="+mn-lt"/>
              </a:endParaRPr>
            </a:p>
          </p:txBody>
        </p:sp>
      </p:grpSp>
      <p:grpSp>
        <p:nvGrpSpPr>
          <p:cNvPr id="34" name="组合 38"/>
          <p:cNvGrpSpPr/>
          <p:nvPr/>
        </p:nvGrpSpPr>
        <p:grpSpPr>
          <a:xfrm>
            <a:off x="5529408" y="2994030"/>
            <a:ext cx="1480680" cy="1457325"/>
            <a:chOff x="4368404" y="2245519"/>
            <a:chExt cx="1110853" cy="1092994"/>
          </a:xfrm>
        </p:grpSpPr>
        <p:sp>
          <p:nvSpPr>
            <p:cNvPr id="3" name="Freeform 17"/>
            <p:cNvSpPr>
              <a:spLocks/>
            </p:cNvSpPr>
            <p:nvPr/>
          </p:nvSpPr>
          <p:spPr bwMode="auto">
            <a:xfrm>
              <a:off x="4368404" y="2245519"/>
              <a:ext cx="1110853" cy="1092994"/>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3"/>
            </a:solidFill>
            <a:ln w="3175" cap="flat" cmpd="sng" algn="ctr">
              <a:noFill/>
              <a:prstDash val="solid"/>
            </a:ln>
            <a:effectLst/>
          </p:spPr>
          <p:txBody>
            <a:bodyPr lIns="91412" tIns="45705" rIns="91412" bIns="4570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1067" kern="0" dirty="0">
                <a:solidFill>
                  <a:srgbClr val="FFFFFF"/>
                </a:solidFill>
                <a:cs typeface="+mn-ea"/>
                <a:sym typeface="+mn-lt"/>
              </a:endParaRPr>
            </a:p>
          </p:txBody>
        </p:sp>
        <p:sp>
          <p:nvSpPr>
            <p:cNvPr id="18" name="Oval 56"/>
            <p:cNvSpPr>
              <a:spLocks noChangeArrowheads="1"/>
            </p:cNvSpPr>
            <p:nvPr/>
          </p:nvSpPr>
          <p:spPr bwMode="auto">
            <a:xfrm>
              <a:off x="4924425" y="2700338"/>
              <a:ext cx="226219" cy="226219"/>
            </a:xfrm>
            <a:prstGeom prst="ellipse">
              <a:avLst/>
            </a:pr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lIns="80271" tIns="40136" rIns="80271" bIns="40136"/>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600" dirty="0">
                <a:solidFill>
                  <a:prstClr val="black"/>
                </a:solidFill>
                <a:cs typeface="+mn-ea"/>
                <a:sym typeface="+mn-lt"/>
              </a:endParaRPr>
            </a:p>
          </p:txBody>
        </p:sp>
        <p:sp>
          <p:nvSpPr>
            <p:cNvPr id="19" name="Freeform 57"/>
            <p:cNvSpPr>
              <a:spLocks/>
            </p:cNvSpPr>
            <p:nvPr/>
          </p:nvSpPr>
          <p:spPr bwMode="auto">
            <a:xfrm>
              <a:off x="4958954" y="2730104"/>
              <a:ext cx="116681" cy="105965"/>
            </a:xfrm>
            <a:custGeom>
              <a:avLst/>
              <a:gdLst>
                <a:gd name="T0" fmla="*/ 8 w 95"/>
                <a:gd name="T1" fmla="*/ 33 h 87"/>
                <a:gd name="T2" fmla="*/ 29 w 95"/>
                <a:gd name="T3" fmla="*/ 74 h 87"/>
                <a:gd name="T4" fmla="*/ 57 w 95"/>
                <a:gd name="T5" fmla="*/ 85 h 87"/>
                <a:gd name="T6" fmla="*/ 54 w 95"/>
                <a:gd name="T7" fmla="*/ 81 h 87"/>
                <a:gd name="T8" fmla="*/ 48 w 95"/>
                <a:gd name="T9" fmla="*/ 76 h 87"/>
                <a:gd name="T10" fmla="*/ 45 w 95"/>
                <a:gd name="T11" fmla="*/ 67 h 87"/>
                <a:gd name="T12" fmla="*/ 36 w 95"/>
                <a:gd name="T13" fmla="*/ 64 h 87"/>
                <a:gd name="T14" fmla="*/ 45 w 95"/>
                <a:gd name="T15" fmla="*/ 52 h 87"/>
                <a:gd name="T16" fmla="*/ 71 w 95"/>
                <a:gd name="T17" fmla="*/ 33 h 87"/>
                <a:gd name="T18" fmla="*/ 43 w 95"/>
                <a:gd name="T19" fmla="*/ 3 h 87"/>
                <a:gd name="T20" fmla="*/ 6 w 95"/>
                <a:gd name="T21" fmla="*/ 14 h 87"/>
                <a:gd name="T22" fmla="*/ 8 w 95"/>
                <a:gd name="T23" fmla="*/ 3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87">
                  <a:moveTo>
                    <a:pt x="8" y="33"/>
                  </a:move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61" y="57"/>
                    <a:pt x="59" y="43"/>
                    <a:pt x="71" y="33"/>
                  </a:cubicBezTo>
                  <a:cubicBezTo>
                    <a:pt x="95" y="15"/>
                    <a:pt x="60" y="5"/>
                    <a:pt x="43" y="3"/>
                  </a:cubicBezTo>
                  <a:cubicBezTo>
                    <a:pt x="25" y="0"/>
                    <a:pt x="0" y="7"/>
                    <a:pt x="6" y="14"/>
                  </a:cubicBezTo>
                  <a:cubicBezTo>
                    <a:pt x="12" y="20"/>
                    <a:pt x="9" y="30"/>
                    <a:pt x="8" y="33"/>
                  </a:cubicBezTo>
                  <a:close/>
                </a:path>
              </a:pathLst>
            </a:cu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lIns="80271" tIns="40136" rIns="80271" bIns="40136"/>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600" dirty="0">
                <a:solidFill>
                  <a:prstClr val="black"/>
                </a:solidFill>
                <a:cs typeface="+mn-ea"/>
                <a:sym typeface="+mn-lt"/>
              </a:endParaRPr>
            </a:p>
          </p:txBody>
        </p:sp>
        <p:sp>
          <p:nvSpPr>
            <p:cNvPr id="20" name="Freeform 58"/>
            <p:cNvSpPr>
              <a:spLocks/>
            </p:cNvSpPr>
            <p:nvPr/>
          </p:nvSpPr>
          <p:spPr bwMode="auto">
            <a:xfrm>
              <a:off x="5020866" y="2812257"/>
              <a:ext cx="89297" cy="103585"/>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lIns="80271" tIns="40136" rIns="80271" bIns="40136"/>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600" dirty="0">
                <a:solidFill>
                  <a:prstClr val="black"/>
                </a:solidFill>
                <a:cs typeface="+mn-ea"/>
                <a:sym typeface="+mn-lt"/>
              </a:endParaRPr>
            </a:p>
          </p:txBody>
        </p:sp>
        <p:sp>
          <p:nvSpPr>
            <p:cNvPr id="21" name="Freeform 59"/>
            <p:cNvSpPr>
              <a:spLocks/>
            </p:cNvSpPr>
            <p:nvPr/>
          </p:nvSpPr>
          <p:spPr bwMode="auto">
            <a:xfrm>
              <a:off x="5068492" y="2706292"/>
              <a:ext cx="78581" cy="145256"/>
            </a:xfrm>
            <a:custGeom>
              <a:avLst/>
              <a:gdLst>
                <a:gd name="T0" fmla="*/ 0 w 63"/>
                <a:gd name="T1" fmla="*/ 0 h 119"/>
                <a:gd name="T2" fmla="*/ 11 w 63"/>
                <a:gd name="T3" fmla="*/ 30 h 119"/>
                <a:gd name="T4" fmla="*/ 46 w 63"/>
                <a:gd name="T5" fmla="*/ 54 h 119"/>
                <a:gd name="T6" fmla="*/ 54 w 63"/>
                <a:gd name="T7" fmla="*/ 81 h 119"/>
                <a:gd name="T8" fmla="*/ 52 w 63"/>
                <a:gd name="T9" fmla="*/ 111 h 119"/>
                <a:gd name="T10" fmla="*/ 63 w 63"/>
                <a:gd name="T11" fmla="*/ 113 h 119"/>
              </a:gdLst>
              <a:ahLst/>
              <a:cxnLst>
                <a:cxn ang="0">
                  <a:pos x="T0" y="T1"/>
                </a:cxn>
                <a:cxn ang="0">
                  <a:pos x="T2" y="T3"/>
                </a:cxn>
                <a:cxn ang="0">
                  <a:pos x="T4" y="T5"/>
                </a:cxn>
                <a:cxn ang="0">
                  <a:pos x="T6" y="T7"/>
                </a:cxn>
                <a:cxn ang="0">
                  <a:pos x="T8" y="T9"/>
                </a:cxn>
                <a:cxn ang="0">
                  <a:pos x="T10" y="T11"/>
                </a:cxn>
              </a:cxnLst>
              <a:rect l="0" t="0" r="r" b="b"/>
              <a:pathLst>
                <a:path w="63" h="119">
                  <a:moveTo>
                    <a:pt x="0" y="0"/>
                  </a:moveTo>
                  <a:cubicBezTo>
                    <a:pt x="0" y="6"/>
                    <a:pt x="3" y="22"/>
                    <a:pt x="11" y="30"/>
                  </a:cubicBezTo>
                  <a:cubicBezTo>
                    <a:pt x="19" y="37"/>
                    <a:pt x="45" y="44"/>
                    <a:pt x="46" y="54"/>
                  </a:cubicBezTo>
                  <a:cubicBezTo>
                    <a:pt x="47" y="64"/>
                    <a:pt x="58" y="71"/>
                    <a:pt x="54" y="81"/>
                  </a:cubicBezTo>
                  <a:cubicBezTo>
                    <a:pt x="50" y="90"/>
                    <a:pt x="42" y="103"/>
                    <a:pt x="52" y="111"/>
                  </a:cubicBezTo>
                  <a:cubicBezTo>
                    <a:pt x="61" y="119"/>
                    <a:pt x="63" y="113"/>
                    <a:pt x="63" y="113"/>
                  </a:cubicBezTo>
                </a:path>
              </a:pathLst>
            </a:cu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lIns="80271" tIns="40136" rIns="80271" bIns="40136"/>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600" dirty="0">
                <a:solidFill>
                  <a:prstClr val="black"/>
                </a:solidFill>
                <a:cs typeface="+mn-ea"/>
                <a:sym typeface="+mn-lt"/>
              </a:endParaRPr>
            </a:p>
          </p:txBody>
        </p:sp>
      </p:grpSp>
      <p:sp>
        <p:nvSpPr>
          <p:cNvPr id="22" name="TextBox 13"/>
          <p:cNvSpPr txBox="1"/>
          <p:nvPr/>
        </p:nvSpPr>
        <p:spPr>
          <a:xfrm>
            <a:off x="4045585" y="1776414"/>
            <a:ext cx="2174204" cy="287323"/>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422">
              <a:spcBef>
                <a:spcPct val="20000"/>
              </a:spcBef>
              <a:defRPr/>
            </a:pPr>
            <a:r>
              <a:rPr lang="zh-CN" altLang="en-US" sz="1867" b="1" dirty="0">
                <a:solidFill>
                  <a:schemeClr val="tx1">
                    <a:lumMod val="65000"/>
                    <a:lumOff val="35000"/>
                  </a:schemeClr>
                </a:solidFill>
                <a:cs typeface="+mn-ea"/>
                <a:sym typeface="+mn-lt"/>
              </a:rPr>
              <a:t>标题</a:t>
            </a:r>
            <a:endParaRPr lang="en-US" sz="1867" b="1" dirty="0">
              <a:solidFill>
                <a:schemeClr val="tx1">
                  <a:lumMod val="65000"/>
                  <a:lumOff val="35000"/>
                </a:schemeClr>
              </a:solidFill>
              <a:cs typeface="+mn-ea"/>
              <a:sym typeface="+mn-lt"/>
            </a:endParaRPr>
          </a:p>
        </p:txBody>
      </p:sp>
      <p:sp>
        <p:nvSpPr>
          <p:cNvPr id="23" name="TextBox 13"/>
          <p:cNvSpPr txBox="1"/>
          <p:nvPr/>
        </p:nvSpPr>
        <p:spPr>
          <a:xfrm>
            <a:off x="4050348" y="2149475"/>
            <a:ext cx="2071048" cy="205121"/>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422">
              <a:spcBef>
                <a:spcPct val="20000"/>
              </a:spcBef>
              <a:defRPr/>
            </a:pPr>
            <a:r>
              <a:rPr lang="zh-CN" altLang="en-US" sz="1333" dirty="0">
                <a:solidFill>
                  <a:schemeClr val="tx1">
                    <a:lumMod val="65000"/>
                    <a:lumOff val="35000"/>
                  </a:schemeClr>
                </a:solidFill>
                <a:cs typeface="+mn-ea"/>
                <a:sym typeface="+mn-lt"/>
              </a:rPr>
              <a:t>单击此处可编辑内容</a:t>
            </a:r>
            <a:endParaRPr lang="en-US" altLang="zh-CN" sz="1333" dirty="0">
              <a:solidFill>
                <a:schemeClr val="tx1">
                  <a:lumMod val="65000"/>
                  <a:lumOff val="35000"/>
                </a:schemeClr>
              </a:solidFill>
              <a:cs typeface="+mn-ea"/>
              <a:sym typeface="+mn-lt"/>
            </a:endParaRPr>
          </a:p>
        </p:txBody>
      </p:sp>
      <p:sp>
        <p:nvSpPr>
          <p:cNvPr id="24" name="TextBox 13"/>
          <p:cNvSpPr txBox="1"/>
          <p:nvPr/>
        </p:nvSpPr>
        <p:spPr>
          <a:xfrm>
            <a:off x="6684785" y="1776414"/>
            <a:ext cx="2174204" cy="287323"/>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422">
              <a:spcBef>
                <a:spcPct val="20000"/>
              </a:spcBef>
              <a:defRPr/>
            </a:pPr>
            <a:r>
              <a:rPr lang="zh-CN" altLang="en-US" sz="1867" b="1" dirty="0">
                <a:solidFill>
                  <a:schemeClr val="tx1">
                    <a:lumMod val="65000"/>
                    <a:lumOff val="35000"/>
                  </a:schemeClr>
                </a:solidFill>
                <a:cs typeface="+mn-ea"/>
                <a:sym typeface="+mn-lt"/>
              </a:rPr>
              <a:t>标题</a:t>
            </a:r>
            <a:endParaRPr lang="en-US" sz="1867" b="1" dirty="0">
              <a:solidFill>
                <a:schemeClr val="tx1">
                  <a:lumMod val="65000"/>
                  <a:lumOff val="35000"/>
                </a:schemeClr>
              </a:solidFill>
              <a:cs typeface="+mn-ea"/>
              <a:sym typeface="+mn-lt"/>
            </a:endParaRPr>
          </a:p>
        </p:txBody>
      </p:sp>
      <p:sp>
        <p:nvSpPr>
          <p:cNvPr id="25" name="TextBox 13"/>
          <p:cNvSpPr txBox="1"/>
          <p:nvPr/>
        </p:nvSpPr>
        <p:spPr>
          <a:xfrm>
            <a:off x="6689542" y="2149475"/>
            <a:ext cx="2071049" cy="205121"/>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422">
              <a:spcBef>
                <a:spcPct val="20000"/>
              </a:spcBef>
              <a:defRPr/>
            </a:pPr>
            <a:r>
              <a:rPr lang="zh-CN" altLang="en-US" sz="1333" dirty="0">
                <a:solidFill>
                  <a:schemeClr val="tx1">
                    <a:lumMod val="65000"/>
                    <a:lumOff val="35000"/>
                  </a:schemeClr>
                </a:solidFill>
                <a:cs typeface="+mn-ea"/>
                <a:sym typeface="+mn-lt"/>
              </a:rPr>
              <a:t>单击此处可编辑内容</a:t>
            </a:r>
            <a:endParaRPr lang="en-US" altLang="zh-CN" sz="1333" dirty="0">
              <a:solidFill>
                <a:schemeClr val="tx1">
                  <a:lumMod val="65000"/>
                  <a:lumOff val="35000"/>
                </a:schemeClr>
              </a:solidFill>
              <a:cs typeface="+mn-ea"/>
              <a:sym typeface="+mn-lt"/>
            </a:endParaRPr>
          </a:p>
        </p:txBody>
      </p:sp>
      <p:sp>
        <p:nvSpPr>
          <p:cNvPr id="26" name="TextBox 13"/>
          <p:cNvSpPr txBox="1"/>
          <p:nvPr/>
        </p:nvSpPr>
        <p:spPr>
          <a:xfrm>
            <a:off x="9167394" y="3395665"/>
            <a:ext cx="2174204" cy="287323"/>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422">
              <a:spcBef>
                <a:spcPct val="20000"/>
              </a:spcBef>
              <a:defRPr/>
            </a:pPr>
            <a:r>
              <a:rPr lang="zh-CN" altLang="en-US" sz="1867" b="1" dirty="0">
                <a:solidFill>
                  <a:schemeClr val="tx1">
                    <a:lumMod val="65000"/>
                    <a:lumOff val="35000"/>
                  </a:schemeClr>
                </a:solidFill>
                <a:cs typeface="+mn-ea"/>
                <a:sym typeface="+mn-lt"/>
              </a:rPr>
              <a:t>标题</a:t>
            </a:r>
            <a:endParaRPr lang="en-US" sz="1867" b="1" dirty="0">
              <a:solidFill>
                <a:schemeClr val="tx1">
                  <a:lumMod val="65000"/>
                  <a:lumOff val="35000"/>
                </a:schemeClr>
              </a:solidFill>
              <a:cs typeface="+mn-ea"/>
              <a:sym typeface="+mn-lt"/>
            </a:endParaRPr>
          </a:p>
        </p:txBody>
      </p:sp>
      <p:sp>
        <p:nvSpPr>
          <p:cNvPr id="27" name="TextBox 13"/>
          <p:cNvSpPr txBox="1"/>
          <p:nvPr/>
        </p:nvSpPr>
        <p:spPr>
          <a:xfrm>
            <a:off x="9172157" y="3768726"/>
            <a:ext cx="2071048" cy="205121"/>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422">
              <a:spcBef>
                <a:spcPct val="20000"/>
              </a:spcBef>
              <a:defRPr/>
            </a:pPr>
            <a:r>
              <a:rPr lang="zh-CN" altLang="en-US" sz="1333" dirty="0">
                <a:solidFill>
                  <a:schemeClr val="tx1">
                    <a:lumMod val="65000"/>
                    <a:lumOff val="35000"/>
                  </a:schemeClr>
                </a:solidFill>
                <a:cs typeface="+mn-ea"/>
                <a:sym typeface="+mn-lt"/>
              </a:rPr>
              <a:t>单击此处可编辑内容</a:t>
            </a:r>
            <a:endParaRPr lang="en-US" altLang="zh-CN" sz="1333" dirty="0">
              <a:solidFill>
                <a:schemeClr val="tx1">
                  <a:lumMod val="65000"/>
                  <a:lumOff val="35000"/>
                </a:schemeClr>
              </a:solidFill>
              <a:cs typeface="+mn-ea"/>
              <a:sym typeface="+mn-lt"/>
            </a:endParaRPr>
          </a:p>
        </p:txBody>
      </p:sp>
      <p:sp>
        <p:nvSpPr>
          <p:cNvPr id="28" name="TextBox 13"/>
          <p:cNvSpPr txBox="1"/>
          <p:nvPr/>
        </p:nvSpPr>
        <p:spPr>
          <a:xfrm>
            <a:off x="1330309" y="3598865"/>
            <a:ext cx="2174204" cy="287323"/>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422">
              <a:spcBef>
                <a:spcPct val="20000"/>
              </a:spcBef>
              <a:defRPr/>
            </a:pPr>
            <a:r>
              <a:rPr lang="zh-CN" altLang="en-US" sz="1867" b="1" dirty="0">
                <a:solidFill>
                  <a:schemeClr val="tx1">
                    <a:lumMod val="65000"/>
                    <a:lumOff val="35000"/>
                  </a:schemeClr>
                </a:solidFill>
                <a:cs typeface="+mn-ea"/>
                <a:sym typeface="+mn-lt"/>
              </a:rPr>
              <a:t>标题</a:t>
            </a:r>
            <a:endParaRPr lang="en-US" sz="1867" b="1" dirty="0">
              <a:solidFill>
                <a:schemeClr val="tx1">
                  <a:lumMod val="65000"/>
                  <a:lumOff val="35000"/>
                </a:schemeClr>
              </a:solidFill>
              <a:cs typeface="+mn-ea"/>
              <a:sym typeface="+mn-lt"/>
            </a:endParaRPr>
          </a:p>
        </p:txBody>
      </p:sp>
      <p:sp>
        <p:nvSpPr>
          <p:cNvPr id="29" name="TextBox 13"/>
          <p:cNvSpPr txBox="1"/>
          <p:nvPr/>
        </p:nvSpPr>
        <p:spPr>
          <a:xfrm>
            <a:off x="1335069" y="3971926"/>
            <a:ext cx="2071049" cy="205121"/>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6422">
              <a:spcBef>
                <a:spcPct val="20000"/>
              </a:spcBef>
              <a:defRPr/>
            </a:pPr>
            <a:r>
              <a:rPr lang="zh-CN" altLang="en-US" sz="1333" dirty="0">
                <a:solidFill>
                  <a:schemeClr val="tx1">
                    <a:lumMod val="65000"/>
                    <a:lumOff val="35000"/>
                  </a:schemeClr>
                </a:solidFill>
                <a:cs typeface="+mn-ea"/>
                <a:sym typeface="+mn-lt"/>
              </a:rPr>
              <a:t>单击此处可编辑内容</a:t>
            </a:r>
            <a:endParaRPr lang="en-US" altLang="zh-CN" sz="1333" dirty="0">
              <a:solidFill>
                <a:schemeClr val="tx1">
                  <a:lumMod val="65000"/>
                  <a:lumOff val="35000"/>
                </a:schemeClr>
              </a:solidFill>
              <a:cs typeface="+mn-ea"/>
              <a:sym typeface="+mn-lt"/>
            </a:endParaRPr>
          </a:p>
        </p:txBody>
      </p:sp>
      <p:sp>
        <p:nvSpPr>
          <p:cNvPr id="30" name="矩形 29"/>
          <p:cNvSpPr/>
          <p:nvPr/>
        </p:nvSpPr>
        <p:spPr>
          <a:xfrm>
            <a:off x="1611111" y="5114928"/>
            <a:ext cx="9526823" cy="471155"/>
          </a:xfrm>
          <a:prstGeom prst="rect">
            <a:avLst/>
          </a:prstGeom>
          <a:noFill/>
        </p:spPr>
        <p:txBody>
          <a:bodyPr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defRPr/>
            </a:pPr>
            <a:r>
              <a:rPr lang="zh-CN" altLang="en-US" sz="1333" spc="100" dirty="0">
                <a:solidFill>
                  <a:schemeClr val="tx1">
                    <a:lumMod val="65000"/>
                    <a:lumOff val="35000"/>
                  </a:schemeClr>
                </a:solidFill>
                <a:cs typeface="+mn-ea"/>
                <a:sym typeface="+mn-lt"/>
              </a:rPr>
              <a:t>作品内所有图片和文字仅供参考使用，所有带网格的形状是为了给图片占位的，具体替换的方法请参考文档底部的教程，文档不能解决您的所有问题，遇到不明白的问题，不要忘记有百度搜索哦，相信你一定能找到解决方法的。</a:t>
            </a:r>
            <a:endParaRPr lang="en-US" altLang="zh-CN" sz="1333" spc="1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418179084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fill="hold"/>
                                        <p:tgtEl>
                                          <p:spTgt spid="33"/>
                                        </p:tgtEl>
                                        <p:attrNameLst>
                                          <p:attrName>ppt_x</p:attrName>
                                        </p:attrNameLst>
                                      </p:cBhvr>
                                      <p:tavLst>
                                        <p:tav tm="0">
                                          <p:val>
                                            <p:strVal val="#ppt_x"/>
                                          </p:val>
                                        </p:tav>
                                        <p:tav tm="100000">
                                          <p:val>
                                            <p:strVal val="#ppt_x"/>
                                          </p:val>
                                        </p:tav>
                                      </p:tavLst>
                                    </p:anim>
                                    <p:anim calcmode="lin" valueType="num">
                                      <p:cBhvr additive="base">
                                        <p:cTn id="13" dur="500" fill="hold"/>
                                        <p:tgtEl>
                                          <p:spTgt spid="3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fill="hold"/>
                                        <p:tgtEl>
                                          <p:spTgt spid="34"/>
                                        </p:tgtEl>
                                        <p:attrNameLst>
                                          <p:attrName>ppt_x</p:attrName>
                                        </p:attrNameLst>
                                      </p:cBhvr>
                                      <p:tavLst>
                                        <p:tav tm="0">
                                          <p:val>
                                            <p:strVal val="#ppt_x"/>
                                          </p:val>
                                        </p:tav>
                                        <p:tav tm="100000">
                                          <p:val>
                                            <p:strVal val="#ppt_x"/>
                                          </p:val>
                                        </p:tav>
                                      </p:tavLst>
                                    </p:anim>
                                    <p:anim calcmode="lin" valueType="num">
                                      <p:cBhvr additive="base">
                                        <p:cTn id="18" dur="500" fill="hold"/>
                                        <p:tgtEl>
                                          <p:spTgt spid="3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ppt_x"/>
                                          </p:val>
                                        </p:tav>
                                        <p:tav tm="100000">
                                          <p:val>
                                            <p:strVal val="#ppt_x"/>
                                          </p:val>
                                        </p:tav>
                                      </p:tavLst>
                                    </p:anim>
                                    <p:anim calcmode="lin" valueType="num">
                                      <p:cBhvr additive="base">
                                        <p:cTn id="23" dur="500" fill="hold"/>
                                        <p:tgtEl>
                                          <p:spTgt spid="3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2" presetClass="entr" presetSubtype="2"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lide(fromRight)">
                                      <p:cBhvr>
                                        <p:cTn id="27" dur="500"/>
                                        <p:tgtEl>
                                          <p:spTgt spid="7"/>
                                        </p:tgtEl>
                                      </p:cBhvr>
                                    </p:animEffect>
                                  </p:childTnLst>
                                </p:cTn>
                              </p:par>
                            </p:childTnLst>
                          </p:cTn>
                        </p:par>
                        <p:par>
                          <p:cTn id="28" fill="hold">
                            <p:stCondLst>
                              <p:cond delay="2500"/>
                            </p:stCondLst>
                            <p:childTnLst>
                              <p:par>
                                <p:cTn id="29" presetID="47" presetClass="entr" presetSubtype="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1000"/>
                                        <p:tgtEl>
                                          <p:spTgt spid="28"/>
                                        </p:tgtEl>
                                      </p:cBhvr>
                                    </p:animEffect>
                                    <p:anim calcmode="lin" valueType="num">
                                      <p:cBhvr>
                                        <p:cTn id="32" dur="1000" fill="hold"/>
                                        <p:tgtEl>
                                          <p:spTgt spid="28"/>
                                        </p:tgtEl>
                                        <p:attrNameLst>
                                          <p:attrName>ppt_x</p:attrName>
                                        </p:attrNameLst>
                                      </p:cBhvr>
                                      <p:tavLst>
                                        <p:tav tm="0">
                                          <p:val>
                                            <p:strVal val="#ppt_x"/>
                                          </p:val>
                                        </p:tav>
                                        <p:tav tm="100000">
                                          <p:val>
                                            <p:strVal val="#ppt_x"/>
                                          </p:val>
                                        </p:tav>
                                      </p:tavLst>
                                    </p:anim>
                                    <p:anim calcmode="lin" valueType="num">
                                      <p:cBhvr>
                                        <p:cTn id="33" dur="1000" fill="hold"/>
                                        <p:tgtEl>
                                          <p:spTgt spid="28"/>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1000"/>
                                        <p:tgtEl>
                                          <p:spTgt spid="29"/>
                                        </p:tgtEl>
                                      </p:cBhvr>
                                    </p:animEffect>
                                    <p:anim calcmode="lin" valueType="num">
                                      <p:cBhvr>
                                        <p:cTn id="37" dur="1000" fill="hold"/>
                                        <p:tgtEl>
                                          <p:spTgt spid="29"/>
                                        </p:tgtEl>
                                        <p:attrNameLst>
                                          <p:attrName>ppt_x</p:attrName>
                                        </p:attrNameLst>
                                      </p:cBhvr>
                                      <p:tavLst>
                                        <p:tav tm="0">
                                          <p:val>
                                            <p:strVal val="#ppt_x"/>
                                          </p:val>
                                        </p:tav>
                                        <p:tav tm="100000">
                                          <p:val>
                                            <p:strVal val="#ppt_x"/>
                                          </p:val>
                                        </p:tav>
                                      </p:tavLst>
                                    </p:anim>
                                    <p:anim calcmode="lin" valueType="num">
                                      <p:cBhvr>
                                        <p:cTn id="38" dur="1000" fill="hold"/>
                                        <p:tgtEl>
                                          <p:spTgt spid="29"/>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slide(fromBottom)">
                                      <p:cBhvr>
                                        <p:cTn id="42" dur="500"/>
                                        <p:tgtEl>
                                          <p:spTgt spid="9"/>
                                        </p:tgtEl>
                                      </p:cBhvr>
                                    </p:animEffect>
                                  </p:childTnLst>
                                </p:cTn>
                              </p:par>
                            </p:childTnLst>
                          </p:cTn>
                        </p:par>
                        <p:par>
                          <p:cTn id="43" fill="hold">
                            <p:stCondLst>
                              <p:cond delay="4000"/>
                            </p:stCondLst>
                            <p:childTnLst>
                              <p:par>
                                <p:cTn id="44" presetID="42"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1000"/>
                                        <p:tgtEl>
                                          <p:spTgt spid="23"/>
                                        </p:tgtEl>
                                      </p:cBhvr>
                                    </p:animEffect>
                                    <p:anim calcmode="lin" valueType="num">
                                      <p:cBhvr>
                                        <p:cTn id="52" dur="1000" fill="hold"/>
                                        <p:tgtEl>
                                          <p:spTgt spid="23"/>
                                        </p:tgtEl>
                                        <p:attrNameLst>
                                          <p:attrName>ppt_x</p:attrName>
                                        </p:attrNameLst>
                                      </p:cBhvr>
                                      <p:tavLst>
                                        <p:tav tm="0">
                                          <p:val>
                                            <p:strVal val="#ppt_x"/>
                                          </p:val>
                                        </p:tav>
                                        <p:tav tm="100000">
                                          <p:val>
                                            <p:strVal val="#ppt_x"/>
                                          </p:val>
                                        </p:tav>
                                      </p:tavLst>
                                    </p:anim>
                                    <p:anim calcmode="lin" valueType="num">
                                      <p:cBhvr>
                                        <p:cTn id="53" dur="1000" fill="hold"/>
                                        <p:tgtEl>
                                          <p:spTgt spid="23"/>
                                        </p:tgtEl>
                                        <p:attrNameLst>
                                          <p:attrName>ppt_y</p:attrName>
                                        </p:attrNameLst>
                                      </p:cBhvr>
                                      <p:tavLst>
                                        <p:tav tm="0">
                                          <p:val>
                                            <p:strVal val="#ppt_y+.1"/>
                                          </p:val>
                                        </p:tav>
                                        <p:tav tm="100000">
                                          <p:val>
                                            <p:strVal val="#ppt_y"/>
                                          </p:val>
                                        </p:tav>
                                      </p:tavLst>
                                    </p:anim>
                                  </p:childTnLst>
                                </p:cTn>
                              </p:par>
                            </p:childTnLst>
                          </p:cTn>
                        </p:par>
                        <p:par>
                          <p:cTn id="54" fill="hold">
                            <p:stCondLst>
                              <p:cond delay="5000"/>
                            </p:stCondLst>
                            <p:childTnLst>
                              <p:par>
                                <p:cTn id="55" presetID="12" presetClass="entr" presetSubtype="4"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slide(fromBottom)">
                                      <p:cBhvr>
                                        <p:cTn id="57" dur="500"/>
                                        <p:tgtEl>
                                          <p:spTgt spid="8"/>
                                        </p:tgtEl>
                                      </p:cBhvr>
                                    </p:animEffect>
                                  </p:childTnLst>
                                </p:cTn>
                              </p:par>
                            </p:childTnLst>
                          </p:cTn>
                        </p:par>
                        <p:par>
                          <p:cTn id="58" fill="hold">
                            <p:stCondLst>
                              <p:cond delay="5500"/>
                            </p:stCondLst>
                            <p:childTnLst>
                              <p:par>
                                <p:cTn id="59" presetID="42" presetClass="entr" presetSubtype="0"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1000"/>
                                        <p:tgtEl>
                                          <p:spTgt spid="25"/>
                                        </p:tgtEl>
                                      </p:cBhvr>
                                    </p:animEffect>
                                    <p:anim calcmode="lin" valueType="num">
                                      <p:cBhvr>
                                        <p:cTn id="67" dur="1000" fill="hold"/>
                                        <p:tgtEl>
                                          <p:spTgt spid="25"/>
                                        </p:tgtEl>
                                        <p:attrNameLst>
                                          <p:attrName>ppt_x</p:attrName>
                                        </p:attrNameLst>
                                      </p:cBhvr>
                                      <p:tavLst>
                                        <p:tav tm="0">
                                          <p:val>
                                            <p:strVal val="#ppt_x"/>
                                          </p:val>
                                        </p:tav>
                                        <p:tav tm="100000">
                                          <p:val>
                                            <p:strVal val="#ppt_x"/>
                                          </p:val>
                                        </p:tav>
                                      </p:tavLst>
                                    </p:anim>
                                    <p:anim calcmode="lin" valueType="num">
                                      <p:cBhvr>
                                        <p:cTn id="68" dur="1000" fill="hold"/>
                                        <p:tgtEl>
                                          <p:spTgt spid="25"/>
                                        </p:tgtEl>
                                        <p:attrNameLst>
                                          <p:attrName>ppt_y</p:attrName>
                                        </p:attrNameLst>
                                      </p:cBhvr>
                                      <p:tavLst>
                                        <p:tav tm="0">
                                          <p:val>
                                            <p:strVal val="#ppt_y+.1"/>
                                          </p:val>
                                        </p:tav>
                                        <p:tav tm="100000">
                                          <p:val>
                                            <p:strVal val="#ppt_y"/>
                                          </p:val>
                                        </p:tav>
                                      </p:tavLst>
                                    </p:anim>
                                  </p:childTnLst>
                                </p:cTn>
                              </p:par>
                            </p:childTnLst>
                          </p:cTn>
                        </p:par>
                        <p:par>
                          <p:cTn id="69" fill="hold">
                            <p:stCondLst>
                              <p:cond delay="6500"/>
                            </p:stCondLst>
                            <p:childTnLst>
                              <p:par>
                                <p:cTn id="70" presetID="12" presetClass="entr" presetSubtype="8" fill="hold" grpId="0" nodeType="after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slide(fromLeft)">
                                      <p:cBhvr>
                                        <p:cTn id="72" dur="500"/>
                                        <p:tgtEl>
                                          <p:spTgt spid="6"/>
                                        </p:tgtEl>
                                      </p:cBhvr>
                                    </p:animEffect>
                                  </p:childTnLst>
                                </p:cTn>
                              </p:par>
                              <p:par>
                                <p:cTn id="73" presetID="47" presetClass="entr" presetSubtype="0"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1000"/>
                                        <p:tgtEl>
                                          <p:spTgt spid="26"/>
                                        </p:tgtEl>
                                      </p:cBhvr>
                                    </p:animEffect>
                                    <p:anim calcmode="lin" valueType="num">
                                      <p:cBhvr>
                                        <p:cTn id="76" dur="1000" fill="hold"/>
                                        <p:tgtEl>
                                          <p:spTgt spid="26"/>
                                        </p:tgtEl>
                                        <p:attrNameLst>
                                          <p:attrName>ppt_x</p:attrName>
                                        </p:attrNameLst>
                                      </p:cBhvr>
                                      <p:tavLst>
                                        <p:tav tm="0">
                                          <p:val>
                                            <p:strVal val="#ppt_x"/>
                                          </p:val>
                                        </p:tav>
                                        <p:tav tm="100000">
                                          <p:val>
                                            <p:strVal val="#ppt_x"/>
                                          </p:val>
                                        </p:tav>
                                      </p:tavLst>
                                    </p:anim>
                                    <p:anim calcmode="lin" valueType="num">
                                      <p:cBhvr>
                                        <p:cTn id="77" dur="1000" fill="hold"/>
                                        <p:tgtEl>
                                          <p:spTgt spid="26"/>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fade">
                                      <p:cBhvr>
                                        <p:cTn id="80" dur="1000"/>
                                        <p:tgtEl>
                                          <p:spTgt spid="27"/>
                                        </p:tgtEl>
                                      </p:cBhvr>
                                    </p:animEffect>
                                    <p:anim calcmode="lin" valueType="num">
                                      <p:cBhvr>
                                        <p:cTn id="81" dur="1000" fill="hold"/>
                                        <p:tgtEl>
                                          <p:spTgt spid="27"/>
                                        </p:tgtEl>
                                        <p:attrNameLst>
                                          <p:attrName>ppt_x</p:attrName>
                                        </p:attrNameLst>
                                      </p:cBhvr>
                                      <p:tavLst>
                                        <p:tav tm="0">
                                          <p:val>
                                            <p:strVal val="#ppt_x"/>
                                          </p:val>
                                        </p:tav>
                                        <p:tav tm="100000">
                                          <p:val>
                                            <p:strVal val="#ppt_x"/>
                                          </p:val>
                                        </p:tav>
                                      </p:tavLst>
                                    </p:anim>
                                    <p:anim calcmode="lin" valueType="num">
                                      <p:cBhvr>
                                        <p:cTn id="82" dur="1000" fill="hold"/>
                                        <p:tgtEl>
                                          <p:spTgt spid="27"/>
                                        </p:tgtEl>
                                        <p:attrNameLst>
                                          <p:attrName>ppt_y</p:attrName>
                                        </p:attrNameLst>
                                      </p:cBhvr>
                                      <p:tavLst>
                                        <p:tav tm="0">
                                          <p:val>
                                            <p:strVal val="#ppt_y-.1"/>
                                          </p:val>
                                        </p:tav>
                                        <p:tav tm="100000">
                                          <p:val>
                                            <p:strVal val="#ppt_y"/>
                                          </p:val>
                                        </p:tav>
                                      </p:tavLst>
                                    </p:anim>
                                  </p:childTnLst>
                                </p:cTn>
                              </p:par>
                            </p:childTnLst>
                          </p:cTn>
                        </p:par>
                        <p:par>
                          <p:cTn id="83" fill="hold">
                            <p:stCondLst>
                              <p:cond delay="7500"/>
                            </p:stCondLst>
                            <p:childTnLst>
                              <p:par>
                                <p:cTn id="84" presetID="2" presetClass="entr" presetSubtype="4"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 calcmode="lin" valueType="num">
                                      <p:cBhvr additive="base">
                                        <p:cTn id="86" dur="500" fill="hold"/>
                                        <p:tgtEl>
                                          <p:spTgt spid="30"/>
                                        </p:tgtEl>
                                        <p:attrNameLst>
                                          <p:attrName>ppt_x</p:attrName>
                                        </p:attrNameLst>
                                      </p:cBhvr>
                                      <p:tavLst>
                                        <p:tav tm="0">
                                          <p:val>
                                            <p:strVal val="#ppt_x"/>
                                          </p:val>
                                        </p:tav>
                                        <p:tav tm="100000">
                                          <p:val>
                                            <p:strVal val="#ppt_x"/>
                                          </p:val>
                                        </p:tav>
                                      </p:tavLst>
                                    </p:anim>
                                    <p:anim calcmode="lin" valueType="num">
                                      <p:cBhvr additive="base">
                                        <p:cTn id="87"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22" grpId="0"/>
      <p:bldP spid="23" grpId="0"/>
      <p:bldP spid="24" grpId="0"/>
      <p:bldP spid="25" grpId="0"/>
      <p:bldP spid="26" grpId="0"/>
      <p:bldP spid="27" grpId="0"/>
      <p:bldP spid="28" grpId="0"/>
      <p:bldP spid="29"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1701569" y="2317750"/>
            <a:ext cx="1773163" cy="2900364"/>
            <a:chOff x="6678612" y="1308100"/>
            <a:chExt cx="549275" cy="779463"/>
          </a:xfrm>
        </p:grpSpPr>
        <p:sp>
          <p:nvSpPr>
            <p:cNvPr id="8" name="Freeform 7"/>
            <p:cNvSpPr>
              <a:spLocks noEditPoints="1"/>
            </p:cNvSpPr>
            <p:nvPr/>
          </p:nvSpPr>
          <p:spPr bwMode="auto">
            <a:xfrm>
              <a:off x="6678612" y="1308100"/>
              <a:ext cx="549275" cy="779463"/>
            </a:xfrm>
            <a:custGeom>
              <a:avLst/>
              <a:gdLst>
                <a:gd name="T0" fmla="*/ 243 w 284"/>
                <a:gd name="T1" fmla="*/ 155 h 403"/>
                <a:gd name="T2" fmla="*/ 268 w 284"/>
                <a:gd name="T3" fmla="*/ 108 h 403"/>
                <a:gd name="T4" fmla="*/ 268 w 284"/>
                <a:gd name="T5" fmla="*/ 47 h 403"/>
                <a:gd name="T6" fmla="*/ 277 w 284"/>
                <a:gd name="T7" fmla="*/ 47 h 403"/>
                <a:gd name="T8" fmla="*/ 284 w 284"/>
                <a:gd name="T9" fmla="*/ 40 h 403"/>
                <a:gd name="T10" fmla="*/ 284 w 284"/>
                <a:gd name="T11" fmla="*/ 7 h 403"/>
                <a:gd name="T12" fmla="*/ 277 w 284"/>
                <a:gd name="T13" fmla="*/ 0 h 403"/>
                <a:gd name="T14" fmla="*/ 7 w 284"/>
                <a:gd name="T15" fmla="*/ 0 h 403"/>
                <a:gd name="T16" fmla="*/ 0 w 284"/>
                <a:gd name="T17" fmla="*/ 7 h 403"/>
                <a:gd name="T18" fmla="*/ 0 w 284"/>
                <a:gd name="T19" fmla="*/ 40 h 403"/>
                <a:gd name="T20" fmla="*/ 7 w 284"/>
                <a:gd name="T21" fmla="*/ 47 h 403"/>
                <a:gd name="T22" fmla="*/ 15 w 284"/>
                <a:gd name="T23" fmla="*/ 47 h 403"/>
                <a:gd name="T24" fmla="*/ 15 w 284"/>
                <a:gd name="T25" fmla="*/ 109 h 403"/>
                <a:gd name="T26" fmla="*/ 40 w 284"/>
                <a:gd name="T27" fmla="*/ 155 h 403"/>
                <a:gd name="T28" fmla="*/ 109 w 284"/>
                <a:gd name="T29" fmla="*/ 197 h 403"/>
                <a:gd name="T30" fmla="*/ 109 w 284"/>
                <a:gd name="T31" fmla="*/ 215 h 403"/>
                <a:gd name="T32" fmla="*/ 40 w 284"/>
                <a:gd name="T33" fmla="*/ 257 h 403"/>
                <a:gd name="T34" fmla="*/ 15 w 284"/>
                <a:gd name="T35" fmla="*/ 304 h 403"/>
                <a:gd name="T36" fmla="*/ 15 w 284"/>
                <a:gd name="T37" fmla="*/ 357 h 403"/>
                <a:gd name="T38" fmla="*/ 7 w 284"/>
                <a:gd name="T39" fmla="*/ 357 h 403"/>
                <a:gd name="T40" fmla="*/ 0 w 284"/>
                <a:gd name="T41" fmla="*/ 364 h 403"/>
                <a:gd name="T42" fmla="*/ 0 w 284"/>
                <a:gd name="T43" fmla="*/ 397 h 403"/>
                <a:gd name="T44" fmla="*/ 7 w 284"/>
                <a:gd name="T45" fmla="*/ 403 h 403"/>
                <a:gd name="T46" fmla="*/ 277 w 284"/>
                <a:gd name="T47" fmla="*/ 403 h 403"/>
                <a:gd name="T48" fmla="*/ 284 w 284"/>
                <a:gd name="T49" fmla="*/ 397 h 403"/>
                <a:gd name="T50" fmla="*/ 284 w 284"/>
                <a:gd name="T51" fmla="*/ 364 h 403"/>
                <a:gd name="T52" fmla="*/ 277 w 284"/>
                <a:gd name="T53" fmla="*/ 357 h 403"/>
                <a:gd name="T54" fmla="*/ 268 w 284"/>
                <a:gd name="T55" fmla="*/ 357 h 403"/>
                <a:gd name="T56" fmla="*/ 268 w 284"/>
                <a:gd name="T57" fmla="*/ 303 h 403"/>
                <a:gd name="T58" fmla="*/ 244 w 284"/>
                <a:gd name="T59" fmla="*/ 257 h 403"/>
                <a:gd name="T60" fmla="*/ 175 w 284"/>
                <a:gd name="T61" fmla="*/ 215 h 403"/>
                <a:gd name="T62" fmla="*/ 175 w 284"/>
                <a:gd name="T63" fmla="*/ 197 h 403"/>
                <a:gd name="T64" fmla="*/ 243 w 284"/>
                <a:gd name="T65" fmla="*/ 155 h 403"/>
                <a:gd name="T66" fmla="*/ 156 w 284"/>
                <a:gd name="T67" fmla="*/ 233 h 403"/>
                <a:gd name="T68" fmla="*/ 230 w 284"/>
                <a:gd name="T69" fmla="*/ 278 h 403"/>
                <a:gd name="T70" fmla="*/ 241 w 284"/>
                <a:gd name="T71" fmla="*/ 286 h 403"/>
                <a:gd name="T72" fmla="*/ 243 w 284"/>
                <a:gd name="T73" fmla="*/ 303 h 403"/>
                <a:gd name="T74" fmla="*/ 243 w 284"/>
                <a:gd name="T75" fmla="*/ 357 h 403"/>
                <a:gd name="T76" fmla="*/ 40 w 284"/>
                <a:gd name="T77" fmla="*/ 357 h 403"/>
                <a:gd name="T78" fmla="*/ 40 w 284"/>
                <a:gd name="T79" fmla="*/ 304 h 403"/>
                <a:gd name="T80" fmla="*/ 55 w 284"/>
                <a:gd name="T81" fmla="*/ 277 h 403"/>
                <a:gd name="T82" fmla="*/ 128 w 284"/>
                <a:gd name="T83" fmla="*/ 233 h 403"/>
                <a:gd name="T84" fmla="*/ 134 w 284"/>
                <a:gd name="T85" fmla="*/ 222 h 403"/>
                <a:gd name="T86" fmla="*/ 134 w 284"/>
                <a:gd name="T87" fmla="*/ 190 h 403"/>
                <a:gd name="T88" fmla="*/ 128 w 284"/>
                <a:gd name="T89" fmla="*/ 179 h 403"/>
                <a:gd name="T90" fmla="*/ 53 w 284"/>
                <a:gd name="T91" fmla="*/ 134 h 403"/>
                <a:gd name="T92" fmla="*/ 53 w 284"/>
                <a:gd name="T93" fmla="*/ 134 h 403"/>
                <a:gd name="T94" fmla="*/ 43 w 284"/>
                <a:gd name="T95" fmla="*/ 126 h 403"/>
                <a:gd name="T96" fmla="*/ 40 w 284"/>
                <a:gd name="T97" fmla="*/ 109 h 403"/>
                <a:gd name="T98" fmla="*/ 40 w 284"/>
                <a:gd name="T99" fmla="*/ 47 h 403"/>
                <a:gd name="T100" fmla="*/ 243 w 284"/>
                <a:gd name="T101" fmla="*/ 47 h 403"/>
                <a:gd name="T102" fmla="*/ 243 w 284"/>
                <a:gd name="T103" fmla="*/ 108 h 403"/>
                <a:gd name="T104" fmla="*/ 229 w 284"/>
                <a:gd name="T105" fmla="*/ 135 h 403"/>
                <a:gd name="T106" fmla="*/ 156 w 284"/>
                <a:gd name="T107" fmla="*/ 179 h 403"/>
                <a:gd name="T108" fmla="*/ 150 w 284"/>
                <a:gd name="T109" fmla="*/ 190 h 403"/>
                <a:gd name="T110" fmla="*/ 150 w 284"/>
                <a:gd name="T111" fmla="*/ 222 h 403"/>
                <a:gd name="T112" fmla="*/ 156 w 284"/>
                <a:gd name="T113" fmla="*/ 23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403">
                  <a:moveTo>
                    <a:pt x="243" y="155"/>
                  </a:moveTo>
                  <a:cubicBezTo>
                    <a:pt x="251" y="150"/>
                    <a:pt x="268" y="138"/>
                    <a:pt x="268" y="108"/>
                  </a:cubicBezTo>
                  <a:cubicBezTo>
                    <a:pt x="268" y="47"/>
                    <a:pt x="268" y="47"/>
                    <a:pt x="268" y="47"/>
                  </a:cubicBezTo>
                  <a:cubicBezTo>
                    <a:pt x="277" y="47"/>
                    <a:pt x="277" y="47"/>
                    <a:pt x="277" y="47"/>
                  </a:cubicBezTo>
                  <a:cubicBezTo>
                    <a:pt x="281" y="47"/>
                    <a:pt x="284" y="44"/>
                    <a:pt x="284" y="40"/>
                  </a:cubicBezTo>
                  <a:cubicBezTo>
                    <a:pt x="284" y="7"/>
                    <a:pt x="284" y="7"/>
                    <a:pt x="284" y="7"/>
                  </a:cubicBezTo>
                  <a:cubicBezTo>
                    <a:pt x="284" y="3"/>
                    <a:pt x="281" y="0"/>
                    <a:pt x="277" y="0"/>
                  </a:cubicBezTo>
                  <a:cubicBezTo>
                    <a:pt x="7" y="0"/>
                    <a:pt x="7" y="0"/>
                    <a:pt x="7" y="0"/>
                  </a:cubicBezTo>
                  <a:cubicBezTo>
                    <a:pt x="3" y="0"/>
                    <a:pt x="0" y="3"/>
                    <a:pt x="0" y="7"/>
                  </a:cubicBezTo>
                  <a:cubicBezTo>
                    <a:pt x="0" y="40"/>
                    <a:pt x="0" y="40"/>
                    <a:pt x="0" y="40"/>
                  </a:cubicBezTo>
                  <a:cubicBezTo>
                    <a:pt x="0" y="44"/>
                    <a:pt x="3" y="47"/>
                    <a:pt x="7" y="47"/>
                  </a:cubicBezTo>
                  <a:cubicBezTo>
                    <a:pt x="15" y="47"/>
                    <a:pt x="15" y="47"/>
                    <a:pt x="15" y="47"/>
                  </a:cubicBezTo>
                  <a:cubicBezTo>
                    <a:pt x="15" y="109"/>
                    <a:pt x="15" y="109"/>
                    <a:pt x="15" y="109"/>
                  </a:cubicBezTo>
                  <a:cubicBezTo>
                    <a:pt x="15" y="139"/>
                    <a:pt x="24" y="146"/>
                    <a:pt x="40" y="155"/>
                  </a:cubicBezTo>
                  <a:cubicBezTo>
                    <a:pt x="109" y="197"/>
                    <a:pt x="109" y="197"/>
                    <a:pt x="109" y="197"/>
                  </a:cubicBezTo>
                  <a:cubicBezTo>
                    <a:pt x="109" y="215"/>
                    <a:pt x="109" y="215"/>
                    <a:pt x="109" y="215"/>
                  </a:cubicBezTo>
                  <a:cubicBezTo>
                    <a:pt x="92" y="225"/>
                    <a:pt x="46" y="253"/>
                    <a:pt x="40" y="257"/>
                  </a:cubicBezTo>
                  <a:cubicBezTo>
                    <a:pt x="33" y="262"/>
                    <a:pt x="15" y="274"/>
                    <a:pt x="15" y="304"/>
                  </a:cubicBezTo>
                  <a:cubicBezTo>
                    <a:pt x="15" y="357"/>
                    <a:pt x="15" y="357"/>
                    <a:pt x="15" y="357"/>
                  </a:cubicBezTo>
                  <a:cubicBezTo>
                    <a:pt x="7" y="357"/>
                    <a:pt x="7" y="357"/>
                    <a:pt x="7" y="357"/>
                  </a:cubicBezTo>
                  <a:cubicBezTo>
                    <a:pt x="3" y="357"/>
                    <a:pt x="0" y="360"/>
                    <a:pt x="0" y="364"/>
                  </a:cubicBezTo>
                  <a:cubicBezTo>
                    <a:pt x="0" y="397"/>
                    <a:pt x="0" y="397"/>
                    <a:pt x="0" y="397"/>
                  </a:cubicBezTo>
                  <a:cubicBezTo>
                    <a:pt x="0" y="400"/>
                    <a:pt x="3" y="403"/>
                    <a:pt x="7" y="403"/>
                  </a:cubicBezTo>
                  <a:cubicBezTo>
                    <a:pt x="277" y="403"/>
                    <a:pt x="277" y="403"/>
                    <a:pt x="277" y="403"/>
                  </a:cubicBezTo>
                  <a:cubicBezTo>
                    <a:pt x="281" y="403"/>
                    <a:pt x="284" y="400"/>
                    <a:pt x="284" y="397"/>
                  </a:cubicBezTo>
                  <a:cubicBezTo>
                    <a:pt x="284" y="364"/>
                    <a:pt x="284" y="364"/>
                    <a:pt x="284" y="364"/>
                  </a:cubicBezTo>
                  <a:cubicBezTo>
                    <a:pt x="284" y="360"/>
                    <a:pt x="281" y="357"/>
                    <a:pt x="277" y="357"/>
                  </a:cubicBezTo>
                  <a:cubicBezTo>
                    <a:pt x="268" y="357"/>
                    <a:pt x="268" y="357"/>
                    <a:pt x="268" y="357"/>
                  </a:cubicBezTo>
                  <a:cubicBezTo>
                    <a:pt x="268" y="303"/>
                    <a:pt x="268" y="303"/>
                    <a:pt x="268" y="303"/>
                  </a:cubicBezTo>
                  <a:cubicBezTo>
                    <a:pt x="268" y="274"/>
                    <a:pt x="259" y="267"/>
                    <a:pt x="244" y="257"/>
                  </a:cubicBezTo>
                  <a:cubicBezTo>
                    <a:pt x="175" y="215"/>
                    <a:pt x="175" y="215"/>
                    <a:pt x="175" y="215"/>
                  </a:cubicBezTo>
                  <a:cubicBezTo>
                    <a:pt x="175" y="197"/>
                    <a:pt x="175" y="197"/>
                    <a:pt x="175" y="197"/>
                  </a:cubicBezTo>
                  <a:cubicBezTo>
                    <a:pt x="192" y="187"/>
                    <a:pt x="237" y="159"/>
                    <a:pt x="243" y="155"/>
                  </a:cubicBezTo>
                  <a:close/>
                  <a:moveTo>
                    <a:pt x="156" y="233"/>
                  </a:moveTo>
                  <a:cubicBezTo>
                    <a:pt x="230" y="278"/>
                    <a:pt x="230" y="278"/>
                    <a:pt x="230" y="278"/>
                  </a:cubicBezTo>
                  <a:cubicBezTo>
                    <a:pt x="236" y="282"/>
                    <a:pt x="239" y="284"/>
                    <a:pt x="241" y="286"/>
                  </a:cubicBezTo>
                  <a:cubicBezTo>
                    <a:pt x="242" y="289"/>
                    <a:pt x="243" y="294"/>
                    <a:pt x="243" y="303"/>
                  </a:cubicBezTo>
                  <a:cubicBezTo>
                    <a:pt x="243" y="357"/>
                    <a:pt x="243" y="357"/>
                    <a:pt x="243" y="357"/>
                  </a:cubicBezTo>
                  <a:cubicBezTo>
                    <a:pt x="40" y="357"/>
                    <a:pt x="40" y="357"/>
                    <a:pt x="40" y="357"/>
                  </a:cubicBezTo>
                  <a:cubicBezTo>
                    <a:pt x="40" y="304"/>
                    <a:pt x="40" y="304"/>
                    <a:pt x="40" y="304"/>
                  </a:cubicBezTo>
                  <a:cubicBezTo>
                    <a:pt x="40" y="287"/>
                    <a:pt x="49" y="282"/>
                    <a:pt x="55" y="277"/>
                  </a:cubicBezTo>
                  <a:cubicBezTo>
                    <a:pt x="59" y="274"/>
                    <a:pt x="101" y="249"/>
                    <a:pt x="128" y="233"/>
                  </a:cubicBezTo>
                  <a:cubicBezTo>
                    <a:pt x="132" y="231"/>
                    <a:pt x="134" y="226"/>
                    <a:pt x="134" y="222"/>
                  </a:cubicBezTo>
                  <a:cubicBezTo>
                    <a:pt x="134" y="190"/>
                    <a:pt x="134" y="190"/>
                    <a:pt x="134" y="190"/>
                  </a:cubicBezTo>
                  <a:cubicBezTo>
                    <a:pt x="134" y="186"/>
                    <a:pt x="132" y="182"/>
                    <a:pt x="128" y="179"/>
                  </a:cubicBezTo>
                  <a:cubicBezTo>
                    <a:pt x="53" y="134"/>
                    <a:pt x="53" y="134"/>
                    <a:pt x="53" y="134"/>
                  </a:cubicBezTo>
                  <a:cubicBezTo>
                    <a:pt x="53" y="134"/>
                    <a:pt x="53" y="134"/>
                    <a:pt x="53" y="134"/>
                  </a:cubicBezTo>
                  <a:cubicBezTo>
                    <a:pt x="47" y="130"/>
                    <a:pt x="44" y="128"/>
                    <a:pt x="43" y="126"/>
                  </a:cubicBezTo>
                  <a:cubicBezTo>
                    <a:pt x="41" y="123"/>
                    <a:pt x="40" y="118"/>
                    <a:pt x="40" y="109"/>
                  </a:cubicBezTo>
                  <a:cubicBezTo>
                    <a:pt x="40" y="47"/>
                    <a:pt x="40" y="47"/>
                    <a:pt x="40" y="47"/>
                  </a:cubicBezTo>
                  <a:cubicBezTo>
                    <a:pt x="243" y="47"/>
                    <a:pt x="243" y="47"/>
                    <a:pt x="243" y="47"/>
                  </a:cubicBezTo>
                  <a:cubicBezTo>
                    <a:pt x="243" y="108"/>
                    <a:pt x="243" y="108"/>
                    <a:pt x="243" y="108"/>
                  </a:cubicBezTo>
                  <a:cubicBezTo>
                    <a:pt x="243" y="125"/>
                    <a:pt x="235" y="131"/>
                    <a:pt x="229" y="135"/>
                  </a:cubicBezTo>
                  <a:cubicBezTo>
                    <a:pt x="224" y="138"/>
                    <a:pt x="183" y="163"/>
                    <a:pt x="156" y="179"/>
                  </a:cubicBezTo>
                  <a:cubicBezTo>
                    <a:pt x="152" y="182"/>
                    <a:pt x="150" y="186"/>
                    <a:pt x="150" y="190"/>
                  </a:cubicBezTo>
                  <a:cubicBezTo>
                    <a:pt x="150" y="222"/>
                    <a:pt x="150" y="222"/>
                    <a:pt x="150" y="222"/>
                  </a:cubicBezTo>
                  <a:cubicBezTo>
                    <a:pt x="150" y="226"/>
                    <a:pt x="152" y="231"/>
                    <a:pt x="156" y="233"/>
                  </a:cubicBez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2399" dirty="0">
                <a:cs typeface="+mn-ea"/>
                <a:sym typeface="+mn-lt"/>
              </a:endParaRPr>
            </a:p>
          </p:txBody>
        </p:sp>
        <p:sp>
          <p:nvSpPr>
            <p:cNvPr id="9" name="Freeform 8"/>
            <p:cNvSpPr>
              <a:spLocks/>
            </p:cNvSpPr>
            <p:nvPr/>
          </p:nvSpPr>
          <p:spPr bwMode="auto">
            <a:xfrm>
              <a:off x="6807244" y="1554269"/>
              <a:ext cx="309383" cy="93433"/>
            </a:xfrm>
            <a:custGeom>
              <a:avLst/>
              <a:gdLst>
                <a:gd name="T0" fmla="*/ 155 w 160"/>
                <a:gd name="T1" fmla="*/ 5 h 49"/>
                <a:gd name="T2" fmla="*/ 153 w 160"/>
                <a:gd name="T3" fmla="*/ 2 h 49"/>
                <a:gd name="T4" fmla="*/ 76 w 160"/>
                <a:gd name="T5" fmla="*/ 23 h 49"/>
                <a:gd name="T6" fmla="*/ 4 w 160"/>
                <a:gd name="T7" fmla="*/ 5 h 49"/>
                <a:gd name="T8" fmla="*/ 5 w 160"/>
                <a:gd name="T9" fmla="*/ 11 h 49"/>
                <a:gd name="T10" fmla="*/ 66 w 160"/>
                <a:gd name="T11" fmla="*/ 46 h 49"/>
                <a:gd name="T12" fmla="*/ 84 w 160"/>
                <a:gd name="T13" fmla="*/ 46 h 49"/>
                <a:gd name="T14" fmla="*/ 155 w 160"/>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 h="49">
                  <a:moveTo>
                    <a:pt x="155" y="5"/>
                  </a:moveTo>
                  <a:cubicBezTo>
                    <a:pt x="155" y="5"/>
                    <a:pt x="160" y="1"/>
                    <a:pt x="153" y="2"/>
                  </a:cubicBezTo>
                  <a:cubicBezTo>
                    <a:pt x="137" y="5"/>
                    <a:pt x="110" y="21"/>
                    <a:pt x="76" y="23"/>
                  </a:cubicBezTo>
                  <a:cubicBezTo>
                    <a:pt x="41" y="26"/>
                    <a:pt x="25" y="0"/>
                    <a:pt x="4" y="5"/>
                  </a:cubicBezTo>
                  <a:cubicBezTo>
                    <a:pt x="0" y="6"/>
                    <a:pt x="0" y="8"/>
                    <a:pt x="5" y="11"/>
                  </a:cubicBezTo>
                  <a:cubicBezTo>
                    <a:pt x="10" y="15"/>
                    <a:pt x="59" y="42"/>
                    <a:pt x="66" y="46"/>
                  </a:cubicBezTo>
                  <a:cubicBezTo>
                    <a:pt x="73" y="49"/>
                    <a:pt x="77" y="49"/>
                    <a:pt x="84" y="46"/>
                  </a:cubicBezTo>
                  <a:cubicBezTo>
                    <a:pt x="94" y="41"/>
                    <a:pt x="155" y="5"/>
                    <a:pt x="155" y="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2399" dirty="0">
                <a:cs typeface="+mn-ea"/>
                <a:sym typeface="+mn-lt"/>
              </a:endParaRPr>
            </a:p>
          </p:txBody>
        </p:sp>
        <p:sp>
          <p:nvSpPr>
            <p:cNvPr id="10" name="Freeform 9"/>
            <p:cNvSpPr>
              <a:spLocks/>
            </p:cNvSpPr>
            <p:nvPr/>
          </p:nvSpPr>
          <p:spPr bwMode="auto">
            <a:xfrm>
              <a:off x="6800960" y="1903257"/>
              <a:ext cx="307905" cy="78074"/>
            </a:xfrm>
            <a:custGeom>
              <a:avLst/>
              <a:gdLst>
                <a:gd name="T0" fmla="*/ 9 w 160"/>
                <a:gd name="T1" fmla="*/ 31 h 40"/>
                <a:gd name="T2" fmla="*/ 13 w 160"/>
                <a:gd name="T3" fmla="*/ 40 h 40"/>
                <a:gd name="T4" fmla="*/ 146 w 160"/>
                <a:gd name="T5" fmla="*/ 40 h 40"/>
                <a:gd name="T6" fmla="*/ 148 w 160"/>
                <a:gd name="T7" fmla="*/ 29 h 40"/>
                <a:gd name="T8" fmla="*/ 80 w 160"/>
                <a:gd name="T9" fmla="*/ 0 h 40"/>
                <a:gd name="T10" fmla="*/ 9 w 160"/>
                <a:gd name="T11" fmla="*/ 31 h 40"/>
              </a:gdLst>
              <a:ahLst/>
              <a:cxnLst>
                <a:cxn ang="0">
                  <a:pos x="T0" y="T1"/>
                </a:cxn>
                <a:cxn ang="0">
                  <a:pos x="T2" y="T3"/>
                </a:cxn>
                <a:cxn ang="0">
                  <a:pos x="T4" y="T5"/>
                </a:cxn>
                <a:cxn ang="0">
                  <a:pos x="T6" y="T7"/>
                </a:cxn>
                <a:cxn ang="0">
                  <a:pos x="T8" y="T9"/>
                </a:cxn>
                <a:cxn ang="0">
                  <a:pos x="T10" y="T11"/>
                </a:cxn>
              </a:cxnLst>
              <a:rect l="0" t="0" r="r" b="b"/>
              <a:pathLst>
                <a:path w="160" h="40">
                  <a:moveTo>
                    <a:pt x="9" y="31"/>
                  </a:moveTo>
                  <a:cubicBezTo>
                    <a:pt x="3" y="36"/>
                    <a:pt x="0" y="40"/>
                    <a:pt x="13" y="40"/>
                  </a:cubicBezTo>
                  <a:cubicBezTo>
                    <a:pt x="24" y="40"/>
                    <a:pt x="132" y="40"/>
                    <a:pt x="146" y="40"/>
                  </a:cubicBezTo>
                  <a:cubicBezTo>
                    <a:pt x="160" y="40"/>
                    <a:pt x="154" y="36"/>
                    <a:pt x="148" y="29"/>
                  </a:cubicBezTo>
                  <a:cubicBezTo>
                    <a:pt x="136" y="18"/>
                    <a:pt x="112" y="0"/>
                    <a:pt x="80" y="0"/>
                  </a:cubicBezTo>
                  <a:cubicBezTo>
                    <a:pt x="47" y="0"/>
                    <a:pt x="22" y="19"/>
                    <a:pt x="9" y="3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2399" dirty="0">
                <a:cs typeface="+mn-ea"/>
                <a:sym typeface="+mn-lt"/>
              </a:endParaRPr>
            </a:p>
          </p:txBody>
        </p:sp>
        <p:sp>
          <p:nvSpPr>
            <p:cNvPr id="11" name="Oval 10"/>
            <p:cNvSpPr>
              <a:spLocks noChangeArrowheads="1"/>
            </p:cNvSpPr>
            <p:nvPr/>
          </p:nvSpPr>
          <p:spPr bwMode="auto">
            <a:xfrm>
              <a:off x="6945487" y="1669887"/>
              <a:ext cx="12568" cy="17492"/>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sz="2399">
                <a:cs typeface="+mn-ea"/>
                <a:sym typeface="+mn-lt"/>
              </a:endParaRPr>
            </a:p>
          </p:txBody>
        </p:sp>
        <p:sp>
          <p:nvSpPr>
            <p:cNvPr id="12" name="Oval 11"/>
            <p:cNvSpPr>
              <a:spLocks noChangeArrowheads="1"/>
            </p:cNvSpPr>
            <p:nvPr/>
          </p:nvSpPr>
          <p:spPr bwMode="auto">
            <a:xfrm>
              <a:off x="6945487" y="1701885"/>
              <a:ext cx="12568" cy="17492"/>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sz="2399">
                <a:cs typeface="+mn-ea"/>
                <a:sym typeface="+mn-lt"/>
              </a:endParaRPr>
            </a:p>
          </p:txBody>
        </p:sp>
        <p:sp>
          <p:nvSpPr>
            <p:cNvPr id="13" name="Oval 12"/>
            <p:cNvSpPr>
              <a:spLocks noChangeArrowheads="1"/>
            </p:cNvSpPr>
            <p:nvPr/>
          </p:nvSpPr>
          <p:spPr bwMode="auto">
            <a:xfrm>
              <a:off x="6945487" y="1736869"/>
              <a:ext cx="12568" cy="15785"/>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sz="2399">
                <a:cs typeface="+mn-ea"/>
                <a:sym typeface="+mn-lt"/>
              </a:endParaRPr>
            </a:p>
          </p:txBody>
        </p:sp>
        <p:sp>
          <p:nvSpPr>
            <p:cNvPr id="14" name="Oval 13"/>
            <p:cNvSpPr>
              <a:spLocks noChangeArrowheads="1"/>
            </p:cNvSpPr>
            <p:nvPr/>
          </p:nvSpPr>
          <p:spPr bwMode="auto">
            <a:xfrm>
              <a:off x="6945487" y="1770146"/>
              <a:ext cx="12568" cy="17492"/>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sz="2399">
                <a:cs typeface="+mn-ea"/>
                <a:sym typeface="+mn-lt"/>
              </a:endParaRPr>
            </a:p>
          </p:txBody>
        </p:sp>
        <p:sp>
          <p:nvSpPr>
            <p:cNvPr id="15" name="Oval 14"/>
            <p:cNvSpPr>
              <a:spLocks noChangeArrowheads="1"/>
            </p:cNvSpPr>
            <p:nvPr/>
          </p:nvSpPr>
          <p:spPr bwMode="auto">
            <a:xfrm>
              <a:off x="6945487" y="1803424"/>
              <a:ext cx="12568" cy="17492"/>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sz="2399">
                <a:cs typeface="+mn-ea"/>
                <a:sym typeface="+mn-lt"/>
              </a:endParaRPr>
            </a:p>
          </p:txBody>
        </p:sp>
        <p:sp>
          <p:nvSpPr>
            <p:cNvPr id="16" name="Oval 15"/>
            <p:cNvSpPr>
              <a:spLocks noChangeArrowheads="1"/>
            </p:cNvSpPr>
            <p:nvPr/>
          </p:nvSpPr>
          <p:spPr bwMode="auto">
            <a:xfrm>
              <a:off x="6945487" y="1838408"/>
              <a:ext cx="12568" cy="14079"/>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sz="2399">
                <a:cs typeface="+mn-ea"/>
                <a:sym typeface="+mn-lt"/>
              </a:endParaRPr>
            </a:p>
          </p:txBody>
        </p:sp>
        <p:sp>
          <p:nvSpPr>
            <p:cNvPr id="17" name="Oval 16"/>
            <p:cNvSpPr>
              <a:spLocks noChangeArrowheads="1"/>
            </p:cNvSpPr>
            <p:nvPr/>
          </p:nvSpPr>
          <p:spPr bwMode="auto">
            <a:xfrm>
              <a:off x="6945487" y="1869979"/>
              <a:ext cx="12568" cy="15785"/>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sz="2399">
                <a:cs typeface="+mn-ea"/>
                <a:sym typeface="+mn-lt"/>
              </a:endParaRPr>
            </a:p>
          </p:txBody>
        </p:sp>
      </p:grpSp>
      <p:sp>
        <p:nvSpPr>
          <p:cNvPr id="28" name="Content Placeholder 2"/>
          <p:cNvSpPr txBox="1">
            <a:spLocks/>
          </p:cNvSpPr>
          <p:nvPr/>
        </p:nvSpPr>
        <p:spPr>
          <a:xfrm>
            <a:off x="1621111" y="1921879"/>
            <a:ext cx="1931392" cy="430359"/>
          </a:xfrm>
          <a:prstGeom prst="rect">
            <a:avLst/>
          </a:prstGeom>
        </p:spPr>
        <p:txBody>
          <a:bodyPr lIns="91424" tIns="45712" rIns="91424" bIns="45712"/>
          <a:lstStyle/>
          <a:p>
            <a:pPr algn="ctr"/>
            <a:r>
              <a:rPr lang="zh-CN" altLang="en-US" sz="1467" dirty="0">
                <a:solidFill>
                  <a:schemeClr val="tx1">
                    <a:lumMod val="65000"/>
                    <a:lumOff val="35000"/>
                  </a:schemeClr>
                </a:solidFill>
                <a:cs typeface="+mn-ea"/>
                <a:sym typeface="+mn-lt"/>
              </a:rPr>
              <a:t>单击编辑标题</a:t>
            </a:r>
          </a:p>
        </p:txBody>
      </p:sp>
      <p:sp>
        <p:nvSpPr>
          <p:cNvPr id="29" name="Content Placeholder 2"/>
          <p:cNvSpPr txBox="1">
            <a:spLocks/>
          </p:cNvSpPr>
          <p:nvPr/>
        </p:nvSpPr>
        <p:spPr>
          <a:xfrm>
            <a:off x="8608239" y="1893305"/>
            <a:ext cx="1931392" cy="430359"/>
          </a:xfrm>
          <a:prstGeom prst="rect">
            <a:avLst/>
          </a:prstGeom>
        </p:spPr>
        <p:txBody>
          <a:bodyPr lIns="91424" tIns="45712" rIns="91424" bIns="45712"/>
          <a:lstStyle/>
          <a:p>
            <a:pPr algn="ctr"/>
            <a:r>
              <a:rPr lang="zh-CN" altLang="en-US" sz="1467" dirty="0">
                <a:solidFill>
                  <a:schemeClr val="tx1">
                    <a:lumMod val="65000"/>
                    <a:lumOff val="35000"/>
                  </a:schemeClr>
                </a:solidFill>
                <a:cs typeface="+mn-ea"/>
                <a:sym typeface="+mn-lt"/>
              </a:rPr>
              <a:t>单击编辑标题</a:t>
            </a:r>
          </a:p>
        </p:txBody>
      </p:sp>
      <p:sp>
        <p:nvSpPr>
          <p:cNvPr id="30" name="Content Placeholder 2"/>
          <p:cNvSpPr txBox="1">
            <a:spLocks/>
          </p:cNvSpPr>
          <p:nvPr/>
        </p:nvSpPr>
        <p:spPr>
          <a:xfrm>
            <a:off x="5048574" y="1921879"/>
            <a:ext cx="1931391" cy="430359"/>
          </a:xfrm>
          <a:prstGeom prst="rect">
            <a:avLst/>
          </a:prstGeom>
        </p:spPr>
        <p:txBody>
          <a:bodyPr lIns="91424" tIns="45712" rIns="91424" bIns="45712"/>
          <a:lstStyle/>
          <a:p>
            <a:pPr algn="ctr"/>
            <a:r>
              <a:rPr lang="zh-CN" altLang="en-US" sz="1467" dirty="0">
                <a:solidFill>
                  <a:schemeClr val="tx1">
                    <a:lumMod val="65000"/>
                    <a:lumOff val="35000"/>
                  </a:schemeClr>
                </a:solidFill>
                <a:cs typeface="+mn-ea"/>
                <a:sym typeface="+mn-lt"/>
              </a:rPr>
              <a:t>单击编辑标题</a:t>
            </a:r>
          </a:p>
        </p:txBody>
      </p:sp>
      <p:grpSp>
        <p:nvGrpSpPr>
          <p:cNvPr id="3" name="组合 41"/>
          <p:cNvGrpSpPr/>
          <p:nvPr/>
        </p:nvGrpSpPr>
        <p:grpSpPr>
          <a:xfrm>
            <a:off x="5152853" y="2317182"/>
            <a:ext cx="1773932" cy="2900829"/>
            <a:chOff x="3864420" y="1738422"/>
            <a:chExt cx="1770039" cy="2176293"/>
          </a:xfrm>
        </p:grpSpPr>
        <p:grpSp>
          <p:nvGrpSpPr>
            <p:cNvPr id="4" name="Group 18"/>
            <p:cNvGrpSpPr/>
            <p:nvPr/>
          </p:nvGrpSpPr>
          <p:grpSpPr>
            <a:xfrm>
              <a:off x="3864420" y="1738422"/>
              <a:ext cx="1770039" cy="2176293"/>
              <a:chOff x="7424737" y="1308100"/>
              <a:chExt cx="549275" cy="779463"/>
            </a:xfrm>
            <a:solidFill>
              <a:schemeClr val="accent2"/>
            </a:solidFill>
          </p:grpSpPr>
          <p:sp>
            <p:nvSpPr>
              <p:cNvPr id="20" name="Freeform 19"/>
              <p:cNvSpPr>
                <a:spLocks noEditPoints="1"/>
              </p:cNvSpPr>
              <p:nvPr/>
            </p:nvSpPr>
            <p:spPr bwMode="auto">
              <a:xfrm>
                <a:off x="7424737" y="1308100"/>
                <a:ext cx="549275" cy="779463"/>
              </a:xfrm>
              <a:custGeom>
                <a:avLst/>
                <a:gdLst>
                  <a:gd name="T0" fmla="*/ 243 w 284"/>
                  <a:gd name="T1" fmla="*/ 155 h 403"/>
                  <a:gd name="T2" fmla="*/ 268 w 284"/>
                  <a:gd name="T3" fmla="*/ 108 h 403"/>
                  <a:gd name="T4" fmla="*/ 268 w 284"/>
                  <a:gd name="T5" fmla="*/ 47 h 403"/>
                  <a:gd name="T6" fmla="*/ 277 w 284"/>
                  <a:gd name="T7" fmla="*/ 47 h 403"/>
                  <a:gd name="T8" fmla="*/ 284 w 284"/>
                  <a:gd name="T9" fmla="*/ 40 h 403"/>
                  <a:gd name="T10" fmla="*/ 284 w 284"/>
                  <a:gd name="T11" fmla="*/ 7 h 403"/>
                  <a:gd name="T12" fmla="*/ 277 w 284"/>
                  <a:gd name="T13" fmla="*/ 0 h 403"/>
                  <a:gd name="T14" fmla="*/ 7 w 284"/>
                  <a:gd name="T15" fmla="*/ 0 h 403"/>
                  <a:gd name="T16" fmla="*/ 0 w 284"/>
                  <a:gd name="T17" fmla="*/ 7 h 403"/>
                  <a:gd name="T18" fmla="*/ 0 w 284"/>
                  <a:gd name="T19" fmla="*/ 40 h 403"/>
                  <a:gd name="T20" fmla="*/ 7 w 284"/>
                  <a:gd name="T21" fmla="*/ 47 h 403"/>
                  <a:gd name="T22" fmla="*/ 16 w 284"/>
                  <a:gd name="T23" fmla="*/ 47 h 403"/>
                  <a:gd name="T24" fmla="*/ 16 w 284"/>
                  <a:gd name="T25" fmla="*/ 109 h 403"/>
                  <a:gd name="T26" fmla="*/ 40 w 284"/>
                  <a:gd name="T27" fmla="*/ 155 h 403"/>
                  <a:gd name="T28" fmla="*/ 109 w 284"/>
                  <a:gd name="T29" fmla="*/ 197 h 403"/>
                  <a:gd name="T30" fmla="*/ 109 w 284"/>
                  <a:gd name="T31" fmla="*/ 215 h 403"/>
                  <a:gd name="T32" fmla="*/ 41 w 284"/>
                  <a:gd name="T33" fmla="*/ 257 h 403"/>
                  <a:gd name="T34" fmla="*/ 16 w 284"/>
                  <a:gd name="T35" fmla="*/ 304 h 403"/>
                  <a:gd name="T36" fmla="*/ 16 w 284"/>
                  <a:gd name="T37" fmla="*/ 357 h 403"/>
                  <a:gd name="T38" fmla="*/ 7 w 284"/>
                  <a:gd name="T39" fmla="*/ 357 h 403"/>
                  <a:gd name="T40" fmla="*/ 0 w 284"/>
                  <a:gd name="T41" fmla="*/ 364 h 403"/>
                  <a:gd name="T42" fmla="*/ 0 w 284"/>
                  <a:gd name="T43" fmla="*/ 397 h 403"/>
                  <a:gd name="T44" fmla="*/ 7 w 284"/>
                  <a:gd name="T45" fmla="*/ 403 h 403"/>
                  <a:gd name="T46" fmla="*/ 277 w 284"/>
                  <a:gd name="T47" fmla="*/ 403 h 403"/>
                  <a:gd name="T48" fmla="*/ 284 w 284"/>
                  <a:gd name="T49" fmla="*/ 397 h 403"/>
                  <a:gd name="T50" fmla="*/ 284 w 284"/>
                  <a:gd name="T51" fmla="*/ 364 h 403"/>
                  <a:gd name="T52" fmla="*/ 277 w 284"/>
                  <a:gd name="T53" fmla="*/ 357 h 403"/>
                  <a:gd name="T54" fmla="*/ 268 w 284"/>
                  <a:gd name="T55" fmla="*/ 357 h 403"/>
                  <a:gd name="T56" fmla="*/ 268 w 284"/>
                  <a:gd name="T57" fmla="*/ 303 h 403"/>
                  <a:gd name="T58" fmla="*/ 244 w 284"/>
                  <a:gd name="T59" fmla="*/ 257 h 403"/>
                  <a:gd name="T60" fmla="*/ 175 w 284"/>
                  <a:gd name="T61" fmla="*/ 215 h 403"/>
                  <a:gd name="T62" fmla="*/ 175 w 284"/>
                  <a:gd name="T63" fmla="*/ 197 h 403"/>
                  <a:gd name="T64" fmla="*/ 243 w 284"/>
                  <a:gd name="T65" fmla="*/ 155 h 403"/>
                  <a:gd name="T66" fmla="*/ 156 w 284"/>
                  <a:gd name="T67" fmla="*/ 233 h 403"/>
                  <a:gd name="T68" fmla="*/ 231 w 284"/>
                  <a:gd name="T69" fmla="*/ 278 h 403"/>
                  <a:gd name="T70" fmla="*/ 241 w 284"/>
                  <a:gd name="T71" fmla="*/ 286 h 403"/>
                  <a:gd name="T72" fmla="*/ 243 w 284"/>
                  <a:gd name="T73" fmla="*/ 303 h 403"/>
                  <a:gd name="T74" fmla="*/ 243 w 284"/>
                  <a:gd name="T75" fmla="*/ 357 h 403"/>
                  <a:gd name="T76" fmla="*/ 41 w 284"/>
                  <a:gd name="T77" fmla="*/ 357 h 403"/>
                  <a:gd name="T78" fmla="*/ 41 w 284"/>
                  <a:gd name="T79" fmla="*/ 304 h 403"/>
                  <a:gd name="T80" fmla="*/ 55 w 284"/>
                  <a:gd name="T81" fmla="*/ 277 h 403"/>
                  <a:gd name="T82" fmla="*/ 128 w 284"/>
                  <a:gd name="T83" fmla="*/ 233 h 403"/>
                  <a:gd name="T84" fmla="*/ 134 w 284"/>
                  <a:gd name="T85" fmla="*/ 222 h 403"/>
                  <a:gd name="T86" fmla="*/ 134 w 284"/>
                  <a:gd name="T87" fmla="*/ 190 h 403"/>
                  <a:gd name="T88" fmla="*/ 128 w 284"/>
                  <a:gd name="T89" fmla="*/ 179 h 403"/>
                  <a:gd name="T90" fmla="*/ 53 w 284"/>
                  <a:gd name="T91" fmla="*/ 134 h 403"/>
                  <a:gd name="T92" fmla="*/ 43 w 284"/>
                  <a:gd name="T93" fmla="*/ 126 h 403"/>
                  <a:gd name="T94" fmla="*/ 41 w 284"/>
                  <a:gd name="T95" fmla="*/ 109 h 403"/>
                  <a:gd name="T96" fmla="*/ 41 w 284"/>
                  <a:gd name="T97" fmla="*/ 47 h 403"/>
                  <a:gd name="T98" fmla="*/ 243 w 284"/>
                  <a:gd name="T99" fmla="*/ 47 h 403"/>
                  <a:gd name="T100" fmla="*/ 243 w 284"/>
                  <a:gd name="T101" fmla="*/ 108 h 403"/>
                  <a:gd name="T102" fmla="*/ 229 w 284"/>
                  <a:gd name="T103" fmla="*/ 135 h 403"/>
                  <a:gd name="T104" fmla="*/ 156 w 284"/>
                  <a:gd name="T105" fmla="*/ 179 h 403"/>
                  <a:gd name="T106" fmla="*/ 150 w 284"/>
                  <a:gd name="T107" fmla="*/ 190 h 403"/>
                  <a:gd name="T108" fmla="*/ 150 w 284"/>
                  <a:gd name="T109" fmla="*/ 222 h 403"/>
                  <a:gd name="T110" fmla="*/ 156 w 284"/>
                  <a:gd name="T111" fmla="*/ 23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03">
                    <a:moveTo>
                      <a:pt x="243" y="155"/>
                    </a:moveTo>
                    <a:cubicBezTo>
                      <a:pt x="251" y="150"/>
                      <a:pt x="268" y="138"/>
                      <a:pt x="268" y="108"/>
                    </a:cubicBezTo>
                    <a:cubicBezTo>
                      <a:pt x="268" y="47"/>
                      <a:pt x="268" y="47"/>
                      <a:pt x="268" y="47"/>
                    </a:cubicBezTo>
                    <a:cubicBezTo>
                      <a:pt x="277" y="47"/>
                      <a:pt x="277" y="47"/>
                      <a:pt x="277" y="47"/>
                    </a:cubicBezTo>
                    <a:cubicBezTo>
                      <a:pt x="281" y="47"/>
                      <a:pt x="284" y="44"/>
                      <a:pt x="284" y="40"/>
                    </a:cubicBezTo>
                    <a:cubicBezTo>
                      <a:pt x="284" y="7"/>
                      <a:pt x="284" y="7"/>
                      <a:pt x="284" y="7"/>
                    </a:cubicBezTo>
                    <a:cubicBezTo>
                      <a:pt x="284" y="3"/>
                      <a:pt x="281" y="0"/>
                      <a:pt x="277" y="0"/>
                    </a:cubicBezTo>
                    <a:cubicBezTo>
                      <a:pt x="7" y="0"/>
                      <a:pt x="7" y="0"/>
                      <a:pt x="7" y="0"/>
                    </a:cubicBezTo>
                    <a:cubicBezTo>
                      <a:pt x="3" y="0"/>
                      <a:pt x="0" y="3"/>
                      <a:pt x="0" y="7"/>
                    </a:cubicBezTo>
                    <a:cubicBezTo>
                      <a:pt x="0" y="40"/>
                      <a:pt x="0" y="40"/>
                      <a:pt x="0" y="40"/>
                    </a:cubicBezTo>
                    <a:cubicBezTo>
                      <a:pt x="0" y="44"/>
                      <a:pt x="3" y="47"/>
                      <a:pt x="7" y="47"/>
                    </a:cubicBezTo>
                    <a:cubicBezTo>
                      <a:pt x="16" y="47"/>
                      <a:pt x="16" y="47"/>
                      <a:pt x="16" y="47"/>
                    </a:cubicBezTo>
                    <a:cubicBezTo>
                      <a:pt x="16" y="109"/>
                      <a:pt x="16" y="109"/>
                      <a:pt x="16" y="109"/>
                    </a:cubicBezTo>
                    <a:cubicBezTo>
                      <a:pt x="16" y="139"/>
                      <a:pt x="24" y="146"/>
                      <a:pt x="40" y="155"/>
                    </a:cubicBezTo>
                    <a:cubicBezTo>
                      <a:pt x="109" y="197"/>
                      <a:pt x="109" y="197"/>
                      <a:pt x="109" y="197"/>
                    </a:cubicBezTo>
                    <a:cubicBezTo>
                      <a:pt x="109" y="215"/>
                      <a:pt x="109" y="215"/>
                      <a:pt x="109" y="215"/>
                    </a:cubicBezTo>
                    <a:cubicBezTo>
                      <a:pt x="92" y="225"/>
                      <a:pt x="47" y="253"/>
                      <a:pt x="41" y="257"/>
                    </a:cubicBezTo>
                    <a:cubicBezTo>
                      <a:pt x="33" y="262"/>
                      <a:pt x="16" y="274"/>
                      <a:pt x="16" y="304"/>
                    </a:cubicBezTo>
                    <a:cubicBezTo>
                      <a:pt x="16" y="357"/>
                      <a:pt x="16" y="357"/>
                      <a:pt x="16" y="357"/>
                    </a:cubicBezTo>
                    <a:cubicBezTo>
                      <a:pt x="7" y="357"/>
                      <a:pt x="7" y="357"/>
                      <a:pt x="7" y="357"/>
                    </a:cubicBezTo>
                    <a:cubicBezTo>
                      <a:pt x="3" y="357"/>
                      <a:pt x="0" y="360"/>
                      <a:pt x="0" y="364"/>
                    </a:cubicBezTo>
                    <a:cubicBezTo>
                      <a:pt x="0" y="397"/>
                      <a:pt x="0" y="397"/>
                      <a:pt x="0" y="397"/>
                    </a:cubicBezTo>
                    <a:cubicBezTo>
                      <a:pt x="0" y="400"/>
                      <a:pt x="3" y="403"/>
                      <a:pt x="7" y="403"/>
                    </a:cubicBezTo>
                    <a:cubicBezTo>
                      <a:pt x="277" y="403"/>
                      <a:pt x="277" y="403"/>
                      <a:pt x="277" y="403"/>
                    </a:cubicBezTo>
                    <a:cubicBezTo>
                      <a:pt x="281" y="403"/>
                      <a:pt x="284" y="400"/>
                      <a:pt x="284" y="397"/>
                    </a:cubicBezTo>
                    <a:cubicBezTo>
                      <a:pt x="284" y="364"/>
                      <a:pt x="284" y="364"/>
                      <a:pt x="284" y="364"/>
                    </a:cubicBezTo>
                    <a:cubicBezTo>
                      <a:pt x="284" y="360"/>
                      <a:pt x="281" y="357"/>
                      <a:pt x="277" y="357"/>
                    </a:cubicBezTo>
                    <a:cubicBezTo>
                      <a:pt x="268" y="357"/>
                      <a:pt x="268" y="357"/>
                      <a:pt x="268" y="357"/>
                    </a:cubicBezTo>
                    <a:cubicBezTo>
                      <a:pt x="268" y="303"/>
                      <a:pt x="268" y="303"/>
                      <a:pt x="268" y="303"/>
                    </a:cubicBezTo>
                    <a:cubicBezTo>
                      <a:pt x="268" y="274"/>
                      <a:pt x="260" y="267"/>
                      <a:pt x="244" y="257"/>
                    </a:cubicBezTo>
                    <a:cubicBezTo>
                      <a:pt x="175" y="215"/>
                      <a:pt x="175" y="215"/>
                      <a:pt x="175" y="215"/>
                    </a:cubicBezTo>
                    <a:cubicBezTo>
                      <a:pt x="175" y="197"/>
                      <a:pt x="175" y="197"/>
                      <a:pt x="175" y="197"/>
                    </a:cubicBezTo>
                    <a:cubicBezTo>
                      <a:pt x="192" y="187"/>
                      <a:pt x="237" y="159"/>
                      <a:pt x="243" y="155"/>
                    </a:cubicBezTo>
                    <a:close/>
                    <a:moveTo>
                      <a:pt x="156" y="233"/>
                    </a:moveTo>
                    <a:cubicBezTo>
                      <a:pt x="231" y="278"/>
                      <a:pt x="231" y="278"/>
                      <a:pt x="231" y="278"/>
                    </a:cubicBezTo>
                    <a:cubicBezTo>
                      <a:pt x="236" y="282"/>
                      <a:pt x="239" y="284"/>
                      <a:pt x="241" y="286"/>
                    </a:cubicBezTo>
                    <a:cubicBezTo>
                      <a:pt x="243" y="289"/>
                      <a:pt x="243" y="294"/>
                      <a:pt x="243" y="303"/>
                    </a:cubicBezTo>
                    <a:cubicBezTo>
                      <a:pt x="243" y="357"/>
                      <a:pt x="243" y="357"/>
                      <a:pt x="243" y="357"/>
                    </a:cubicBezTo>
                    <a:cubicBezTo>
                      <a:pt x="41" y="357"/>
                      <a:pt x="41" y="357"/>
                      <a:pt x="41" y="357"/>
                    </a:cubicBezTo>
                    <a:cubicBezTo>
                      <a:pt x="41" y="304"/>
                      <a:pt x="41" y="304"/>
                      <a:pt x="41" y="304"/>
                    </a:cubicBezTo>
                    <a:cubicBezTo>
                      <a:pt x="41" y="287"/>
                      <a:pt x="49" y="282"/>
                      <a:pt x="55" y="277"/>
                    </a:cubicBezTo>
                    <a:cubicBezTo>
                      <a:pt x="60" y="274"/>
                      <a:pt x="101" y="249"/>
                      <a:pt x="128" y="233"/>
                    </a:cubicBezTo>
                    <a:cubicBezTo>
                      <a:pt x="132" y="231"/>
                      <a:pt x="134" y="226"/>
                      <a:pt x="134" y="222"/>
                    </a:cubicBezTo>
                    <a:cubicBezTo>
                      <a:pt x="134" y="190"/>
                      <a:pt x="134" y="190"/>
                      <a:pt x="134" y="190"/>
                    </a:cubicBezTo>
                    <a:cubicBezTo>
                      <a:pt x="134" y="186"/>
                      <a:pt x="132" y="182"/>
                      <a:pt x="128" y="179"/>
                    </a:cubicBezTo>
                    <a:cubicBezTo>
                      <a:pt x="53" y="134"/>
                      <a:pt x="53" y="134"/>
                      <a:pt x="53" y="134"/>
                    </a:cubicBezTo>
                    <a:cubicBezTo>
                      <a:pt x="48" y="130"/>
                      <a:pt x="45" y="128"/>
                      <a:pt x="43" y="126"/>
                    </a:cubicBezTo>
                    <a:cubicBezTo>
                      <a:pt x="41" y="123"/>
                      <a:pt x="41" y="118"/>
                      <a:pt x="41" y="109"/>
                    </a:cubicBezTo>
                    <a:cubicBezTo>
                      <a:pt x="41" y="47"/>
                      <a:pt x="41" y="47"/>
                      <a:pt x="41" y="47"/>
                    </a:cubicBezTo>
                    <a:cubicBezTo>
                      <a:pt x="243" y="47"/>
                      <a:pt x="243" y="47"/>
                      <a:pt x="243" y="47"/>
                    </a:cubicBezTo>
                    <a:cubicBezTo>
                      <a:pt x="243" y="108"/>
                      <a:pt x="243" y="108"/>
                      <a:pt x="243" y="108"/>
                    </a:cubicBezTo>
                    <a:cubicBezTo>
                      <a:pt x="243" y="125"/>
                      <a:pt x="235" y="131"/>
                      <a:pt x="229" y="135"/>
                    </a:cubicBezTo>
                    <a:cubicBezTo>
                      <a:pt x="224" y="138"/>
                      <a:pt x="183" y="163"/>
                      <a:pt x="156" y="179"/>
                    </a:cubicBezTo>
                    <a:cubicBezTo>
                      <a:pt x="152" y="182"/>
                      <a:pt x="150" y="186"/>
                      <a:pt x="150" y="190"/>
                    </a:cubicBezTo>
                    <a:cubicBezTo>
                      <a:pt x="150" y="222"/>
                      <a:pt x="150" y="222"/>
                      <a:pt x="150" y="222"/>
                    </a:cubicBezTo>
                    <a:cubicBezTo>
                      <a:pt x="150" y="226"/>
                      <a:pt x="152" y="231"/>
                      <a:pt x="156" y="233"/>
                    </a:cubicBez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2399" dirty="0">
                  <a:cs typeface="+mn-ea"/>
                  <a:sym typeface="+mn-lt"/>
                </a:endParaRPr>
              </a:p>
            </p:txBody>
          </p:sp>
          <p:sp>
            <p:nvSpPr>
              <p:cNvPr id="21" name="Freeform 20"/>
              <p:cNvSpPr>
                <a:spLocks/>
              </p:cNvSpPr>
              <p:nvPr/>
            </p:nvSpPr>
            <p:spPr bwMode="auto">
              <a:xfrm>
                <a:off x="7521575" y="1826068"/>
                <a:ext cx="355600" cy="155131"/>
              </a:xfrm>
              <a:custGeom>
                <a:avLst/>
                <a:gdLst>
                  <a:gd name="T0" fmla="*/ 3 w 184"/>
                  <a:gd name="T1" fmla="*/ 52 h 93"/>
                  <a:gd name="T2" fmla="*/ 0 w 184"/>
                  <a:gd name="T3" fmla="*/ 57 h 93"/>
                  <a:gd name="T4" fmla="*/ 0 w 184"/>
                  <a:gd name="T5" fmla="*/ 89 h 93"/>
                  <a:gd name="T6" fmla="*/ 3 w 184"/>
                  <a:gd name="T7" fmla="*/ 92 h 93"/>
                  <a:gd name="T8" fmla="*/ 92 w 184"/>
                  <a:gd name="T9" fmla="*/ 93 h 93"/>
                  <a:gd name="T10" fmla="*/ 180 w 184"/>
                  <a:gd name="T11" fmla="*/ 92 h 93"/>
                  <a:gd name="T12" fmla="*/ 183 w 184"/>
                  <a:gd name="T13" fmla="*/ 89 h 93"/>
                  <a:gd name="T14" fmla="*/ 183 w 184"/>
                  <a:gd name="T15" fmla="*/ 57 h 93"/>
                  <a:gd name="T16" fmla="*/ 181 w 184"/>
                  <a:gd name="T17" fmla="*/ 52 h 93"/>
                  <a:gd name="T18" fmla="*/ 92 w 184"/>
                  <a:gd name="T19" fmla="*/ 0 h 93"/>
                  <a:gd name="T20" fmla="*/ 3 w 184"/>
                  <a:gd name="T21" fmla="*/ 5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93">
                    <a:moveTo>
                      <a:pt x="3" y="52"/>
                    </a:moveTo>
                    <a:cubicBezTo>
                      <a:pt x="1" y="53"/>
                      <a:pt x="0" y="54"/>
                      <a:pt x="0" y="57"/>
                    </a:cubicBezTo>
                    <a:cubicBezTo>
                      <a:pt x="0" y="60"/>
                      <a:pt x="0" y="89"/>
                      <a:pt x="0" y="89"/>
                    </a:cubicBezTo>
                    <a:cubicBezTo>
                      <a:pt x="0" y="89"/>
                      <a:pt x="0" y="92"/>
                      <a:pt x="3" y="92"/>
                    </a:cubicBezTo>
                    <a:cubicBezTo>
                      <a:pt x="5" y="92"/>
                      <a:pt x="48" y="93"/>
                      <a:pt x="92" y="93"/>
                    </a:cubicBezTo>
                    <a:cubicBezTo>
                      <a:pt x="136" y="93"/>
                      <a:pt x="179" y="92"/>
                      <a:pt x="180" y="92"/>
                    </a:cubicBezTo>
                    <a:cubicBezTo>
                      <a:pt x="184" y="92"/>
                      <a:pt x="183" y="89"/>
                      <a:pt x="183" y="89"/>
                    </a:cubicBezTo>
                    <a:cubicBezTo>
                      <a:pt x="183" y="89"/>
                      <a:pt x="183" y="60"/>
                      <a:pt x="183" y="57"/>
                    </a:cubicBezTo>
                    <a:cubicBezTo>
                      <a:pt x="183" y="54"/>
                      <a:pt x="183" y="53"/>
                      <a:pt x="181" y="52"/>
                    </a:cubicBezTo>
                    <a:cubicBezTo>
                      <a:pt x="169" y="43"/>
                      <a:pt x="115" y="0"/>
                      <a:pt x="92" y="0"/>
                    </a:cubicBezTo>
                    <a:cubicBezTo>
                      <a:pt x="68" y="0"/>
                      <a:pt x="15" y="43"/>
                      <a:pt x="3" y="5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2399" dirty="0">
                  <a:cs typeface="+mn-ea"/>
                  <a:sym typeface="+mn-lt"/>
                </a:endParaRPr>
              </a:p>
            </p:txBody>
          </p:sp>
        </p:grpSp>
        <p:sp>
          <p:nvSpPr>
            <p:cNvPr id="31" name="Freeform 30"/>
            <p:cNvSpPr>
              <a:spLocks/>
            </p:cNvSpPr>
            <p:nvPr/>
          </p:nvSpPr>
          <p:spPr bwMode="auto">
            <a:xfrm>
              <a:off x="4250532" y="2351020"/>
              <a:ext cx="997744" cy="260828"/>
            </a:xfrm>
            <a:custGeom>
              <a:avLst/>
              <a:gdLst>
                <a:gd name="T0" fmla="*/ 155 w 160"/>
                <a:gd name="T1" fmla="*/ 5 h 49"/>
                <a:gd name="T2" fmla="*/ 153 w 160"/>
                <a:gd name="T3" fmla="*/ 2 h 49"/>
                <a:gd name="T4" fmla="*/ 76 w 160"/>
                <a:gd name="T5" fmla="*/ 23 h 49"/>
                <a:gd name="T6" fmla="*/ 4 w 160"/>
                <a:gd name="T7" fmla="*/ 5 h 49"/>
                <a:gd name="T8" fmla="*/ 5 w 160"/>
                <a:gd name="T9" fmla="*/ 11 h 49"/>
                <a:gd name="T10" fmla="*/ 66 w 160"/>
                <a:gd name="T11" fmla="*/ 46 h 49"/>
                <a:gd name="T12" fmla="*/ 84 w 160"/>
                <a:gd name="T13" fmla="*/ 46 h 49"/>
                <a:gd name="T14" fmla="*/ 155 w 160"/>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 h="49">
                  <a:moveTo>
                    <a:pt x="155" y="5"/>
                  </a:moveTo>
                  <a:cubicBezTo>
                    <a:pt x="155" y="5"/>
                    <a:pt x="160" y="1"/>
                    <a:pt x="153" y="2"/>
                  </a:cubicBezTo>
                  <a:cubicBezTo>
                    <a:pt x="137" y="5"/>
                    <a:pt x="110" y="21"/>
                    <a:pt x="76" y="23"/>
                  </a:cubicBezTo>
                  <a:cubicBezTo>
                    <a:pt x="41" y="26"/>
                    <a:pt x="25" y="0"/>
                    <a:pt x="4" y="5"/>
                  </a:cubicBezTo>
                  <a:cubicBezTo>
                    <a:pt x="0" y="6"/>
                    <a:pt x="0" y="8"/>
                    <a:pt x="5" y="11"/>
                  </a:cubicBezTo>
                  <a:cubicBezTo>
                    <a:pt x="10" y="15"/>
                    <a:pt x="59" y="42"/>
                    <a:pt x="66" y="46"/>
                  </a:cubicBezTo>
                  <a:cubicBezTo>
                    <a:pt x="73" y="49"/>
                    <a:pt x="77" y="49"/>
                    <a:pt x="84" y="46"/>
                  </a:cubicBezTo>
                  <a:cubicBezTo>
                    <a:pt x="94" y="41"/>
                    <a:pt x="155" y="5"/>
                    <a:pt x="155" y="5"/>
                  </a:cubicBezTo>
                  <a:close/>
                </a:path>
              </a:pathLst>
            </a:custGeom>
            <a:solidFill>
              <a:schemeClr val="accent3"/>
            </a:solidFill>
            <a:ln>
              <a:noFill/>
            </a:ln>
            <a:extLst/>
          </p:spPr>
          <p:txBody>
            <a:bodyPr lIns="91424" tIns="45712" rIns="91424" bIns="45712"/>
            <a:lstStyle/>
            <a:p>
              <a:pPr>
                <a:defRPr/>
              </a:pPr>
              <a:endParaRPr lang="en-US" sz="2399" dirty="0">
                <a:cs typeface="+mn-ea"/>
                <a:sym typeface="+mn-lt"/>
              </a:endParaRPr>
            </a:p>
          </p:txBody>
        </p:sp>
      </p:grpSp>
      <p:grpSp>
        <p:nvGrpSpPr>
          <p:cNvPr id="7" name="组合 42"/>
          <p:cNvGrpSpPr/>
          <p:nvPr/>
        </p:nvGrpSpPr>
        <p:grpSpPr>
          <a:xfrm>
            <a:off x="8741549" y="2317750"/>
            <a:ext cx="1769580" cy="2900364"/>
            <a:chOff x="6556773" y="1738849"/>
            <a:chExt cx="1765696" cy="2175944"/>
          </a:xfrm>
        </p:grpSpPr>
        <p:sp>
          <p:nvSpPr>
            <p:cNvPr id="18" name="Freeform 17"/>
            <p:cNvSpPr>
              <a:spLocks noEditPoints="1"/>
            </p:cNvSpPr>
            <p:nvPr/>
          </p:nvSpPr>
          <p:spPr bwMode="auto">
            <a:xfrm>
              <a:off x="6556773" y="1738849"/>
              <a:ext cx="1765696" cy="2175944"/>
            </a:xfrm>
            <a:custGeom>
              <a:avLst/>
              <a:gdLst>
                <a:gd name="T0" fmla="*/ 243 w 283"/>
                <a:gd name="T1" fmla="*/ 155 h 403"/>
                <a:gd name="T2" fmla="*/ 268 w 283"/>
                <a:gd name="T3" fmla="*/ 108 h 403"/>
                <a:gd name="T4" fmla="*/ 268 w 283"/>
                <a:gd name="T5" fmla="*/ 47 h 403"/>
                <a:gd name="T6" fmla="*/ 276 w 283"/>
                <a:gd name="T7" fmla="*/ 47 h 403"/>
                <a:gd name="T8" fmla="*/ 283 w 283"/>
                <a:gd name="T9" fmla="*/ 40 h 403"/>
                <a:gd name="T10" fmla="*/ 283 w 283"/>
                <a:gd name="T11" fmla="*/ 7 h 403"/>
                <a:gd name="T12" fmla="*/ 276 w 283"/>
                <a:gd name="T13" fmla="*/ 0 h 403"/>
                <a:gd name="T14" fmla="*/ 7 w 283"/>
                <a:gd name="T15" fmla="*/ 0 h 403"/>
                <a:gd name="T16" fmla="*/ 0 w 283"/>
                <a:gd name="T17" fmla="*/ 7 h 403"/>
                <a:gd name="T18" fmla="*/ 0 w 283"/>
                <a:gd name="T19" fmla="*/ 40 h 403"/>
                <a:gd name="T20" fmla="*/ 7 w 283"/>
                <a:gd name="T21" fmla="*/ 47 h 403"/>
                <a:gd name="T22" fmla="*/ 15 w 283"/>
                <a:gd name="T23" fmla="*/ 47 h 403"/>
                <a:gd name="T24" fmla="*/ 15 w 283"/>
                <a:gd name="T25" fmla="*/ 109 h 403"/>
                <a:gd name="T26" fmla="*/ 40 w 283"/>
                <a:gd name="T27" fmla="*/ 155 h 403"/>
                <a:gd name="T28" fmla="*/ 109 w 283"/>
                <a:gd name="T29" fmla="*/ 197 h 403"/>
                <a:gd name="T30" fmla="*/ 109 w 283"/>
                <a:gd name="T31" fmla="*/ 215 h 403"/>
                <a:gd name="T32" fmla="*/ 40 w 283"/>
                <a:gd name="T33" fmla="*/ 257 h 403"/>
                <a:gd name="T34" fmla="*/ 15 w 283"/>
                <a:gd name="T35" fmla="*/ 304 h 403"/>
                <a:gd name="T36" fmla="*/ 15 w 283"/>
                <a:gd name="T37" fmla="*/ 357 h 403"/>
                <a:gd name="T38" fmla="*/ 7 w 283"/>
                <a:gd name="T39" fmla="*/ 357 h 403"/>
                <a:gd name="T40" fmla="*/ 0 w 283"/>
                <a:gd name="T41" fmla="*/ 364 h 403"/>
                <a:gd name="T42" fmla="*/ 0 w 283"/>
                <a:gd name="T43" fmla="*/ 397 h 403"/>
                <a:gd name="T44" fmla="*/ 7 w 283"/>
                <a:gd name="T45" fmla="*/ 403 h 403"/>
                <a:gd name="T46" fmla="*/ 276 w 283"/>
                <a:gd name="T47" fmla="*/ 403 h 403"/>
                <a:gd name="T48" fmla="*/ 283 w 283"/>
                <a:gd name="T49" fmla="*/ 397 h 403"/>
                <a:gd name="T50" fmla="*/ 283 w 283"/>
                <a:gd name="T51" fmla="*/ 364 h 403"/>
                <a:gd name="T52" fmla="*/ 276 w 283"/>
                <a:gd name="T53" fmla="*/ 357 h 403"/>
                <a:gd name="T54" fmla="*/ 268 w 283"/>
                <a:gd name="T55" fmla="*/ 357 h 403"/>
                <a:gd name="T56" fmla="*/ 268 w 283"/>
                <a:gd name="T57" fmla="*/ 303 h 403"/>
                <a:gd name="T58" fmla="*/ 243 w 283"/>
                <a:gd name="T59" fmla="*/ 257 h 403"/>
                <a:gd name="T60" fmla="*/ 174 w 283"/>
                <a:gd name="T61" fmla="*/ 215 h 403"/>
                <a:gd name="T62" fmla="*/ 174 w 283"/>
                <a:gd name="T63" fmla="*/ 197 h 403"/>
                <a:gd name="T64" fmla="*/ 243 w 283"/>
                <a:gd name="T65" fmla="*/ 155 h 403"/>
                <a:gd name="T66" fmla="*/ 155 w 283"/>
                <a:gd name="T67" fmla="*/ 233 h 403"/>
                <a:gd name="T68" fmla="*/ 230 w 283"/>
                <a:gd name="T69" fmla="*/ 278 h 403"/>
                <a:gd name="T70" fmla="*/ 240 w 283"/>
                <a:gd name="T71" fmla="*/ 286 h 403"/>
                <a:gd name="T72" fmla="*/ 243 w 283"/>
                <a:gd name="T73" fmla="*/ 303 h 403"/>
                <a:gd name="T74" fmla="*/ 243 w 283"/>
                <a:gd name="T75" fmla="*/ 357 h 403"/>
                <a:gd name="T76" fmla="*/ 40 w 283"/>
                <a:gd name="T77" fmla="*/ 357 h 403"/>
                <a:gd name="T78" fmla="*/ 40 w 283"/>
                <a:gd name="T79" fmla="*/ 304 h 403"/>
                <a:gd name="T80" fmla="*/ 54 w 283"/>
                <a:gd name="T81" fmla="*/ 277 h 403"/>
                <a:gd name="T82" fmla="*/ 128 w 283"/>
                <a:gd name="T83" fmla="*/ 233 h 403"/>
                <a:gd name="T84" fmla="*/ 134 w 283"/>
                <a:gd name="T85" fmla="*/ 222 h 403"/>
                <a:gd name="T86" fmla="*/ 134 w 283"/>
                <a:gd name="T87" fmla="*/ 190 h 403"/>
                <a:gd name="T88" fmla="*/ 128 w 283"/>
                <a:gd name="T89" fmla="*/ 179 h 403"/>
                <a:gd name="T90" fmla="*/ 53 w 283"/>
                <a:gd name="T91" fmla="*/ 134 h 403"/>
                <a:gd name="T92" fmla="*/ 43 w 283"/>
                <a:gd name="T93" fmla="*/ 126 h 403"/>
                <a:gd name="T94" fmla="*/ 40 w 283"/>
                <a:gd name="T95" fmla="*/ 109 h 403"/>
                <a:gd name="T96" fmla="*/ 40 w 283"/>
                <a:gd name="T97" fmla="*/ 47 h 403"/>
                <a:gd name="T98" fmla="*/ 243 w 283"/>
                <a:gd name="T99" fmla="*/ 47 h 403"/>
                <a:gd name="T100" fmla="*/ 243 w 283"/>
                <a:gd name="T101" fmla="*/ 108 h 403"/>
                <a:gd name="T102" fmla="*/ 229 w 283"/>
                <a:gd name="T103" fmla="*/ 135 h 403"/>
                <a:gd name="T104" fmla="*/ 155 w 283"/>
                <a:gd name="T105" fmla="*/ 179 h 403"/>
                <a:gd name="T106" fmla="*/ 149 w 283"/>
                <a:gd name="T107" fmla="*/ 190 h 403"/>
                <a:gd name="T108" fmla="*/ 149 w 283"/>
                <a:gd name="T109" fmla="*/ 222 h 403"/>
                <a:gd name="T110" fmla="*/ 155 w 283"/>
                <a:gd name="T111" fmla="*/ 23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3" h="403">
                  <a:moveTo>
                    <a:pt x="243" y="155"/>
                  </a:moveTo>
                  <a:cubicBezTo>
                    <a:pt x="250" y="150"/>
                    <a:pt x="268" y="138"/>
                    <a:pt x="268" y="108"/>
                  </a:cubicBezTo>
                  <a:cubicBezTo>
                    <a:pt x="268" y="47"/>
                    <a:pt x="268" y="47"/>
                    <a:pt x="268" y="47"/>
                  </a:cubicBezTo>
                  <a:cubicBezTo>
                    <a:pt x="276" y="47"/>
                    <a:pt x="276" y="47"/>
                    <a:pt x="276" y="47"/>
                  </a:cubicBezTo>
                  <a:cubicBezTo>
                    <a:pt x="280" y="47"/>
                    <a:pt x="283" y="44"/>
                    <a:pt x="283" y="40"/>
                  </a:cubicBezTo>
                  <a:cubicBezTo>
                    <a:pt x="283" y="7"/>
                    <a:pt x="283" y="7"/>
                    <a:pt x="283" y="7"/>
                  </a:cubicBezTo>
                  <a:cubicBezTo>
                    <a:pt x="283" y="3"/>
                    <a:pt x="280" y="0"/>
                    <a:pt x="276" y="0"/>
                  </a:cubicBezTo>
                  <a:cubicBezTo>
                    <a:pt x="7" y="0"/>
                    <a:pt x="7" y="0"/>
                    <a:pt x="7" y="0"/>
                  </a:cubicBezTo>
                  <a:cubicBezTo>
                    <a:pt x="3" y="0"/>
                    <a:pt x="0" y="3"/>
                    <a:pt x="0" y="7"/>
                  </a:cubicBezTo>
                  <a:cubicBezTo>
                    <a:pt x="0" y="40"/>
                    <a:pt x="0" y="40"/>
                    <a:pt x="0" y="40"/>
                  </a:cubicBezTo>
                  <a:cubicBezTo>
                    <a:pt x="0" y="44"/>
                    <a:pt x="3" y="47"/>
                    <a:pt x="7" y="47"/>
                  </a:cubicBezTo>
                  <a:cubicBezTo>
                    <a:pt x="15" y="47"/>
                    <a:pt x="15" y="47"/>
                    <a:pt x="15" y="47"/>
                  </a:cubicBezTo>
                  <a:cubicBezTo>
                    <a:pt x="15" y="109"/>
                    <a:pt x="15" y="109"/>
                    <a:pt x="15" y="109"/>
                  </a:cubicBezTo>
                  <a:cubicBezTo>
                    <a:pt x="15" y="139"/>
                    <a:pt x="24" y="146"/>
                    <a:pt x="40" y="155"/>
                  </a:cubicBezTo>
                  <a:cubicBezTo>
                    <a:pt x="109" y="197"/>
                    <a:pt x="109" y="197"/>
                    <a:pt x="109" y="197"/>
                  </a:cubicBezTo>
                  <a:cubicBezTo>
                    <a:pt x="109" y="215"/>
                    <a:pt x="109" y="215"/>
                    <a:pt x="109" y="215"/>
                  </a:cubicBezTo>
                  <a:cubicBezTo>
                    <a:pt x="91" y="225"/>
                    <a:pt x="46" y="253"/>
                    <a:pt x="40" y="257"/>
                  </a:cubicBezTo>
                  <a:cubicBezTo>
                    <a:pt x="33" y="262"/>
                    <a:pt x="15" y="274"/>
                    <a:pt x="15" y="304"/>
                  </a:cubicBezTo>
                  <a:cubicBezTo>
                    <a:pt x="15" y="357"/>
                    <a:pt x="15" y="357"/>
                    <a:pt x="15" y="357"/>
                  </a:cubicBezTo>
                  <a:cubicBezTo>
                    <a:pt x="7" y="357"/>
                    <a:pt x="7" y="357"/>
                    <a:pt x="7" y="357"/>
                  </a:cubicBezTo>
                  <a:cubicBezTo>
                    <a:pt x="3" y="357"/>
                    <a:pt x="0" y="360"/>
                    <a:pt x="0" y="364"/>
                  </a:cubicBezTo>
                  <a:cubicBezTo>
                    <a:pt x="0" y="397"/>
                    <a:pt x="0" y="397"/>
                    <a:pt x="0" y="397"/>
                  </a:cubicBezTo>
                  <a:cubicBezTo>
                    <a:pt x="0" y="400"/>
                    <a:pt x="3" y="403"/>
                    <a:pt x="7" y="403"/>
                  </a:cubicBezTo>
                  <a:cubicBezTo>
                    <a:pt x="276" y="403"/>
                    <a:pt x="276" y="403"/>
                    <a:pt x="276" y="403"/>
                  </a:cubicBezTo>
                  <a:cubicBezTo>
                    <a:pt x="280" y="403"/>
                    <a:pt x="283" y="400"/>
                    <a:pt x="283" y="397"/>
                  </a:cubicBezTo>
                  <a:cubicBezTo>
                    <a:pt x="283" y="364"/>
                    <a:pt x="283" y="364"/>
                    <a:pt x="283" y="364"/>
                  </a:cubicBezTo>
                  <a:cubicBezTo>
                    <a:pt x="283" y="360"/>
                    <a:pt x="280" y="357"/>
                    <a:pt x="276" y="357"/>
                  </a:cubicBezTo>
                  <a:cubicBezTo>
                    <a:pt x="268" y="357"/>
                    <a:pt x="268" y="357"/>
                    <a:pt x="268" y="357"/>
                  </a:cubicBezTo>
                  <a:cubicBezTo>
                    <a:pt x="268" y="303"/>
                    <a:pt x="268" y="303"/>
                    <a:pt x="268" y="303"/>
                  </a:cubicBezTo>
                  <a:cubicBezTo>
                    <a:pt x="268" y="274"/>
                    <a:pt x="259" y="267"/>
                    <a:pt x="243" y="257"/>
                  </a:cubicBezTo>
                  <a:cubicBezTo>
                    <a:pt x="174" y="215"/>
                    <a:pt x="174" y="215"/>
                    <a:pt x="174" y="215"/>
                  </a:cubicBezTo>
                  <a:cubicBezTo>
                    <a:pt x="174" y="197"/>
                    <a:pt x="174" y="197"/>
                    <a:pt x="174" y="197"/>
                  </a:cubicBezTo>
                  <a:cubicBezTo>
                    <a:pt x="192" y="187"/>
                    <a:pt x="237" y="159"/>
                    <a:pt x="243" y="155"/>
                  </a:cubicBezTo>
                  <a:close/>
                  <a:moveTo>
                    <a:pt x="155" y="233"/>
                  </a:moveTo>
                  <a:cubicBezTo>
                    <a:pt x="230" y="278"/>
                    <a:pt x="230" y="278"/>
                    <a:pt x="230" y="278"/>
                  </a:cubicBezTo>
                  <a:cubicBezTo>
                    <a:pt x="236" y="282"/>
                    <a:pt x="239" y="284"/>
                    <a:pt x="240" y="286"/>
                  </a:cubicBezTo>
                  <a:cubicBezTo>
                    <a:pt x="242" y="289"/>
                    <a:pt x="243" y="294"/>
                    <a:pt x="243" y="303"/>
                  </a:cubicBezTo>
                  <a:cubicBezTo>
                    <a:pt x="243" y="357"/>
                    <a:pt x="243" y="357"/>
                    <a:pt x="243" y="357"/>
                  </a:cubicBezTo>
                  <a:cubicBezTo>
                    <a:pt x="40" y="357"/>
                    <a:pt x="40" y="357"/>
                    <a:pt x="40" y="357"/>
                  </a:cubicBezTo>
                  <a:cubicBezTo>
                    <a:pt x="40" y="304"/>
                    <a:pt x="40" y="304"/>
                    <a:pt x="40" y="304"/>
                  </a:cubicBezTo>
                  <a:cubicBezTo>
                    <a:pt x="40" y="287"/>
                    <a:pt x="48" y="282"/>
                    <a:pt x="54" y="277"/>
                  </a:cubicBezTo>
                  <a:cubicBezTo>
                    <a:pt x="59" y="274"/>
                    <a:pt x="101" y="249"/>
                    <a:pt x="128" y="233"/>
                  </a:cubicBezTo>
                  <a:cubicBezTo>
                    <a:pt x="131" y="231"/>
                    <a:pt x="134" y="226"/>
                    <a:pt x="134" y="222"/>
                  </a:cubicBezTo>
                  <a:cubicBezTo>
                    <a:pt x="134" y="190"/>
                    <a:pt x="134" y="190"/>
                    <a:pt x="134" y="190"/>
                  </a:cubicBezTo>
                  <a:cubicBezTo>
                    <a:pt x="134" y="186"/>
                    <a:pt x="131" y="182"/>
                    <a:pt x="128" y="179"/>
                  </a:cubicBezTo>
                  <a:cubicBezTo>
                    <a:pt x="53" y="134"/>
                    <a:pt x="53" y="134"/>
                    <a:pt x="53" y="134"/>
                  </a:cubicBezTo>
                  <a:cubicBezTo>
                    <a:pt x="47" y="130"/>
                    <a:pt x="44" y="128"/>
                    <a:pt x="43" y="126"/>
                  </a:cubicBezTo>
                  <a:cubicBezTo>
                    <a:pt x="41" y="123"/>
                    <a:pt x="40" y="118"/>
                    <a:pt x="40" y="109"/>
                  </a:cubicBezTo>
                  <a:cubicBezTo>
                    <a:pt x="40" y="47"/>
                    <a:pt x="40" y="47"/>
                    <a:pt x="40" y="47"/>
                  </a:cubicBezTo>
                  <a:cubicBezTo>
                    <a:pt x="243" y="47"/>
                    <a:pt x="243" y="47"/>
                    <a:pt x="243" y="47"/>
                  </a:cubicBezTo>
                  <a:cubicBezTo>
                    <a:pt x="243" y="108"/>
                    <a:pt x="243" y="108"/>
                    <a:pt x="243" y="108"/>
                  </a:cubicBezTo>
                  <a:cubicBezTo>
                    <a:pt x="243" y="125"/>
                    <a:pt x="235" y="131"/>
                    <a:pt x="229" y="135"/>
                  </a:cubicBezTo>
                  <a:cubicBezTo>
                    <a:pt x="224" y="138"/>
                    <a:pt x="182" y="163"/>
                    <a:pt x="155" y="179"/>
                  </a:cubicBezTo>
                  <a:cubicBezTo>
                    <a:pt x="152" y="182"/>
                    <a:pt x="149" y="186"/>
                    <a:pt x="149" y="190"/>
                  </a:cubicBezTo>
                  <a:cubicBezTo>
                    <a:pt x="149" y="222"/>
                    <a:pt x="149" y="222"/>
                    <a:pt x="149" y="222"/>
                  </a:cubicBezTo>
                  <a:cubicBezTo>
                    <a:pt x="149" y="226"/>
                    <a:pt x="152" y="231"/>
                    <a:pt x="155" y="233"/>
                  </a:cubicBezTo>
                  <a:close/>
                </a:path>
              </a:pathLst>
            </a:custGeom>
            <a:solidFill>
              <a:schemeClr val="bg2">
                <a:lumMod val="75000"/>
              </a:schemeClr>
            </a:solidFill>
            <a:ln>
              <a:noFill/>
            </a:ln>
            <a:extLst/>
          </p:spPr>
          <p:txBody>
            <a:bodyPr lIns="91424" tIns="45712" rIns="91424" bIns="45712"/>
            <a:lstStyle/>
            <a:p>
              <a:pPr>
                <a:defRPr/>
              </a:pPr>
              <a:endParaRPr lang="en-US" sz="2399" dirty="0">
                <a:cs typeface="+mn-ea"/>
                <a:sym typeface="+mn-lt"/>
              </a:endParaRPr>
            </a:p>
          </p:txBody>
        </p:sp>
        <p:sp>
          <p:nvSpPr>
            <p:cNvPr id="32" name="Freeform 31"/>
            <p:cNvSpPr>
              <a:spLocks/>
            </p:cNvSpPr>
            <p:nvPr/>
          </p:nvSpPr>
          <p:spPr bwMode="auto">
            <a:xfrm>
              <a:off x="6866335" y="3106110"/>
              <a:ext cx="1146572" cy="504981"/>
            </a:xfrm>
            <a:custGeom>
              <a:avLst/>
              <a:gdLst>
                <a:gd name="T0" fmla="*/ 3 w 184"/>
                <a:gd name="T1" fmla="*/ 52 h 93"/>
                <a:gd name="T2" fmla="*/ 0 w 184"/>
                <a:gd name="T3" fmla="*/ 57 h 93"/>
                <a:gd name="T4" fmla="*/ 0 w 184"/>
                <a:gd name="T5" fmla="*/ 89 h 93"/>
                <a:gd name="T6" fmla="*/ 3 w 184"/>
                <a:gd name="T7" fmla="*/ 92 h 93"/>
                <a:gd name="T8" fmla="*/ 92 w 184"/>
                <a:gd name="T9" fmla="*/ 93 h 93"/>
                <a:gd name="T10" fmla="*/ 180 w 184"/>
                <a:gd name="T11" fmla="*/ 92 h 93"/>
                <a:gd name="T12" fmla="*/ 183 w 184"/>
                <a:gd name="T13" fmla="*/ 89 h 93"/>
                <a:gd name="T14" fmla="*/ 183 w 184"/>
                <a:gd name="T15" fmla="*/ 57 h 93"/>
                <a:gd name="T16" fmla="*/ 181 w 184"/>
                <a:gd name="T17" fmla="*/ 52 h 93"/>
                <a:gd name="T18" fmla="*/ 92 w 184"/>
                <a:gd name="T19" fmla="*/ 0 h 93"/>
                <a:gd name="T20" fmla="*/ 3 w 184"/>
                <a:gd name="T21" fmla="*/ 5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93">
                  <a:moveTo>
                    <a:pt x="3" y="52"/>
                  </a:moveTo>
                  <a:cubicBezTo>
                    <a:pt x="1" y="53"/>
                    <a:pt x="0" y="54"/>
                    <a:pt x="0" y="57"/>
                  </a:cubicBezTo>
                  <a:cubicBezTo>
                    <a:pt x="0" y="60"/>
                    <a:pt x="0" y="89"/>
                    <a:pt x="0" y="89"/>
                  </a:cubicBezTo>
                  <a:cubicBezTo>
                    <a:pt x="0" y="89"/>
                    <a:pt x="0" y="92"/>
                    <a:pt x="3" y="92"/>
                  </a:cubicBezTo>
                  <a:cubicBezTo>
                    <a:pt x="5" y="92"/>
                    <a:pt x="48" y="93"/>
                    <a:pt x="92" y="93"/>
                  </a:cubicBezTo>
                  <a:cubicBezTo>
                    <a:pt x="136" y="93"/>
                    <a:pt x="179" y="92"/>
                    <a:pt x="180" y="92"/>
                  </a:cubicBezTo>
                  <a:cubicBezTo>
                    <a:pt x="184" y="92"/>
                    <a:pt x="183" y="89"/>
                    <a:pt x="183" y="89"/>
                  </a:cubicBezTo>
                  <a:cubicBezTo>
                    <a:pt x="183" y="89"/>
                    <a:pt x="183" y="60"/>
                    <a:pt x="183" y="57"/>
                  </a:cubicBezTo>
                  <a:cubicBezTo>
                    <a:pt x="183" y="54"/>
                    <a:pt x="183" y="53"/>
                    <a:pt x="181" y="52"/>
                  </a:cubicBezTo>
                  <a:cubicBezTo>
                    <a:pt x="169" y="43"/>
                    <a:pt x="115" y="0"/>
                    <a:pt x="92" y="0"/>
                  </a:cubicBezTo>
                  <a:cubicBezTo>
                    <a:pt x="68" y="0"/>
                    <a:pt x="15" y="43"/>
                    <a:pt x="3" y="52"/>
                  </a:cubicBezTo>
                  <a:close/>
                </a:path>
              </a:pathLst>
            </a:custGeom>
            <a:solidFill>
              <a:schemeClr val="accent2"/>
            </a:solidFill>
            <a:ln>
              <a:noFill/>
            </a:ln>
            <a:extLst/>
          </p:spPr>
          <p:txBody>
            <a:bodyPr lIns="91424" tIns="45712" rIns="91424" bIns="45712"/>
            <a:lstStyle/>
            <a:p>
              <a:pPr>
                <a:defRPr/>
              </a:pPr>
              <a:endParaRPr lang="en-US" sz="2399" dirty="0">
                <a:cs typeface="+mn-ea"/>
                <a:sym typeface="+mn-lt"/>
              </a:endParaRPr>
            </a:p>
          </p:txBody>
        </p:sp>
      </p:grpSp>
      <p:grpSp>
        <p:nvGrpSpPr>
          <p:cNvPr id="19" name="Group 32"/>
          <p:cNvGrpSpPr>
            <a:grpSpLocks/>
          </p:cNvGrpSpPr>
          <p:nvPr/>
        </p:nvGrpSpPr>
        <p:grpSpPr bwMode="auto">
          <a:xfrm>
            <a:off x="625082" y="5418140"/>
            <a:ext cx="2801073" cy="584968"/>
            <a:chOff x="904932" y="5632364"/>
            <a:chExt cx="2802428" cy="584971"/>
          </a:xfrm>
        </p:grpSpPr>
        <p:sp>
          <p:nvSpPr>
            <p:cNvPr id="34" name="TextBox 33"/>
            <p:cNvSpPr txBox="1"/>
            <p:nvPr/>
          </p:nvSpPr>
          <p:spPr>
            <a:xfrm>
              <a:off x="1943339" y="5632364"/>
              <a:ext cx="1764021" cy="584971"/>
            </a:xfrm>
            <a:prstGeom prst="rect">
              <a:avLst/>
            </a:prstGeom>
            <a:noFill/>
          </p:spPr>
          <p:txBody>
            <a:bodyPr>
              <a:spAutoFit/>
            </a:bodyPr>
            <a:lstStyle/>
            <a:p>
              <a:pPr defTabSz="1216666">
                <a:spcBef>
                  <a:spcPct val="20000"/>
                </a:spcBef>
                <a:defRPr/>
              </a:pPr>
              <a:r>
                <a:rPr lang="zh-CN" altLang="en-US" sz="1067" dirty="0">
                  <a:solidFill>
                    <a:schemeClr val="tx1">
                      <a:lumMod val="50000"/>
                      <a:lumOff val="50000"/>
                    </a:schemeClr>
                  </a:solidFill>
                  <a:cs typeface="+mn-ea"/>
                  <a:sym typeface="+mn-lt"/>
                </a:rPr>
                <a:t>单击此处可编辑内容，根据您的需要自由拉伸文本框大小</a:t>
              </a:r>
              <a:endParaRPr lang="en-US" altLang="zh-CN" sz="1067" dirty="0">
                <a:solidFill>
                  <a:schemeClr val="tx1">
                    <a:lumMod val="50000"/>
                    <a:lumOff val="50000"/>
                  </a:schemeClr>
                </a:solidFill>
                <a:cs typeface="+mn-ea"/>
                <a:sym typeface="+mn-lt"/>
              </a:endParaRPr>
            </a:p>
          </p:txBody>
        </p:sp>
        <p:sp>
          <p:nvSpPr>
            <p:cNvPr id="35" name="TextBox 34"/>
            <p:cNvSpPr txBox="1"/>
            <p:nvPr/>
          </p:nvSpPr>
          <p:spPr>
            <a:xfrm>
              <a:off x="904932" y="5691106"/>
              <a:ext cx="871172" cy="502448"/>
            </a:xfrm>
            <a:prstGeom prst="rect">
              <a:avLst/>
            </a:prstGeom>
            <a:noFill/>
          </p:spPr>
          <p:txBody>
            <a:bodyPr wrap="none">
              <a:spAutoFit/>
            </a:bodyPr>
            <a:lstStyle/>
            <a:p>
              <a:pPr>
                <a:defRPr/>
              </a:pPr>
              <a:r>
                <a:rPr lang="id-ID" sz="2665" b="1" dirty="0">
                  <a:solidFill>
                    <a:schemeClr val="tx1">
                      <a:lumMod val="65000"/>
                      <a:lumOff val="35000"/>
                    </a:schemeClr>
                  </a:solidFill>
                  <a:cs typeface="+mn-ea"/>
                  <a:sym typeface="+mn-lt"/>
                </a:rPr>
                <a:t>68%</a:t>
              </a:r>
            </a:p>
          </p:txBody>
        </p:sp>
      </p:grpSp>
      <p:grpSp>
        <p:nvGrpSpPr>
          <p:cNvPr id="22" name="Group 35"/>
          <p:cNvGrpSpPr>
            <a:grpSpLocks/>
          </p:cNvGrpSpPr>
          <p:nvPr/>
        </p:nvGrpSpPr>
        <p:grpSpPr bwMode="auto">
          <a:xfrm>
            <a:off x="4191094" y="5418140"/>
            <a:ext cx="2802660" cy="584968"/>
            <a:chOff x="4472885" y="5632364"/>
            <a:chExt cx="2802428" cy="584971"/>
          </a:xfrm>
        </p:grpSpPr>
        <p:sp>
          <p:nvSpPr>
            <p:cNvPr id="37" name="TextBox 36"/>
            <p:cNvSpPr txBox="1"/>
            <p:nvPr/>
          </p:nvSpPr>
          <p:spPr>
            <a:xfrm>
              <a:off x="5510704" y="5632364"/>
              <a:ext cx="1764609" cy="584971"/>
            </a:xfrm>
            <a:prstGeom prst="rect">
              <a:avLst/>
            </a:prstGeom>
            <a:noFill/>
          </p:spPr>
          <p:txBody>
            <a:bodyPr>
              <a:spAutoFit/>
            </a:bodyPr>
            <a:lstStyle/>
            <a:p>
              <a:pPr defTabSz="1216666">
                <a:spcBef>
                  <a:spcPct val="20000"/>
                </a:spcBef>
                <a:defRPr/>
              </a:pPr>
              <a:r>
                <a:rPr lang="zh-CN" altLang="en-US" sz="1067" dirty="0">
                  <a:solidFill>
                    <a:schemeClr val="tx1">
                      <a:lumMod val="50000"/>
                      <a:lumOff val="50000"/>
                    </a:schemeClr>
                  </a:solidFill>
                  <a:cs typeface="+mn-ea"/>
                  <a:sym typeface="+mn-lt"/>
                </a:rPr>
                <a:t>单击此处可编辑内容，根据您的需要自由拉伸文本框大小</a:t>
              </a:r>
              <a:endParaRPr lang="en-US" altLang="zh-CN" sz="1067" dirty="0">
                <a:solidFill>
                  <a:schemeClr val="tx1">
                    <a:lumMod val="50000"/>
                    <a:lumOff val="50000"/>
                  </a:schemeClr>
                </a:solidFill>
                <a:cs typeface="+mn-ea"/>
                <a:sym typeface="+mn-lt"/>
              </a:endParaRPr>
            </a:p>
          </p:txBody>
        </p:sp>
        <p:sp>
          <p:nvSpPr>
            <p:cNvPr id="38" name="TextBox 37"/>
            <p:cNvSpPr txBox="1"/>
            <p:nvPr/>
          </p:nvSpPr>
          <p:spPr>
            <a:xfrm>
              <a:off x="4472885" y="5691106"/>
              <a:ext cx="870679" cy="502448"/>
            </a:xfrm>
            <a:prstGeom prst="rect">
              <a:avLst/>
            </a:prstGeom>
            <a:noFill/>
          </p:spPr>
          <p:txBody>
            <a:bodyPr wrap="none">
              <a:spAutoFit/>
            </a:bodyPr>
            <a:lstStyle/>
            <a:p>
              <a:pPr>
                <a:defRPr/>
              </a:pPr>
              <a:r>
                <a:rPr lang="id-ID" sz="2665" b="1" dirty="0">
                  <a:solidFill>
                    <a:schemeClr val="accent3"/>
                  </a:solidFill>
                  <a:cs typeface="+mn-ea"/>
                  <a:sym typeface="+mn-lt"/>
                </a:rPr>
                <a:t>75%</a:t>
              </a:r>
            </a:p>
          </p:txBody>
        </p:sp>
      </p:grpSp>
      <p:grpSp>
        <p:nvGrpSpPr>
          <p:cNvPr id="23" name="Group 38"/>
          <p:cNvGrpSpPr>
            <a:grpSpLocks/>
          </p:cNvGrpSpPr>
          <p:nvPr/>
        </p:nvGrpSpPr>
        <p:grpSpPr bwMode="auto">
          <a:xfrm>
            <a:off x="7758690" y="5418140"/>
            <a:ext cx="2801073" cy="584968"/>
            <a:chOff x="8040838" y="5632364"/>
            <a:chExt cx="2802428" cy="584971"/>
          </a:xfrm>
        </p:grpSpPr>
        <p:sp>
          <p:nvSpPr>
            <p:cNvPr id="40" name="TextBox 39"/>
            <p:cNvSpPr txBox="1"/>
            <p:nvPr/>
          </p:nvSpPr>
          <p:spPr>
            <a:xfrm>
              <a:off x="9079245" y="5632364"/>
              <a:ext cx="1764021" cy="584971"/>
            </a:xfrm>
            <a:prstGeom prst="rect">
              <a:avLst/>
            </a:prstGeom>
            <a:noFill/>
          </p:spPr>
          <p:txBody>
            <a:bodyPr>
              <a:spAutoFit/>
            </a:bodyPr>
            <a:lstStyle/>
            <a:p>
              <a:pPr defTabSz="1216666">
                <a:spcBef>
                  <a:spcPct val="20000"/>
                </a:spcBef>
                <a:defRPr/>
              </a:pPr>
              <a:r>
                <a:rPr lang="zh-CN" altLang="en-US" sz="1067" dirty="0">
                  <a:solidFill>
                    <a:schemeClr val="tx1">
                      <a:lumMod val="50000"/>
                      <a:lumOff val="50000"/>
                    </a:schemeClr>
                  </a:solidFill>
                  <a:cs typeface="+mn-ea"/>
                  <a:sym typeface="+mn-lt"/>
                </a:rPr>
                <a:t>单击此处可编辑内容，根据您的需要自由拉伸文本框大小</a:t>
              </a:r>
              <a:endParaRPr lang="en-US" altLang="zh-CN" sz="1067" dirty="0">
                <a:solidFill>
                  <a:schemeClr val="tx1">
                    <a:lumMod val="50000"/>
                    <a:lumOff val="50000"/>
                  </a:schemeClr>
                </a:solidFill>
                <a:cs typeface="+mn-ea"/>
                <a:sym typeface="+mn-lt"/>
              </a:endParaRPr>
            </a:p>
          </p:txBody>
        </p:sp>
        <p:sp>
          <p:nvSpPr>
            <p:cNvPr id="41" name="TextBox 40"/>
            <p:cNvSpPr txBox="1"/>
            <p:nvPr/>
          </p:nvSpPr>
          <p:spPr>
            <a:xfrm>
              <a:off x="8040838" y="5691106"/>
              <a:ext cx="871172" cy="502448"/>
            </a:xfrm>
            <a:prstGeom prst="rect">
              <a:avLst/>
            </a:prstGeom>
            <a:noFill/>
          </p:spPr>
          <p:txBody>
            <a:bodyPr wrap="none">
              <a:spAutoFit/>
            </a:bodyPr>
            <a:lstStyle/>
            <a:p>
              <a:pPr>
                <a:defRPr/>
              </a:pPr>
              <a:r>
                <a:rPr lang="id-ID" sz="2665" b="1" dirty="0">
                  <a:solidFill>
                    <a:schemeClr val="accent3"/>
                  </a:solidFill>
                  <a:cs typeface="+mn-ea"/>
                  <a:sym typeface="+mn-lt"/>
                </a:rPr>
                <a:t>88%</a:t>
              </a:r>
            </a:p>
          </p:txBody>
        </p:sp>
      </p:grpSp>
    </p:spTree>
    <p:extLst>
      <p:ext uri="{BB962C8B-B14F-4D97-AF65-F5344CB8AC3E}">
        <p14:creationId xmlns:p14="http://schemas.microsoft.com/office/powerpoint/2010/main" val="296125255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slide(fromBottom)">
                                      <p:cBhvr>
                                        <p:cTn id="22" dur="500"/>
                                        <p:tgtEl>
                                          <p:spTgt spid="28"/>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slide(fromBottom)">
                                      <p:cBhvr>
                                        <p:cTn id="25" dur="500"/>
                                        <p:tgtEl>
                                          <p:spTgt spid="30"/>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slide(fromBottom)">
                                      <p:cBhvr>
                                        <p:cTn id="28" dur="500"/>
                                        <p:tgtEl>
                                          <p:spTgt spid="29"/>
                                        </p:tgtEl>
                                      </p:cBhvr>
                                    </p:animEffect>
                                  </p:child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Oval 65"/>
          <p:cNvSpPr>
            <a:spLocks noChangeArrowheads="1"/>
          </p:cNvSpPr>
          <p:nvPr/>
        </p:nvSpPr>
        <p:spPr bwMode="auto">
          <a:xfrm rot="10800000" flipV="1">
            <a:off x="1262768" y="2831052"/>
            <a:ext cx="1938523" cy="18436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134335" tIns="67167" rIns="134335" bIns="67167" anchor="ctr"/>
          <a:lstStyle/>
          <a:p>
            <a:pPr defTabSz="913438">
              <a:defRPr/>
            </a:pPr>
            <a:endParaRPr lang="zh-CN" altLang="en-US" sz="2399" kern="0" dirty="0">
              <a:solidFill>
                <a:sysClr val="windowText" lastClr="000000"/>
              </a:solidFill>
              <a:cs typeface="+mn-ea"/>
              <a:sym typeface="+mn-lt"/>
            </a:endParaRPr>
          </a:p>
        </p:txBody>
      </p:sp>
      <p:sp>
        <p:nvSpPr>
          <p:cNvPr id="146" name="Oval 65"/>
          <p:cNvSpPr>
            <a:spLocks noChangeArrowheads="1"/>
          </p:cNvSpPr>
          <p:nvPr/>
        </p:nvSpPr>
        <p:spPr bwMode="auto">
          <a:xfrm rot="10800000" flipV="1">
            <a:off x="1304241" y="6038115"/>
            <a:ext cx="1938521" cy="18436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134335" tIns="67167" rIns="134335" bIns="67167" anchor="ctr"/>
          <a:lstStyle/>
          <a:p>
            <a:pPr defTabSz="913438">
              <a:defRPr/>
            </a:pPr>
            <a:endParaRPr lang="zh-CN" altLang="en-US" sz="2399" kern="0" dirty="0">
              <a:solidFill>
                <a:sysClr val="windowText" lastClr="000000"/>
              </a:solidFill>
              <a:cs typeface="+mn-ea"/>
              <a:sym typeface="+mn-lt"/>
            </a:endParaRPr>
          </a:p>
        </p:txBody>
      </p:sp>
      <p:sp>
        <p:nvSpPr>
          <p:cNvPr id="147" name="Oval 65"/>
          <p:cNvSpPr>
            <a:spLocks noChangeArrowheads="1"/>
          </p:cNvSpPr>
          <p:nvPr/>
        </p:nvSpPr>
        <p:spPr bwMode="auto">
          <a:xfrm rot="10800000" flipV="1">
            <a:off x="8914271" y="4408718"/>
            <a:ext cx="1938523" cy="18436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134335" tIns="67167" rIns="134335" bIns="67167" anchor="ctr"/>
          <a:lstStyle/>
          <a:p>
            <a:pPr defTabSz="913438">
              <a:defRPr/>
            </a:pPr>
            <a:endParaRPr lang="zh-CN" altLang="en-US" sz="2399" kern="0" dirty="0">
              <a:solidFill>
                <a:sysClr val="windowText" lastClr="000000"/>
              </a:solidFill>
              <a:cs typeface="+mn-ea"/>
              <a:sym typeface="+mn-lt"/>
            </a:endParaRPr>
          </a:p>
        </p:txBody>
      </p:sp>
      <p:grpSp>
        <p:nvGrpSpPr>
          <p:cNvPr id="2" name="组合 147"/>
          <p:cNvGrpSpPr/>
          <p:nvPr/>
        </p:nvGrpSpPr>
        <p:grpSpPr>
          <a:xfrm>
            <a:off x="1617157" y="1489511"/>
            <a:ext cx="1253064" cy="1334512"/>
            <a:chOff x="611306" y="1203674"/>
            <a:chExt cx="1328332" cy="1414234"/>
          </a:xfrm>
          <a:solidFill>
            <a:srgbClr val="325F0B"/>
          </a:solidFill>
        </p:grpSpPr>
        <p:sp>
          <p:nvSpPr>
            <p:cNvPr id="149" name="菱形 148"/>
            <p:cNvSpPr/>
            <p:nvPr/>
          </p:nvSpPr>
          <p:spPr>
            <a:xfrm>
              <a:off x="723313" y="1289437"/>
              <a:ext cx="1104318" cy="1328471"/>
            </a:xfrm>
            <a:prstGeom prst="diamond">
              <a:avLst/>
            </a:prstGeom>
            <a:solidFill>
              <a:schemeClr val="accent1">
                <a:lumMod val="50000"/>
              </a:schemeClr>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438">
                <a:defRPr/>
              </a:pPr>
              <a:endParaRPr lang="zh-CN" altLang="en-US" sz="2665" dirty="0">
                <a:solidFill>
                  <a:srgbClr val="FFFFFF"/>
                </a:solidFill>
                <a:cs typeface="+mn-ea"/>
                <a:sym typeface="+mn-lt"/>
              </a:endParaRPr>
            </a:p>
          </p:txBody>
        </p:sp>
        <p:sp>
          <p:nvSpPr>
            <p:cNvPr id="150" name="菱形 149"/>
            <p:cNvSpPr/>
            <p:nvPr/>
          </p:nvSpPr>
          <p:spPr>
            <a:xfrm>
              <a:off x="611306" y="1203674"/>
              <a:ext cx="1328332" cy="1326722"/>
            </a:xfrm>
            <a:prstGeom prst="diamond">
              <a:avLst/>
            </a:prstGeom>
            <a:solidFill>
              <a:schemeClr val="accent1"/>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438">
                <a:defRPr/>
              </a:pPr>
              <a:r>
                <a:rPr lang="en-US" altLang="zh-CN" sz="4265" dirty="0">
                  <a:solidFill>
                    <a:srgbClr val="FFFFFF"/>
                  </a:solidFill>
                  <a:cs typeface="+mn-ea"/>
                  <a:sym typeface="+mn-lt"/>
                </a:rPr>
                <a:t>A</a:t>
              </a:r>
              <a:endParaRPr lang="zh-CN" altLang="en-US" sz="4265" dirty="0">
                <a:solidFill>
                  <a:srgbClr val="FFFFFF"/>
                </a:solidFill>
                <a:cs typeface="+mn-ea"/>
                <a:sym typeface="+mn-lt"/>
              </a:endParaRPr>
            </a:p>
          </p:txBody>
        </p:sp>
      </p:grpSp>
      <p:grpSp>
        <p:nvGrpSpPr>
          <p:cNvPr id="3" name="组合 150"/>
          <p:cNvGrpSpPr/>
          <p:nvPr/>
        </p:nvGrpSpPr>
        <p:grpSpPr>
          <a:xfrm>
            <a:off x="1646971" y="4681402"/>
            <a:ext cx="1253064" cy="1354333"/>
            <a:chOff x="1951890" y="2794690"/>
            <a:chExt cx="1328332" cy="1435240"/>
          </a:xfrm>
          <a:solidFill>
            <a:srgbClr val="325F0B"/>
          </a:solidFill>
        </p:grpSpPr>
        <p:sp>
          <p:nvSpPr>
            <p:cNvPr id="152" name="菱形 151"/>
            <p:cNvSpPr/>
            <p:nvPr/>
          </p:nvSpPr>
          <p:spPr>
            <a:xfrm>
              <a:off x="2063897" y="2901458"/>
              <a:ext cx="1104318" cy="1328472"/>
            </a:xfrm>
            <a:prstGeom prst="diamond">
              <a:avLst/>
            </a:prstGeom>
            <a:solidFill>
              <a:schemeClr val="accent3">
                <a:lumMod val="50000"/>
              </a:schemeClr>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438">
                <a:defRPr/>
              </a:pPr>
              <a:endParaRPr lang="zh-CN" altLang="en-US" sz="2665" dirty="0">
                <a:solidFill>
                  <a:srgbClr val="FFFFFF"/>
                </a:solidFill>
                <a:cs typeface="+mn-ea"/>
                <a:sym typeface="+mn-lt"/>
              </a:endParaRPr>
            </a:p>
          </p:txBody>
        </p:sp>
        <p:sp>
          <p:nvSpPr>
            <p:cNvPr id="153" name="菱形 152"/>
            <p:cNvSpPr/>
            <p:nvPr/>
          </p:nvSpPr>
          <p:spPr>
            <a:xfrm>
              <a:off x="1951890" y="2794690"/>
              <a:ext cx="1328332" cy="1328471"/>
            </a:xfrm>
            <a:prstGeom prst="diamond">
              <a:avLst/>
            </a:prstGeom>
            <a:solidFill>
              <a:schemeClr val="accent3"/>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438">
                <a:defRPr/>
              </a:pPr>
              <a:r>
                <a:rPr lang="en-US" altLang="zh-CN" sz="4265" dirty="0">
                  <a:solidFill>
                    <a:srgbClr val="FFFFFF"/>
                  </a:solidFill>
                  <a:cs typeface="+mn-ea"/>
                  <a:sym typeface="+mn-lt"/>
                </a:rPr>
                <a:t>C</a:t>
              </a:r>
              <a:endParaRPr lang="zh-CN" altLang="en-US" sz="4265" dirty="0">
                <a:solidFill>
                  <a:srgbClr val="FFFFFF"/>
                </a:solidFill>
                <a:cs typeface="+mn-ea"/>
                <a:sym typeface="+mn-lt"/>
              </a:endParaRPr>
            </a:p>
          </p:txBody>
        </p:sp>
      </p:grpSp>
      <p:grpSp>
        <p:nvGrpSpPr>
          <p:cNvPr id="4" name="组合 153"/>
          <p:cNvGrpSpPr/>
          <p:nvPr/>
        </p:nvGrpSpPr>
        <p:grpSpPr>
          <a:xfrm>
            <a:off x="9256999" y="3085456"/>
            <a:ext cx="1253067" cy="1334512"/>
            <a:chOff x="4056282" y="1203598"/>
            <a:chExt cx="1328333" cy="1414234"/>
          </a:xfrm>
          <a:solidFill>
            <a:srgbClr val="325F0B"/>
          </a:solidFill>
        </p:grpSpPr>
        <p:sp>
          <p:nvSpPr>
            <p:cNvPr id="155" name="菱形 154"/>
            <p:cNvSpPr/>
            <p:nvPr/>
          </p:nvSpPr>
          <p:spPr>
            <a:xfrm>
              <a:off x="4168289" y="1289361"/>
              <a:ext cx="1104319" cy="1328471"/>
            </a:xfrm>
            <a:prstGeom prst="diamond">
              <a:avLst/>
            </a:prstGeom>
            <a:solidFill>
              <a:schemeClr val="accent2">
                <a:lumMod val="75000"/>
              </a:schemeClr>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438">
                <a:defRPr/>
              </a:pPr>
              <a:endParaRPr lang="zh-CN" altLang="en-US" sz="2665" dirty="0">
                <a:solidFill>
                  <a:srgbClr val="FFFFFF"/>
                </a:solidFill>
                <a:cs typeface="+mn-ea"/>
                <a:sym typeface="+mn-lt"/>
              </a:endParaRPr>
            </a:p>
          </p:txBody>
        </p:sp>
        <p:sp>
          <p:nvSpPr>
            <p:cNvPr id="156" name="菱形 155"/>
            <p:cNvSpPr/>
            <p:nvPr/>
          </p:nvSpPr>
          <p:spPr>
            <a:xfrm>
              <a:off x="4056282" y="1203598"/>
              <a:ext cx="1328333" cy="1326722"/>
            </a:xfrm>
            <a:prstGeom prst="diamond">
              <a:avLst/>
            </a:prstGeom>
            <a:solidFill>
              <a:schemeClr val="accent2"/>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3438">
                <a:defRPr/>
              </a:pPr>
              <a:r>
                <a:rPr lang="en-US" altLang="zh-CN" sz="4265" dirty="0">
                  <a:solidFill>
                    <a:srgbClr val="FFFFFF"/>
                  </a:solidFill>
                  <a:cs typeface="+mn-ea"/>
                  <a:sym typeface="+mn-lt"/>
                </a:rPr>
                <a:t>B</a:t>
              </a:r>
              <a:endParaRPr lang="zh-CN" altLang="en-US" sz="4265" dirty="0">
                <a:solidFill>
                  <a:srgbClr val="FFFFFF"/>
                </a:solidFill>
                <a:cs typeface="+mn-ea"/>
                <a:sym typeface="+mn-lt"/>
              </a:endParaRPr>
            </a:p>
          </p:txBody>
        </p:sp>
      </p:grpSp>
      <p:sp>
        <p:nvSpPr>
          <p:cNvPr id="157" name="文本框 17"/>
          <p:cNvSpPr txBox="1"/>
          <p:nvPr/>
        </p:nvSpPr>
        <p:spPr>
          <a:xfrm>
            <a:off x="2937958" y="1670501"/>
            <a:ext cx="5938388" cy="656686"/>
          </a:xfrm>
          <a:prstGeom prst="rect">
            <a:avLst/>
          </a:prstGeom>
          <a:noFill/>
        </p:spPr>
        <p:txBody>
          <a:bodyPr wrap="square" lIns="134335" tIns="67167" rIns="134335" bIns="67167">
            <a:spAutoFit/>
          </a:bodyPr>
          <a:lstStyle/>
          <a:p>
            <a:pPr algn="just" defTabSz="913438">
              <a:lnSpc>
                <a:spcPct val="150000"/>
              </a:lnSpc>
              <a:defRPr/>
            </a:pPr>
            <a:r>
              <a:rPr lang="zh-CN" altLang="en-US" sz="1200" dirty="0">
                <a:solidFill>
                  <a:schemeClr val="tx1">
                    <a:lumMod val="50000"/>
                    <a:lumOff val="50000"/>
                  </a:schemeClr>
                </a:solidFill>
                <a:cs typeface="+mn-ea"/>
                <a:sym typeface="+mn-lt"/>
              </a:rPr>
              <a:t>添加适当的文字，一页的文字最好不要超过</a:t>
            </a:r>
            <a:r>
              <a:rPr lang="en-US" altLang="zh-CN" sz="1200" dirty="0">
                <a:solidFill>
                  <a:schemeClr val="tx1">
                    <a:lumMod val="50000"/>
                    <a:lumOff val="50000"/>
                  </a:schemeClr>
                </a:solidFill>
                <a:cs typeface="+mn-ea"/>
                <a:sym typeface="+mn-lt"/>
              </a:rPr>
              <a:t>200,</a:t>
            </a:r>
            <a:r>
              <a:rPr lang="zh-CN" altLang="en-US" sz="1200" dirty="0">
                <a:solidFill>
                  <a:schemeClr val="tx1">
                    <a:lumMod val="50000"/>
                    <a:lumOff val="50000"/>
                  </a:schemeClr>
                </a:solidFill>
                <a:cs typeface="+mn-ea"/>
                <a:sym typeface="+mn-lt"/>
              </a:rPr>
              <a:t>添加适当的文字，添加适当的文字添加适当的文字，一页的文字最好不要超过</a:t>
            </a:r>
            <a:r>
              <a:rPr lang="en-US" altLang="zh-CN" sz="1200" dirty="0">
                <a:solidFill>
                  <a:schemeClr val="tx1">
                    <a:lumMod val="50000"/>
                    <a:lumOff val="50000"/>
                  </a:schemeClr>
                </a:solidFill>
                <a:cs typeface="+mn-ea"/>
                <a:sym typeface="+mn-lt"/>
              </a:rPr>
              <a:t>200,</a:t>
            </a:r>
            <a:r>
              <a:rPr lang="zh-CN" altLang="en-US" sz="1200" dirty="0">
                <a:solidFill>
                  <a:schemeClr val="tx1">
                    <a:lumMod val="50000"/>
                    <a:lumOff val="50000"/>
                  </a:schemeClr>
                </a:solidFill>
                <a:cs typeface="+mn-ea"/>
                <a:sym typeface="+mn-lt"/>
              </a:rPr>
              <a:t>添加适当的文字</a:t>
            </a:r>
            <a:endParaRPr lang="en-US" altLang="zh-CN" sz="400" kern="0" dirty="0">
              <a:solidFill>
                <a:schemeClr val="tx1">
                  <a:lumMod val="50000"/>
                  <a:lumOff val="50000"/>
                </a:schemeClr>
              </a:solidFill>
              <a:cs typeface="+mn-ea"/>
              <a:sym typeface="+mn-lt"/>
            </a:endParaRPr>
          </a:p>
        </p:txBody>
      </p:sp>
      <p:sp>
        <p:nvSpPr>
          <p:cNvPr id="158" name="文本框 22"/>
          <p:cNvSpPr txBox="1"/>
          <p:nvPr/>
        </p:nvSpPr>
        <p:spPr>
          <a:xfrm>
            <a:off x="3078554" y="4967378"/>
            <a:ext cx="5657204" cy="656686"/>
          </a:xfrm>
          <a:prstGeom prst="rect">
            <a:avLst/>
          </a:prstGeom>
          <a:noFill/>
        </p:spPr>
        <p:txBody>
          <a:bodyPr wrap="square" lIns="134335" tIns="67167" rIns="134335" bIns="67167">
            <a:spAutoFit/>
          </a:bodyPr>
          <a:lstStyle/>
          <a:p>
            <a:pPr algn="just" defTabSz="913438">
              <a:lnSpc>
                <a:spcPct val="150000"/>
              </a:lnSpc>
              <a:defRPr/>
            </a:pPr>
            <a:r>
              <a:rPr lang="zh-CN" altLang="en-US" sz="1200" dirty="0">
                <a:solidFill>
                  <a:schemeClr val="tx1">
                    <a:lumMod val="50000"/>
                    <a:lumOff val="50000"/>
                  </a:schemeClr>
                </a:solidFill>
                <a:cs typeface="+mn-ea"/>
                <a:sym typeface="+mn-lt"/>
              </a:rPr>
              <a:t>添加适当的文字，一页的文字最好不要超过</a:t>
            </a:r>
            <a:r>
              <a:rPr lang="en-US" altLang="zh-CN" sz="1200" dirty="0">
                <a:solidFill>
                  <a:schemeClr val="tx1">
                    <a:lumMod val="50000"/>
                    <a:lumOff val="50000"/>
                  </a:schemeClr>
                </a:solidFill>
                <a:cs typeface="+mn-ea"/>
                <a:sym typeface="+mn-lt"/>
              </a:rPr>
              <a:t>200,</a:t>
            </a:r>
            <a:r>
              <a:rPr lang="zh-CN" altLang="en-US" sz="1200" dirty="0">
                <a:solidFill>
                  <a:schemeClr val="tx1">
                    <a:lumMod val="50000"/>
                    <a:lumOff val="50000"/>
                  </a:schemeClr>
                </a:solidFill>
                <a:cs typeface="+mn-ea"/>
                <a:sym typeface="+mn-lt"/>
              </a:rPr>
              <a:t>添加适当的文字，添加适当的文字添加适当的文字，一页的文字最好不要超过</a:t>
            </a:r>
            <a:r>
              <a:rPr lang="en-US" altLang="zh-CN" sz="1200" dirty="0">
                <a:solidFill>
                  <a:schemeClr val="tx1">
                    <a:lumMod val="50000"/>
                    <a:lumOff val="50000"/>
                  </a:schemeClr>
                </a:solidFill>
                <a:cs typeface="+mn-ea"/>
                <a:sym typeface="+mn-lt"/>
              </a:rPr>
              <a:t>200,</a:t>
            </a:r>
            <a:r>
              <a:rPr lang="zh-CN" altLang="en-US" sz="1200" dirty="0">
                <a:solidFill>
                  <a:schemeClr val="tx1">
                    <a:lumMod val="50000"/>
                    <a:lumOff val="50000"/>
                  </a:schemeClr>
                </a:solidFill>
                <a:cs typeface="+mn-ea"/>
                <a:sym typeface="+mn-lt"/>
              </a:rPr>
              <a:t>添加适当的文字</a:t>
            </a:r>
            <a:endParaRPr lang="en-US" altLang="zh-CN" sz="400" kern="0" dirty="0">
              <a:solidFill>
                <a:schemeClr val="tx1">
                  <a:lumMod val="50000"/>
                  <a:lumOff val="50000"/>
                </a:schemeClr>
              </a:solidFill>
              <a:cs typeface="+mn-ea"/>
              <a:sym typeface="+mn-lt"/>
            </a:endParaRPr>
          </a:p>
        </p:txBody>
      </p:sp>
      <p:sp>
        <p:nvSpPr>
          <p:cNvPr id="159" name="文本框 23"/>
          <p:cNvSpPr txBox="1"/>
          <p:nvPr/>
        </p:nvSpPr>
        <p:spPr>
          <a:xfrm>
            <a:off x="2946587" y="3318940"/>
            <a:ext cx="5921128" cy="656686"/>
          </a:xfrm>
          <a:prstGeom prst="rect">
            <a:avLst/>
          </a:prstGeom>
          <a:noFill/>
        </p:spPr>
        <p:txBody>
          <a:bodyPr wrap="square" lIns="134335" tIns="67167" rIns="134335" bIns="67167">
            <a:spAutoFit/>
          </a:bodyPr>
          <a:lstStyle/>
          <a:p>
            <a:pPr algn="just" defTabSz="913438">
              <a:lnSpc>
                <a:spcPct val="150000"/>
              </a:lnSpc>
              <a:defRPr/>
            </a:pPr>
            <a:r>
              <a:rPr lang="zh-CN" altLang="en-US" sz="1200" dirty="0">
                <a:solidFill>
                  <a:schemeClr val="tx1">
                    <a:lumMod val="50000"/>
                    <a:lumOff val="50000"/>
                  </a:schemeClr>
                </a:solidFill>
                <a:cs typeface="+mn-ea"/>
                <a:sym typeface="+mn-lt"/>
              </a:rPr>
              <a:t>添加适当的文字，一页的文字最好不要超过</a:t>
            </a:r>
            <a:r>
              <a:rPr lang="en-US" altLang="zh-CN" sz="1200" dirty="0">
                <a:solidFill>
                  <a:schemeClr val="tx1">
                    <a:lumMod val="50000"/>
                    <a:lumOff val="50000"/>
                  </a:schemeClr>
                </a:solidFill>
                <a:cs typeface="+mn-ea"/>
                <a:sym typeface="+mn-lt"/>
              </a:rPr>
              <a:t>200,</a:t>
            </a:r>
            <a:r>
              <a:rPr lang="zh-CN" altLang="en-US" sz="1200" dirty="0">
                <a:solidFill>
                  <a:schemeClr val="tx1">
                    <a:lumMod val="50000"/>
                    <a:lumOff val="50000"/>
                  </a:schemeClr>
                </a:solidFill>
                <a:cs typeface="+mn-ea"/>
                <a:sym typeface="+mn-lt"/>
              </a:rPr>
              <a:t>添加适当的文字，添加适当的文字添加适当的文字，一页的文字最好不要超过</a:t>
            </a:r>
            <a:r>
              <a:rPr lang="en-US" altLang="zh-CN" sz="1200" dirty="0">
                <a:solidFill>
                  <a:schemeClr val="tx1">
                    <a:lumMod val="50000"/>
                    <a:lumOff val="50000"/>
                  </a:schemeClr>
                </a:solidFill>
                <a:cs typeface="+mn-ea"/>
                <a:sym typeface="+mn-lt"/>
              </a:rPr>
              <a:t>200,</a:t>
            </a:r>
            <a:r>
              <a:rPr lang="zh-CN" altLang="en-US" sz="1200" dirty="0">
                <a:solidFill>
                  <a:schemeClr val="tx1">
                    <a:lumMod val="50000"/>
                    <a:lumOff val="50000"/>
                  </a:schemeClr>
                </a:solidFill>
                <a:cs typeface="+mn-ea"/>
                <a:sym typeface="+mn-lt"/>
              </a:rPr>
              <a:t>添加适当的文字</a:t>
            </a:r>
            <a:endParaRPr lang="en-US" altLang="zh-CN" sz="400" kern="0" dirty="0">
              <a:solidFill>
                <a:schemeClr val="tx1">
                  <a:lumMod val="50000"/>
                  <a:lumOff val="50000"/>
                </a:schemeClr>
              </a:solidFill>
              <a:cs typeface="+mn-ea"/>
              <a:sym typeface="+mn-lt"/>
            </a:endParaRPr>
          </a:p>
        </p:txBody>
      </p:sp>
    </p:spTree>
    <p:custDataLst>
      <p:tags r:id="rId2"/>
    </p:custDataLst>
    <p:extLst>
      <p:ext uri="{BB962C8B-B14F-4D97-AF65-F5344CB8AC3E}">
        <p14:creationId xmlns:p14="http://schemas.microsoft.com/office/powerpoint/2010/main" val="1275586952"/>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5"/>
                                        </p:tgtEl>
                                        <p:attrNameLst>
                                          <p:attrName>style.visibility</p:attrName>
                                        </p:attrNameLst>
                                      </p:cBhvr>
                                      <p:to>
                                        <p:strVal val="visible"/>
                                      </p:to>
                                    </p:set>
                                    <p:anim calcmode="lin" valueType="num">
                                      <p:cBhvr>
                                        <p:cTn id="7" dur="500" fill="hold"/>
                                        <p:tgtEl>
                                          <p:spTgt spid="145"/>
                                        </p:tgtEl>
                                        <p:attrNameLst>
                                          <p:attrName>ppt_w</p:attrName>
                                        </p:attrNameLst>
                                      </p:cBhvr>
                                      <p:tavLst>
                                        <p:tav tm="0">
                                          <p:val>
                                            <p:fltVal val="0"/>
                                          </p:val>
                                        </p:tav>
                                        <p:tav tm="100000">
                                          <p:val>
                                            <p:strVal val="#ppt_w"/>
                                          </p:val>
                                        </p:tav>
                                      </p:tavLst>
                                    </p:anim>
                                    <p:anim calcmode="lin" valueType="num">
                                      <p:cBhvr>
                                        <p:cTn id="8" dur="500" fill="hold"/>
                                        <p:tgtEl>
                                          <p:spTgt spid="145"/>
                                        </p:tgtEl>
                                        <p:attrNameLst>
                                          <p:attrName>ppt_h</p:attrName>
                                        </p:attrNameLst>
                                      </p:cBhvr>
                                      <p:tavLst>
                                        <p:tav tm="0">
                                          <p:val>
                                            <p:fltVal val="0"/>
                                          </p:val>
                                        </p:tav>
                                        <p:tav tm="100000">
                                          <p:val>
                                            <p:strVal val="#ppt_h"/>
                                          </p:val>
                                        </p:tav>
                                      </p:tavLst>
                                    </p:anim>
                                    <p:animEffect transition="in" filter="fade">
                                      <p:cBhvr>
                                        <p:cTn id="9" dur="500"/>
                                        <p:tgtEl>
                                          <p:spTgt spid="145"/>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7"/>
                                        </p:tgtEl>
                                        <p:attrNameLst>
                                          <p:attrName>style.visibility</p:attrName>
                                        </p:attrNameLst>
                                      </p:cBhvr>
                                      <p:to>
                                        <p:strVal val="visible"/>
                                      </p:to>
                                    </p:set>
                                    <p:animEffect transition="in" filter="wipe(left)">
                                      <p:cBhvr>
                                        <p:cTn id="19" dur="500"/>
                                        <p:tgtEl>
                                          <p:spTgt spid="157"/>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47"/>
                                        </p:tgtEl>
                                        <p:attrNameLst>
                                          <p:attrName>style.visibility</p:attrName>
                                        </p:attrNameLst>
                                      </p:cBhvr>
                                      <p:to>
                                        <p:strVal val="visible"/>
                                      </p:to>
                                    </p:set>
                                    <p:anim calcmode="lin" valueType="num">
                                      <p:cBhvr>
                                        <p:cTn id="23" dur="500" fill="hold"/>
                                        <p:tgtEl>
                                          <p:spTgt spid="147"/>
                                        </p:tgtEl>
                                        <p:attrNameLst>
                                          <p:attrName>ppt_w</p:attrName>
                                        </p:attrNameLst>
                                      </p:cBhvr>
                                      <p:tavLst>
                                        <p:tav tm="0">
                                          <p:val>
                                            <p:fltVal val="0"/>
                                          </p:val>
                                        </p:tav>
                                        <p:tav tm="100000">
                                          <p:val>
                                            <p:strVal val="#ppt_w"/>
                                          </p:val>
                                        </p:tav>
                                      </p:tavLst>
                                    </p:anim>
                                    <p:anim calcmode="lin" valueType="num">
                                      <p:cBhvr>
                                        <p:cTn id="24" dur="500" fill="hold"/>
                                        <p:tgtEl>
                                          <p:spTgt spid="147"/>
                                        </p:tgtEl>
                                        <p:attrNameLst>
                                          <p:attrName>ppt_h</p:attrName>
                                        </p:attrNameLst>
                                      </p:cBhvr>
                                      <p:tavLst>
                                        <p:tav tm="0">
                                          <p:val>
                                            <p:fltVal val="0"/>
                                          </p:val>
                                        </p:tav>
                                        <p:tav tm="100000">
                                          <p:val>
                                            <p:strVal val="#ppt_h"/>
                                          </p:val>
                                        </p:tav>
                                      </p:tavLst>
                                    </p:anim>
                                    <p:animEffect transition="in" filter="fade">
                                      <p:cBhvr>
                                        <p:cTn id="25" dur="500"/>
                                        <p:tgtEl>
                                          <p:spTgt spid="147"/>
                                        </p:tgtEl>
                                      </p:cBhvr>
                                    </p:animEffect>
                                  </p:childTnLst>
                                </p:cTn>
                              </p:par>
                            </p:childTnLst>
                          </p:cTn>
                        </p:par>
                        <p:par>
                          <p:cTn id="26" fill="hold">
                            <p:stCondLst>
                              <p:cond delay="2500"/>
                            </p:stCondLst>
                            <p:childTnLst>
                              <p:par>
                                <p:cTn id="27" presetID="47"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59"/>
                                        </p:tgtEl>
                                        <p:attrNameLst>
                                          <p:attrName>style.visibility</p:attrName>
                                        </p:attrNameLst>
                                      </p:cBhvr>
                                      <p:to>
                                        <p:strVal val="visible"/>
                                      </p:to>
                                    </p:set>
                                    <p:animEffect transition="in" filter="wipe(left)">
                                      <p:cBhvr>
                                        <p:cTn id="35" dur="500"/>
                                        <p:tgtEl>
                                          <p:spTgt spid="159"/>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146"/>
                                        </p:tgtEl>
                                        <p:attrNameLst>
                                          <p:attrName>style.visibility</p:attrName>
                                        </p:attrNameLst>
                                      </p:cBhvr>
                                      <p:to>
                                        <p:strVal val="visible"/>
                                      </p:to>
                                    </p:set>
                                    <p:anim calcmode="lin" valueType="num">
                                      <p:cBhvr>
                                        <p:cTn id="39" dur="500" fill="hold"/>
                                        <p:tgtEl>
                                          <p:spTgt spid="146"/>
                                        </p:tgtEl>
                                        <p:attrNameLst>
                                          <p:attrName>ppt_w</p:attrName>
                                        </p:attrNameLst>
                                      </p:cBhvr>
                                      <p:tavLst>
                                        <p:tav tm="0">
                                          <p:val>
                                            <p:fltVal val="0"/>
                                          </p:val>
                                        </p:tav>
                                        <p:tav tm="100000">
                                          <p:val>
                                            <p:strVal val="#ppt_w"/>
                                          </p:val>
                                        </p:tav>
                                      </p:tavLst>
                                    </p:anim>
                                    <p:anim calcmode="lin" valueType="num">
                                      <p:cBhvr>
                                        <p:cTn id="40" dur="500" fill="hold"/>
                                        <p:tgtEl>
                                          <p:spTgt spid="146"/>
                                        </p:tgtEl>
                                        <p:attrNameLst>
                                          <p:attrName>ppt_h</p:attrName>
                                        </p:attrNameLst>
                                      </p:cBhvr>
                                      <p:tavLst>
                                        <p:tav tm="0">
                                          <p:val>
                                            <p:fltVal val="0"/>
                                          </p:val>
                                        </p:tav>
                                        <p:tav tm="100000">
                                          <p:val>
                                            <p:strVal val="#ppt_h"/>
                                          </p:val>
                                        </p:tav>
                                      </p:tavLst>
                                    </p:anim>
                                    <p:animEffect transition="in" filter="fade">
                                      <p:cBhvr>
                                        <p:cTn id="41" dur="500"/>
                                        <p:tgtEl>
                                          <p:spTgt spid="146"/>
                                        </p:tgtEl>
                                      </p:cBhvr>
                                    </p:animEffect>
                                  </p:childTnLst>
                                </p:cTn>
                              </p:par>
                            </p:childTnLst>
                          </p:cTn>
                        </p:par>
                        <p:par>
                          <p:cTn id="42" fill="hold">
                            <p:stCondLst>
                              <p:cond delay="4500"/>
                            </p:stCondLst>
                            <p:childTnLst>
                              <p:par>
                                <p:cTn id="43" presetID="47" presetClass="entr" presetSubtype="0"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1000"/>
                                        <p:tgtEl>
                                          <p:spTgt spid="3"/>
                                        </p:tgtEl>
                                      </p:cBhvr>
                                    </p:animEffect>
                                    <p:anim calcmode="lin" valueType="num">
                                      <p:cBhvr>
                                        <p:cTn id="46" dur="1000" fill="hold"/>
                                        <p:tgtEl>
                                          <p:spTgt spid="3"/>
                                        </p:tgtEl>
                                        <p:attrNameLst>
                                          <p:attrName>ppt_x</p:attrName>
                                        </p:attrNameLst>
                                      </p:cBhvr>
                                      <p:tavLst>
                                        <p:tav tm="0">
                                          <p:val>
                                            <p:strVal val="#ppt_x"/>
                                          </p:val>
                                        </p:tav>
                                        <p:tav tm="100000">
                                          <p:val>
                                            <p:strVal val="#ppt_x"/>
                                          </p:val>
                                        </p:tav>
                                      </p:tavLst>
                                    </p:anim>
                                    <p:anim calcmode="lin" valueType="num">
                                      <p:cBhvr>
                                        <p:cTn id="47" dur="1000" fill="hold"/>
                                        <p:tgtEl>
                                          <p:spTgt spid="3"/>
                                        </p:tgtEl>
                                        <p:attrNameLst>
                                          <p:attrName>ppt_y</p:attrName>
                                        </p:attrNameLst>
                                      </p:cBhvr>
                                      <p:tavLst>
                                        <p:tav tm="0">
                                          <p:val>
                                            <p:strVal val="#ppt_y-.1"/>
                                          </p:val>
                                        </p:tav>
                                        <p:tav tm="100000">
                                          <p:val>
                                            <p:strVal val="#ppt_y"/>
                                          </p:val>
                                        </p:tav>
                                      </p:tavLst>
                                    </p:anim>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58"/>
                                        </p:tgtEl>
                                        <p:attrNameLst>
                                          <p:attrName>style.visibility</p:attrName>
                                        </p:attrNameLst>
                                      </p:cBhvr>
                                      <p:to>
                                        <p:strVal val="visible"/>
                                      </p:to>
                                    </p:set>
                                    <p:animEffect transition="in" filter="wipe(left)">
                                      <p:cBhvr>
                                        <p:cTn id="51"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P spid="146" grpId="0" animBg="1"/>
      <p:bldP spid="147" grpId="0" animBg="1"/>
      <p:bldP spid="157" grpId="0"/>
      <p:bldP spid="158" grpId="0"/>
      <p:bldP spid="15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资源 911"/>
          <p:cNvPicPr>
            <a:picLocks noChangeAspect="1"/>
          </p:cNvPicPr>
          <p:nvPr/>
        </p:nvPicPr>
        <p:blipFill>
          <a:blip r:embed="rId3"/>
          <a:stretch>
            <a:fillRect/>
          </a:stretch>
        </p:blipFill>
        <p:spPr>
          <a:xfrm>
            <a:off x="-38735" y="-21590"/>
            <a:ext cx="12284075" cy="6871970"/>
          </a:xfrm>
          <a:prstGeom prst="rect">
            <a:avLst/>
          </a:prstGeom>
        </p:spPr>
      </p:pic>
      <p:pic>
        <p:nvPicPr>
          <p:cNvPr id="2" name="图片 1" descr="资源 411"/>
          <p:cNvPicPr>
            <a:picLocks noChangeAspect="1"/>
          </p:cNvPicPr>
          <p:nvPr/>
        </p:nvPicPr>
        <p:blipFill>
          <a:blip r:embed="rId4"/>
          <a:srcRect l="5772" r="14737"/>
          <a:stretch>
            <a:fillRect/>
          </a:stretch>
        </p:blipFill>
        <p:spPr>
          <a:xfrm>
            <a:off x="-81915" y="-21590"/>
            <a:ext cx="12330430" cy="3060065"/>
          </a:xfrm>
          <a:prstGeom prst="rect">
            <a:avLst/>
          </a:prstGeom>
        </p:spPr>
      </p:pic>
      <p:sp>
        <p:nvSpPr>
          <p:cNvPr id="31" name="TextBox 48"/>
          <p:cNvSpPr txBox="1"/>
          <p:nvPr/>
        </p:nvSpPr>
        <p:spPr>
          <a:xfrm>
            <a:off x="5495231" y="4030368"/>
            <a:ext cx="3960221" cy="692497"/>
          </a:xfrm>
          <a:prstGeom prst="rect">
            <a:avLst/>
          </a:prstGeom>
          <a:noFill/>
        </p:spPr>
        <p:txBody>
          <a:bodyPr wrap="square" lIns="0" tIns="0" rIns="0" bIns="0" rtlCol="0">
            <a:spAutoFit/>
          </a:bodyPr>
          <a:lstStyle/>
          <a:p>
            <a:r>
              <a:rPr lang="zh-CN" altLang="en-US" sz="4500" dirty="0">
                <a:solidFill>
                  <a:schemeClr val="tx1">
                    <a:lumMod val="75000"/>
                    <a:lumOff val="25000"/>
                  </a:schemeClr>
                </a:solidFill>
                <a:cs typeface="+mn-ea"/>
                <a:sym typeface="+mn-lt"/>
              </a:rPr>
              <a:t>添加标题文字</a:t>
            </a:r>
            <a:endParaRPr lang="en-GB" altLang="zh-CN" sz="4360" dirty="0">
              <a:solidFill>
                <a:schemeClr val="tx1">
                  <a:lumMod val="75000"/>
                  <a:lumOff val="25000"/>
                </a:schemeClr>
              </a:solidFill>
              <a:cs typeface="+mn-ea"/>
              <a:sym typeface="+mn-lt"/>
            </a:endParaRPr>
          </a:p>
        </p:txBody>
      </p:sp>
      <p:sp>
        <p:nvSpPr>
          <p:cNvPr id="32" name="TextBox 49"/>
          <p:cNvSpPr txBox="1"/>
          <p:nvPr/>
        </p:nvSpPr>
        <p:spPr>
          <a:xfrm>
            <a:off x="5495231" y="4845386"/>
            <a:ext cx="2670900" cy="389594"/>
          </a:xfrm>
          <a:prstGeom prst="rect">
            <a:avLst/>
          </a:prstGeom>
          <a:noFill/>
        </p:spPr>
        <p:txBody>
          <a:bodyPr wrap="square" lIns="0" tIns="0" rIns="0" bIns="0" rtlCol="0">
            <a:spAutoFit/>
          </a:bodyPr>
          <a:lstStyle/>
          <a:p>
            <a:pPr eaLnBrk="0" hangingPunct="0"/>
            <a:r>
              <a:rPr lang="zh-CN" altLang="en-US" sz="1265" dirty="0">
                <a:solidFill>
                  <a:schemeClr val="tx1">
                    <a:lumMod val="75000"/>
                    <a:lumOff val="25000"/>
                  </a:schemeClr>
                </a:solidFill>
                <a:cs typeface="+mn-ea"/>
                <a:sym typeface="+mn-lt"/>
              </a:rPr>
              <a:t>请替换文字内容，点击添加相关标题文字，修改文字内容</a:t>
            </a:r>
          </a:p>
        </p:txBody>
      </p:sp>
      <p:sp>
        <p:nvSpPr>
          <p:cNvPr id="33" name="矩形 259"/>
          <p:cNvSpPr>
            <a:spLocks noChangeArrowheads="1"/>
          </p:cNvSpPr>
          <p:nvPr/>
        </p:nvSpPr>
        <p:spPr bwMode="auto">
          <a:xfrm>
            <a:off x="2970925" y="3414395"/>
            <a:ext cx="2502716" cy="2212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buNone/>
            </a:pPr>
            <a:r>
              <a:rPr lang="en-US" altLang="zh-CN" sz="13780" cap="all" spc="300" dirty="0">
                <a:solidFill>
                  <a:schemeClr val="accent3">
                    <a:lumMod val="90000"/>
                    <a:lumOff val="10000"/>
                  </a:schemeClr>
                </a:solidFill>
                <a:latin typeface="+mn-lt"/>
                <a:ea typeface="+mn-ea"/>
                <a:cs typeface="+mn-ea"/>
                <a:sym typeface="+mn-lt"/>
              </a:rPr>
              <a:t>04</a:t>
            </a:r>
            <a:endParaRPr lang="zh-CN" altLang="en-US" sz="13780" cap="all" spc="300" dirty="0">
              <a:solidFill>
                <a:schemeClr val="accent3">
                  <a:lumMod val="90000"/>
                  <a:lumOff val="10000"/>
                </a:schemeClr>
              </a:solidFill>
              <a:latin typeface="+mn-lt"/>
              <a:ea typeface="+mn-ea"/>
              <a:cs typeface="+mn-ea"/>
              <a:sym typeface="+mn-lt"/>
            </a:endParaRPr>
          </a:p>
        </p:txBody>
      </p:sp>
    </p:spTree>
    <p:extLst>
      <p:ext uri="{BB962C8B-B14F-4D97-AF65-F5344CB8AC3E}">
        <p14:creationId xmlns:p14="http://schemas.microsoft.com/office/powerpoint/2010/main" val="770657266"/>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31"/>
                                        </p:tgtEl>
                                        <p:attrNameLst>
                                          <p:attrName>style.visibility</p:attrName>
                                        </p:attrNameLst>
                                      </p:cBhvr>
                                      <p:to>
                                        <p:strVal val="visible"/>
                                      </p:to>
                                    </p:set>
                                    <p:animEffect transition="in" filter="wipe(left)">
                                      <p:cBhvr>
                                        <p:cTn id="7" dur="200"/>
                                        <p:tgtEl>
                                          <p:spTgt spid="31"/>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3"/>
                                        </p:tgtEl>
                                        <p:attrNameLst>
                                          <p:attrName>style.visibility</p:attrName>
                                        </p:attrNameLst>
                                      </p:cBhvr>
                                      <p:to>
                                        <p:strVal val="visible"/>
                                      </p:to>
                                    </p:set>
                                    <p:anim calcmode="lin" valueType="num">
                                      <p:cBhvr>
                                        <p:cTn id="11"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3"/>
                                        </p:tgtEl>
                                        <p:attrNameLst>
                                          <p:attrName>ppt_y</p:attrName>
                                        </p:attrNameLst>
                                      </p:cBhvr>
                                      <p:tavLst>
                                        <p:tav tm="0">
                                          <p:val>
                                            <p:strVal val="#ppt_y"/>
                                          </p:val>
                                        </p:tav>
                                        <p:tav tm="100000">
                                          <p:val>
                                            <p:strVal val="#ppt_y"/>
                                          </p:val>
                                        </p:tav>
                                      </p:tavLst>
                                    </p:anim>
                                    <p:anim calcmode="lin" valueType="num">
                                      <p:cBhvr>
                                        <p:cTn id="13"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3"/>
                                        </p:tgtEl>
                                      </p:cBhvr>
                                    </p:animEffect>
                                  </p:childTnLst>
                                </p:cTn>
                              </p:par>
                            </p:childTnLst>
                          </p:cTn>
                        </p:par>
                        <p:par>
                          <p:cTn id="16" fill="hold">
                            <p:stCondLst>
                              <p:cond delay="10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33"/>
                                        </p:tgtEl>
                                      </p:cBhvr>
                                    </p:animEffect>
                                    <p:animScale>
                                      <p:cBhvr>
                                        <p:cTn id="19" dur="250" autoRev="1" fill="hold"/>
                                        <p:tgtEl>
                                          <p:spTgt spid="33"/>
                                        </p:tgtEl>
                                      </p:cBhvr>
                                      <p:by x="105000" y="105000"/>
                                    </p:animScale>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31"/>
                                        </p:tgtEl>
                                      </p:cBhvr>
                                      <p:to x="80000" y="100000"/>
                                    </p:animScale>
                                    <p:anim by="(#ppt_w*0.10)" calcmode="lin" valueType="num">
                                      <p:cBhvr>
                                        <p:cTn id="22" dur="50" autoRev="1" fill="hold">
                                          <p:stCondLst>
                                            <p:cond delay="0"/>
                                          </p:stCondLst>
                                        </p:cTn>
                                        <p:tgtEl>
                                          <p:spTgt spid="31"/>
                                        </p:tgtEl>
                                        <p:attrNameLst>
                                          <p:attrName>ppt_x</p:attrName>
                                        </p:attrNameLst>
                                      </p:cBhvr>
                                    </p:anim>
                                    <p:anim by="(-#ppt_w*0.10)" calcmode="lin" valueType="num">
                                      <p:cBhvr>
                                        <p:cTn id="23" dur="50" autoRev="1" fill="hold">
                                          <p:stCondLst>
                                            <p:cond delay="0"/>
                                          </p:stCondLst>
                                        </p:cTn>
                                        <p:tgtEl>
                                          <p:spTgt spid="31"/>
                                        </p:tgtEl>
                                        <p:attrNameLst>
                                          <p:attrName>ppt_y</p:attrName>
                                        </p:attrNameLst>
                                      </p:cBhvr>
                                    </p:anim>
                                    <p:animRot by="-480000">
                                      <p:cBhvr>
                                        <p:cTn id="24" dur="50" autoRev="1" fill="hold">
                                          <p:stCondLst>
                                            <p:cond delay="0"/>
                                          </p:stCondLst>
                                        </p:cTn>
                                        <p:tgtEl>
                                          <p:spTgt spid="31"/>
                                        </p:tgtEl>
                                        <p:attrNameLst>
                                          <p:attrName>r</p:attrName>
                                        </p:attrNameLst>
                                      </p:cBhvr>
                                    </p:animRot>
                                  </p:childTnLst>
                                </p:cTn>
                              </p:par>
                            </p:childTnLst>
                          </p:cTn>
                        </p:par>
                        <p:par>
                          <p:cTn id="25" fill="hold">
                            <p:stCondLst>
                              <p:cond delay="155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32"/>
                                        </p:tgtEl>
                                        <p:attrNameLst>
                                          <p:attrName>style.visibility</p:attrName>
                                        </p:attrNameLst>
                                      </p:cBhvr>
                                      <p:to>
                                        <p:strVal val="visible"/>
                                      </p:to>
                                    </p:set>
                                    <p:animEffect transition="in" filter="wipe(left)">
                                      <p:cBhvr>
                                        <p:cTn id="28" dur="200"/>
                                        <p:tgtEl>
                                          <p:spTgt spid="32"/>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32"/>
                                        </p:tgtEl>
                                      </p:cBhvr>
                                      <p:to x="80000" y="100000"/>
                                    </p:animScale>
                                    <p:anim by="(#ppt_w*0.10)" calcmode="lin" valueType="num">
                                      <p:cBhvr>
                                        <p:cTn id="31" dur="50" autoRev="1" fill="hold">
                                          <p:stCondLst>
                                            <p:cond delay="0"/>
                                          </p:stCondLst>
                                        </p:cTn>
                                        <p:tgtEl>
                                          <p:spTgt spid="32"/>
                                        </p:tgtEl>
                                        <p:attrNameLst>
                                          <p:attrName>ppt_x</p:attrName>
                                        </p:attrNameLst>
                                      </p:cBhvr>
                                    </p:anim>
                                    <p:anim by="(-#ppt_w*0.10)" calcmode="lin" valueType="num">
                                      <p:cBhvr>
                                        <p:cTn id="32" dur="50" autoRev="1" fill="hold">
                                          <p:stCondLst>
                                            <p:cond delay="0"/>
                                          </p:stCondLst>
                                        </p:cTn>
                                        <p:tgtEl>
                                          <p:spTgt spid="32"/>
                                        </p:tgtEl>
                                        <p:attrNameLst>
                                          <p:attrName>ppt_y</p:attrName>
                                        </p:attrNameLst>
                                      </p:cBhvr>
                                    </p:anim>
                                    <p:animRot by="-480000">
                                      <p:cBhvr>
                                        <p:cTn id="33" dur="50" autoRev="1" fill="hold">
                                          <p:stCondLst>
                                            <p:cond delay="0"/>
                                          </p:stCondLst>
                                        </p:cTn>
                                        <p:tgtEl>
                                          <p:spTgt spid="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2" grpId="0"/>
      <p:bldP spid="32" grpId="1"/>
      <p:bldP spid="33" grpId="0"/>
      <p:bldP spid="3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资源 911"/>
          <p:cNvPicPr>
            <a:picLocks noChangeAspect="1"/>
          </p:cNvPicPr>
          <p:nvPr/>
        </p:nvPicPr>
        <p:blipFill>
          <a:blip r:embed="rId12"/>
          <a:stretch>
            <a:fillRect/>
          </a:stretch>
        </p:blipFill>
        <p:spPr>
          <a:xfrm>
            <a:off x="-38735" y="-21590"/>
            <a:ext cx="12284075" cy="6871970"/>
          </a:xfrm>
          <a:prstGeom prst="rect">
            <a:avLst/>
          </a:prstGeom>
        </p:spPr>
      </p:pic>
      <p:pic>
        <p:nvPicPr>
          <p:cNvPr id="2" name="图片 1" descr="资源 411"/>
          <p:cNvPicPr>
            <a:picLocks noChangeAspect="1"/>
          </p:cNvPicPr>
          <p:nvPr/>
        </p:nvPicPr>
        <p:blipFill>
          <a:blip r:embed="rId13"/>
          <a:srcRect l="5772" r="14737"/>
          <a:stretch>
            <a:fillRect/>
          </a:stretch>
        </p:blipFill>
        <p:spPr>
          <a:xfrm>
            <a:off x="-81915" y="-21590"/>
            <a:ext cx="12330430" cy="3060065"/>
          </a:xfrm>
          <a:prstGeom prst="rect">
            <a:avLst/>
          </a:prstGeom>
        </p:spPr>
      </p:pic>
      <p:sp>
        <p:nvSpPr>
          <p:cNvPr id="19" name="MH_Number_1" descr="#wm#_48_07_*Z">
            <a:hlinkClick r:id="" action="ppaction://noaction"/>
          </p:cNvPr>
          <p:cNvSpPr>
            <a:spLocks noChangeArrowheads="1"/>
          </p:cNvSpPr>
          <p:nvPr>
            <p:custDataLst>
              <p:tags r:id="rId2"/>
            </p:custDataLst>
          </p:nvPr>
        </p:nvSpPr>
        <p:spPr bwMode="auto">
          <a:xfrm>
            <a:off x="1247102" y="4024381"/>
            <a:ext cx="556466" cy="557650"/>
          </a:xfrm>
          <a:prstGeom prst="ellipse">
            <a:avLst/>
          </a:prstGeom>
          <a:solidFill>
            <a:schemeClr val="tx1">
              <a:alpha val="80000"/>
            </a:schemeClr>
          </a:solidFill>
          <a:ln>
            <a:noFill/>
          </a:ln>
          <a:effectLst/>
        </p:spPr>
        <p:txBody>
          <a:bodyPr wrap="none" anchor="ctr">
            <a:noAutofit/>
          </a:bodyPr>
          <a:lstStyle>
            <a:lvl1pPr>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1pPr>
            <a:lvl2pPr marL="742950" indent="-28575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2pPr>
            <a:lvl3pPr marL="11430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3pPr>
            <a:lvl4pPr marL="16002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4pPr>
            <a:lvl5pPr marL="20574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9pPr>
          </a:lstStyle>
          <a:p>
            <a:pPr algn="ctr" fontAlgn="base">
              <a:spcBef>
                <a:spcPct val="0"/>
              </a:spcBef>
              <a:spcAft>
                <a:spcPct val="0"/>
              </a:spcAft>
              <a:buNone/>
              <a:defRPr/>
            </a:pPr>
            <a:r>
              <a:rPr lang="en-US" altLang="zh-CN" sz="2530" b="1" kern="0" dirty="0">
                <a:solidFill>
                  <a:srgbClr val="FFFFFF"/>
                </a:solidFill>
                <a:latin typeface="+mn-lt"/>
                <a:ea typeface="+mn-ea"/>
                <a:cs typeface="+mn-ea"/>
                <a:sym typeface="+mn-lt"/>
              </a:rPr>
              <a:t>1</a:t>
            </a:r>
            <a:endParaRPr lang="zh-CN" altLang="zh-CN" sz="2530" b="1" kern="0" dirty="0">
              <a:solidFill>
                <a:srgbClr val="FFFFFF"/>
              </a:solidFill>
              <a:latin typeface="+mn-lt"/>
              <a:ea typeface="+mn-ea"/>
              <a:cs typeface="+mn-ea"/>
              <a:sym typeface="+mn-lt"/>
            </a:endParaRPr>
          </a:p>
        </p:txBody>
      </p:sp>
      <p:sp>
        <p:nvSpPr>
          <p:cNvPr id="21" name="PA_MH_Entry_1">
            <a:hlinkClick r:id="" action="ppaction://noaction"/>
          </p:cNvPr>
          <p:cNvSpPr txBox="1"/>
          <p:nvPr>
            <p:custDataLst>
              <p:tags r:id="rId3"/>
            </p:custDataLst>
          </p:nvPr>
        </p:nvSpPr>
        <p:spPr>
          <a:xfrm>
            <a:off x="2099310" y="3968750"/>
            <a:ext cx="3953510" cy="650240"/>
          </a:xfrm>
          <a:prstGeom prst="rect">
            <a:avLst/>
          </a:prstGeom>
          <a:noFill/>
        </p:spPr>
        <p:txBody>
          <a:bodyPr wrap="square" lIns="0" tIns="0" rIns="0" bIns="0" rtlCol="0" anchor="ctr" anchorCtr="0">
            <a:normAutofit/>
          </a:bodyPr>
          <a:lstStyle/>
          <a:p>
            <a:r>
              <a:rPr lang="zh-CN" altLang="en-US" sz="3375" spc="633" dirty="0">
                <a:solidFill>
                  <a:schemeClr val="tx1">
                    <a:lumMod val="65000"/>
                    <a:lumOff val="35000"/>
                  </a:schemeClr>
                </a:solidFill>
                <a:cs typeface="+mn-ea"/>
                <a:sym typeface="+mn-lt"/>
              </a:rPr>
              <a:t>添加标题文字</a:t>
            </a:r>
          </a:p>
        </p:txBody>
      </p:sp>
      <p:sp>
        <p:nvSpPr>
          <p:cNvPr id="22" name="MH_Number_2" descr="#wm#_48_07_*Z">
            <a:hlinkClick r:id="rId14" action="ppaction://hlinksldjump"/>
          </p:cNvPr>
          <p:cNvSpPr>
            <a:spLocks noChangeArrowheads="1"/>
          </p:cNvSpPr>
          <p:nvPr>
            <p:custDataLst>
              <p:tags r:id="rId4"/>
            </p:custDataLst>
          </p:nvPr>
        </p:nvSpPr>
        <p:spPr bwMode="auto">
          <a:xfrm>
            <a:off x="1247102" y="5204703"/>
            <a:ext cx="556466" cy="557650"/>
          </a:xfrm>
          <a:prstGeom prst="ellipse">
            <a:avLst/>
          </a:prstGeom>
          <a:solidFill>
            <a:schemeClr val="tx1">
              <a:alpha val="80000"/>
            </a:schemeClr>
          </a:solidFill>
          <a:ln>
            <a:noFill/>
          </a:ln>
          <a:effectLst/>
        </p:spPr>
        <p:txBody>
          <a:bodyPr wrap="none" anchor="ctr">
            <a:noAutofit/>
          </a:bodyPr>
          <a:lstStyle>
            <a:lvl1pPr>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1pPr>
            <a:lvl2pPr marL="742950" indent="-28575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2pPr>
            <a:lvl3pPr marL="11430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3pPr>
            <a:lvl4pPr marL="16002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4pPr>
            <a:lvl5pPr marL="20574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9pPr>
          </a:lstStyle>
          <a:p>
            <a:pPr algn="ctr" fontAlgn="base">
              <a:spcBef>
                <a:spcPct val="0"/>
              </a:spcBef>
              <a:spcAft>
                <a:spcPct val="0"/>
              </a:spcAft>
              <a:buNone/>
              <a:defRPr/>
            </a:pPr>
            <a:r>
              <a:rPr lang="en-US" altLang="zh-CN" sz="2530" b="1" kern="0" dirty="0">
                <a:solidFill>
                  <a:srgbClr val="FFFFFF"/>
                </a:solidFill>
                <a:latin typeface="+mn-lt"/>
                <a:ea typeface="+mn-ea"/>
                <a:cs typeface="+mn-ea"/>
                <a:sym typeface="+mn-lt"/>
              </a:rPr>
              <a:t>2</a:t>
            </a:r>
            <a:endParaRPr lang="zh-CN" altLang="zh-CN" sz="2530" b="1" kern="0" dirty="0">
              <a:solidFill>
                <a:srgbClr val="FFFFFF"/>
              </a:solidFill>
              <a:latin typeface="+mn-lt"/>
              <a:ea typeface="+mn-ea"/>
              <a:cs typeface="+mn-ea"/>
              <a:sym typeface="+mn-lt"/>
            </a:endParaRPr>
          </a:p>
        </p:txBody>
      </p:sp>
      <p:sp>
        <p:nvSpPr>
          <p:cNvPr id="24" name="PA_MH_Entry_2">
            <a:hlinkClick r:id="rId14" action="ppaction://hlinksldjump"/>
          </p:cNvPr>
          <p:cNvSpPr txBox="1"/>
          <p:nvPr>
            <p:custDataLst>
              <p:tags r:id="rId5"/>
            </p:custDataLst>
          </p:nvPr>
        </p:nvSpPr>
        <p:spPr>
          <a:xfrm>
            <a:off x="2099310" y="5149215"/>
            <a:ext cx="3610610" cy="650240"/>
          </a:xfrm>
          <a:prstGeom prst="rect">
            <a:avLst/>
          </a:prstGeom>
          <a:noFill/>
        </p:spPr>
        <p:txBody>
          <a:bodyPr wrap="square" lIns="0" tIns="0" rIns="0" bIns="0" rtlCol="0" anchor="ctr" anchorCtr="0">
            <a:normAutofit/>
          </a:bodyPr>
          <a:lstStyle/>
          <a:p>
            <a:r>
              <a:rPr lang="zh-CN" altLang="en-US" sz="3375" spc="633" dirty="0">
                <a:solidFill>
                  <a:schemeClr val="tx1">
                    <a:lumMod val="65000"/>
                    <a:lumOff val="35000"/>
                  </a:schemeClr>
                </a:solidFill>
                <a:cs typeface="+mn-ea"/>
                <a:sym typeface="+mn-lt"/>
              </a:rPr>
              <a:t>添加标题文字</a:t>
            </a:r>
          </a:p>
        </p:txBody>
      </p:sp>
      <p:sp>
        <p:nvSpPr>
          <p:cNvPr id="25" name="MH_Number_3" descr="#wm#_48_07_*Z">
            <a:hlinkClick r:id="" action="ppaction://noaction"/>
          </p:cNvPr>
          <p:cNvSpPr>
            <a:spLocks noChangeArrowheads="1"/>
          </p:cNvSpPr>
          <p:nvPr>
            <p:custDataLst>
              <p:tags r:id="rId6"/>
            </p:custDataLst>
          </p:nvPr>
        </p:nvSpPr>
        <p:spPr bwMode="auto">
          <a:xfrm>
            <a:off x="6752552" y="4015205"/>
            <a:ext cx="556466" cy="557650"/>
          </a:xfrm>
          <a:prstGeom prst="ellipse">
            <a:avLst/>
          </a:prstGeom>
          <a:solidFill>
            <a:schemeClr val="tx1">
              <a:alpha val="80000"/>
            </a:schemeClr>
          </a:solidFill>
          <a:ln>
            <a:noFill/>
          </a:ln>
          <a:effectLst/>
        </p:spPr>
        <p:txBody>
          <a:bodyPr wrap="none" anchor="ctr">
            <a:noAutofit/>
          </a:bodyPr>
          <a:lstStyle>
            <a:lvl1pPr>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1pPr>
            <a:lvl2pPr marL="742950" indent="-28575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2pPr>
            <a:lvl3pPr marL="11430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3pPr>
            <a:lvl4pPr marL="16002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4pPr>
            <a:lvl5pPr marL="20574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9pPr>
          </a:lstStyle>
          <a:p>
            <a:pPr algn="ctr" fontAlgn="base">
              <a:spcBef>
                <a:spcPct val="0"/>
              </a:spcBef>
              <a:spcAft>
                <a:spcPct val="0"/>
              </a:spcAft>
              <a:buNone/>
              <a:defRPr/>
            </a:pPr>
            <a:r>
              <a:rPr lang="en-US" altLang="zh-CN" sz="2530" b="1" kern="0">
                <a:solidFill>
                  <a:srgbClr val="FFFFFF"/>
                </a:solidFill>
                <a:latin typeface="+mn-lt"/>
                <a:ea typeface="+mn-ea"/>
                <a:cs typeface="+mn-ea"/>
                <a:sym typeface="+mn-lt"/>
              </a:rPr>
              <a:t>3</a:t>
            </a:r>
            <a:endParaRPr lang="zh-CN" altLang="zh-CN" sz="2530" b="1" kern="0">
              <a:solidFill>
                <a:srgbClr val="FFFFFF"/>
              </a:solidFill>
              <a:latin typeface="+mn-lt"/>
              <a:ea typeface="+mn-ea"/>
              <a:cs typeface="+mn-ea"/>
              <a:sym typeface="+mn-lt"/>
            </a:endParaRPr>
          </a:p>
        </p:txBody>
      </p:sp>
      <p:sp>
        <p:nvSpPr>
          <p:cNvPr id="27" name="PA_MH_Entry_3">
            <a:hlinkClick r:id="" action="ppaction://noaction"/>
          </p:cNvPr>
          <p:cNvSpPr txBox="1"/>
          <p:nvPr>
            <p:custDataLst>
              <p:tags r:id="rId7"/>
            </p:custDataLst>
          </p:nvPr>
        </p:nvSpPr>
        <p:spPr>
          <a:xfrm>
            <a:off x="7604806" y="3959780"/>
            <a:ext cx="5915776" cy="650378"/>
          </a:xfrm>
          <a:prstGeom prst="rect">
            <a:avLst/>
          </a:prstGeom>
          <a:noFill/>
        </p:spPr>
        <p:txBody>
          <a:bodyPr wrap="square" lIns="0" tIns="0" rIns="0" bIns="0" rtlCol="0" anchor="ctr" anchorCtr="0">
            <a:normAutofit/>
          </a:bodyPr>
          <a:lstStyle/>
          <a:p>
            <a:r>
              <a:rPr lang="zh-CN" altLang="en-US" sz="3375" spc="633" dirty="0">
                <a:solidFill>
                  <a:schemeClr val="tx1">
                    <a:lumMod val="65000"/>
                    <a:lumOff val="35000"/>
                  </a:schemeClr>
                </a:solidFill>
                <a:cs typeface="+mn-ea"/>
                <a:sym typeface="+mn-lt"/>
              </a:rPr>
              <a:t>添加标题文字</a:t>
            </a:r>
          </a:p>
        </p:txBody>
      </p:sp>
      <p:sp>
        <p:nvSpPr>
          <p:cNvPr id="28" name="MH_Number_4" descr="#wm#_48_07_*Z">
            <a:hlinkClick r:id="" action="ppaction://noaction"/>
          </p:cNvPr>
          <p:cNvSpPr>
            <a:spLocks noChangeArrowheads="1"/>
          </p:cNvSpPr>
          <p:nvPr>
            <p:custDataLst>
              <p:tags r:id="rId8"/>
            </p:custDataLst>
          </p:nvPr>
        </p:nvSpPr>
        <p:spPr bwMode="auto">
          <a:xfrm>
            <a:off x="6752552" y="5195528"/>
            <a:ext cx="556466" cy="557650"/>
          </a:xfrm>
          <a:prstGeom prst="ellipse">
            <a:avLst/>
          </a:prstGeom>
          <a:solidFill>
            <a:schemeClr val="tx1">
              <a:alpha val="80000"/>
            </a:schemeClr>
          </a:solidFill>
          <a:ln>
            <a:noFill/>
          </a:ln>
          <a:effectLst/>
        </p:spPr>
        <p:txBody>
          <a:bodyPr wrap="none" anchor="ctr">
            <a:noAutofit/>
          </a:bodyPr>
          <a:lstStyle>
            <a:lvl1pPr>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1pPr>
            <a:lvl2pPr marL="742950" indent="-28575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2pPr>
            <a:lvl3pPr marL="11430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3pPr>
            <a:lvl4pPr marL="16002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4pPr>
            <a:lvl5pPr marL="20574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9pPr>
          </a:lstStyle>
          <a:p>
            <a:pPr algn="ctr" fontAlgn="base">
              <a:spcBef>
                <a:spcPct val="0"/>
              </a:spcBef>
              <a:spcAft>
                <a:spcPct val="0"/>
              </a:spcAft>
              <a:buNone/>
              <a:defRPr/>
            </a:pPr>
            <a:r>
              <a:rPr lang="en-US" altLang="zh-CN" sz="2530" b="1" kern="0" dirty="0">
                <a:solidFill>
                  <a:srgbClr val="FFFFFF"/>
                </a:solidFill>
                <a:latin typeface="+mn-lt"/>
                <a:ea typeface="+mn-ea"/>
                <a:cs typeface="+mn-ea"/>
                <a:sym typeface="+mn-lt"/>
              </a:rPr>
              <a:t>4</a:t>
            </a:r>
            <a:endParaRPr lang="zh-CN" altLang="zh-CN" sz="2530" b="1" kern="0" dirty="0">
              <a:solidFill>
                <a:srgbClr val="FFFFFF"/>
              </a:solidFill>
              <a:latin typeface="+mn-lt"/>
              <a:ea typeface="+mn-ea"/>
              <a:cs typeface="+mn-ea"/>
              <a:sym typeface="+mn-lt"/>
            </a:endParaRPr>
          </a:p>
        </p:txBody>
      </p:sp>
      <p:sp>
        <p:nvSpPr>
          <p:cNvPr id="30" name="PA_MH_Entry_4">
            <a:hlinkClick r:id="" action="ppaction://noaction"/>
          </p:cNvPr>
          <p:cNvSpPr txBox="1"/>
          <p:nvPr>
            <p:custDataLst>
              <p:tags r:id="rId9"/>
            </p:custDataLst>
          </p:nvPr>
        </p:nvSpPr>
        <p:spPr>
          <a:xfrm>
            <a:off x="7604806" y="5140104"/>
            <a:ext cx="5915776" cy="650378"/>
          </a:xfrm>
          <a:prstGeom prst="rect">
            <a:avLst/>
          </a:prstGeom>
          <a:noFill/>
        </p:spPr>
        <p:txBody>
          <a:bodyPr wrap="square" lIns="0" tIns="0" rIns="0" bIns="0" rtlCol="0" anchor="ctr" anchorCtr="0">
            <a:normAutofit/>
          </a:bodyPr>
          <a:lstStyle/>
          <a:p>
            <a:r>
              <a:rPr lang="zh-CN" altLang="en-US" sz="3375" spc="633" dirty="0">
                <a:solidFill>
                  <a:schemeClr val="tx1">
                    <a:lumMod val="65000"/>
                    <a:lumOff val="35000"/>
                  </a:schemeClr>
                </a:solidFill>
                <a:cs typeface="+mn-ea"/>
                <a:sym typeface="+mn-lt"/>
              </a:rPr>
              <a:t>添加标题文字</a:t>
            </a:r>
          </a:p>
        </p:txBody>
      </p:sp>
      <p:pic>
        <p:nvPicPr>
          <p:cNvPr id="14" name="图片 13" descr="资源 1011"/>
          <p:cNvPicPr>
            <a:picLocks noChangeAspect="1"/>
          </p:cNvPicPr>
          <p:nvPr/>
        </p:nvPicPr>
        <p:blipFill>
          <a:blip r:embed="rId15"/>
          <a:stretch>
            <a:fillRect/>
          </a:stretch>
        </p:blipFill>
        <p:spPr>
          <a:xfrm>
            <a:off x="6052820" y="3751580"/>
            <a:ext cx="497205" cy="858520"/>
          </a:xfrm>
          <a:prstGeom prst="rect">
            <a:avLst/>
          </a:prstGeom>
        </p:spPr>
      </p:pic>
      <p:pic>
        <p:nvPicPr>
          <p:cNvPr id="3" name="图片 2" descr="资源 1011"/>
          <p:cNvPicPr>
            <a:picLocks noChangeAspect="1"/>
          </p:cNvPicPr>
          <p:nvPr/>
        </p:nvPicPr>
        <p:blipFill>
          <a:blip r:embed="rId15"/>
          <a:stretch>
            <a:fillRect/>
          </a:stretch>
        </p:blipFill>
        <p:spPr>
          <a:xfrm>
            <a:off x="6052820" y="4982210"/>
            <a:ext cx="497205" cy="858520"/>
          </a:xfrm>
          <a:prstGeom prst="rect">
            <a:avLst/>
          </a:prstGeom>
        </p:spPr>
      </p:pic>
      <p:pic>
        <p:nvPicPr>
          <p:cNvPr id="6" name="图片 5" descr="资源 1011"/>
          <p:cNvPicPr>
            <a:picLocks noChangeAspect="1"/>
          </p:cNvPicPr>
          <p:nvPr/>
        </p:nvPicPr>
        <p:blipFill>
          <a:blip r:embed="rId15"/>
          <a:stretch>
            <a:fillRect/>
          </a:stretch>
        </p:blipFill>
        <p:spPr>
          <a:xfrm>
            <a:off x="541020" y="3751580"/>
            <a:ext cx="497205" cy="858520"/>
          </a:xfrm>
          <a:prstGeom prst="rect">
            <a:avLst/>
          </a:prstGeom>
        </p:spPr>
      </p:pic>
      <p:pic>
        <p:nvPicPr>
          <p:cNvPr id="7" name="图片 6" descr="资源 1011"/>
          <p:cNvPicPr>
            <a:picLocks noChangeAspect="1"/>
          </p:cNvPicPr>
          <p:nvPr/>
        </p:nvPicPr>
        <p:blipFill>
          <a:blip r:embed="rId15"/>
          <a:stretch>
            <a:fillRect/>
          </a:stretch>
        </p:blipFill>
        <p:spPr>
          <a:xfrm>
            <a:off x="541020" y="4991100"/>
            <a:ext cx="497205" cy="8585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1"/>
                                        </p:tgtEl>
                                        <p:attrNameLst>
                                          <p:attrName>ppt_y</p:attrName>
                                        </p:attrNameLst>
                                      </p:cBhvr>
                                      <p:tavLst>
                                        <p:tav tm="0">
                                          <p:val>
                                            <p:strVal val="#ppt_y"/>
                                          </p:val>
                                        </p:tav>
                                        <p:tav tm="100000">
                                          <p:val>
                                            <p:strVal val="#ppt_y"/>
                                          </p:val>
                                        </p:tav>
                                      </p:tavLst>
                                    </p:anim>
                                    <p:anim calcmode="lin" valueType="num">
                                      <p:cBhvr>
                                        <p:cTn id="14"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4"/>
                                        </p:tgtEl>
                                        <p:attrNameLst>
                                          <p:attrName>ppt_y</p:attrName>
                                        </p:attrNameLst>
                                      </p:cBhvr>
                                      <p:tavLst>
                                        <p:tav tm="0">
                                          <p:val>
                                            <p:strVal val="#ppt_y"/>
                                          </p:val>
                                        </p:tav>
                                        <p:tav tm="100000">
                                          <p:val>
                                            <p:strVal val="#ppt_y"/>
                                          </p:val>
                                        </p:tav>
                                      </p:tavLst>
                                    </p:anim>
                                    <p:anim calcmode="lin" valueType="num">
                                      <p:cBhvr>
                                        <p:cTn id="26"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childTnLst>
                    </p:cTn>
                  </p:par>
                  <p:par>
                    <p:cTn id="32" fill="hold">
                      <p:stCondLst>
                        <p:cond delay="indefinite"/>
                      </p:stCondLst>
                      <p:childTnLst>
                        <p:par>
                          <p:cTn id="33" fill="hold">
                            <p:stCondLst>
                              <p:cond delay="0"/>
                            </p:stCondLst>
                            <p:childTnLst>
                              <p:par>
                                <p:cTn id="34" presetID="41" presetClass="entr" presetSubtype="0" fill="hold" grpId="0" nodeType="clickEffect">
                                  <p:stCondLst>
                                    <p:cond delay="0"/>
                                  </p:stCondLst>
                                  <p:iterate type="lt">
                                    <p:tmPct val="10000"/>
                                  </p:iterate>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7"/>
                                        </p:tgtEl>
                                        <p:attrNameLst>
                                          <p:attrName>ppt_y</p:attrName>
                                        </p:attrNameLst>
                                      </p:cBhvr>
                                      <p:tavLst>
                                        <p:tav tm="0">
                                          <p:val>
                                            <p:strVal val="#ppt_y"/>
                                          </p:val>
                                        </p:tav>
                                        <p:tav tm="100000">
                                          <p:val>
                                            <p:strVal val="#ppt_y"/>
                                          </p:val>
                                        </p:tav>
                                      </p:tavLst>
                                    </p:anim>
                                    <p:anim calcmode="lin" valueType="num">
                                      <p:cBhvr>
                                        <p:cTn id="38"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childTnLst>
                          </p:cTn>
                        </p:par>
                      </p:childTnLst>
                    </p:cTn>
                  </p:par>
                  <p:par>
                    <p:cTn id="44" fill="hold">
                      <p:stCondLst>
                        <p:cond delay="indefinite"/>
                      </p:stCondLst>
                      <p:childTnLst>
                        <p:par>
                          <p:cTn id="45" fill="hold">
                            <p:stCondLst>
                              <p:cond delay="0"/>
                            </p:stCondLst>
                            <p:childTnLst>
                              <p:par>
                                <p:cTn id="46" presetID="41" presetClass="entr" presetSubtype="0" fill="hold" grpId="0" nodeType="clickEffect">
                                  <p:stCondLst>
                                    <p:cond delay="0"/>
                                  </p:stCondLst>
                                  <p:iterate type="lt">
                                    <p:tmPct val="10000"/>
                                  </p:iterate>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30"/>
                                        </p:tgtEl>
                                        <p:attrNameLst>
                                          <p:attrName>ppt_y</p:attrName>
                                        </p:attrNameLst>
                                      </p:cBhvr>
                                      <p:tavLst>
                                        <p:tav tm="0">
                                          <p:val>
                                            <p:strVal val="#ppt_y"/>
                                          </p:val>
                                        </p:tav>
                                        <p:tav tm="100000">
                                          <p:val>
                                            <p:strVal val="#ppt_y"/>
                                          </p:val>
                                        </p:tav>
                                      </p:tavLst>
                                    </p:anim>
                                    <p:anim calcmode="lin" valueType="num">
                                      <p:cBhvr>
                                        <p:cTn id="50"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1" grpId="0"/>
      <p:bldP spid="22" grpId="0" bldLvl="0" animBg="1"/>
      <p:bldP spid="24" grpId="0"/>
      <p:bldP spid="25" grpId="0" bldLvl="0" animBg="1"/>
      <p:bldP spid="27" grpId="0"/>
      <p:bldP spid="28" grpId="0" bldLvl="0" animBg="1"/>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p:nvPr/>
        </p:nvGrpSpPr>
        <p:grpSpPr bwMode="auto">
          <a:xfrm>
            <a:off x="3928538" y="2536551"/>
            <a:ext cx="4330700" cy="2803332"/>
            <a:chOff x="0" y="0"/>
            <a:chExt cx="2046" cy="1324"/>
          </a:xfrm>
        </p:grpSpPr>
        <p:sp>
          <p:nvSpPr>
            <p:cNvPr id="24598" name="Freeform 22"/>
            <p:cNvSpPr/>
            <p:nvPr/>
          </p:nvSpPr>
          <p:spPr bwMode="auto">
            <a:xfrm>
              <a:off x="1023" y="0"/>
              <a:ext cx="664" cy="1324"/>
            </a:xfrm>
            <a:custGeom>
              <a:avLst/>
              <a:gdLst>
                <a:gd name="T0" fmla="*/ 0 w 347"/>
                <a:gd name="T1" fmla="*/ 0 h 693"/>
                <a:gd name="T2" fmla="*/ 0 w 347"/>
                <a:gd name="T3" fmla="*/ 122 h 693"/>
                <a:gd name="T4" fmla="*/ 225 w 347"/>
                <a:gd name="T5" fmla="*/ 347 h 693"/>
                <a:gd name="T6" fmla="*/ 0 w 347"/>
                <a:gd name="T7" fmla="*/ 572 h 693"/>
                <a:gd name="T8" fmla="*/ 0 w 347"/>
                <a:gd name="T9" fmla="*/ 693 h 693"/>
                <a:gd name="T10" fmla="*/ 347 w 347"/>
                <a:gd name="T11" fmla="*/ 347 h 693"/>
                <a:gd name="T12" fmla="*/ 0 w 347"/>
                <a:gd name="T13" fmla="*/ 0 h 693"/>
              </a:gdLst>
              <a:ahLst/>
              <a:cxnLst>
                <a:cxn ang="0">
                  <a:pos x="T0" y="T1"/>
                </a:cxn>
                <a:cxn ang="0">
                  <a:pos x="T2" y="T3"/>
                </a:cxn>
                <a:cxn ang="0">
                  <a:pos x="T4" y="T5"/>
                </a:cxn>
                <a:cxn ang="0">
                  <a:pos x="T6" y="T7"/>
                </a:cxn>
                <a:cxn ang="0">
                  <a:pos x="T8" y="T9"/>
                </a:cxn>
                <a:cxn ang="0">
                  <a:pos x="T10" y="T11"/>
                </a:cxn>
                <a:cxn ang="0">
                  <a:pos x="T12" y="T13"/>
                </a:cxn>
              </a:cxnLst>
              <a:rect l="0" t="0" r="r" b="b"/>
              <a:pathLst>
                <a:path w="347" h="693">
                  <a:moveTo>
                    <a:pt x="0" y="0"/>
                  </a:moveTo>
                  <a:cubicBezTo>
                    <a:pt x="0" y="122"/>
                    <a:pt x="0" y="122"/>
                    <a:pt x="0" y="122"/>
                  </a:cubicBezTo>
                  <a:cubicBezTo>
                    <a:pt x="125" y="122"/>
                    <a:pt x="225" y="222"/>
                    <a:pt x="225" y="347"/>
                  </a:cubicBezTo>
                  <a:cubicBezTo>
                    <a:pt x="225" y="471"/>
                    <a:pt x="125" y="572"/>
                    <a:pt x="0" y="572"/>
                  </a:cubicBezTo>
                  <a:cubicBezTo>
                    <a:pt x="0" y="693"/>
                    <a:pt x="0" y="693"/>
                    <a:pt x="0" y="693"/>
                  </a:cubicBezTo>
                  <a:cubicBezTo>
                    <a:pt x="192" y="693"/>
                    <a:pt x="347" y="538"/>
                    <a:pt x="347" y="347"/>
                  </a:cubicBezTo>
                  <a:cubicBezTo>
                    <a:pt x="347" y="155"/>
                    <a:pt x="192" y="0"/>
                    <a:pt x="0"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cs typeface="+mn-ea"/>
                <a:sym typeface="+mn-lt"/>
              </a:endParaRPr>
            </a:p>
          </p:txBody>
        </p:sp>
        <p:sp>
          <p:nvSpPr>
            <p:cNvPr id="24599" name="Freeform 23"/>
            <p:cNvSpPr/>
            <p:nvPr/>
          </p:nvSpPr>
          <p:spPr bwMode="auto">
            <a:xfrm>
              <a:off x="361" y="0"/>
              <a:ext cx="662" cy="1324"/>
            </a:xfrm>
            <a:custGeom>
              <a:avLst/>
              <a:gdLst>
                <a:gd name="T0" fmla="*/ 121 w 346"/>
                <a:gd name="T1" fmla="*/ 347 h 693"/>
                <a:gd name="T2" fmla="*/ 346 w 346"/>
                <a:gd name="T3" fmla="*/ 122 h 693"/>
                <a:gd name="T4" fmla="*/ 346 w 346"/>
                <a:gd name="T5" fmla="*/ 0 h 693"/>
                <a:gd name="T6" fmla="*/ 0 w 346"/>
                <a:gd name="T7" fmla="*/ 347 h 693"/>
                <a:gd name="T8" fmla="*/ 346 w 346"/>
                <a:gd name="T9" fmla="*/ 693 h 693"/>
                <a:gd name="T10" fmla="*/ 346 w 346"/>
                <a:gd name="T11" fmla="*/ 572 h 693"/>
                <a:gd name="T12" fmla="*/ 121 w 346"/>
                <a:gd name="T13" fmla="*/ 347 h 693"/>
              </a:gdLst>
              <a:ahLst/>
              <a:cxnLst>
                <a:cxn ang="0">
                  <a:pos x="T0" y="T1"/>
                </a:cxn>
                <a:cxn ang="0">
                  <a:pos x="T2" y="T3"/>
                </a:cxn>
                <a:cxn ang="0">
                  <a:pos x="T4" y="T5"/>
                </a:cxn>
                <a:cxn ang="0">
                  <a:pos x="T6" y="T7"/>
                </a:cxn>
                <a:cxn ang="0">
                  <a:pos x="T8" y="T9"/>
                </a:cxn>
                <a:cxn ang="0">
                  <a:pos x="T10" y="T11"/>
                </a:cxn>
                <a:cxn ang="0">
                  <a:pos x="T12" y="T13"/>
                </a:cxn>
              </a:cxnLst>
              <a:rect l="0" t="0" r="r" b="b"/>
              <a:pathLst>
                <a:path w="346" h="693">
                  <a:moveTo>
                    <a:pt x="121" y="347"/>
                  </a:moveTo>
                  <a:cubicBezTo>
                    <a:pt x="121" y="222"/>
                    <a:pt x="222" y="122"/>
                    <a:pt x="346" y="122"/>
                  </a:cubicBezTo>
                  <a:cubicBezTo>
                    <a:pt x="346" y="0"/>
                    <a:pt x="346" y="0"/>
                    <a:pt x="346" y="0"/>
                  </a:cubicBezTo>
                  <a:cubicBezTo>
                    <a:pt x="155" y="0"/>
                    <a:pt x="0" y="155"/>
                    <a:pt x="0" y="347"/>
                  </a:cubicBezTo>
                  <a:cubicBezTo>
                    <a:pt x="0" y="538"/>
                    <a:pt x="155" y="693"/>
                    <a:pt x="346" y="693"/>
                  </a:cubicBezTo>
                  <a:cubicBezTo>
                    <a:pt x="346" y="572"/>
                    <a:pt x="346" y="572"/>
                    <a:pt x="346" y="572"/>
                  </a:cubicBezTo>
                  <a:cubicBezTo>
                    <a:pt x="222" y="572"/>
                    <a:pt x="121" y="471"/>
                    <a:pt x="121" y="347"/>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cs typeface="+mn-ea"/>
                <a:sym typeface="+mn-lt"/>
              </a:endParaRPr>
            </a:p>
          </p:txBody>
        </p:sp>
        <p:sp>
          <p:nvSpPr>
            <p:cNvPr id="24600" name="Freeform 24"/>
            <p:cNvSpPr/>
            <p:nvPr/>
          </p:nvSpPr>
          <p:spPr bwMode="auto">
            <a:xfrm>
              <a:off x="593" y="233"/>
              <a:ext cx="430" cy="860"/>
            </a:xfrm>
            <a:custGeom>
              <a:avLst/>
              <a:gdLst>
                <a:gd name="T0" fmla="*/ 0 w 225"/>
                <a:gd name="T1" fmla="*/ 225 h 450"/>
                <a:gd name="T2" fmla="*/ 225 w 225"/>
                <a:gd name="T3" fmla="*/ 450 h 450"/>
                <a:gd name="T4" fmla="*/ 225 w 225"/>
                <a:gd name="T5" fmla="*/ 0 h 450"/>
                <a:gd name="T6" fmla="*/ 0 w 225"/>
                <a:gd name="T7" fmla="*/ 225 h 450"/>
              </a:gdLst>
              <a:ahLst/>
              <a:cxnLst>
                <a:cxn ang="0">
                  <a:pos x="T0" y="T1"/>
                </a:cxn>
                <a:cxn ang="0">
                  <a:pos x="T2" y="T3"/>
                </a:cxn>
                <a:cxn ang="0">
                  <a:pos x="T4" y="T5"/>
                </a:cxn>
                <a:cxn ang="0">
                  <a:pos x="T6" y="T7"/>
                </a:cxn>
              </a:cxnLst>
              <a:rect l="0" t="0" r="r" b="b"/>
              <a:pathLst>
                <a:path w="225" h="450">
                  <a:moveTo>
                    <a:pt x="0" y="225"/>
                  </a:moveTo>
                  <a:cubicBezTo>
                    <a:pt x="0" y="349"/>
                    <a:pt x="101" y="450"/>
                    <a:pt x="225" y="450"/>
                  </a:cubicBezTo>
                  <a:cubicBezTo>
                    <a:pt x="225" y="0"/>
                    <a:pt x="225" y="0"/>
                    <a:pt x="225" y="0"/>
                  </a:cubicBezTo>
                  <a:cubicBezTo>
                    <a:pt x="101" y="0"/>
                    <a:pt x="0" y="100"/>
                    <a:pt x="0" y="225"/>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cs typeface="+mn-ea"/>
                <a:sym typeface="+mn-lt"/>
              </a:endParaRPr>
            </a:p>
          </p:txBody>
        </p:sp>
        <p:sp>
          <p:nvSpPr>
            <p:cNvPr id="24601" name="Freeform 25"/>
            <p:cNvSpPr/>
            <p:nvPr/>
          </p:nvSpPr>
          <p:spPr bwMode="auto">
            <a:xfrm>
              <a:off x="1023" y="233"/>
              <a:ext cx="430" cy="860"/>
            </a:xfrm>
            <a:custGeom>
              <a:avLst/>
              <a:gdLst>
                <a:gd name="T0" fmla="*/ 225 w 225"/>
                <a:gd name="T1" fmla="*/ 225 h 450"/>
                <a:gd name="T2" fmla="*/ 0 w 225"/>
                <a:gd name="T3" fmla="*/ 0 h 450"/>
                <a:gd name="T4" fmla="*/ 0 w 225"/>
                <a:gd name="T5" fmla="*/ 450 h 450"/>
                <a:gd name="T6" fmla="*/ 225 w 225"/>
                <a:gd name="T7" fmla="*/ 225 h 450"/>
              </a:gdLst>
              <a:ahLst/>
              <a:cxnLst>
                <a:cxn ang="0">
                  <a:pos x="T0" y="T1"/>
                </a:cxn>
                <a:cxn ang="0">
                  <a:pos x="T2" y="T3"/>
                </a:cxn>
                <a:cxn ang="0">
                  <a:pos x="T4" y="T5"/>
                </a:cxn>
                <a:cxn ang="0">
                  <a:pos x="T6" y="T7"/>
                </a:cxn>
              </a:cxnLst>
              <a:rect l="0" t="0" r="r" b="b"/>
              <a:pathLst>
                <a:path w="225" h="450">
                  <a:moveTo>
                    <a:pt x="225" y="225"/>
                  </a:moveTo>
                  <a:cubicBezTo>
                    <a:pt x="225" y="100"/>
                    <a:pt x="125" y="0"/>
                    <a:pt x="0" y="0"/>
                  </a:cubicBezTo>
                  <a:cubicBezTo>
                    <a:pt x="0" y="450"/>
                    <a:pt x="0" y="450"/>
                    <a:pt x="0" y="450"/>
                  </a:cubicBezTo>
                  <a:cubicBezTo>
                    <a:pt x="125" y="450"/>
                    <a:pt x="225" y="349"/>
                    <a:pt x="225" y="225"/>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cs typeface="+mn-ea"/>
                <a:sym typeface="+mn-lt"/>
              </a:endParaRPr>
            </a:p>
          </p:txBody>
        </p:sp>
        <p:sp>
          <p:nvSpPr>
            <p:cNvPr id="24602" name="Oval 26"/>
            <p:cNvSpPr>
              <a:spLocks noChangeArrowheads="1"/>
            </p:cNvSpPr>
            <p:nvPr/>
          </p:nvSpPr>
          <p:spPr bwMode="auto">
            <a:xfrm>
              <a:off x="824" y="464"/>
              <a:ext cx="398" cy="397"/>
            </a:xfrm>
            <a:prstGeom prst="ellipse">
              <a:avLst/>
            </a:pr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cs typeface="+mn-ea"/>
                <a:sym typeface="+mn-lt"/>
              </a:endParaRPr>
            </a:p>
          </p:txBody>
        </p:sp>
        <p:sp>
          <p:nvSpPr>
            <p:cNvPr id="24603" name="Freeform 27"/>
            <p:cNvSpPr>
              <a:spLocks noEditPoints="1"/>
            </p:cNvSpPr>
            <p:nvPr/>
          </p:nvSpPr>
          <p:spPr bwMode="auto">
            <a:xfrm>
              <a:off x="924" y="561"/>
              <a:ext cx="201" cy="201"/>
            </a:xfrm>
            <a:custGeom>
              <a:avLst/>
              <a:gdLst>
                <a:gd name="T0" fmla="*/ 87 w 105"/>
                <a:gd name="T1" fmla="*/ 1 h 105"/>
                <a:gd name="T2" fmla="*/ 91 w 105"/>
                <a:gd name="T3" fmla="*/ 2 h 105"/>
                <a:gd name="T4" fmla="*/ 91 w 105"/>
                <a:gd name="T5" fmla="*/ 2 h 105"/>
                <a:gd name="T6" fmla="*/ 103 w 105"/>
                <a:gd name="T7" fmla="*/ 14 h 105"/>
                <a:gd name="T8" fmla="*/ 103 w 105"/>
                <a:gd name="T9" fmla="*/ 14 h 105"/>
                <a:gd name="T10" fmla="*/ 104 w 105"/>
                <a:gd name="T11" fmla="*/ 18 h 105"/>
                <a:gd name="T12" fmla="*/ 88 w 105"/>
                <a:gd name="T13" fmla="*/ 32 h 105"/>
                <a:gd name="T14" fmla="*/ 77 w 105"/>
                <a:gd name="T15" fmla="*/ 34 h 105"/>
                <a:gd name="T16" fmla="*/ 74 w 105"/>
                <a:gd name="T17" fmla="*/ 76 h 105"/>
                <a:gd name="T18" fmla="*/ 51 w 105"/>
                <a:gd name="T19" fmla="*/ 85 h 105"/>
                <a:gd name="T20" fmla="*/ 19 w 105"/>
                <a:gd name="T21" fmla="*/ 53 h 105"/>
                <a:gd name="T22" fmla="*/ 51 w 105"/>
                <a:gd name="T23" fmla="*/ 21 h 105"/>
                <a:gd name="T24" fmla="*/ 75 w 105"/>
                <a:gd name="T25" fmla="*/ 24 h 105"/>
                <a:gd name="T26" fmla="*/ 73 w 105"/>
                <a:gd name="T27" fmla="*/ 14 h 105"/>
                <a:gd name="T28" fmla="*/ 93 w 105"/>
                <a:gd name="T29" fmla="*/ 41 h 105"/>
                <a:gd name="T30" fmla="*/ 101 w 105"/>
                <a:gd name="T31" fmla="*/ 38 h 105"/>
                <a:gd name="T32" fmla="*/ 103 w 105"/>
                <a:gd name="T33" fmla="*/ 53 h 105"/>
                <a:gd name="T34" fmla="*/ 51 w 105"/>
                <a:gd name="T35" fmla="*/ 105 h 105"/>
                <a:gd name="T36" fmla="*/ 0 w 105"/>
                <a:gd name="T37" fmla="*/ 53 h 105"/>
                <a:gd name="T38" fmla="*/ 51 w 105"/>
                <a:gd name="T39" fmla="*/ 2 h 105"/>
                <a:gd name="T40" fmla="*/ 66 w 105"/>
                <a:gd name="T41" fmla="*/ 4 h 105"/>
                <a:gd name="T42" fmla="*/ 64 w 105"/>
                <a:gd name="T43" fmla="*/ 12 h 105"/>
                <a:gd name="T44" fmla="*/ 51 w 105"/>
                <a:gd name="T45" fmla="*/ 10 h 105"/>
                <a:gd name="T46" fmla="*/ 8 w 105"/>
                <a:gd name="T47" fmla="*/ 53 h 105"/>
                <a:gd name="T48" fmla="*/ 51 w 105"/>
                <a:gd name="T49" fmla="*/ 97 h 105"/>
                <a:gd name="T50" fmla="*/ 95 w 105"/>
                <a:gd name="T51" fmla="*/ 53 h 105"/>
                <a:gd name="T52" fmla="*/ 93 w 105"/>
                <a:gd name="T53" fmla="*/ 41 h 105"/>
                <a:gd name="T54" fmla="*/ 51 w 105"/>
                <a:gd name="T55" fmla="*/ 39 h 105"/>
                <a:gd name="T56" fmla="*/ 67 w 105"/>
                <a:gd name="T57" fmla="*/ 32 h 105"/>
                <a:gd name="T58" fmla="*/ 32 w 105"/>
                <a:gd name="T59" fmla="*/ 34 h 105"/>
                <a:gd name="T60" fmla="*/ 32 w 105"/>
                <a:gd name="T61" fmla="*/ 34 h 105"/>
                <a:gd name="T62" fmla="*/ 32 w 105"/>
                <a:gd name="T63" fmla="*/ 73 h 105"/>
                <a:gd name="T64" fmla="*/ 71 w 105"/>
                <a:gd name="T65" fmla="*/ 73 h 105"/>
                <a:gd name="T66" fmla="*/ 79 w 105"/>
                <a:gd name="T67" fmla="*/ 53 h 105"/>
                <a:gd name="T68" fmla="*/ 64 w 105"/>
                <a:gd name="T69" fmla="*/ 46 h 105"/>
                <a:gd name="T70" fmla="*/ 62 w 105"/>
                <a:gd name="T71" fmla="*/ 64 h 105"/>
                <a:gd name="T72" fmla="*/ 51 w 105"/>
                <a:gd name="T73" fmla="*/ 68 h 105"/>
                <a:gd name="T74" fmla="*/ 37 w 105"/>
                <a:gd name="T75" fmla="*/ 53 h 105"/>
                <a:gd name="T76" fmla="*/ 41 w 105"/>
                <a:gd name="T77" fmla="*/ 43 h 105"/>
                <a:gd name="T78" fmla="*/ 55 w 105"/>
                <a:gd name="T79" fmla="*/ 44 h 105"/>
                <a:gd name="T80" fmla="*/ 51 w 105"/>
                <a:gd name="T81" fmla="*/ 44 h 105"/>
                <a:gd name="T82" fmla="*/ 42 w 105"/>
                <a:gd name="T83" fmla="*/ 53 h 105"/>
                <a:gd name="T84" fmla="*/ 51 w 105"/>
                <a:gd name="T85" fmla="*/ 63 h 105"/>
                <a:gd name="T86" fmla="*/ 58 w 105"/>
                <a:gd name="T87" fmla="*/ 60 h 105"/>
                <a:gd name="T88" fmla="*/ 61 w 105"/>
                <a:gd name="T89" fmla="*/ 50 h 105"/>
                <a:gd name="T90" fmla="*/ 49 w 105"/>
                <a:gd name="T91" fmla="*/ 56 h 105"/>
                <a:gd name="T92" fmla="*/ 55 w 105"/>
                <a:gd name="T93" fmla="*/ 44 h 105"/>
                <a:gd name="T94" fmla="*/ 87 w 105"/>
                <a:gd name="T95" fmla="*/ 7 h 105"/>
                <a:gd name="T96" fmla="*/ 79 w 105"/>
                <a:gd name="T97" fmla="*/ 22 h 105"/>
                <a:gd name="T98" fmla="*/ 87 w 105"/>
                <a:gd name="T99" fmla="*/ 7 h 105"/>
                <a:gd name="T100" fmla="*/ 92 w 105"/>
                <a:gd name="T101" fmla="*/ 16 h 105"/>
                <a:gd name="T102" fmla="*/ 88 w 105"/>
                <a:gd name="T103" fmla="*/ 27 h 105"/>
                <a:gd name="T104" fmla="*/ 92 w 105"/>
                <a:gd name="T105" fmla="*/ 1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 h="105">
                  <a:moveTo>
                    <a:pt x="73" y="14"/>
                  </a:moveTo>
                  <a:cubicBezTo>
                    <a:pt x="87" y="1"/>
                    <a:pt x="87" y="1"/>
                    <a:pt x="87" y="1"/>
                  </a:cubicBezTo>
                  <a:cubicBezTo>
                    <a:pt x="88" y="0"/>
                    <a:pt x="89" y="0"/>
                    <a:pt x="90" y="1"/>
                  </a:cubicBezTo>
                  <a:cubicBezTo>
                    <a:pt x="91" y="1"/>
                    <a:pt x="91" y="2"/>
                    <a:pt x="91" y="2"/>
                  </a:cubicBezTo>
                  <a:cubicBezTo>
                    <a:pt x="91" y="2"/>
                    <a:pt x="91" y="2"/>
                    <a:pt x="91" y="2"/>
                  </a:cubicBezTo>
                  <a:cubicBezTo>
                    <a:pt x="91" y="2"/>
                    <a:pt x="91" y="2"/>
                    <a:pt x="91" y="2"/>
                  </a:cubicBezTo>
                  <a:cubicBezTo>
                    <a:pt x="94" y="11"/>
                    <a:pt x="94" y="11"/>
                    <a:pt x="94" y="11"/>
                  </a:cubicBezTo>
                  <a:cubicBezTo>
                    <a:pt x="103" y="14"/>
                    <a:pt x="103" y="14"/>
                    <a:pt x="103" y="14"/>
                  </a:cubicBezTo>
                  <a:cubicBezTo>
                    <a:pt x="103" y="14"/>
                    <a:pt x="103" y="14"/>
                    <a:pt x="103" y="14"/>
                  </a:cubicBezTo>
                  <a:cubicBezTo>
                    <a:pt x="103" y="14"/>
                    <a:pt x="103" y="14"/>
                    <a:pt x="103" y="14"/>
                  </a:cubicBezTo>
                  <a:cubicBezTo>
                    <a:pt x="103" y="14"/>
                    <a:pt x="104" y="14"/>
                    <a:pt x="104" y="14"/>
                  </a:cubicBezTo>
                  <a:cubicBezTo>
                    <a:pt x="105" y="15"/>
                    <a:pt x="105" y="17"/>
                    <a:pt x="104" y="18"/>
                  </a:cubicBezTo>
                  <a:cubicBezTo>
                    <a:pt x="91" y="31"/>
                    <a:pt x="91" y="31"/>
                    <a:pt x="91" y="31"/>
                  </a:cubicBezTo>
                  <a:cubicBezTo>
                    <a:pt x="90" y="32"/>
                    <a:pt x="89" y="32"/>
                    <a:pt x="88" y="32"/>
                  </a:cubicBezTo>
                  <a:cubicBezTo>
                    <a:pt x="81" y="30"/>
                    <a:pt x="81" y="30"/>
                    <a:pt x="81" y="30"/>
                  </a:cubicBezTo>
                  <a:cubicBezTo>
                    <a:pt x="77" y="34"/>
                    <a:pt x="77" y="34"/>
                    <a:pt x="77" y="34"/>
                  </a:cubicBezTo>
                  <a:cubicBezTo>
                    <a:pt x="81" y="39"/>
                    <a:pt x="83" y="46"/>
                    <a:pt x="83" y="53"/>
                  </a:cubicBezTo>
                  <a:cubicBezTo>
                    <a:pt x="83" y="62"/>
                    <a:pt x="80" y="70"/>
                    <a:pt x="74" y="76"/>
                  </a:cubicBezTo>
                  <a:cubicBezTo>
                    <a:pt x="74" y="76"/>
                    <a:pt x="74" y="76"/>
                    <a:pt x="74" y="76"/>
                  </a:cubicBezTo>
                  <a:cubicBezTo>
                    <a:pt x="68" y="82"/>
                    <a:pt x="60" y="85"/>
                    <a:pt x="51" y="85"/>
                  </a:cubicBezTo>
                  <a:cubicBezTo>
                    <a:pt x="43" y="85"/>
                    <a:pt x="35" y="82"/>
                    <a:pt x="29" y="76"/>
                  </a:cubicBezTo>
                  <a:cubicBezTo>
                    <a:pt x="23" y="70"/>
                    <a:pt x="19" y="62"/>
                    <a:pt x="19" y="53"/>
                  </a:cubicBezTo>
                  <a:cubicBezTo>
                    <a:pt x="19" y="45"/>
                    <a:pt x="23" y="37"/>
                    <a:pt x="29" y="31"/>
                  </a:cubicBezTo>
                  <a:cubicBezTo>
                    <a:pt x="35" y="25"/>
                    <a:pt x="43" y="21"/>
                    <a:pt x="51" y="21"/>
                  </a:cubicBezTo>
                  <a:cubicBezTo>
                    <a:pt x="59" y="21"/>
                    <a:pt x="66" y="24"/>
                    <a:pt x="71" y="28"/>
                  </a:cubicBezTo>
                  <a:cubicBezTo>
                    <a:pt x="75" y="24"/>
                    <a:pt x="75" y="24"/>
                    <a:pt x="75" y="24"/>
                  </a:cubicBezTo>
                  <a:cubicBezTo>
                    <a:pt x="73" y="17"/>
                    <a:pt x="73" y="17"/>
                    <a:pt x="73" y="17"/>
                  </a:cubicBezTo>
                  <a:cubicBezTo>
                    <a:pt x="73" y="16"/>
                    <a:pt x="73" y="15"/>
                    <a:pt x="73" y="14"/>
                  </a:cubicBezTo>
                  <a:close/>
                  <a:moveTo>
                    <a:pt x="93" y="41"/>
                  </a:moveTo>
                  <a:cubicBezTo>
                    <a:pt x="93" y="41"/>
                    <a:pt x="93" y="41"/>
                    <a:pt x="93" y="41"/>
                  </a:cubicBezTo>
                  <a:cubicBezTo>
                    <a:pt x="92" y="39"/>
                    <a:pt x="94" y="36"/>
                    <a:pt x="96" y="36"/>
                  </a:cubicBezTo>
                  <a:cubicBezTo>
                    <a:pt x="98" y="35"/>
                    <a:pt x="100" y="36"/>
                    <a:pt x="101" y="38"/>
                  </a:cubicBezTo>
                  <a:cubicBezTo>
                    <a:pt x="102" y="41"/>
                    <a:pt x="102" y="43"/>
                    <a:pt x="102" y="46"/>
                  </a:cubicBezTo>
                  <a:cubicBezTo>
                    <a:pt x="103" y="48"/>
                    <a:pt x="103" y="51"/>
                    <a:pt x="103" y="53"/>
                  </a:cubicBezTo>
                  <a:cubicBezTo>
                    <a:pt x="103" y="68"/>
                    <a:pt x="97" y="81"/>
                    <a:pt x="88" y="90"/>
                  </a:cubicBezTo>
                  <a:cubicBezTo>
                    <a:pt x="79" y="99"/>
                    <a:pt x="66" y="105"/>
                    <a:pt x="51" y="105"/>
                  </a:cubicBezTo>
                  <a:cubicBezTo>
                    <a:pt x="37" y="105"/>
                    <a:pt x="24" y="99"/>
                    <a:pt x="15" y="90"/>
                  </a:cubicBezTo>
                  <a:cubicBezTo>
                    <a:pt x="6" y="81"/>
                    <a:pt x="0" y="68"/>
                    <a:pt x="0" y="53"/>
                  </a:cubicBezTo>
                  <a:cubicBezTo>
                    <a:pt x="0" y="39"/>
                    <a:pt x="6" y="26"/>
                    <a:pt x="15" y="17"/>
                  </a:cubicBezTo>
                  <a:cubicBezTo>
                    <a:pt x="24" y="8"/>
                    <a:pt x="37" y="2"/>
                    <a:pt x="51" y="2"/>
                  </a:cubicBezTo>
                  <a:cubicBezTo>
                    <a:pt x="54" y="2"/>
                    <a:pt x="57" y="2"/>
                    <a:pt x="59" y="2"/>
                  </a:cubicBezTo>
                  <a:cubicBezTo>
                    <a:pt x="62" y="3"/>
                    <a:pt x="64" y="3"/>
                    <a:pt x="66" y="4"/>
                  </a:cubicBezTo>
                  <a:cubicBezTo>
                    <a:pt x="69" y="5"/>
                    <a:pt x="70" y="7"/>
                    <a:pt x="69" y="9"/>
                  </a:cubicBezTo>
                  <a:cubicBezTo>
                    <a:pt x="69" y="11"/>
                    <a:pt x="66" y="13"/>
                    <a:pt x="64" y="12"/>
                  </a:cubicBezTo>
                  <a:cubicBezTo>
                    <a:pt x="62" y="11"/>
                    <a:pt x="60" y="11"/>
                    <a:pt x="58" y="11"/>
                  </a:cubicBezTo>
                  <a:cubicBezTo>
                    <a:pt x="56" y="10"/>
                    <a:pt x="54" y="10"/>
                    <a:pt x="51" y="10"/>
                  </a:cubicBezTo>
                  <a:cubicBezTo>
                    <a:pt x="39" y="10"/>
                    <a:pt x="29" y="15"/>
                    <a:pt x="21" y="23"/>
                  </a:cubicBezTo>
                  <a:cubicBezTo>
                    <a:pt x="13" y="31"/>
                    <a:pt x="8" y="41"/>
                    <a:pt x="8" y="53"/>
                  </a:cubicBezTo>
                  <a:cubicBezTo>
                    <a:pt x="8" y="65"/>
                    <a:pt x="13" y="76"/>
                    <a:pt x="21" y="84"/>
                  </a:cubicBezTo>
                  <a:cubicBezTo>
                    <a:pt x="29" y="92"/>
                    <a:pt x="39" y="97"/>
                    <a:pt x="51" y="97"/>
                  </a:cubicBezTo>
                  <a:cubicBezTo>
                    <a:pt x="63" y="97"/>
                    <a:pt x="74" y="92"/>
                    <a:pt x="82" y="84"/>
                  </a:cubicBezTo>
                  <a:cubicBezTo>
                    <a:pt x="90" y="76"/>
                    <a:pt x="95" y="65"/>
                    <a:pt x="95" y="53"/>
                  </a:cubicBezTo>
                  <a:cubicBezTo>
                    <a:pt x="95" y="51"/>
                    <a:pt x="95" y="49"/>
                    <a:pt x="94" y="47"/>
                  </a:cubicBezTo>
                  <a:cubicBezTo>
                    <a:pt x="94" y="45"/>
                    <a:pt x="94" y="43"/>
                    <a:pt x="93" y="41"/>
                  </a:cubicBezTo>
                  <a:close/>
                  <a:moveTo>
                    <a:pt x="51" y="39"/>
                  </a:moveTo>
                  <a:cubicBezTo>
                    <a:pt x="51" y="39"/>
                    <a:pt x="51" y="39"/>
                    <a:pt x="51" y="39"/>
                  </a:cubicBezTo>
                  <a:cubicBezTo>
                    <a:pt x="54" y="39"/>
                    <a:pt x="56" y="39"/>
                    <a:pt x="59" y="41"/>
                  </a:cubicBezTo>
                  <a:cubicBezTo>
                    <a:pt x="67" y="32"/>
                    <a:pt x="67" y="32"/>
                    <a:pt x="67" y="32"/>
                  </a:cubicBezTo>
                  <a:cubicBezTo>
                    <a:pt x="63" y="28"/>
                    <a:pt x="57" y="26"/>
                    <a:pt x="51" y="26"/>
                  </a:cubicBezTo>
                  <a:cubicBezTo>
                    <a:pt x="44" y="26"/>
                    <a:pt x="37" y="29"/>
                    <a:pt x="32" y="34"/>
                  </a:cubicBezTo>
                  <a:cubicBezTo>
                    <a:pt x="32" y="34"/>
                    <a:pt x="32" y="34"/>
                    <a:pt x="32" y="34"/>
                  </a:cubicBezTo>
                  <a:cubicBezTo>
                    <a:pt x="32" y="34"/>
                    <a:pt x="32" y="34"/>
                    <a:pt x="32" y="34"/>
                  </a:cubicBezTo>
                  <a:cubicBezTo>
                    <a:pt x="27" y="39"/>
                    <a:pt x="24" y="46"/>
                    <a:pt x="24" y="53"/>
                  </a:cubicBezTo>
                  <a:cubicBezTo>
                    <a:pt x="24" y="61"/>
                    <a:pt x="27" y="68"/>
                    <a:pt x="32" y="73"/>
                  </a:cubicBezTo>
                  <a:cubicBezTo>
                    <a:pt x="37" y="78"/>
                    <a:pt x="44" y="81"/>
                    <a:pt x="51" y="81"/>
                  </a:cubicBezTo>
                  <a:cubicBezTo>
                    <a:pt x="59" y="81"/>
                    <a:pt x="66" y="78"/>
                    <a:pt x="71" y="73"/>
                  </a:cubicBezTo>
                  <a:cubicBezTo>
                    <a:pt x="71" y="73"/>
                    <a:pt x="71" y="73"/>
                    <a:pt x="71" y="73"/>
                  </a:cubicBezTo>
                  <a:cubicBezTo>
                    <a:pt x="76" y="68"/>
                    <a:pt x="79" y="61"/>
                    <a:pt x="79" y="53"/>
                  </a:cubicBezTo>
                  <a:cubicBezTo>
                    <a:pt x="79" y="47"/>
                    <a:pt x="77" y="42"/>
                    <a:pt x="73" y="37"/>
                  </a:cubicBezTo>
                  <a:cubicBezTo>
                    <a:pt x="64" y="46"/>
                    <a:pt x="64" y="46"/>
                    <a:pt x="64" y="46"/>
                  </a:cubicBezTo>
                  <a:cubicBezTo>
                    <a:pt x="65" y="48"/>
                    <a:pt x="66" y="51"/>
                    <a:pt x="66" y="53"/>
                  </a:cubicBezTo>
                  <a:cubicBezTo>
                    <a:pt x="66" y="57"/>
                    <a:pt x="64" y="61"/>
                    <a:pt x="62" y="64"/>
                  </a:cubicBezTo>
                  <a:cubicBezTo>
                    <a:pt x="62" y="64"/>
                    <a:pt x="62" y="64"/>
                    <a:pt x="62" y="64"/>
                  </a:cubicBezTo>
                  <a:cubicBezTo>
                    <a:pt x="59" y="66"/>
                    <a:pt x="55" y="68"/>
                    <a:pt x="51" y="68"/>
                  </a:cubicBezTo>
                  <a:cubicBezTo>
                    <a:pt x="47" y="68"/>
                    <a:pt x="44" y="66"/>
                    <a:pt x="41" y="64"/>
                  </a:cubicBezTo>
                  <a:cubicBezTo>
                    <a:pt x="38" y="61"/>
                    <a:pt x="37" y="57"/>
                    <a:pt x="37" y="53"/>
                  </a:cubicBezTo>
                  <a:cubicBezTo>
                    <a:pt x="37" y="49"/>
                    <a:pt x="38" y="46"/>
                    <a:pt x="41" y="43"/>
                  </a:cubicBezTo>
                  <a:cubicBezTo>
                    <a:pt x="41" y="43"/>
                    <a:pt x="41" y="43"/>
                    <a:pt x="41" y="43"/>
                  </a:cubicBezTo>
                  <a:cubicBezTo>
                    <a:pt x="44" y="40"/>
                    <a:pt x="47" y="39"/>
                    <a:pt x="51" y="39"/>
                  </a:cubicBezTo>
                  <a:close/>
                  <a:moveTo>
                    <a:pt x="55" y="44"/>
                  </a:moveTo>
                  <a:cubicBezTo>
                    <a:pt x="55" y="44"/>
                    <a:pt x="55" y="44"/>
                    <a:pt x="55" y="44"/>
                  </a:cubicBezTo>
                  <a:cubicBezTo>
                    <a:pt x="54" y="44"/>
                    <a:pt x="53" y="44"/>
                    <a:pt x="51" y="44"/>
                  </a:cubicBezTo>
                  <a:cubicBezTo>
                    <a:pt x="49" y="44"/>
                    <a:pt x="46" y="45"/>
                    <a:pt x="45" y="46"/>
                  </a:cubicBezTo>
                  <a:cubicBezTo>
                    <a:pt x="43" y="48"/>
                    <a:pt x="42" y="51"/>
                    <a:pt x="42" y="53"/>
                  </a:cubicBezTo>
                  <a:cubicBezTo>
                    <a:pt x="42" y="56"/>
                    <a:pt x="43" y="59"/>
                    <a:pt x="45" y="60"/>
                  </a:cubicBezTo>
                  <a:cubicBezTo>
                    <a:pt x="46" y="62"/>
                    <a:pt x="49" y="63"/>
                    <a:pt x="51" y="63"/>
                  </a:cubicBezTo>
                  <a:cubicBezTo>
                    <a:pt x="54" y="63"/>
                    <a:pt x="57" y="62"/>
                    <a:pt x="58" y="60"/>
                  </a:cubicBezTo>
                  <a:cubicBezTo>
                    <a:pt x="58" y="60"/>
                    <a:pt x="58" y="60"/>
                    <a:pt x="58" y="60"/>
                  </a:cubicBezTo>
                  <a:cubicBezTo>
                    <a:pt x="60" y="59"/>
                    <a:pt x="61" y="56"/>
                    <a:pt x="61" y="53"/>
                  </a:cubicBezTo>
                  <a:cubicBezTo>
                    <a:pt x="61" y="52"/>
                    <a:pt x="61" y="51"/>
                    <a:pt x="61" y="50"/>
                  </a:cubicBezTo>
                  <a:cubicBezTo>
                    <a:pt x="54" y="56"/>
                    <a:pt x="54" y="56"/>
                    <a:pt x="54" y="56"/>
                  </a:cubicBezTo>
                  <a:cubicBezTo>
                    <a:pt x="53" y="58"/>
                    <a:pt x="50" y="58"/>
                    <a:pt x="49" y="56"/>
                  </a:cubicBezTo>
                  <a:cubicBezTo>
                    <a:pt x="47" y="55"/>
                    <a:pt x="47" y="52"/>
                    <a:pt x="49" y="51"/>
                  </a:cubicBezTo>
                  <a:cubicBezTo>
                    <a:pt x="55" y="44"/>
                    <a:pt x="55" y="44"/>
                    <a:pt x="55" y="44"/>
                  </a:cubicBezTo>
                  <a:close/>
                  <a:moveTo>
                    <a:pt x="87" y="7"/>
                  </a:moveTo>
                  <a:cubicBezTo>
                    <a:pt x="87" y="7"/>
                    <a:pt x="87" y="7"/>
                    <a:pt x="87" y="7"/>
                  </a:cubicBezTo>
                  <a:cubicBezTo>
                    <a:pt x="78" y="17"/>
                    <a:pt x="78" y="17"/>
                    <a:pt x="78" y="17"/>
                  </a:cubicBezTo>
                  <a:cubicBezTo>
                    <a:pt x="79" y="22"/>
                    <a:pt x="79" y="22"/>
                    <a:pt x="79" y="22"/>
                  </a:cubicBezTo>
                  <a:cubicBezTo>
                    <a:pt x="89" y="13"/>
                    <a:pt x="89" y="13"/>
                    <a:pt x="89" y="13"/>
                  </a:cubicBezTo>
                  <a:cubicBezTo>
                    <a:pt x="87" y="7"/>
                    <a:pt x="87" y="7"/>
                    <a:pt x="87" y="7"/>
                  </a:cubicBezTo>
                  <a:close/>
                  <a:moveTo>
                    <a:pt x="92" y="16"/>
                  </a:moveTo>
                  <a:cubicBezTo>
                    <a:pt x="92" y="16"/>
                    <a:pt x="92" y="16"/>
                    <a:pt x="92" y="16"/>
                  </a:cubicBezTo>
                  <a:cubicBezTo>
                    <a:pt x="83" y="25"/>
                    <a:pt x="83" y="25"/>
                    <a:pt x="83" y="25"/>
                  </a:cubicBezTo>
                  <a:cubicBezTo>
                    <a:pt x="88" y="27"/>
                    <a:pt x="88" y="27"/>
                    <a:pt x="88" y="27"/>
                  </a:cubicBezTo>
                  <a:cubicBezTo>
                    <a:pt x="97" y="18"/>
                    <a:pt x="97" y="18"/>
                    <a:pt x="97" y="18"/>
                  </a:cubicBezTo>
                  <a:cubicBezTo>
                    <a:pt x="92" y="16"/>
                    <a:pt x="92" y="16"/>
                    <a:pt x="92" y="16"/>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cs typeface="+mn-ea"/>
                <a:sym typeface="+mn-lt"/>
              </a:endParaRPr>
            </a:p>
          </p:txBody>
        </p:sp>
        <p:sp>
          <p:nvSpPr>
            <p:cNvPr id="24604" name="Freeform 28"/>
            <p:cNvSpPr/>
            <p:nvPr/>
          </p:nvSpPr>
          <p:spPr bwMode="auto">
            <a:xfrm>
              <a:off x="0" y="861"/>
              <a:ext cx="1051" cy="232"/>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cs typeface="+mn-ea"/>
                <a:sym typeface="+mn-lt"/>
              </a:endParaRPr>
            </a:p>
          </p:txBody>
        </p:sp>
        <p:sp>
          <p:nvSpPr>
            <p:cNvPr id="24605" name="Freeform 29"/>
            <p:cNvSpPr/>
            <p:nvPr/>
          </p:nvSpPr>
          <p:spPr bwMode="auto">
            <a:xfrm>
              <a:off x="0" y="1093"/>
              <a:ext cx="1051" cy="231"/>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cs typeface="+mn-ea"/>
                <a:sym typeface="+mn-lt"/>
              </a:endParaRPr>
            </a:p>
          </p:txBody>
        </p:sp>
        <p:sp>
          <p:nvSpPr>
            <p:cNvPr id="24606" name="Freeform 30"/>
            <p:cNvSpPr/>
            <p:nvPr/>
          </p:nvSpPr>
          <p:spPr bwMode="auto">
            <a:xfrm>
              <a:off x="983" y="2"/>
              <a:ext cx="1063" cy="231"/>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cs typeface="+mn-ea"/>
                <a:sym typeface="+mn-lt"/>
              </a:endParaRPr>
            </a:p>
          </p:txBody>
        </p:sp>
        <p:sp>
          <p:nvSpPr>
            <p:cNvPr id="24607" name="Freeform 31"/>
            <p:cNvSpPr/>
            <p:nvPr/>
          </p:nvSpPr>
          <p:spPr bwMode="auto">
            <a:xfrm>
              <a:off x="983" y="233"/>
              <a:ext cx="1063" cy="231"/>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cs typeface="+mn-ea"/>
                <a:sym typeface="+mn-lt"/>
              </a:endParaRPr>
            </a:p>
          </p:txBody>
        </p:sp>
      </p:grpSp>
      <p:grpSp>
        <p:nvGrpSpPr>
          <p:cNvPr id="3" name="Group 32"/>
          <p:cNvGrpSpPr/>
          <p:nvPr/>
        </p:nvGrpSpPr>
        <p:grpSpPr bwMode="auto">
          <a:xfrm flipH="1">
            <a:off x="9290051" y="4321452"/>
            <a:ext cx="262467" cy="330301"/>
            <a:chOff x="0" y="0"/>
            <a:chExt cx="127" cy="163"/>
          </a:xfrm>
          <a:solidFill>
            <a:schemeClr val="accent4"/>
          </a:solidFill>
        </p:grpSpPr>
        <p:sp>
          <p:nvSpPr>
            <p:cNvPr id="24609" name="Freeform 33"/>
            <p:cNvSpPr/>
            <p:nvPr/>
          </p:nvSpPr>
          <p:spPr bwMode="auto">
            <a:xfrm>
              <a:off x="0" y="0"/>
              <a:ext cx="127" cy="163"/>
            </a:xfrm>
            <a:custGeom>
              <a:avLst/>
              <a:gdLst>
                <a:gd name="T0" fmla="*/ 28 w 124"/>
                <a:gd name="T1" fmla="*/ 146 h 159"/>
                <a:gd name="T2" fmla="*/ 14 w 124"/>
                <a:gd name="T3" fmla="*/ 146 h 159"/>
                <a:gd name="T4" fmla="*/ 14 w 124"/>
                <a:gd name="T5" fmla="*/ 13 h 159"/>
                <a:gd name="T6" fmla="*/ 117 w 124"/>
                <a:gd name="T7" fmla="*/ 13 h 159"/>
                <a:gd name="T8" fmla="*/ 124 w 124"/>
                <a:gd name="T9" fmla="*/ 7 h 159"/>
                <a:gd name="T10" fmla="*/ 117 w 124"/>
                <a:gd name="T11" fmla="*/ 0 h 159"/>
                <a:gd name="T12" fmla="*/ 7 w 124"/>
                <a:gd name="T13" fmla="*/ 0 h 159"/>
                <a:gd name="T14" fmla="*/ 0 w 124"/>
                <a:gd name="T15" fmla="*/ 7 h 159"/>
                <a:gd name="T16" fmla="*/ 0 w 124"/>
                <a:gd name="T17" fmla="*/ 152 h 159"/>
                <a:gd name="T18" fmla="*/ 7 w 124"/>
                <a:gd name="T19" fmla="*/ 159 h 159"/>
                <a:gd name="T20" fmla="*/ 28 w 124"/>
                <a:gd name="T21" fmla="*/ 159 h 159"/>
                <a:gd name="T22" fmla="*/ 35 w 124"/>
                <a:gd name="T23" fmla="*/ 152 h 159"/>
                <a:gd name="T24" fmla="*/ 28 w 124"/>
                <a:gd name="T25" fmla="*/ 14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59">
                  <a:moveTo>
                    <a:pt x="28" y="146"/>
                  </a:moveTo>
                  <a:cubicBezTo>
                    <a:pt x="14" y="146"/>
                    <a:pt x="14" y="146"/>
                    <a:pt x="14" y="146"/>
                  </a:cubicBezTo>
                  <a:cubicBezTo>
                    <a:pt x="14" y="13"/>
                    <a:pt x="14" y="13"/>
                    <a:pt x="14" y="13"/>
                  </a:cubicBezTo>
                  <a:cubicBezTo>
                    <a:pt x="117" y="13"/>
                    <a:pt x="117" y="13"/>
                    <a:pt x="117" y="13"/>
                  </a:cubicBezTo>
                  <a:cubicBezTo>
                    <a:pt x="121" y="13"/>
                    <a:pt x="124" y="10"/>
                    <a:pt x="124" y="7"/>
                  </a:cubicBezTo>
                  <a:cubicBezTo>
                    <a:pt x="124" y="3"/>
                    <a:pt x="121" y="0"/>
                    <a:pt x="117" y="0"/>
                  </a:cubicBezTo>
                  <a:cubicBezTo>
                    <a:pt x="7" y="0"/>
                    <a:pt x="7" y="0"/>
                    <a:pt x="7" y="0"/>
                  </a:cubicBezTo>
                  <a:cubicBezTo>
                    <a:pt x="3" y="0"/>
                    <a:pt x="0" y="3"/>
                    <a:pt x="0" y="7"/>
                  </a:cubicBezTo>
                  <a:cubicBezTo>
                    <a:pt x="0" y="152"/>
                    <a:pt x="0" y="152"/>
                    <a:pt x="0" y="152"/>
                  </a:cubicBezTo>
                  <a:cubicBezTo>
                    <a:pt x="0" y="156"/>
                    <a:pt x="3" y="159"/>
                    <a:pt x="7" y="159"/>
                  </a:cubicBezTo>
                  <a:cubicBezTo>
                    <a:pt x="28" y="159"/>
                    <a:pt x="28" y="159"/>
                    <a:pt x="28" y="159"/>
                  </a:cubicBezTo>
                  <a:cubicBezTo>
                    <a:pt x="31" y="159"/>
                    <a:pt x="35" y="156"/>
                    <a:pt x="35" y="152"/>
                  </a:cubicBezTo>
                  <a:cubicBezTo>
                    <a:pt x="35" y="149"/>
                    <a:pt x="31" y="146"/>
                    <a:pt x="28" y="14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cs typeface="+mn-ea"/>
                <a:sym typeface="+mn-lt"/>
              </a:endParaRPr>
            </a:p>
          </p:txBody>
        </p:sp>
        <p:sp>
          <p:nvSpPr>
            <p:cNvPr id="24610" name="Freeform 34"/>
            <p:cNvSpPr/>
            <p:nvPr/>
          </p:nvSpPr>
          <p:spPr bwMode="auto">
            <a:xfrm>
              <a:off x="80" y="95"/>
              <a:ext cx="47" cy="68"/>
            </a:xfrm>
            <a:custGeom>
              <a:avLst/>
              <a:gdLst>
                <a:gd name="T0" fmla="*/ 39 w 46"/>
                <a:gd name="T1" fmla="*/ 0 h 66"/>
                <a:gd name="T2" fmla="*/ 32 w 46"/>
                <a:gd name="T3" fmla="*/ 7 h 66"/>
                <a:gd name="T4" fmla="*/ 32 w 46"/>
                <a:gd name="T5" fmla="*/ 53 h 66"/>
                <a:gd name="T6" fmla="*/ 7 w 46"/>
                <a:gd name="T7" fmla="*/ 53 h 66"/>
                <a:gd name="T8" fmla="*/ 0 w 46"/>
                <a:gd name="T9" fmla="*/ 59 h 66"/>
                <a:gd name="T10" fmla="*/ 7 w 46"/>
                <a:gd name="T11" fmla="*/ 66 h 66"/>
                <a:gd name="T12" fmla="*/ 39 w 46"/>
                <a:gd name="T13" fmla="*/ 66 h 66"/>
                <a:gd name="T14" fmla="*/ 44 w 46"/>
                <a:gd name="T15" fmla="*/ 64 h 66"/>
                <a:gd name="T16" fmla="*/ 46 w 46"/>
                <a:gd name="T17" fmla="*/ 59 h 66"/>
                <a:gd name="T18" fmla="*/ 46 w 46"/>
                <a:gd name="T19" fmla="*/ 7 h 66"/>
                <a:gd name="T20" fmla="*/ 39 w 46"/>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6">
                  <a:moveTo>
                    <a:pt x="39" y="0"/>
                  </a:moveTo>
                  <a:cubicBezTo>
                    <a:pt x="35" y="0"/>
                    <a:pt x="32" y="3"/>
                    <a:pt x="32" y="7"/>
                  </a:cubicBezTo>
                  <a:cubicBezTo>
                    <a:pt x="32" y="53"/>
                    <a:pt x="32" y="53"/>
                    <a:pt x="32" y="53"/>
                  </a:cubicBezTo>
                  <a:cubicBezTo>
                    <a:pt x="7" y="53"/>
                    <a:pt x="7" y="53"/>
                    <a:pt x="7" y="53"/>
                  </a:cubicBezTo>
                  <a:cubicBezTo>
                    <a:pt x="3" y="53"/>
                    <a:pt x="0" y="56"/>
                    <a:pt x="0" y="59"/>
                  </a:cubicBezTo>
                  <a:cubicBezTo>
                    <a:pt x="0" y="63"/>
                    <a:pt x="3" y="66"/>
                    <a:pt x="7" y="66"/>
                  </a:cubicBezTo>
                  <a:cubicBezTo>
                    <a:pt x="39" y="66"/>
                    <a:pt x="39" y="66"/>
                    <a:pt x="39" y="66"/>
                  </a:cubicBezTo>
                  <a:cubicBezTo>
                    <a:pt x="41" y="66"/>
                    <a:pt x="43" y="66"/>
                    <a:pt x="44" y="64"/>
                  </a:cubicBezTo>
                  <a:cubicBezTo>
                    <a:pt x="45" y="63"/>
                    <a:pt x="46" y="61"/>
                    <a:pt x="46" y="59"/>
                  </a:cubicBezTo>
                  <a:cubicBezTo>
                    <a:pt x="46" y="7"/>
                    <a:pt x="46" y="7"/>
                    <a:pt x="46" y="7"/>
                  </a:cubicBezTo>
                  <a:cubicBezTo>
                    <a:pt x="46" y="3"/>
                    <a:pt x="43" y="0"/>
                    <a:pt x="3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cs typeface="+mn-ea"/>
                <a:sym typeface="+mn-lt"/>
              </a:endParaRPr>
            </a:p>
          </p:txBody>
        </p:sp>
        <p:sp>
          <p:nvSpPr>
            <p:cNvPr id="24611" name="Freeform 35"/>
            <p:cNvSpPr>
              <a:spLocks noEditPoints="1"/>
            </p:cNvSpPr>
            <p:nvPr/>
          </p:nvSpPr>
          <p:spPr bwMode="auto">
            <a:xfrm>
              <a:off x="46" y="34"/>
              <a:ext cx="79" cy="114"/>
            </a:xfrm>
            <a:custGeom>
              <a:avLst/>
              <a:gdLst>
                <a:gd name="T0" fmla="*/ 68 w 78"/>
                <a:gd name="T1" fmla="*/ 2 h 112"/>
                <a:gd name="T2" fmla="*/ 60 w 78"/>
                <a:gd name="T3" fmla="*/ 0 h 112"/>
                <a:gd name="T4" fmla="*/ 46 w 78"/>
                <a:gd name="T5" fmla="*/ 8 h 112"/>
                <a:gd name="T6" fmla="*/ 1 w 78"/>
                <a:gd name="T7" fmla="*/ 85 h 112"/>
                <a:gd name="T8" fmla="*/ 0 w 78"/>
                <a:gd name="T9" fmla="*/ 88 h 112"/>
                <a:gd name="T10" fmla="*/ 1 w 78"/>
                <a:gd name="T11" fmla="*/ 106 h 112"/>
                <a:gd name="T12" fmla="*/ 4 w 78"/>
                <a:gd name="T13" fmla="*/ 112 h 112"/>
                <a:gd name="T14" fmla="*/ 8 w 78"/>
                <a:gd name="T15" fmla="*/ 112 h 112"/>
                <a:gd name="T16" fmla="*/ 11 w 78"/>
                <a:gd name="T17" fmla="*/ 112 h 112"/>
                <a:gd name="T18" fmla="*/ 27 w 78"/>
                <a:gd name="T19" fmla="*/ 103 h 112"/>
                <a:gd name="T20" fmla="*/ 29 w 78"/>
                <a:gd name="T21" fmla="*/ 101 h 112"/>
                <a:gd name="T22" fmla="*/ 74 w 78"/>
                <a:gd name="T23" fmla="*/ 24 h 112"/>
                <a:gd name="T24" fmla="*/ 68 w 78"/>
                <a:gd name="T25" fmla="*/ 2 h 112"/>
                <a:gd name="T26" fmla="*/ 62 w 78"/>
                <a:gd name="T27" fmla="*/ 17 h 112"/>
                <a:gd name="T28" fmla="*/ 18 w 78"/>
                <a:gd name="T29" fmla="*/ 92 h 112"/>
                <a:gd name="T30" fmla="*/ 14 w 78"/>
                <a:gd name="T31" fmla="*/ 94 h 112"/>
                <a:gd name="T32" fmla="*/ 14 w 78"/>
                <a:gd name="T33" fmla="*/ 90 h 112"/>
                <a:gd name="T34" fmla="*/ 57 w 78"/>
                <a:gd name="T35" fmla="*/ 15 h 112"/>
                <a:gd name="T36" fmla="*/ 61 w 78"/>
                <a:gd name="T37" fmla="*/ 14 h 112"/>
                <a:gd name="T38" fmla="*/ 62 w 78"/>
                <a:gd name="T3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12">
                  <a:moveTo>
                    <a:pt x="68" y="2"/>
                  </a:moveTo>
                  <a:cubicBezTo>
                    <a:pt x="65" y="1"/>
                    <a:pt x="62" y="0"/>
                    <a:pt x="60" y="0"/>
                  </a:cubicBezTo>
                  <a:cubicBezTo>
                    <a:pt x="54" y="0"/>
                    <a:pt x="48" y="3"/>
                    <a:pt x="46" y="8"/>
                  </a:cubicBezTo>
                  <a:cubicBezTo>
                    <a:pt x="1" y="85"/>
                    <a:pt x="1" y="85"/>
                    <a:pt x="1" y="85"/>
                  </a:cubicBezTo>
                  <a:cubicBezTo>
                    <a:pt x="1" y="86"/>
                    <a:pt x="0" y="87"/>
                    <a:pt x="0" y="88"/>
                  </a:cubicBezTo>
                  <a:cubicBezTo>
                    <a:pt x="1" y="106"/>
                    <a:pt x="1" y="106"/>
                    <a:pt x="1" y="106"/>
                  </a:cubicBezTo>
                  <a:cubicBezTo>
                    <a:pt x="1" y="108"/>
                    <a:pt x="2" y="110"/>
                    <a:pt x="4" y="112"/>
                  </a:cubicBezTo>
                  <a:cubicBezTo>
                    <a:pt x="5" y="112"/>
                    <a:pt x="7" y="112"/>
                    <a:pt x="8" y="112"/>
                  </a:cubicBezTo>
                  <a:cubicBezTo>
                    <a:pt x="9" y="112"/>
                    <a:pt x="10" y="112"/>
                    <a:pt x="11" y="112"/>
                  </a:cubicBezTo>
                  <a:cubicBezTo>
                    <a:pt x="27" y="103"/>
                    <a:pt x="27" y="103"/>
                    <a:pt x="27" y="103"/>
                  </a:cubicBezTo>
                  <a:cubicBezTo>
                    <a:pt x="28" y="103"/>
                    <a:pt x="29" y="102"/>
                    <a:pt x="29" y="101"/>
                  </a:cubicBezTo>
                  <a:cubicBezTo>
                    <a:pt x="74" y="24"/>
                    <a:pt x="74" y="24"/>
                    <a:pt x="74" y="24"/>
                  </a:cubicBezTo>
                  <a:cubicBezTo>
                    <a:pt x="78" y="16"/>
                    <a:pt x="75" y="7"/>
                    <a:pt x="68" y="2"/>
                  </a:cubicBezTo>
                  <a:moveTo>
                    <a:pt x="62" y="17"/>
                  </a:moveTo>
                  <a:cubicBezTo>
                    <a:pt x="18" y="92"/>
                    <a:pt x="18" y="92"/>
                    <a:pt x="18" y="92"/>
                  </a:cubicBezTo>
                  <a:cubicBezTo>
                    <a:pt x="14" y="94"/>
                    <a:pt x="14" y="94"/>
                    <a:pt x="14" y="94"/>
                  </a:cubicBezTo>
                  <a:cubicBezTo>
                    <a:pt x="14" y="90"/>
                    <a:pt x="14" y="90"/>
                    <a:pt x="14" y="90"/>
                  </a:cubicBezTo>
                  <a:cubicBezTo>
                    <a:pt x="57" y="15"/>
                    <a:pt x="57" y="15"/>
                    <a:pt x="57" y="15"/>
                  </a:cubicBezTo>
                  <a:cubicBezTo>
                    <a:pt x="58" y="14"/>
                    <a:pt x="60" y="13"/>
                    <a:pt x="61" y="14"/>
                  </a:cubicBezTo>
                  <a:cubicBezTo>
                    <a:pt x="62" y="15"/>
                    <a:pt x="62" y="16"/>
                    <a:pt x="62"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cs typeface="+mn-ea"/>
                <a:sym typeface="+mn-lt"/>
              </a:endParaRPr>
            </a:p>
          </p:txBody>
        </p:sp>
        <p:sp>
          <p:nvSpPr>
            <p:cNvPr id="24612" name="Freeform 36"/>
            <p:cNvSpPr/>
            <p:nvPr/>
          </p:nvSpPr>
          <p:spPr bwMode="auto">
            <a:xfrm>
              <a:off x="24" y="46"/>
              <a:ext cx="49" cy="14"/>
            </a:xfrm>
            <a:custGeom>
              <a:avLst/>
              <a:gdLst>
                <a:gd name="T0" fmla="*/ 48 w 48"/>
                <a:gd name="T1" fmla="*/ 7 h 14"/>
                <a:gd name="T2" fmla="*/ 42 w 48"/>
                <a:gd name="T3" fmla="*/ 0 h 14"/>
                <a:gd name="T4" fmla="*/ 7 w 48"/>
                <a:gd name="T5" fmla="*/ 0 h 14"/>
                <a:gd name="T6" fmla="*/ 0 w 48"/>
                <a:gd name="T7" fmla="*/ 7 h 14"/>
                <a:gd name="T8" fmla="*/ 7 w 48"/>
                <a:gd name="T9" fmla="*/ 14 h 14"/>
                <a:gd name="T10" fmla="*/ 42 w 48"/>
                <a:gd name="T11" fmla="*/ 14 h 14"/>
                <a:gd name="T12" fmla="*/ 48 w 48"/>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8" y="7"/>
                  </a:moveTo>
                  <a:cubicBezTo>
                    <a:pt x="48" y="3"/>
                    <a:pt x="45" y="0"/>
                    <a:pt x="42" y="0"/>
                  </a:cubicBezTo>
                  <a:cubicBezTo>
                    <a:pt x="7" y="0"/>
                    <a:pt x="7" y="0"/>
                    <a:pt x="7" y="0"/>
                  </a:cubicBezTo>
                  <a:cubicBezTo>
                    <a:pt x="3" y="0"/>
                    <a:pt x="0" y="3"/>
                    <a:pt x="0" y="7"/>
                  </a:cubicBezTo>
                  <a:cubicBezTo>
                    <a:pt x="0" y="11"/>
                    <a:pt x="3" y="14"/>
                    <a:pt x="7" y="14"/>
                  </a:cubicBezTo>
                  <a:cubicBezTo>
                    <a:pt x="42" y="14"/>
                    <a:pt x="42" y="14"/>
                    <a:pt x="42" y="14"/>
                  </a:cubicBezTo>
                  <a:cubicBezTo>
                    <a:pt x="45" y="14"/>
                    <a:pt x="48" y="11"/>
                    <a:pt x="48"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cs typeface="+mn-ea"/>
                <a:sym typeface="+mn-lt"/>
              </a:endParaRPr>
            </a:p>
          </p:txBody>
        </p:sp>
        <p:sp>
          <p:nvSpPr>
            <p:cNvPr id="24613" name="Freeform 37"/>
            <p:cNvSpPr/>
            <p:nvPr/>
          </p:nvSpPr>
          <p:spPr bwMode="auto">
            <a:xfrm>
              <a:off x="24" y="73"/>
              <a:ext cx="32" cy="15"/>
            </a:xfrm>
            <a:custGeom>
              <a:avLst/>
              <a:gdLst>
                <a:gd name="T0" fmla="*/ 7 w 31"/>
                <a:gd name="T1" fmla="*/ 0 h 14"/>
                <a:gd name="T2" fmla="*/ 0 w 31"/>
                <a:gd name="T3" fmla="*/ 7 h 14"/>
                <a:gd name="T4" fmla="*/ 7 w 31"/>
                <a:gd name="T5" fmla="*/ 14 h 14"/>
                <a:gd name="T6" fmla="*/ 24 w 31"/>
                <a:gd name="T7" fmla="*/ 14 h 14"/>
                <a:gd name="T8" fmla="*/ 31 w 31"/>
                <a:gd name="T9" fmla="*/ 7 h 14"/>
                <a:gd name="T10" fmla="*/ 24 w 31"/>
                <a:gd name="T11" fmla="*/ 0 h 14"/>
                <a:gd name="T12" fmla="*/ 7 w 3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1" h="14">
                  <a:moveTo>
                    <a:pt x="7" y="0"/>
                  </a:moveTo>
                  <a:cubicBezTo>
                    <a:pt x="3" y="0"/>
                    <a:pt x="0" y="3"/>
                    <a:pt x="0" y="7"/>
                  </a:cubicBezTo>
                  <a:cubicBezTo>
                    <a:pt x="0" y="11"/>
                    <a:pt x="3" y="14"/>
                    <a:pt x="7" y="14"/>
                  </a:cubicBezTo>
                  <a:cubicBezTo>
                    <a:pt x="24" y="14"/>
                    <a:pt x="24" y="14"/>
                    <a:pt x="24" y="14"/>
                  </a:cubicBezTo>
                  <a:cubicBezTo>
                    <a:pt x="28" y="14"/>
                    <a:pt x="31" y="11"/>
                    <a:pt x="31" y="7"/>
                  </a:cubicBezTo>
                  <a:cubicBezTo>
                    <a:pt x="31" y="3"/>
                    <a:pt x="28" y="0"/>
                    <a:pt x="24" y="0"/>
                  </a:cubicBez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cs typeface="+mn-ea"/>
                <a:sym typeface="+mn-lt"/>
              </a:endParaRPr>
            </a:p>
          </p:txBody>
        </p:sp>
      </p:grpSp>
      <p:sp>
        <p:nvSpPr>
          <p:cNvPr id="24614" name="Freeform 38"/>
          <p:cNvSpPr>
            <a:spLocks noEditPoints="1"/>
          </p:cNvSpPr>
          <p:nvPr/>
        </p:nvSpPr>
        <p:spPr bwMode="auto">
          <a:xfrm flipH="1">
            <a:off x="9169405" y="2595833"/>
            <a:ext cx="402167" cy="271019"/>
          </a:xfrm>
          <a:custGeom>
            <a:avLst/>
            <a:gdLst>
              <a:gd name="T0" fmla="*/ 154 w 160"/>
              <a:gd name="T1" fmla="*/ 12 h 109"/>
              <a:gd name="T2" fmla="*/ 139 w 160"/>
              <a:gd name="T3" fmla="*/ 6 h 109"/>
              <a:gd name="T4" fmla="*/ 123 w 160"/>
              <a:gd name="T5" fmla="*/ 12 h 109"/>
              <a:gd name="T6" fmla="*/ 117 w 160"/>
              <a:gd name="T7" fmla="*/ 27 h 109"/>
              <a:gd name="T8" fmla="*/ 119 w 160"/>
              <a:gd name="T9" fmla="*/ 36 h 109"/>
              <a:gd name="T10" fmla="*/ 93 w 160"/>
              <a:gd name="T11" fmla="*/ 60 h 109"/>
              <a:gd name="T12" fmla="*/ 79 w 160"/>
              <a:gd name="T13" fmla="*/ 56 h 109"/>
              <a:gd name="T14" fmla="*/ 66 w 160"/>
              <a:gd name="T15" fmla="*/ 59 h 109"/>
              <a:gd name="T16" fmla="*/ 47 w 160"/>
              <a:gd name="T17" fmla="*/ 37 h 109"/>
              <a:gd name="T18" fmla="*/ 43 w 160"/>
              <a:gd name="T19" fmla="*/ 7 h 109"/>
              <a:gd name="T20" fmla="*/ 25 w 160"/>
              <a:gd name="T21" fmla="*/ 0 h 109"/>
              <a:gd name="T22" fmla="*/ 8 w 160"/>
              <a:gd name="T23" fmla="*/ 7 h 109"/>
              <a:gd name="T24" fmla="*/ 0 w 160"/>
              <a:gd name="T25" fmla="*/ 24 h 109"/>
              <a:gd name="T26" fmla="*/ 8 w 160"/>
              <a:gd name="T27" fmla="*/ 42 h 109"/>
              <a:gd name="T28" fmla="*/ 25 w 160"/>
              <a:gd name="T29" fmla="*/ 49 h 109"/>
              <a:gd name="T30" fmla="*/ 37 w 160"/>
              <a:gd name="T31" fmla="*/ 46 h 109"/>
              <a:gd name="T32" fmla="*/ 56 w 160"/>
              <a:gd name="T33" fmla="*/ 69 h 109"/>
              <a:gd name="T34" fmla="*/ 60 w 160"/>
              <a:gd name="T35" fmla="*/ 102 h 109"/>
              <a:gd name="T36" fmla="*/ 79 w 160"/>
              <a:gd name="T37" fmla="*/ 109 h 109"/>
              <a:gd name="T38" fmla="*/ 98 w 160"/>
              <a:gd name="T39" fmla="*/ 102 h 109"/>
              <a:gd name="T40" fmla="*/ 102 w 160"/>
              <a:gd name="T41" fmla="*/ 69 h 109"/>
              <a:gd name="T42" fmla="*/ 129 w 160"/>
              <a:gd name="T43" fmla="*/ 46 h 109"/>
              <a:gd name="T44" fmla="*/ 139 w 160"/>
              <a:gd name="T45" fmla="*/ 49 h 109"/>
              <a:gd name="T46" fmla="*/ 154 w 160"/>
              <a:gd name="T47" fmla="*/ 43 h 109"/>
              <a:gd name="T48" fmla="*/ 160 w 160"/>
              <a:gd name="T49" fmla="*/ 27 h 109"/>
              <a:gd name="T50" fmla="*/ 154 w 160"/>
              <a:gd name="T51" fmla="*/ 12 h 109"/>
              <a:gd name="T52" fmla="*/ 17 w 160"/>
              <a:gd name="T53" fmla="*/ 32 h 109"/>
              <a:gd name="T54" fmla="*/ 14 w 160"/>
              <a:gd name="T55" fmla="*/ 24 h 109"/>
              <a:gd name="T56" fmla="*/ 17 w 160"/>
              <a:gd name="T57" fmla="*/ 17 h 109"/>
              <a:gd name="T58" fmla="*/ 25 w 160"/>
              <a:gd name="T59" fmla="*/ 13 h 109"/>
              <a:gd name="T60" fmla="*/ 33 w 160"/>
              <a:gd name="T61" fmla="*/ 17 h 109"/>
              <a:gd name="T62" fmla="*/ 33 w 160"/>
              <a:gd name="T63" fmla="*/ 32 h 109"/>
              <a:gd name="T64" fmla="*/ 17 w 160"/>
              <a:gd name="T65" fmla="*/ 32 h 109"/>
              <a:gd name="T66" fmla="*/ 144 w 160"/>
              <a:gd name="T67" fmla="*/ 33 h 109"/>
              <a:gd name="T68" fmla="*/ 133 w 160"/>
              <a:gd name="T69" fmla="*/ 33 h 109"/>
              <a:gd name="T70" fmla="*/ 131 w 160"/>
              <a:gd name="T71" fmla="*/ 27 h 109"/>
              <a:gd name="T72" fmla="*/ 133 w 160"/>
              <a:gd name="T73" fmla="*/ 22 h 109"/>
              <a:gd name="T74" fmla="*/ 139 w 160"/>
              <a:gd name="T75" fmla="*/ 20 h 109"/>
              <a:gd name="T76" fmla="*/ 144 w 160"/>
              <a:gd name="T77" fmla="*/ 22 h 109"/>
              <a:gd name="T78" fmla="*/ 146 w 160"/>
              <a:gd name="T79" fmla="*/ 27 h 109"/>
              <a:gd name="T80" fmla="*/ 144 w 160"/>
              <a:gd name="T81" fmla="*/ 3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 h="109">
                <a:moveTo>
                  <a:pt x="154" y="12"/>
                </a:moveTo>
                <a:cubicBezTo>
                  <a:pt x="150" y="8"/>
                  <a:pt x="144" y="6"/>
                  <a:pt x="139" y="6"/>
                </a:cubicBezTo>
                <a:cubicBezTo>
                  <a:pt x="133" y="6"/>
                  <a:pt x="127" y="8"/>
                  <a:pt x="123" y="12"/>
                </a:cubicBezTo>
                <a:cubicBezTo>
                  <a:pt x="119" y="16"/>
                  <a:pt x="117" y="22"/>
                  <a:pt x="117" y="27"/>
                </a:cubicBezTo>
                <a:cubicBezTo>
                  <a:pt x="117" y="31"/>
                  <a:pt x="118" y="34"/>
                  <a:pt x="119" y="36"/>
                </a:cubicBezTo>
                <a:cubicBezTo>
                  <a:pt x="93" y="60"/>
                  <a:pt x="93" y="60"/>
                  <a:pt x="93" y="60"/>
                </a:cubicBezTo>
                <a:cubicBezTo>
                  <a:pt x="89" y="57"/>
                  <a:pt x="84" y="56"/>
                  <a:pt x="79" y="56"/>
                </a:cubicBezTo>
                <a:cubicBezTo>
                  <a:pt x="74" y="56"/>
                  <a:pt x="70" y="57"/>
                  <a:pt x="66" y="59"/>
                </a:cubicBezTo>
                <a:cubicBezTo>
                  <a:pt x="47" y="37"/>
                  <a:pt x="47" y="37"/>
                  <a:pt x="47" y="37"/>
                </a:cubicBezTo>
                <a:cubicBezTo>
                  <a:pt x="52" y="27"/>
                  <a:pt x="51" y="15"/>
                  <a:pt x="43" y="7"/>
                </a:cubicBezTo>
                <a:cubicBezTo>
                  <a:pt x="38" y="2"/>
                  <a:pt x="32" y="0"/>
                  <a:pt x="25" y="0"/>
                </a:cubicBezTo>
                <a:cubicBezTo>
                  <a:pt x="19" y="0"/>
                  <a:pt x="12" y="2"/>
                  <a:pt x="8" y="7"/>
                </a:cubicBezTo>
                <a:cubicBezTo>
                  <a:pt x="3" y="12"/>
                  <a:pt x="0" y="18"/>
                  <a:pt x="0" y="24"/>
                </a:cubicBezTo>
                <a:cubicBezTo>
                  <a:pt x="0" y="31"/>
                  <a:pt x="3" y="37"/>
                  <a:pt x="8" y="42"/>
                </a:cubicBezTo>
                <a:cubicBezTo>
                  <a:pt x="12" y="47"/>
                  <a:pt x="19" y="49"/>
                  <a:pt x="25" y="49"/>
                </a:cubicBezTo>
                <a:cubicBezTo>
                  <a:pt x="29" y="49"/>
                  <a:pt x="33" y="48"/>
                  <a:pt x="37" y="46"/>
                </a:cubicBezTo>
                <a:cubicBezTo>
                  <a:pt x="56" y="69"/>
                  <a:pt x="56" y="69"/>
                  <a:pt x="56" y="69"/>
                </a:cubicBezTo>
                <a:cubicBezTo>
                  <a:pt x="50" y="79"/>
                  <a:pt x="51" y="93"/>
                  <a:pt x="60" y="102"/>
                </a:cubicBezTo>
                <a:cubicBezTo>
                  <a:pt x="65" y="107"/>
                  <a:pt x="72" y="109"/>
                  <a:pt x="79" y="109"/>
                </a:cubicBezTo>
                <a:cubicBezTo>
                  <a:pt x="86" y="109"/>
                  <a:pt x="93" y="107"/>
                  <a:pt x="98" y="102"/>
                </a:cubicBezTo>
                <a:cubicBezTo>
                  <a:pt x="107" y="93"/>
                  <a:pt x="108" y="80"/>
                  <a:pt x="102" y="69"/>
                </a:cubicBezTo>
                <a:cubicBezTo>
                  <a:pt x="129" y="46"/>
                  <a:pt x="129" y="46"/>
                  <a:pt x="129" y="46"/>
                </a:cubicBezTo>
                <a:cubicBezTo>
                  <a:pt x="132" y="48"/>
                  <a:pt x="135" y="49"/>
                  <a:pt x="139" y="49"/>
                </a:cubicBezTo>
                <a:cubicBezTo>
                  <a:pt x="144" y="49"/>
                  <a:pt x="150" y="47"/>
                  <a:pt x="154" y="43"/>
                </a:cubicBezTo>
                <a:cubicBezTo>
                  <a:pt x="158" y="38"/>
                  <a:pt x="160" y="33"/>
                  <a:pt x="160" y="27"/>
                </a:cubicBezTo>
                <a:cubicBezTo>
                  <a:pt x="160" y="22"/>
                  <a:pt x="158" y="16"/>
                  <a:pt x="154" y="12"/>
                </a:cubicBezTo>
                <a:moveTo>
                  <a:pt x="17" y="32"/>
                </a:moveTo>
                <a:cubicBezTo>
                  <a:pt x="15" y="30"/>
                  <a:pt x="14" y="27"/>
                  <a:pt x="14" y="24"/>
                </a:cubicBezTo>
                <a:cubicBezTo>
                  <a:pt x="14" y="21"/>
                  <a:pt x="15" y="19"/>
                  <a:pt x="17" y="17"/>
                </a:cubicBezTo>
                <a:cubicBezTo>
                  <a:pt x="20" y="14"/>
                  <a:pt x="22" y="13"/>
                  <a:pt x="25" y="13"/>
                </a:cubicBezTo>
                <a:cubicBezTo>
                  <a:pt x="28" y="13"/>
                  <a:pt x="31" y="14"/>
                  <a:pt x="33" y="17"/>
                </a:cubicBezTo>
                <a:cubicBezTo>
                  <a:pt x="38" y="21"/>
                  <a:pt x="38" y="28"/>
                  <a:pt x="33" y="32"/>
                </a:cubicBezTo>
                <a:cubicBezTo>
                  <a:pt x="29" y="37"/>
                  <a:pt x="22" y="37"/>
                  <a:pt x="17" y="32"/>
                </a:cubicBezTo>
                <a:moveTo>
                  <a:pt x="144" y="33"/>
                </a:moveTo>
                <a:cubicBezTo>
                  <a:pt x="141" y="36"/>
                  <a:pt x="136" y="36"/>
                  <a:pt x="133" y="33"/>
                </a:cubicBezTo>
                <a:cubicBezTo>
                  <a:pt x="132" y="31"/>
                  <a:pt x="131" y="29"/>
                  <a:pt x="131" y="27"/>
                </a:cubicBezTo>
                <a:cubicBezTo>
                  <a:pt x="131" y="25"/>
                  <a:pt x="132" y="23"/>
                  <a:pt x="133" y="22"/>
                </a:cubicBezTo>
                <a:cubicBezTo>
                  <a:pt x="135" y="20"/>
                  <a:pt x="137" y="20"/>
                  <a:pt x="139" y="20"/>
                </a:cubicBezTo>
                <a:cubicBezTo>
                  <a:pt x="141" y="20"/>
                  <a:pt x="143" y="20"/>
                  <a:pt x="144" y="22"/>
                </a:cubicBezTo>
                <a:cubicBezTo>
                  <a:pt x="146" y="23"/>
                  <a:pt x="146" y="25"/>
                  <a:pt x="146" y="27"/>
                </a:cubicBezTo>
                <a:cubicBezTo>
                  <a:pt x="146" y="29"/>
                  <a:pt x="146" y="31"/>
                  <a:pt x="144" y="33"/>
                </a:cubicBezTo>
              </a:path>
            </a:pathLst>
          </a:custGeom>
          <a:solidFill>
            <a:schemeClr val="accent3"/>
          </a:solidFill>
          <a:ln>
            <a:noFill/>
          </a:ln>
        </p:spPr>
        <p:txBody>
          <a:bodyPr lIns="121944" tIns="60972" rIns="121944" bIns="60972"/>
          <a:lstStyle/>
          <a:p>
            <a:endParaRPr lang="zh-CN" altLang="en-US" sz="2400" dirty="0">
              <a:solidFill>
                <a:schemeClr val="bg1">
                  <a:lumMod val="50000"/>
                </a:schemeClr>
              </a:solidFill>
              <a:cs typeface="+mn-ea"/>
              <a:sym typeface="+mn-lt"/>
            </a:endParaRPr>
          </a:p>
        </p:txBody>
      </p:sp>
      <p:sp>
        <p:nvSpPr>
          <p:cNvPr id="24615" name="Rectangle 39"/>
          <p:cNvSpPr>
            <a:spLocks noChangeArrowheads="1"/>
          </p:cNvSpPr>
          <p:nvPr/>
        </p:nvSpPr>
        <p:spPr bwMode="auto">
          <a:xfrm>
            <a:off x="8401055" y="2989657"/>
            <a:ext cx="3456516" cy="451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1944" tIns="60972" rIns="121944" bIns="60972">
            <a:spAutoFit/>
          </a:bodyPr>
          <a:lstStyle/>
          <a:p>
            <a:r>
              <a:rPr lang="zh-CN" altLang="en-US" sz="1067" dirty="0">
                <a:solidFill>
                  <a:schemeClr val="bg1">
                    <a:lumMod val="50000"/>
                  </a:schemeClr>
                </a:solidFill>
                <a:cs typeface="+mn-ea"/>
                <a:sym typeface="+mn-lt"/>
              </a:rPr>
              <a:t>单击此处添加本章节的简要内容单击此处添加本章节的简要内容单击此处添加本章节的简要内容</a:t>
            </a:r>
          </a:p>
        </p:txBody>
      </p:sp>
      <p:sp>
        <p:nvSpPr>
          <p:cNvPr id="24616" name="Text Box 40"/>
          <p:cNvSpPr txBox="1">
            <a:spLocks noChangeArrowheads="1"/>
          </p:cNvSpPr>
          <p:nvPr/>
        </p:nvSpPr>
        <p:spPr bwMode="auto">
          <a:xfrm>
            <a:off x="8401052" y="2430686"/>
            <a:ext cx="701523" cy="615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44" tIns="60972" rIns="121944" bIns="60972">
            <a:spAutoFit/>
          </a:bodyPr>
          <a:lstStyle/>
          <a:p>
            <a:r>
              <a:rPr lang="zh-CN" altLang="zh-CN" sz="3200" dirty="0">
                <a:solidFill>
                  <a:schemeClr val="accent3"/>
                </a:solidFill>
                <a:cs typeface="+mn-ea"/>
                <a:sym typeface="+mn-lt"/>
              </a:rPr>
              <a:t>03</a:t>
            </a:r>
          </a:p>
        </p:txBody>
      </p:sp>
      <p:sp>
        <p:nvSpPr>
          <p:cNvPr id="24617" name="Rectangle 41"/>
          <p:cNvSpPr>
            <a:spLocks noChangeArrowheads="1"/>
          </p:cNvSpPr>
          <p:nvPr/>
        </p:nvSpPr>
        <p:spPr bwMode="auto">
          <a:xfrm>
            <a:off x="8401055" y="4742797"/>
            <a:ext cx="3456516" cy="615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1944" tIns="60972" rIns="121944" bIns="60972">
            <a:spAutoFit/>
          </a:bodyPr>
          <a:lstStyle/>
          <a:p>
            <a:r>
              <a:rPr lang="zh-CN" altLang="en-US" sz="1067" dirty="0">
                <a:solidFill>
                  <a:schemeClr val="bg1">
                    <a:lumMod val="50000"/>
                  </a:schemeClr>
                </a:solidFill>
                <a:cs typeface="+mn-ea"/>
                <a:sym typeface="+mn-lt"/>
              </a:rPr>
              <a:t>单击此处添加本章节的简要内容单击此处添加本章节的简要内容单击此处添加本章节的简要内容单击此处添加本章节的简要内容</a:t>
            </a:r>
          </a:p>
        </p:txBody>
      </p:sp>
      <p:sp>
        <p:nvSpPr>
          <p:cNvPr id="24618" name="Text Box 42"/>
          <p:cNvSpPr txBox="1">
            <a:spLocks noChangeArrowheads="1"/>
          </p:cNvSpPr>
          <p:nvPr/>
        </p:nvSpPr>
        <p:spPr bwMode="auto">
          <a:xfrm>
            <a:off x="8401052" y="4183827"/>
            <a:ext cx="701523" cy="615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44" tIns="60972" rIns="121944" bIns="60972">
            <a:spAutoFit/>
          </a:bodyPr>
          <a:lstStyle/>
          <a:p>
            <a:r>
              <a:rPr lang="zh-CN" altLang="zh-CN" sz="3200" dirty="0">
                <a:solidFill>
                  <a:schemeClr val="accent4"/>
                </a:solidFill>
                <a:cs typeface="+mn-ea"/>
                <a:sym typeface="+mn-lt"/>
              </a:rPr>
              <a:t>04</a:t>
            </a:r>
          </a:p>
        </p:txBody>
      </p:sp>
      <p:sp>
        <p:nvSpPr>
          <p:cNvPr id="24619" name="Rectangle 43"/>
          <p:cNvSpPr>
            <a:spLocks noChangeArrowheads="1"/>
          </p:cNvSpPr>
          <p:nvPr/>
        </p:nvSpPr>
        <p:spPr bwMode="auto">
          <a:xfrm>
            <a:off x="334434" y="4742797"/>
            <a:ext cx="3456517" cy="451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1944" tIns="60972" rIns="121944" bIns="60972">
            <a:spAutoFit/>
          </a:bodyPr>
          <a:lstStyle/>
          <a:p>
            <a:pPr algn="r"/>
            <a:r>
              <a:rPr lang="zh-CN" altLang="en-US" sz="1067" dirty="0">
                <a:solidFill>
                  <a:schemeClr val="bg1">
                    <a:lumMod val="50000"/>
                  </a:schemeClr>
                </a:solidFill>
                <a:cs typeface="+mn-ea"/>
                <a:sym typeface="+mn-lt"/>
              </a:rPr>
              <a:t>单击此处添加本章节的简要内容单击此处添加本章节的简要内容单击此处添加本章节的简要内容</a:t>
            </a:r>
          </a:p>
        </p:txBody>
      </p:sp>
      <p:sp>
        <p:nvSpPr>
          <p:cNvPr id="24620" name="Text Box 44"/>
          <p:cNvSpPr txBox="1">
            <a:spLocks noChangeArrowheads="1"/>
          </p:cNvSpPr>
          <p:nvPr/>
        </p:nvSpPr>
        <p:spPr bwMode="auto">
          <a:xfrm>
            <a:off x="3121180" y="4183827"/>
            <a:ext cx="701523" cy="615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44" tIns="60972" rIns="121944" bIns="60972">
            <a:spAutoFit/>
          </a:bodyPr>
          <a:lstStyle/>
          <a:p>
            <a:pPr algn="r"/>
            <a:r>
              <a:rPr lang="zh-CN" altLang="zh-CN" sz="3200" dirty="0">
                <a:solidFill>
                  <a:schemeClr val="accent2"/>
                </a:solidFill>
                <a:cs typeface="+mn-ea"/>
                <a:sym typeface="+mn-lt"/>
              </a:rPr>
              <a:t>02</a:t>
            </a:r>
          </a:p>
        </p:txBody>
      </p:sp>
      <p:grpSp>
        <p:nvGrpSpPr>
          <p:cNvPr id="4" name="Group 45"/>
          <p:cNvGrpSpPr/>
          <p:nvPr/>
        </p:nvGrpSpPr>
        <p:grpSpPr bwMode="auto">
          <a:xfrm flipH="1">
            <a:off x="2671233" y="2581016"/>
            <a:ext cx="279400" cy="343005"/>
            <a:chOff x="0" y="0"/>
            <a:chExt cx="134" cy="163"/>
          </a:xfrm>
          <a:solidFill>
            <a:schemeClr val="accent1"/>
          </a:solidFill>
        </p:grpSpPr>
        <p:sp>
          <p:nvSpPr>
            <p:cNvPr id="24622" name="Freeform 46"/>
            <p:cNvSpPr>
              <a:spLocks noEditPoints="1"/>
            </p:cNvSpPr>
            <p:nvPr/>
          </p:nvSpPr>
          <p:spPr bwMode="auto">
            <a:xfrm>
              <a:off x="0" y="0"/>
              <a:ext cx="134" cy="163"/>
            </a:xfrm>
            <a:custGeom>
              <a:avLst/>
              <a:gdLst>
                <a:gd name="T0" fmla="*/ 0 w 134"/>
                <a:gd name="T1" fmla="*/ 0 h 163"/>
                <a:gd name="T2" fmla="*/ 0 w 134"/>
                <a:gd name="T3" fmla="*/ 163 h 163"/>
                <a:gd name="T4" fmla="*/ 92 w 134"/>
                <a:gd name="T5" fmla="*/ 163 h 163"/>
                <a:gd name="T6" fmla="*/ 134 w 134"/>
                <a:gd name="T7" fmla="*/ 121 h 163"/>
                <a:gd name="T8" fmla="*/ 134 w 134"/>
                <a:gd name="T9" fmla="*/ 0 h 163"/>
                <a:gd name="T10" fmla="*/ 0 w 134"/>
                <a:gd name="T11" fmla="*/ 0 h 163"/>
                <a:gd name="T12" fmla="*/ 14 w 134"/>
                <a:gd name="T13" fmla="*/ 14 h 163"/>
                <a:gd name="T14" fmla="*/ 120 w 134"/>
                <a:gd name="T15" fmla="*/ 14 h 163"/>
                <a:gd name="T16" fmla="*/ 120 w 134"/>
                <a:gd name="T17" fmla="*/ 112 h 163"/>
                <a:gd name="T18" fmla="*/ 83 w 134"/>
                <a:gd name="T19" fmla="*/ 112 h 163"/>
                <a:gd name="T20" fmla="*/ 83 w 134"/>
                <a:gd name="T21" fmla="*/ 150 h 163"/>
                <a:gd name="T22" fmla="*/ 14 w 134"/>
                <a:gd name="T23" fmla="*/ 150 h 163"/>
                <a:gd name="T24" fmla="*/ 14 w 134"/>
                <a:gd name="T25" fmla="*/ 14 h 163"/>
                <a:gd name="T26" fmla="*/ 111 w 134"/>
                <a:gd name="T27" fmla="*/ 125 h 163"/>
                <a:gd name="T28" fmla="*/ 96 w 134"/>
                <a:gd name="T29" fmla="*/ 140 h 163"/>
                <a:gd name="T30" fmla="*/ 96 w 134"/>
                <a:gd name="T31" fmla="*/ 125 h 163"/>
                <a:gd name="T32" fmla="*/ 111 w 134"/>
                <a:gd name="T33" fmla="*/ 12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63">
                  <a:moveTo>
                    <a:pt x="0" y="0"/>
                  </a:moveTo>
                  <a:lnTo>
                    <a:pt x="0" y="163"/>
                  </a:lnTo>
                  <a:lnTo>
                    <a:pt x="92" y="163"/>
                  </a:lnTo>
                  <a:lnTo>
                    <a:pt x="134" y="121"/>
                  </a:lnTo>
                  <a:lnTo>
                    <a:pt x="134" y="0"/>
                  </a:lnTo>
                  <a:lnTo>
                    <a:pt x="0" y="0"/>
                  </a:lnTo>
                  <a:close/>
                  <a:moveTo>
                    <a:pt x="14" y="14"/>
                  </a:moveTo>
                  <a:lnTo>
                    <a:pt x="120" y="14"/>
                  </a:lnTo>
                  <a:lnTo>
                    <a:pt x="120" y="112"/>
                  </a:lnTo>
                  <a:lnTo>
                    <a:pt x="83" y="112"/>
                  </a:lnTo>
                  <a:lnTo>
                    <a:pt x="83" y="150"/>
                  </a:lnTo>
                  <a:lnTo>
                    <a:pt x="14" y="150"/>
                  </a:lnTo>
                  <a:lnTo>
                    <a:pt x="14" y="14"/>
                  </a:lnTo>
                  <a:close/>
                  <a:moveTo>
                    <a:pt x="111" y="125"/>
                  </a:moveTo>
                  <a:lnTo>
                    <a:pt x="96" y="140"/>
                  </a:lnTo>
                  <a:lnTo>
                    <a:pt x="96" y="125"/>
                  </a:lnTo>
                  <a:lnTo>
                    <a:pt x="111" y="1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cs typeface="+mn-ea"/>
                <a:sym typeface="+mn-lt"/>
              </a:endParaRPr>
            </a:p>
          </p:txBody>
        </p:sp>
        <p:sp>
          <p:nvSpPr>
            <p:cNvPr id="24623" name="Rectangle 47"/>
            <p:cNvSpPr>
              <a:spLocks noChangeArrowheads="1"/>
            </p:cNvSpPr>
            <p:nvPr/>
          </p:nvSpPr>
          <p:spPr bwMode="auto">
            <a:xfrm>
              <a:off x="37" y="44"/>
              <a:ext cx="59" cy="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dirty="0">
                <a:solidFill>
                  <a:schemeClr val="bg1">
                    <a:lumMod val="50000"/>
                  </a:schemeClr>
                </a:solidFill>
                <a:cs typeface="+mn-ea"/>
                <a:sym typeface="+mn-lt"/>
              </a:endParaRPr>
            </a:p>
          </p:txBody>
        </p:sp>
        <p:sp>
          <p:nvSpPr>
            <p:cNvPr id="24624" name="Rectangle 48"/>
            <p:cNvSpPr>
              <a:spLocks noChangeArrowheads="1"/>
            </p:cNvSpPr>
            <p:nvPr/>
          </p:nvSpPr>
          <p:spPr bwMode="auto">
            <a:xfrm>
              <a:off x="37" y="83"/>
              <a:ext cx="38" cy="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dirty="0">
                <a:solidFill>
                  <a:schemeClr val="bg1">
                    <a:lumMod val="50000"/>
                  </a:schemeClr>
                </a:solidFill>
                <a:cs typeface="+mn-ea"/>
                <a:sym typeface="+mn-lt"/>
              </a:endParaRPr>
            </a:p>
          </p:txBody>
        </p:sp>
      </p:grpSp>
      <p:sp>
        <p:nvSpPr>
          <p:cNvPr id="24625" name="Rectangle 49"/>
          <p:cNvSpPr>
            <a:spLocks noChangeArrowheads="1"/>
          </p:cNvSpPr>
          <p:nvPr/>
        </p:nvSpPr>
        <p:spPr bwMode="auto">
          <a:xfrm>
            <a:off x="334434" y="2998127"/>
            <a:ext cx="3456517" cy="451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21944" tIns="60972" rIns="121944" bIns="60972">
            <a:spAutoFit/>
          </a:bodyPr>
          <a:lstStyle/>
          <a:p>
            <a:pPr algn="r"/>
            <a:r>
              <a:rPr lang="zh-CN" altLang="en-US" sz="1067" dirty="0">
                <a:solidFill>
                  <a:schemeClr val="bg1">
                    <a:lumMod val="50000"/>
                  </a:schemeClr>
                </a:solidFill>
                <a:cs typeface="+mn-ea"/>
                <a:sym typeface="+mn-lt"/>
              </a:rPr>
              <a:t>单击此处添加本章节的简要内容单击此处添加本章节的简要内容单击此处添加本章节的简要内容</a:t>
            </a:r>
          </a:p>
        </p:txBody>
      </p:sp>
      <p:sp>
        <p:nvSpPr>
          <p:cNvPr id="24626" name="Text Box 50"/>
          <p:cNvSpPr txBox="1">
            <a:spLocks noChangeArrowheads="1"/>
          </p:cNvSpPr>
          <p:nvPr/>
        </p:nvSpPr>
        <p:spPr bwMode="auto">
          <a:xfrm>
            <a:off x="3121180" y="2439155"/>
            <a:ext cx="701523" cy="615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44" tIns="60972" rIns="121944" bIns="60972">
            <a:spAutoFit/>
          </a:bodyPr>
          <a:lstStyle/>
          <a:p>
            <a:pPr algn="r"/>
            <a:r>
              <a:rPr lang="zh-CN" altLang="zh-CN" sz="3200" dirty="0">
                <a:solidFill>
                  <a:schemeClr val="accent1"/>
                </a:solidFill>
                <a:cs typeface="+mn-ea"/>
                <a:sym typeface="+mn-lt"/>
              </a:rPr>
              <a:t>01</a:t>
            </a:r>
          </a:p>
        </p:txBody>
      </p:sp>
      <p:sp>
        <p:nvSpPr>
          <p:cNvPr id="24627" name="Freeform 51"/>
          <p:cNvSpPr>
            <a:spLocks noEditPoints="1"/>
          </p:cNvSpPr>
          <p:nvPr/>
        </p:nvSpPr>
        <p:spPr bwMode="auto">
          <a:xfrm>
            <a:off x="2673352" y="4325688"/>
            <a:ext cx="311149" cy="323949"/>
          </a:xfrm>
          <a:custGeom>
            <a:avLst/>
            <a:gdLst>
              <a:gd name="T0" fmla="*/ 123 w 144"/>
              <a:gd name="T1" fmla="*/ 21 h 151"/>
              <a:gd name="T2" fmla="*/ 127 w 144"/>
              <a:gd name="T3" fmla="*/ 119 h 151"/>
              <a:gd name="T4" fmla="*/ 133 w 144"/>
              <a:gd name="T5" fmla="*/ 76 h 151"/>
              <a:gd name="T6" fmla="*/ 108 w 144"/>
              <a:gd name="T7" fmla="*/ 101 h 151"/>
              <a:gd name="T8" fmla="*/ 105 w 144"/>
              <a:gd name="T9" fmla="*/ 76 h 151"/>
              <a:gd name="T10" fmla="*/ 42 w 144"/>
              <a:gd name="T11" fmla="*/ 100 h 151"/>
              <a:gd name="T12" fmla="*/ 32 w 144"/>
              <a:gd name="T13" fmla="*/ 76 h 151"/>
              <a:gd name="T14" fmla="*/ 25 w 144"/>
              <a:gd name="T15" fmla="*/ 112 h 151"/>
              <a:gd name="T16" fmla="*/ 0 w 144"/>
              <a:gd name="T17" fmla="*/ 72 h 151"/>
              <a:gd name="T18" fmla="*/ 72 w 144"/>
              <a:gd name="T19" fmla="*/ 0 h 151"/>
              <a:gd name="T20" fmla="*/ 94 w 144"/>
              <a:gd name="T21" fmla="*/ 131 h 151"/>
              <a:gd name="T22" fmla="*/ 88 w 144"/>
              <a:gd name="T23" fmla="*/ 151 h 151"/>
              <a:gd name="T24" fmla="*/ 56 w 144"/>
              <a:gd name="T25" fmla="*/ 151 h 151"/>
              <a:gd name="T26" fmla="*/ 50 w 144"/>
              <a:gd name="T27" fmla="*/ 146 h 151"/>
              <a:gd name="T28" fmla="*/ 33 w 144"/>
              <a:gd name="T29" fmla="*/ 131 h 151"/>
              <a:gd name="T30" fmla="*/ 29 w 144"/>
              <a:gd name="T31" fmla="*/ 121 h 151"/>
              <a:gd name="T32" fmla="*/ 76 w 144"/>
              <a:gd name="T33" fmla="*/ 83 h 151"/>
              <a:gd name="T34" fmla="*/ 115 w 144"/>
              <a:gd name="T35" fmla="*/ 121 h 151"/>
              <a:gd name="T36" fmla="*/ 111 w 144"/>
              <a:gd name="T37" fmla="*/ 131 h 151"/>
              <a:gd name="T38" fmla="*/ 94 w 144"/>
              <a:gd name="T39" fmla="*/ 131 h 151"/>
              <a:gd name="T40" fmla="*/ 83 w 144"/>
              <a:gd name="T41" fmla="*/ 140 h 151"/>
              <a:gd name="T42" fmla="*/ 83 w 144"/>
              <a:gd name="T43" fmla="*/ 125 h 151"/>
              <a:gd name="T44" fmla="*/ 97 w 144"/>
              <a:gd name="T45" fmla="*/ 120 h 151"/>
              <a:gd name="T46" fmla="*/ 47 w 144"/>
              <a:gd name="T47" fmla="*/ 120 h 151"/>
              <a:gd name="T48" fmla="*/ 56 w 144"/>
              <a:gd name="T49" fmla="*/ 120 h 151"/>
              <a:gd name="T50" fmla="*/ 61 w 144"/>
              <a:gd name="T51" fmla="*/ 140 h 151"/>
              <a:gd name="T52" fmla="*/ 115 w 144"/>
              <a:gd name="T53" fmla="*/ 29 h 151"/>
              <a:gd name="T54" fmla="*/ 114 w 144"/>
              <a:gd name="T55" fmla="*/ 28 h 151"/>
              <a:gd name="T56" fmla="*/ 112 w 144"/>
              <a:gd name="T57" fmla="*/ 69 h 151"/>
              <a:gd name="T58" fmla="*/ 115 w 144"/>
              <a:gd name="T59" fmla="*/ 29 h 151"/>
              <a:gd name="T60" fmla="*/ 108 w 144"/>
              <a:gd name="T61" fmla="*/ 23 h 151"/>
              <a:gd name="T62" fmla="*/ 101 w 144"/>
              <a:gd name="T63" fmla="*/ 24 h 151"/>
              <a:gd name="T64" fmla="*/ 108 w 144"/>
              <a:gd name="T65" fmla="*/ 23 h 151"/>
              <a:gd name="T66" fmla="*/ 82 w 144"/>
              <a:gd name="T67" fmla="*/ 12 h 151"/>
              <a:gd name="T68" fmla="*/ 75 w 144"/>
              <a:gd name="T69" fmla="*/ 35 h 151"/>
              <a:gd name="T70" fmla="*/ 96 w 144"/>
              <a:gd name="T71" fmla="*/ 30 h 151"/>
              <a:gd name="T72" fmla="*/ 82 w 144"/>
              <a:gd name="T73" fmla="*/ 12 h 151"/>
              <a:gd name="T74" fmla="*/ 69 w 144"/>
              <a:gd name="T75" fmla="*/ 12 h 151"/>
              <a:gd name="T76" fmla="*/ 49 w 144"/>
              <a:gd name="T77" fmla="*/ 27 h 151"/>
              <a:gd name="T78" fmla="*/ 50 w 144"/>
              <a:gd name="T79" fmla="*/ 31 h 151"/>
              <a:gd name="T80" fmla="*/ 69 w 144"/>
              <a:gd name="T81" fmla="*/ 12 h 151"/>
              <a:gd name="T82" fmla="*/ 48 w 144"/>
              <a:gd name="T83" fmla="*/ 16 h 151"/>
              <a:gd name="T84" fmla="*/ 41 w 144"/>
              <a:gd name="T85" fmla="*/ 27 h 151"/>
              <a:gd name="T86" fmla="*/ 48 w 144"/>
              <a:gd name="T87" fmla="*/ 16 h 151"/>
              <a:gd name="T88" fmla="*/ 30 w 144"/>
              <a:gd name="T89" fmla="*/ 28 h 151"/>
              <a:gd name="T90" fmla="*/ 11 w 144"/>
              <a:gd name="T91" fmla="*/ 69 h 151"/>
              <a:gd name="T92" fmla="*/ 39 w 144"/>
              <a:gd name="T93" fmla="*/ 33 h 151"/>
              <a:gd name="T94" fmla="*/ 99 w 144"/>
              <a:gd name="T95" fmla="*/ 36 h 151"/>
              <a:gd name="T96" fmla="*/ 96 w 144"/>
              <a:gd name="T97" fmla="*/ 37 h 151"/>
              <a:gd name="T98" fmla="*/ 75 w 144"/>
              <a:gd name="T99" fmla="*/ 69 h 151"/>
              <a:gd name="T100" fmla="*/ 99 w 144"/>
              <a:gd name="T101" fmla="*/ 36 h 151"/>
              <a:gd name="T102" fmla="*/ 69 w 144"/>
              <a:gd name="T103" fmla="*/ 42 h 151"/>
              <a:gd name="T104" fmla="*/ 45 w 144"/>
              <a:gd name="T105" fmla="*/ 36 h 151"/>
              <a:gd name="T106" fmla="*/ 69 w 144"/>
              <a:gd name="T107" fmla="*/ 6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4" h="151">
                <a:moveTo>
                  <a:pt x="72" y="0"/>
                </a:moveTo>
                <a:cubicBezTo>
                  <a:pt x="92" y="0"/>
                  <a:pt x="110" y="8"/>
                  <a:pt x="123" y="21"/>
                </a:cubicBezTo>
                <a:cubicBezTo>
                  <a:pt x="136" y="34"/>
                  <a:pt x="144" y="53"/>
                  <a:pt x="144" y="72"/>
                </a:cubicBezTo>
                <a:cubicBezTo>
                  <a:pt x="144" y="90"/>
                  <a:pt x="138" y="106"/>
                  <a:pt x="127" y="119"/>
                </a:cubicBezTo>
                <a:cubicBezTo>
                  <a:pt x="122" y="124"/>
                  <a:pt x="114" y="118"/>
                  <a:pt x="119" y="112"/>
                </a:cubicBezTo>
                <a:cubicBezTo>
                  <a:pt x="127" y="102"/>
                  <a:pt x="132" y="89"/>
                  <a:pt x="133" y="76"/>
                </a:cubicBezTo>
                <a:cubicBezTo>
                  <a:pt x="112" y="76"/>
                  <a:pt x="112" y="76"/>
                  <a:pt x="112" y="76"/>
                </a:cubicBezTo>
                <a:cubicBezTo>
                  <a:pt x="112" y="85"/>
                  <a:pt x="110" y="94"/>
                  <a:pt x="108" y="101"/>
                </a:cubicBezTo>
                <a:cubicBezTo>
                  <a:pt x="107" y="106"/>
                  <a:pt x="101" y="105"/>
                  <a:pt x="102" y="100"/>
                </a:cubicBezTo>
                <a:cubicBezTo>
                  <a:pt x="104" y="93"/>
                  <a:pt x="105" y="85"/>
                  <a:pt x="105" y="76"/>
                </a:cubicBezTo>
                <a:cubicBezTo>
                  <a:pt x="78" y="76"/>
                  <a:pt x="66" y="76"/>
                  <a:pt x="39" y="76"/>
                </a:cubicBezTo>
                <a:cubicBezTo>
                  <a:pt x="39" y="85"/>
                  <a:pt x="40" y="93"/>
                  <a:pt x="42" y="100"/>
                </a:cubicBezTo>
                <a:cubicBezTo>
                  <a:pt x="43" y="105"/>
                  <a:pt x="37" y="106"/>
                  <a:pt x="35" y="101"/>
                </a:cubicBezTo>
                <a:cubicBezTo>
                  <a:pt x="33" y="93"/>
                  <a:pt x="32" y="85"/>
                  <a:pt x="32" y="76"/>
                </a:cubicBezTo>
                <a:cubicBezTo>
                  <a:pt x="11" y="76"/>
                  <a:pt x="11" y="76"/>
                  <a:pt x="11" y="76"/>
                </a:cubicBezTo>
                <a:cubicBezTo>
                  <a:pt x="12" y="89"/>
                  <a:pt x="17" y="102"/>
                  <a:pt x="25" y="112"/>
                </a:cubicBezTo>
                <a:cubicBezTo>
                  <a:pt x="30" y="118"/>
                  <a:pt x="21" y="124"/>
                  <a:pt x="17" y="119"/>
                </a:cubicBezTo>
                <a:cubicBezTo>
                  <a:pt x="6" y="106"/>
                  <a:pt x="0" y="90"/>
                  <a:pt x="0" y="72"/>
                </a:cubicBezTo>
                <a:cubicBezTo>
                  <a:pt x="0" y="53"/>
                  <a:pt x="8" y="34"/>
                  <a:pt x="21" y="21"/>
                </a:cubicBezTo>
                <a:cubicBezTo>
                  <a:pt x="34" y="8"/>
                  <a:pt x="52" y="0"/>
                  <a:pt x="72" y="0"/>
                </a:cubicBezTo>
                <a:close/>
                <a:moveTo>
                  <a:pt x="94" y="131"/>
                </a:moveTo>
                <a:cubicBezTo>
                  <a:pt x="94" y="131"/>
                  <a:pt x="94" y="131"/>
                  <a:pt x="94" y="131"/>
                </a:cubicBezTo>
                <a:cubicBezTo>
                  <a:pt x="94" y="146"/>
                  <a:pt x="94" y="146"/>
                  <a:pt x="94" y="146"/>
                </a:cubicBezTo>
                <a:cubicBezTo>
                  <a:pt x="94" y="149"/>
                  <a:pt x="91" y="151"/>
                  <a:pt x="88" y="151"/>
                </a:cubicBezTo>
                <a:cubicBezTo>
                  <a:pt x="88" y="151"/>
                  <a:pt x="88" y="151"/>
                  <a:pt x="88" y="151"/>
                </a:cubicBezTo>
                <a:cubicBezTo>
                  <a:pt x="56" y="151"/>
                  <a:pt x="56" y="151"/>
                  <a:pt x="56" y="151"/>
                </a:cubicBezTo>
                <a:cubicBezTo>
                  <a:pt x="52" y="151"/>
                  <a:pt x="50" y="149"/>
                  <a:pt x="50" y="146"/>
                </a:cubicBezTo>
                <a:cubicBezTo>
                  <a:pt x="50" y="146"/>
                  <a:pt x="50" y="146"/>
                  <a:pt x="50" y="146"/>
                </a:cubicBezTo>
                <a:cubicBezTo>
                  <a:pt x="50" y="131"/>
                  <a:pt x="50" y="131"/>
                  <a:pt x="50" y="131"/>
                </a:cubicBezTo>
                <a:cubicBezTo>
                  <a:pt x="33" y="131"/>
                  <a:pt x="33" y="131"/>
                  <a:pt x="33" y="131"/>
                </a:cubicBezTo>
                <a:cubicBezTo>
                  <a:pt x="30" y="131"/>
                  <a:pt x="28" y="128"/>
                  <a:pt x="28" y="125"/>
                </a:cubicBezTo>
                <a:cubicBezTo>
                  <a:pt x="28" y="124"/>
                  <a:pt x="28" y="122"/>
                  <a:pt x="29" y="121"/>
                </a:cubicBezTo>
                <a:cubicBezTo>
                  <a:pt x="68" y="83"/>
                  <a:pt x="68" y="83"/>
                  <a:pt x="68" y="83"/>
                </a:cubicBezTo>
                <a:cubicBezTo>
                  <a:pt x="70" y="81"/>
                  <a:pt x="74" y="81"/>
                  <a:pt x="76" y="83"/>
                </a:cubicBezTo>
                <a:cubicBezTo>
                  <a:pt x="76" y="83"/>
                  <a:pt x="76" y="83"/>
                  <a:pt x="76" y="83"/>
                </a:cubicBezTo>
                <a:cubicBezTo>
                  <a:pt x="115" y="121"/>
                  <a:pt x="115" y="121"/>
                  <a:pt x="115" y="121"/>
                </a:cubicBezTo>
                <a:cubicBezTo>
                  <a:pt x="117" y="124"/>
                  <a:pt x="117" y="127"/>
                  <a:pt x="115" y="129"/>
                </a:cubicBezTo>
                <a:cubicBezTo>
                  <a:pt x="113" y="130"/>
                  <a:pt x="112" y="131"/>
                  <a:pt x="111" y="131"/>
                </a:cubicBezTo>
                <a:cubicBezTo>
                  <a:pt x="110" y="131"/>
                  <a:pt x="110" y="131"/>
                  <a:pt x="110" y="131"/>
                </a:cubicBezTo>
                <a:cubicBezTo>
                  <a:pt x="94" y="131"/>
                  <a:pt x="94" y="131"/>
                  <a:pt x="94" y="131"/>
                </a:cubicBezTo>
                <a:close/>
                <a:moveTo>
                  <a:pt x="83" y="140"/>
                </a:moveTo>
                <a:cubicBezTo>
                  <a:pt x="83" y="140"/>
                  <a:pt x="83" y="140"/>
                  <a:pt x="83" y="140"/>
                </a:cubicBezTo>
                <a:cubicBezTo>
                  <a:pt x="83" y="125"/>
                  <a:pt x="83" y="125"/>
                  <a:pt x="83" y="125"/>
                </a:cubicBezTo>
                <a:cubicBezTo>
                  <a:pt x="83" y="125"/>
                  <a:pt x="83" y="125"/>
                  <a:pt x="83" y="125"/>
                </a:cubicBezTo>
                <a:cubicBezTo>
                  <a:pt x="83" y="122"/>
                  <a:pt x="85" y="120"/>
                  <a:pt x="88" y="120"/>
                </a:cubicBezTo>
                <a:cubicBezTo>
                  <a:pt x="97" y="120"/>
                  <a:pt x="97" y="120"/>
                  <a:pt x="97" y="120"/>
                </a:cubicBezTo>
                <a:cubicBezTo>
                  <a:pt x="72" y="95"/>
                  <a:pt x="72" y="95"/>
                  <a:pt x="72" y="95"/>
                </a:cubicBezTo>
                <a:cubicBezTo>
                  <a:pt x="47" y="120"/>
                  <a:pt x="47" y="120"/>
                  <a:pt x="47" y="120"/>
                </a:cubicBezTo>
                <a:cubicBezTo>
                  <a:pt x="55" y="120"/>
                  <a:pt x="55" y="120"/>
                  <a:pt x="55" y="120"/>
                </a:cubicBezTo>
                <a:cubicBezTo>
                  <a:pt x="56" y="120"/>
                  <a:pt x="56" y="120"/>
                  <a:pt x="56" y="120"/>
                </a:cubicBezTo>
                <a:cubicBezTo>
                  <a:pt x="59" y="120"/>
                  <a:pt x="61" y="122"/>
                  <a:pt x="61" y="125"/>
                </a:cubicBezTo>
                <a:cubicBezTo>
                  <a:pt x="61" y="140"/>
                  <a:pt x="61" y="140"/>
                  <a:pt x="61" y="140"/>
                </a:cubicBezTo>
                <a:cubicBezTo>
                  <a:pt x="83" y="140"/>
                  <a:pt x="83" y="140"/>
                  <a:pt x="83" y="140"/>
                </a:cubicBezTo>
                <a:close/>
                <a:moveTo>
                  <a:pt x="115" y="29"/>
                </a:moveTo>
                <a:cubicBezTo>
                  <a:pt x="115" y="29"/>
                  <a:pt x="115" y="29"/>
                  <a:pt x="115" y="29"/>
                </a:cubicBezTo>
                <a:cubicBezTo>
                  <a:pt x="115" y="29"/>
                  <a:pt x="114" y="28"/>
                  <a:pt x="114" y="28"/>
                </a:cubicBezTo>
                <a:cubicBezTo>
                  <a:pt x="111" y="30"/>
                  <a:pt x="108" y="32"/>
                  <a:pt x="105" y="33"/>
                </a:cubicBezTo>
                <a:cubicBezTo>
                  <a:pt x="109" y="44"/>
                  <a:pt x="111" y="56"/>
                  <a:pt x="112" y="69"/>
                </a:cubicBezTo>
                <a:cubicBezTo>
                  <a:pt x="133" y="69"/>
                  <a:pt x="133" y="69"/>
                  <a:pt x="133" y="69"/>
                </a:cubicBezTo>
                <a:cubicBezTo>
                  <a:pt x="132" y="54"/>
                  <a:pt x="125" y="40"/>
                  <a:pt x="115" y="29"/>
                </a:cubicBezTo>
                <a:close/>
                <a:moveTo>
                  <a:pt x="108" y="23"/>
                </a:moveTo>
                <a:cubicBezTo>
                  <a:pt x="108" y="23"/>
                  <a:pt x="108" y="23"/>
                  <a:pt x="108" y="23"/>
                </a:cubicBezTo>
                <a:cubicBezTo>
                  <a:pt x="104" y="21"/>
                  <a:pt x="100" y="18"/>
                  <a:pt x="96" y="16"/>
                </a:cubicBezTo>
                <a:cubicBezTo>
                  <a:pt x="98" y="19"/>
                  <a:pt x="99" y="21"/>
                  <a:pt x="101" y="24"/>
                </a:cubicBezTo>
                <a:cubicBezTo>
                  <a:pt x="101" y="25"/>
                  <a:pt x="102" y="26"/>
                  <a:pt x="102" y="27"/>
                </a:cubicBezTo>
                <a:cubicBezTo>
                  <a:pt x="104" y="26"/>
                  <a:pt x="106" y="25"/>
                  <a:pt x="108" y="23"/>
                </a:cubicBezTo>
                <a:close/>
                <a:moveTo>
                  <a:pt x="82" y="12"/>
                </a:moveTo>
                <a:cubicBezTo>
                  <a:pt x="82" y="12"/>
                  <a:pt x="82" y="12"/>
                  <a:pt x="82" y="12"/>
                </a:cubicBezTo>
                <a:cubicBezTo>
                  <a:pt x="80" y="12"/>
                  <a:pt x="78" y="12"/>
                  <a:pt x="75" y="12"/>
                </a:cubicBezTo>
                <a:cubicBezTo>
                  <a:pt x="75" y="35"/>
                  <a:pt x="75" y="35"/>
                  <a:pt x="75" y="35"/>
                </a:cubicBezTo>
                <a:cubicBezTo>
                  <a:pt x="82" y="35"/>
                  <a:pt x="88" y="33"/>
                  <a:pt x="94" y="31"/>
                </a:cubicBezTo>
                <a:cubicBezTo>
                  <a:pt x="95" y="31"/>
                  <a:pt x="96" y="30"/>
                  <a:pt x="96" y="30"/>
                </a:cubicBezTo>
                <a:cubicBezTo>
                  <a:pt x="96" y="29"/>
                  <a:pt x="95" y="28"/>
                  <a:pt x="95" y="27"/>
                </a:cubicBezTo>
                <a:cubicBezTo>
                  <a:pt x="91" y="20"/>
                  <a:pt x="87" y="15"/>
                  <a:pt x="82" y="12"/>
                </a:cubicBezTo>
                <a:close/>
                <a:moveTo>
                  <a:pt x="69" y="12"/>
                </a:moveTo>
                <a:cubicBezTo>
                  <a:pt x="69" y="12"/>
                  <a:pt x="69" y="12"/>
                  <a:pt x="69" y="12"/>
                </a:cubicBezTo>
                <a:cubicBezTo>
                  <a:pt x="66" y="12"/>
                  <a:pt x="64" y="12"/>
                  <a:pt x="62" y="12"/>
                </a:cubicBezTo>
                <a:cubicBezTo>
                  <a:pt x="57" y="15"/>
                  <a:pt x="53" y="20"/>
                  <a:pt x="49" y="27"/>
                </a:cubicBezTo>
                <a:cubicBezTo>
                  <a:pt x="48" y="28"/>
                  <a:pt x="48" y="29"/>
                  <a:pt x="47" y="30"/>
                </a:cubicBezTo>
                <a:cubicBezTo>
                  <a:pt x="48" y="30"/>
                  <a:pt x="49" y="31"/>
                  <a:pt x="50" y="31"/>
                </a:cubicBezTo>
                <a:cubicBezTo>
                  <a:pt x="56" y="33"/>
                  <a:pt x="62" y="35"/>
                  <a:pt x="69" y="35"/>
                </a:cubicBezTo>
                <a:cubicBezTo>
                  <a:pt x="69" y="12"/>
                  <a:pt x="69" y="12"/>
                  <a:pt x="69" y="12"/>
                </a:cubicBezTo>
                <a:close/>
                <a:moveTo>
                  <a:pt x="48" y="16"/>
                </a:moveTo>
                <a:cubicBezTo>
                  <a:pt x="48" y="16"/>
                  <a:pt x="48" y="16"/>
                  <a:pt x="48" y="16"/>
                </a:cubicBezTo>
                <a:cubicBezTo>
                  <a:pt x="44" y="18"/>
                  <a:pt x="39" y="21"/>
                  <a:pt x="36" y="23"/>
                </a:cubicBezTo>
                <a:cubicBezTo>
                  <a:pt x="37" y="25"/>
                  <a:pt x="39" y="26"/>
                  <a:pt x="41" y="27"/>
                </a:cubicBezTo>
                <a:cubicBezTo>
                  <a:pt x="42" y="26"/>
                  <a:pt x="43" y="25"/>
                  <a:pt x="43" y="24"/>
                </a:cubicBezTo>
                <a:cubicBezTo>
                  <a:pt x="45" y="21"/>
                  <a:pt x="46" y="19"/>
                  <a:pt x="48" y="16"/>
                </a:cubicBezTo>
                <a:close/>
                <a:moveTo>
                  <a:pt x="30" y="28"/>
                </a:moveTo>
                <a:cubicBezTo>
                  <a:pt x="30" y="28"/>
                  <a:pt x="30" y="28"/>
                  <a:pt x="30" y="28"/>
                </a:cubicBezTo>
                <a:cubicBezTo>
                  <a:pt x="30" y="28"/>
                  <a:pt x="29" y="29"/>
                  <a:pt x="29" y="29"/>
                </a:cubicBezTo>
                <a:cubicBezTo>
                  <a:pt x="18" y="40"/>
                  <a:pt x="12" y="54"/>
                  <a:pt x="11" y="69"/>
                </a:cubicBezTo>
                <a:cubicBezTo>
                  <a:pt x="32" y="69"/>
                  <a:pt x="32" y="69"/>
                  <a:pt x="32" y="69"/>
                </a:cubicBezTo>
                <a:cubicBezTo>
                  <a:pt x="32" y="56"/>
                  <a:pt x="35" y="44"/>
                  <a:pt x="39" y="33"/>
                </a:cubicBezTo>
                <a:cubicBezTo>
                  <a:pt x="36" y="32"/>
                  <a:pt x="33" y="30"/>
                  <a:pt x="30" y="28"/>
                </a:cubicBezTo>
                <a:close/>
                <a:moveTo>
                  <a:pt x="99" y="36"/>
                </a:moveTo>
                <a:cubicBezTo>
                  <a:pt x="99" y="36"/>
                  <a:pt x="99" y="36"/>
                  <a:pt x="99" y="36"/>
                </a:cubicBezTo>
                <a:cubicBezTo>
                  <a:pt x="98" y="37"/>
                  <a:pt x="97" y="37"/>
                  <a:pt x="96" y="37"/>
                </a:cubicBezTo>
                <a:cubicBezTo>
                  <a:pt x="90" y="40"/>
                  <a:pt x="83" y="41"/>
                  <a:pt x="75" y="42"/>
                </a:cubicBezTo>
                <a:cubicBezTo>
                  <a:pt x="75" y="69"/>
                  <a:pt x="75" y="69"/>
                  <a:pt x="75" y="69"/>
                </a:cubicBezTo>
                <a:cubicBezTo>
                  <a:pt x="105" y="69"/>
                  <a:pt x="105" y="69"/>
                  <a:pt x="105" y="69"/>
                </a:cubicBezTo>
                <a:cubicBezTo>
                  <a:pt x="105" y="57"/>
                  <a:pt x="103" y="46"/>
                  <a:pt x="99" y="36"/>
                </a:cubicBezTo>
                <a:close/>
                <a:moveTo>
                  <a:pt x="69" y="42"/>
                </a:moveTo>
                <a:cubicBezTo>
                  <a:pt x="69" y="42"/>
                  <a:pt x="69" y="42"/>
                  <a:pt x="69" y="42"/>
                </a:cubicBezTo>
                <a:cubicBezTo>
                  <a:pt x="61" y="41"/>
                  <a:pt x="54" y="40"/>
                  <a:pt x="48" y="37"/>
                </a:cubicBezTo>
                <a:cubicBezTo>
                  <a:pt x="47" y="37"/>
                  <a:pt x="46" y="37"/>
                  <a:pt x="45" y="36"/>
                </a:cubicBezTo>
                <a:cubicBezTo>
                  <a:pt x="41" y="46"/>
                  <a:pt x="39" y="57"/>
                  <a:pt x="39" y="69"/>
                </a:cubicBezTo>
                <a:cubicBezTo>
                  <a:pt x="69" y="69"/>
                  <a:pt x="69" y="69"/>
                  <a:pt x="69" y="69"/>
                </a:cubicBezTo>
                <a:cubicBezTo>
                  <a:pt x="69" y="42"/>
                  <a:pt x="69" y="42"/>
                  <a:pt x="69" y="42"/>
                </a:cubicBezTo>
                <a:close/>
              </a:path>
            </a:pathLst>
          </a:custGeom>
          <a:solidFill>
            <a:schemeClr val="accent2"/>
          </a:solidFill>
          <a:ln>
            <a:noFill/>
          </a:ln>
        </p:spPr>
        <p:txBody>
          <a:bodyPr lIns="121944" tIns="60972" rIns="121944" bIns="60972"/>
          <a:lstStyle/>
          <a:p>
            <a:endParaRPr lang="zh-CN" altLang="en-US" sz="2400" dirty="0">
              <a:solidFill>
                <a:schemeClr val="accent2"/>
              </a:solidFill>
              <a:cs typeface="+mn-ea"/>
              <a:sym typeface="+mn-lt"/>
            </a:endParaRPr>
          </a:p>
        </p:txBody>
      </p:sp>
      <p:sp>
        <p:nvSpPr>
          <p:cNvPr id="24628" name="Rectangle 52"/>
          <p:cNvSpPr>
            <a:spLocks noChangeArrowheads="1"/>
          </p:cNvSpPr>
          <p:nvPr/>
        </p:nvSpPr>
        <p:spPr bwMode="auto">
          <a:xfrm>
            <a:off x="4110526" y="4463313"/>
            <a:ext cx="836176" cy="287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44" tIns="60972" rIns="121944" bIns="60972">
            <a:spAutoFit/>
          </a:bodyPr>
          <a:lstStyle/>
          <a:p>
            <a:pPr algn="ctr"/>
            <a:r>
              <a:rPr lang="zh-CN" altLang="zh-CN" sz="1067" dirty="0">
                <a:solidFill>
                  <a:schemeClr val="bg1"/>
                </a:solidFill>
                <a:cs typeface="+mn-ea"/>
                <a:sym typeface="+mn-lt"/>
              </a:rPr>
              <a:t>Option 01</a:t>
            </a:r>
          </a:p>
        </p:txBody>
      </p:sp>
      <p:sp>
        <p:nvSpPr>
          <p:cNvPr id="24629" name="Rectangle 53"/>
          <p:cNvSpPr>
            <a:spLocks noChangeArrowheads="1"/>
          </p:cNvSpPr>
          <p:nvPr/>
        </p:nvSpPr>
        <p:spPr bwMode="auto">
          <a:xfrm>
            <a:off x="4110526" y="4952413"/>
            <a:ext cx="836176" cy="287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44" tIns="60972" rIns="121944" bIns="60972">
            <a:spAutoFit/>
          </a:bodyPr>
          <a:lstStyle/>
          <a:p>
            <a:pPr algn="ctr"/>
            <a:r>
              <a:rPr lang="zh-CN" altLang="zh-CN" sz="1067" dirty="0">
                <a:solidFill>
                  <a:schemeClr val="bg1"/>
                </a:solidFill>
                <a:cs typeface="+mn-ea"/>
                <a:sym typeface="+mn-lt"/>
              </a:rPr>
              <a:t>Option 02</a:t>
            </a:r>
          </a:p>
        </p:txBody>
      </p:sp>
      <p:sp>
        <p:nvSpPr>
          <p:cNvPr id="24630" name="Rectangle 54"/>
          <p:cNvSpPr>
            <a:spLocks noChangeArrowheads="1"/>
          </p:cNvSpPr>
          <p:nvPr/>
        </p:nvSpPr>
        <p:spPr bwMode="auto">
          <a:xfrm>
            <a:off x="7251659" y="2633949"/>
            <a:ext cx="836176" cy="287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44" tIns="60972" rIns="121944" bIns="60972">
            <a:spAutoFit/>
          </a:bodyPr>
          <a:lstStyle/>
          <a:p>
            <a:pPr algn="ctr"/>
            <a:r>
              <a:rPr lang="zh-CN" altLang="zh-CN" sz="1067" dirty="0">
                <a:solidFill>
                  <a:schemeClr val="bg1"/>
                </a:solidFill>
                <a:cs typeface="+mn-ea"/>
                <a:sym typeface="+mn-lt"/>
              </a:rPr>
              <a:t>Option 03</a:t>
            </a:r>
          </a:p>
        </p:txBody>
      </p:sp>
      <p:sp>
        <p:nvSpPr>
          <p:cNvPr id="24631" name="Rectangle 55"/>
          <p:cNvSpPr>
            <a:spLocks noChangeArrowheads="1"/>
          </p:cNvSpPr>
          <p:nvPr/>
        </p:nvSpPr>
        <p:spPr bwMode="auto">
          <a:xfrm>
            <a:off x="7251659" y="3123049"/>
            <a:ext cx="836176" cy="287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44" tIns="60972" rIns="121944" bIns="60972">
            <a:spAutoFit/>
          </a:bodyPr>
          <a:lstStyle/>
          <a:p>
            <a:pPr algn="ctr"/>
            <a:r>
              <a:rPr lang="zh-CN" altLang="zh-CN" sz="1067" dirty="0">
                <a:solidFill>
                  <a:schemeClr val="bg1"/>
                </a:solidFill>
                <a:cs typeface="+mn-ea"/>
                <a:sym typeface="+mn-lt"/>
              </a:rPr>
              <a:t>Option 04</a:t>
            </a:r>
          </a:p>
        </p:txBody>
      </p:sp>
    </p:spTree>
    <p:extLst>
      <p:ext uri="{BB962C8B-B14F-4D97-AF65-F5344CB8AC3E}">
        <p14:creationId xmlns:p14="http://schemas.microsoft.com/office/powerpoint/2010/main" val="215580382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24625"/>
                                        </p:tgtEl>
                                        <p:attrNameLst>
                                          <p:attrName>style.visibility</p:attrName>
                                        </p:attrNameLst>
                                      </p:cBhvr>
                                      <p:to>
                                        <p:strVal val="visible"/>
                                      </p:to>
                                    </p:set>
                                    <p:anim calcmode="lin" valueType="num">
                                      <p:cBhvr additive="base">
                                        <p:cTn id="16" dur="500" fill="hold"/>
                                        <p:tgtEl>
                                          <p:spTgt spid="24625"/>
                                        </p:tgtEl>
                                        <p:attrNameLst>
                                          <p:attrName>ppt_x</p:attrName>
                                        </p:attrNameLst>
                                      </p:cBhvr>
                                      <p:tavLst>
                                        <p:tav tm="0">
                                          <p:val>
                                            <p:strVal val="0-#ppt_w/2"/>
                                          </p:val>
                                        </p:tav>
                                        <p:tav tm="100000">
                                          <p:val>
                                            <p:strVal val="#ppt_x"/>
                                          </p:val>
                                        </p:tav>
                                      </p:tavLst>
                                    </p:anim>
                                    <p:anim calcmode="lin" valueType="num">
                                      <p:cBhvr additive="base">
                                        <p:cTn id="17" dur="500" fill="hold"/>
                                        <p:tgtEl>
                                          <p:spTgt spid="24625"/>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24626"/>
                                        </p:tgtEl>
                                        <p:attrNameLst>
                                          <p:attrName>style.visibility</p:attrName>
                                        </p:attrNameLst>
                                      </p:cBhvr>
                                      <p:to>
                                        <p:strVal val="visible"/>
                                      </p:to>
                                    </p:set>
                                    <p:anim calcmode="lin" valueType="num">
                                      <p:cBhvr additive="base">
                                        <p:cTn id="20" dur="500" fill="hold"/>
                                        <p:tgtEl>
                                          <p:spTgt spid="24626"/>
                                        </p:tgtEl>
                                        <p:attrNameLst>
                                          <p:attrName>ppt_x</p:attrName>
                                        </p:attrNameLst>
                                      </p:cBhvr>
                                      <p:tavLst>
                                        <p:tav tm="0">
                                          <p:val>
                                            <p:strVal val="0-#ppt_w/2"/>
                                          </p:val>
                                        </p:tav>
                                        <p:tav tm="100000">
                                          <p:val>
                                            <p:strVal val="#ppt_x"/>
                                          </p:val>
                                        </p:tav>
                                      </p:tavLst>
                                    </p:anim>
                                    <p:anim calcmode="lin" valueType="num">
                                      <p:cBhvr additive="base">
                                        <p:cTn id="21" dur="500" fill="hold"/>
                                        <p:tgtEl>
                                          <p:spTgt spid="24626"/>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24619"/>
                                        </p:tgtEl>
                                        <p:attrNameLst>
                                          <p:attrName>style.visibility</p:attrName>
                                        </p:attrNameLst>
                                      </p:cBhvr>
                                      <p:to>
                                        <p:strVal val="visible"/>
                                      </p:to>
                                    </p:set>
                                    <p:anim calcmode="lin" valueType="num">
                                      <p:cBhvr additive="base">
                                        <p:cTn id="26" dur="500" fill="hold"/>
                                        <p:tgtEl>
                                          <p:spTgt spid="24619"/>
                                        </p:tgtEl>
                                        <p:attrNameLst>
                                          <p:attrName>ppt_x</p:attrName>
                                        </p:attrNameLst>
                                      </p:cBhvr>
                                      <p:tavLst>
                                        <p:tav tm="0">
                                          <p:val>
                                            <p:strVal val="0-#ppt_w/2"/>
                                          </p:val>
                                        </p:tav>
                                        <p:tav tm="100000">
                                          <p:val>
                                            <p:strVal val="#ppt_x"/>
                                          </p:val>
                                        </p:tav>
                                      </p:tavLst>
                                    </p:anim>
                                    <p:anim calcmode="lin" valueType="num">
                                      <p:cBhvr additive="base">
                                        <p:cTn id="27" dur="500" fill="hold"/>
                                        <p:tgtEl>
                                          <p:spTgt spid="24619"/>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24620"/>
                                        </p:tgtEl>
                                        <p:attrNameLst>
                                          <p:attrName>style.visibility</p:attrName>
                                        </p:attrNameLst>
                                      </p:cBhvr>
                                      <p:to>
                                        <p:strVal val="visible"/>
                                      </p:to>
                                    </p:set>
                                    <p:anim calcmode="lin" valueType="num">
                                      <p:cBhvr additive="base">
                                        <p:cTn id="30" dur="500" fill="hold"/>
                                        <p:tgtEl>
                                          <p:spTgt spid="24620"/>
                                        </p:tgtEl>
                                        <p:attrNameLst>
                                          <p:attrName>ppt_x</p:attrName>
                                        </p:attrNameLst>
                                      </p:cBhvr>
                                      <p:tavLst>
                                        <p:tav tm="0">
                                          <p:val>
                                            <p:strVal val="0-#ppt_w/2"/>
                                          </p:val>
                                        </p:tav>
                                        <p:tav tm="100000">
                                          <p:val>
                                            <p:strVal val="#ppt_x"/>
                                          </p:val>
                                        </p:tav>
                                      </p:tavLst>
                                    </p:anim>
                                    <p:anim calcmode="lin" valueType="num">
                                      <p:cBhvr additive="base">
                                        <p:cTn id="31" dur="500" fill="hold"/>
                                        <p:tgtEl>
                                          <p:spTgt spid="24620"/>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24627"/>
                                        </p:tgtEl>
                                        <p:attrNameLst>
                                          <p:attrName>style.visibility</p:attrName>
                                        </p:attrNameLst>
                                      </p:cBhvr>
                                      <p:to>
                                        <p:strVal val="visible"/>
                                      </p:to>
                                    </p:set>
                                    <p:anim calcmode="lin" valueType="num">
                                      <p:cBhvr additive="base">
                                        <p:cTn id="34" dur="500" fill="hold"/>
                                        <p:tgtEl>
                                          <p:spTgt spid="24627"/>
                                        </p:tgtEl>
                                        <p:attrNameLst>
                                          <p:attrName>ppt_x</p:attrName>
                                        </p:attrNameLst>
                                      </p:cBhvr>
                                      <p:tavLst>
                                        <p:tav tm="0">
                                          <p:val>
                                            <p:strVal val="0-#ppt_w/2"/>
                                          </p:val>
                                        </p:tav>
                                        <p:tav tm="100000">
                                          <p:val>
                                            <p:strVal val="#ppt_x"/>
                                          </p:val>
                                        </p:tav>
                                      </p:tavLst>
                                    </p:anim>
                                    <p:anim calcmode="lin" valueType="num">
                                      <p:cBhvr additive="base">
                                        <p:cTn id="35" dur="500" fill="hold"/>
                                        <p:tgtEl>
                                          <p:spTgt spid="24627"/>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24614"/>
                                        </p:tgtEl>
                                        <p:attrNameLst>
                                          <p:attrName>style.visibility</p:attrName>
                                        </p:attrNameLst>
                                      </p:cBhvr>
                                      <p:to>
                                        <p:strVal val="visible"/>
                                      </p:to>
                                    </p:set>
                                    <p:anim calcmode="lin" valueType="num">
                                      <p:cBhvr additive="base">
                                        <p:cTn id="40" dur="500" fill="hold"/>
                                        <p:tgtEl>
                                          <p:spTgt spid="24614"/>
                                        </p:tgtEl>
                                        <p:attrNameLst>
                                          <p:attrName>ppt_x</p:attrName>
                                        </p:attrNameLst>
                                      </p:cBhvr>
                                      <p:tavLst>
                                        <p:tav tm="0">
                                          <p:val>
                                            <p:strVal val="1+#ppt_w/2"/>
                                          </p:val>
                                        </p:tav>
                                        <p:tav tm="100000">
                                          <p:val>
                                            <p:strVal val="#ppt_x"/>
                                          </p:val>
                                        </p:tav>
                                      </p:tavLst>
                                    </p:anim>
                                    <p:anim calcmode="lin" valueType="num">
                                      <p:cBhvr additive="base">
                                        <p:cTn id="41" dur="500" fill="hold"/>
                                        <p:tgtEl>
                                          <p:spTgt spid="24614"/>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24615"/>
                                        </p:tgtEl>
                                        <p:attrNameLst>
                                          <p:attrName>style.visibility</p:attrName>
                                        </p:attrNameLst>
                                      </p:cBhvr>
                                      <p:to>
                                        <p:strVal val="visible"/>
                                      </p:to>
                                    </p:set>
                                    <p:anim calcmode="lin" valueType="num">
                                      <p:cBhvr additive="base">
                                        <p:cTn id="44" dur="500" fill="hold"/>
                                        <p:tgtEl>
                                          <p:spTgt spid="24615"/>
                                        </p:tgtEl>
                                        <p:attrNameLst>
                                          <p:attrName>ppt_x</p:attrName>
                                        </p:attrNameLst>
                                      </p:cBhvr>
                                      <p:tavLst>
                                        <p:tav tm="0">
                                          <p:val>
                                            <p:strVal val="1+#ppt_w/2"/>
                                          </p:val>
                                        </p:tav>
                                        <p:tav tm="100000">
                                          <p:val>
                                            <p:strVal val="#ppt_x"/>
                                          </p:val>
                                        </p:tav>
                                      </p:tavLst>
                                    </p:anim>
                                    <p:anim calcmode="lin" valueType="num">
                                      <p:cBhvr additive="base">
                                        <p:cTn id="45" dur="500" fill="hold"/>
                                        <p:tgtEl>
                                          <p:spTgt spid="24615"/>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24616"/>
                                        </p:tgtEl>
                                        <p:attrNameLst>
                                          <p:attrName>style.visibility</p:attrName>
                                        </p:attrNameLst>
                                      </p:cBhvr>
                                      <p:to>
                                        <p:strVal val="visible"/>
                                      </p:to>
                                    </p:set>
                                    <p:anim calcmode="lin" valueType="num">
                                      <p:cBhvr additive="base">
                                        <p:cTn id="48" dur="500" fill="hold"/>
                                        <p:tgtEl>
                                          <p:spTgt spid="24616"/>
                                        </p:tgtEl>
                                        <p:attrNameLst>
                                          <p:attrName>ppt_x</p:attrName>
                                        </p:attrNameLst>
                                      </p:cBhvr>
                                      <p:tavLst>
                                        <p:tav tm="0">
                                          <p:val>
                                            <p:strVal val="1+#ppt_w/2"/>
                                          </p:val>
                                        </p:tav>
                                        <p:tav tm="100000">
                                          <p:val>
                                            <p:strVal val="#ppt_x"/>
                                          </p:val>
                                        </p:tav>
                                      </p:tavLst>
                                    </p:anim>
                                    <p:anim calcmode="lin" valueType="num">
                                      <p:cBhvr additive="base">
                                        <p:cTn id="49" dur="500" fill="hold"/>
                                        <p:tgtEl>
                                          <p:spTgt spid="24616"/>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2" fill="hold" nodeType="clickEffect">
                                  <p:stCondLst>
                                    <p:cond delay="0"/>
                                  </p:stCondLst>
                                  <p:childTnLst>
                                    <p:set>
                                      <p:cBhvr>
                                        <p:cTn id="53" dur="1" fill="hold">
                                          <p:stCondLst>
                                            <p:cond delay="0"/>
                                          </p:stCondLst>
                                        </p:cTn>
                                        <p:tgtEl>
                                          <p:spTgt spid="3"/>
                                        </p:tgtEl>
                                        <p:attrNameLst>
                                          <p:attrName>style.visibility</p:attrName>
                                        </p:attrNameLst>
                                      </p:cBhvr>
                                      <p:to>
                                        <p:strVal val="visible"/>
                                      </p:to>
                                    </p:set>
                                    <p:anim calcmode="lin" valueType="num">
                                      <p:cBhvr additive="base">
                                        <p:cTn id="54" dur="500" fill="hold"/>
                                        <p:tgtEl>
                                          <p:spTgt spid="3"/>
                                        </p:tgtEl>
                                        <p:attrNameLst>
                                          <p:attrName>ppt_x</p:attrName>
                                        </p:attrNameLst>
                                      </p:cBhvr>
                                      <p:tavLst>
                                        <p:tav tm="0">
                                          <p:val>
                                            <p:strVal val="1+#ppt_w/2"/>
                                          </p:val>
                                        </p:tav>
                                        <p:tav tm="100000">
                                          <p:val>
                                            <p:strVal val="#ppt_x"/>
                                          </p:val>
                                        </p:tav>
                                      </p:tavLst>
                                    </p:anim>
                                    <p:anim calcmode="lin" valueType="num">
                                      <p:cBhvr additive="base">
                                        <p:cTn id="55" dur="500" fill="hold"/>
                                        <p:tgtEl>
                                          <p:spTgt spid="3"/>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24617"/>
                                        </p:tgtEl>
                                        <p:attrNameLst>
                                          <p:attrName>style.visibility</p:attrName>
                                        </p:attrNameLst>
                                      </p:cBhvr>
                                      <p:to>
                                        <p:strVal val="visible"/>
                                      </p:to>
                                    </p:set>
                                    <p:anim calcmode="lin" valueType="num">
                                      <p:cBhvr additive="base">
                                        <p:cTn id="58" dur="500" fill="hold"/>
                                        <p:tgtEl>
                                          <p:spTgt spid="24617"/>
                                        </p:tgtEl>
                                        <p:attrNameLst>
                                          <p:attrName>ppt_x</p:attrName>
                                        </p:attrNameLst>
                                      </p:cBhvr>
                                      <p:tavLst>
                                        <p:tav tm="0">
                                          <p:val>
                                            <p:strVal val="1+#ppt_w/2"/>
                                          </p:val>
                                        </p:tav>
                                        <p:tav tm="100000">
                                          <p:val>
                                            <p:strVal val="#ppt_x"/>
                                          </p:val>
                                        </p:tav>
                                      </p:tavLst>
                                    </p:anim>
                                    <p:anim calcmode="lin" valueType="num">
                                      <p:cBhvr additive="base">
                                        <p:cTn id="59" dur="500" fill="hold"/>
                                        <p:tgtEl>
                                          <p:spTgt spid="24617"/>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24618"/>
                                        </p:tgtEl>
                                        <p:attrNameLst>
                                          <p:attrName>style.visibility</p:attrName>
                                        </p:attrNameLst>
                                      </p:cBhvr>
                                      <p:to>
                                        <p:strVal val="visible"/>
                                      </p:to>
                                    </p:set>
                                    <p:anim calcmode="lin" valueType="num">
                                      <p:cBhvr additive="base">
                                        <p:cTn id="62" dur="500" fill="hold"/>
                                        <p:tgtEl>
                                          <p:spTgt spid="24618"/>
                                        </p:tgtEl>
                                        <p:attrNameLst>
                                          <p:attrName>ppt_x</p:attrName>
                                        </p:attrNameLst>
                                      </p:cBhvr>
                                      <p:tavLst>
                                        <p:tav tm="0">
                                          <p:val>
                                            <p:strVal val="1+#ppt_w/2"/>
                                          </p:val>
                                        </p:tav>
                                        <p:tav tm="100000">
                                          <p:val>
                                            <p:strVal val="#ppt_x"/>
                                          </p:val>
                                        </p:tav>
                                      </p:tavLst>
                                    </p:anim>
                                    <p:anim calcmode="lin" valueType="num">
                                      <p:cBhvr additive="base">
                                        <p:cTn id="63" dur="500" fill="hold"/>
                                        <p:tgtEl>
                                          <p:spTgt spid="246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14" grpId="0" animBg="1"/>
      <p:bldP spid="24615" grpId="0"/>
      <p:bldP spid="24616" grpId="0"/>
      <p:bldP spid="24617" grpId="0"/>
      <p:bldP spid="24618" grpId="0"/>
      <p:bldP spid="24619" grpId="0"/>
      <p:bldP spid="24620" grpId="0"/>
      <p:bldP spid="24625" grpId="0"/>
      <p:bldP spid="24626" grpId="0"/>
      <p:bldP spid="2462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758992" y="3032760"/>
            <a:ext cx="1669099" cy="1669099"/>
            <a:chOff x="8758992" y="2664460"/>
            <a:chExt cx="1669098" cy="1669098"/>
          </a:xfrm>
        </p:grpSpPr>
        <p:sp>
          <p:nvSpPr>
            <p:cNvPr id="3" name="任意多边形 43"/>
            <p:cNvSpPr/>
            <p:nvPr/>
          </p:nvSpPr>
          <p:spPr>
            <a:xfrm>
              <a:off x="8758992"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grpSp>
          <p:nvGrpSpPr>
            <p:cNvPr id="4" name="组合 3"/>
            <p:cNvGrpSpPr/>
            <p:nvPr/>
          </p:nvGrpSpPr>
          <p:grpSpPr>
            <a:xfrm>
              <a:off x="9018231" y="2923699"/>
              <a:ext cx="1150620" cy="1150620"/>
              <a:chOff x="9018231" y="2923699"/>
              <a:chExt cx="1150620" cy="1150620"/>
            </a:xfrm>
          </p:grpSpPr>
          <p:sp>
            <p:nvSpPr>
              <p:cNvPr id="5" name="椭圆 4"/>
              <p:cNvSpPr/>
              <p:nvPr/>
            </p:nvSpPr>
            <p:spPr>
              <a:xfrm>
                <a:off x="9018231" y="2923699"/>
                <a:ext cx="1150620" cy="11506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6" name="Freeform 61"/>
              <p:cNvSpPr>
                <a:spLocks noEditPoints="1"/>
              </p:cNvSpPr>
              <p:nvPr/>
            </p:nvSpPr>
            <p:spPr bwMode="auto">
              <a:xfrm>
                <a:off x="9432410" y="3337878"/>
                <a:ext cx="322263" cy="322263"/>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zh-CN" altLang="en-US" sz="2400" dirty="0">
                  <a:solidFill>
                    <a:schemeClr val="tx2"/>
                  </a:solidFill>
                  <a:cs typeface="+mn-ea"/>
                  <a:sym typeface="+mn-lt"/>
                </a:endParaRPr>
              </a:p>
            </p:txBody>
          </p:sp>
        </p:grpSp>
      </p:grpSp>
      <p:grpSp>
        <p:nvGrpSpPr>
          <p:cNvPr id="7" name="组合 6"/>
          <p:cNvGrpSpPr/>
          <p:nvPr/>
        </p:nvGrpSpPr>
        <p:grpSpPr>
          <a:xfrm>
            <a:off x="1763912" y="3032760"/>
            <a:ext cx="1669099" cy="1669099"/>
            <a:chOff x="1763911" y="2664460"/>
            <a:chExt cx="1669098" cy="1669098"/>
          </a:xfrm>
        </p:grpSpPr>
        <p:sp>
          <p:nvSpPr>
            <p:cNvPr id="8" name="任意多边形 48"/>
            <p:cNvSpPr/>
            <p:nvPr/>
          </p:nvSpPr>
          <p:spPr>
            <a:xfrm>
              <a:off x="176391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grpSp>
          <p:nvGrpSpPr>
            <p:cNvPr id="9" name="组合 8"/>
            <p:cNvGrpSpPr/>
            <p:nvPr/>
          </p:nvGrpSpPr>
          <p:grpSpPr>
            <a:xfrm>
              <a:off x="2023150" y="2923699"/>
              <a:ext cx="1150620" cy="1150620"/>
              <a:chOff x="2023150" y="2923699"/>
              <a:chExt cx="1150620" cy="1150620"/>
            </a:xfrm>
          </p:grpSpPr>
          <p:sp>
            <p:nvSpPr>
              <p:cNvPr id="10" name="椭圆 9"/>
              <p:cNvSpPr/>
              <p:nvPr/>
            </p:nvSpPr>
            <p:spPr>
              <a:xfrm>
                <a:off x="2023150" y="2923699"/>
                <a:ext cx="1150620" cy="11506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11" name="Freeform 82"/>
              <p:cNvSpPr>
                <a:spLocks noEditPoints="1"/>
              </p:cNvSpPr>
              <p:nvPr/>
            </p:nvSpPr>
            <p:spPr bwMode="auto">
              <a:xfrm>
                <a:off x="2487335" y="3337878"/>
                <a:ext cx="222250" cy="322263"/>
              </a:xfrm>
              <a:custGeom>
                <a:avLst/>
                <a:gdLst>
                  <a:gd name="T0" fmla="*/ 695 w 700"/>
                  <a:gd name="T1" fmla="*/ 430 h 1017"/>
                  <a:gd name="T2" fmla="*/ 685 w 700"/>
                  <a:gd name="T3" fmla="*/ 418 h 1017"/>
                  <a:gd name="T4" fmla="*/ 667 w 700"/>
                  <a:gd name="T5" fmla="*/ 413 h 1017"/>
                  <a:gd name="T6" fmla="*/ 445 w 700"/>
                  <a:gd name="T7" fmla="*/ 31 h 1017"/>
                  <a:gd name="T8" fmla="*/ 444 w 700"/>
                  <a:gd name="T9" fmla="*/ 27 h 1017"/>
                  <a:gd name="T10" fmla="*/ 441 w 700"/>
                  <a:gd name="T11" fmla="*/ 17 h 1017"/>
                  <a:gd name="T12" fmla="*/ 436 w 700"/>
                  <a:gd name="T13" fmla="*/ 8 h 1017"/>
                  <a:gd name="T14" fmla="*/ 427 w 700"/>
                  <a:gd name="T15" fmla="*/ 3 h 1017"/>
                  <a:gd name="T16" fmla="*/ 423 w 700"/>
                  <a:gd name="T17" fmla="*/ 1 h 1017"/>
                  <a:gd name="T18" fmla="*/ 413 w 700"/>
                  <a:gd name="T19" fmla="*/ 0 h 1017"/>
                  <a:gd name="T20" fmla="*/ 403 w 700"/>
                  <a:gd name="T21" fmla="*/ 1 h 1017"/>
                  <a:gd name="T22" fmla="*/ 394 w 700"/>
                  <a:gd name="T23" fmla="*/ 6 h 1017"/>
                  <a:gd name="T24" fmla="*/ 387 w 700"/>
                  <a:gd name="T25" fmla="*/ 13 h 1017"/>
                  <a:gd name="T26" fmla="*/ 5 w 700"/>
                  <a:gd name="T27" fmla="*/ 554 h 1017"/>
                  <a:gd name="T28" fmla="*/ 0 w 700"/>
                  <a:gd name="T29" fmla="*/ 570 h 1017"/>
                  <a:gd name="T30" fmla="*/ 3 w 700"/>
                  <a:gd name="T31" fmla="*/ 587 h 1017"/>
                  <a:gd name="T32" fmla="*/ 9 w 700"/>
                  <a:gd name="T33" fmla="*/ 594 h 1017"/>
                  <a:gd name="T34" fmla="*/ 23 w 700"/>
                  <a:gd name="T35" fmla="*/ 603 h 1017"/>
                  <a:gd name="T36" fmla="*/ 254 w 700"/>
                  <a:gd name="T37" fmla="*/ 604 h 1017"/>
                  <a:gd name="T38" fmla="*/ 254 w 700"/>
                  <a:gd name="T39" fmla="*/ 986 h 1017"/>
                  <a:gd name="T40" fmla="*/ 255 w 700"/>
                  <a:gd name="T41" fmla="*/ 996 h 1017"/>
                  <a:gd name="T42" fmla="*/ 261 w 700"/>
                  <a:gd name="T43" fmla="*/ 1004 h 1017"/>
                  <a:gd name="T44" fmla="*/ 267 w 700"/>
                  <a:gd name="T45" fmla="*/ 1012 h 1017"/>
                  <a:gd name="T46" fmla="*/ 276 w 700"/>
                  <a:gd name="T47" fmla="*/ 1016 h 1017"/>
                  <a:gd name="T48" fmla="*/ 281 w 700"/>
                  <a:gd name="T49" fmla="*/ 1017 h 1017"/>
                  <a:gd name="T50" fmla="*/ 285 w 700"/>
                  <a:gd name="T51" fmla="*/ 1017 h 1017"/>
                  <a:gd name="T52" fmla="*/ 300 w 700"/>
                  <a:gd name="T53" fmla="*/ 1014 h 1017"/>
                  <a:gd name="T54" fmla="*/ 312 w 700"/>
                  <a:gd name="T55" fmla="*/ 1004 h 1017"/>
                  <a:gd name="T56" fmla="*/ 693 w 700"/>
                  <a:gd name="T57" fmla="*/ 463 h 1017"/>
                  <a:gd name="T58" fmla="*/ 700 w 700"/>
                  <a:gd name="T59" fmla="*/ 447 h 1017"/>
                  <a:gd name="T60" fmla="*/ 695 w 700"/>
                  <a:gd name="T61" fmla="*/ 430 h 1017"/>
                  <a:gd name="T62" fmla="*/ 318 w 700"/>
                  <a:gd name="T63" fmla="*/ 885 h 1017"/>
                  <a:gd name="T64" fmla="*/ 318 w 700"/>
                  <a:gd name="T65" fmla="*/ 572 h 1017"/>
                  <a:gd name="T66" fmla="*/ 315 w 700"/>
                  <a:gd name="T67" fmla="*/ 560 h 1017"/>
                  <a:gd name="T68" fmla="*/ 308 w 700"/>
                  <a:gd name="T69" fmla="*/ 549 h 1017"/>
                  <a:gd name="T70" fmla="*/ 298 w 700"/>
                  <a:gd name="T71" fmla="*/ 543 h 1017"/>
                  <a:gd name="T72" fmla="*/ 285 w 700"/>
                  <a:gd name="T73" fmla="*/ 541 h 1017"/>
                  <a:gd name="T74" fmla="*/ 381 w 700"/>
                  <a:gd name="T75" fmla="*/ 132 h 1017"/>
                  <a:gd name="T76" fmla="*/ 381 w 700"/>
                  <a:gd name="T77" fmla="*/ 445 h 1017"/>
                  <a:gd name="T78" fmla="*/ 384 w 700"/>
                  <a:gd name="T79" fmla="*/ 457 h 1017"/>
                  <a:gd name="T80" fmla="*/ 391 w 700"/>
                  <a:gd name="T81" fmla="*/ 468 h 1017"/>
                  <a:gd name="T82" fmla="*/ 400 w 700"/>
                  <a:gd name="T83" fmla="*/ 474 h 1017"/>
                  <a:gd name="T84" fmla="*/ 413 w 700"/>
                  <a:gd name="T85" fmla="*/ 476 h 1017"/>
                  <a:gd name="T86" fmla="*/ 318 w 700"/>
                  <a:gd name="T87" fmla="*/ 88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00" h="1017">
                    <a:moveTo>
                      <a:pt x="695" y="430"/>
                    </a:moveTo>
                    <a:lnTo>
                      <a:pt x="695" y="430"/>
                    </a:lnTo>
                    <a:lnTo>
                      <a:pt x="691" y="424"/>
                    </a:lnTo>
                    <a:lnTo>
                      <a:pt x="685" y="418"/>
                    </a:lnTo>
                    <a:lnTo>
                      <a:pt x="676" y="414"/>
                    </a:lnTo>
                    <a:lnTo>
                      <a:pt x="667" y="413"/>
                    </a:lnTo>
                    <a:lnTo>
                      <a:pt x="445" y="413"/>
                    </a:lnTo>
                    <a:lnTo>
                      <a:pt x="445" y="31"/>
                    </a:lnTo>
                    <a:lnTo>
                      <a:pt x="445" y="31"/>
                    </a:lnTo>
                    <a:lnTo>
                      <a:pt x="444" y="27"/>
                    </a:lnTo>
                    <a:lnTo>
                      <a:pt x="443" y="21"/>
                    </a:lnTo>
                    <a:lnTo>
                      <a:pt x="441" y="17"/>
                    </a:lnTo>
                    <a:lnTo>
                      <a:pt x="439" y="13"/>
                    </a:lnTo>
                    <a:lnTo>
                      <a:pt x="436" y="8"/>
                    </a:lnTo>
                    <a:lnTo>
                      <a:pt x="431" y="5"/>
                    </a:lnTo>
                    <a:lnTo>
                      <a:pt x="427" y="3"/>
                    </a:lnTo>
                    <a:lnTo>
                      <a:pt x="423" y="1"/>
                    </a:lnTo>
                    <a:lnTo>
                      <a:pt x="423" y="1"/>
                    </a:lnTo>
                    <a:lnTo>
                      <a:pt x="417" y="0"/>
                    </a:lnTo>
                    <a:lnTo>
                      <a:pt x="413" y="0"/>
                    </a:lnTo>
                    <a:lnTo>
                      <a:pt x="408" y="0"/>
                    </a:lnTo>
                    <a:lnTo>
                      <a:pt x="403" y="1"/>
                    </a:lnTo>
                    <a:lnTo>
                      <a:pt x="398" y="3"/>
                    </a:lnTo>
                    <a:lnTo>
                      <a:pt x="394" y="6"/>
                    </a:lnTo>
                    <a:lnTo>
                      <a:pt x="391" y="10"/>
                    </a:lnTo>
                    <a:lnTo>
                      <a:pt x="387" y="13"/>
                    </a:lnTo>
                    <a:lnTo>
                      <a:pt x="5" y="554"/>
                    </a:lnTo>
                    <a:lnTo>
                      <a:pt x="5" y="554"/>
                    </a:lnTo>
                    <a:lnTo>
                      <a:pt x="1" y="562"/>
                    </a:lnTo>
                    <a:lnTo>
                      <a:pt x="0" y="570"/>
                    </a:lnTo>
                    <a:lnTo>
                      <a:pt x="0" y="578"/>
                    </a:lnTo>
                    <a:lnTo>
                      <a:pt x="3" y="587"/>
                    </a:lnTo>
                    <a:lnTo>
                      <a:pt x="3" y="587"/>
                    </a:lnTo>
                    <a:lnTo>
                      <a:pt x="9" y="594"/>
                    </a:lnTo>
                    <a:lnTo>
                      <a:pt x="15" y="600"/>
                    </a:lnTo>
                    <a:lnTo>
                      <a:pt x="23" y="603"/>
                    </a:lnTo>
                    <a:lnTo>
                      <a:pt x="31" y="604"/>
                    </a:lnTo>
                    <a:lnTo>
                      <a:pt x="254" y="604"/>
                    </a:lnTo>
                    <a:lnTo>
                      <a:pt x="254" y="986"/>
                    </a:lnTo>
                    <a:lnTo>
                      <a:pt x="254" y="986"/>
                    </a:lnTo>
                    <a:lnTo>
                      <a:pt x="254" y="991"/>
                    </a:lnTo>
                    <a:lnTo>
                      <a:pt x="255" y="996"/>
                    </a:lnTo>
                    <a:lnTo>
                      <a:pt x="258" y="1000"/>
                    </a:lnTo>
                    <a:lnTo>
                      <a:pt x="261" y="1004"/>
                    </a:lnTo>
                    <a:lnTo>
                      <a:pt x="264" y="1008"/>
                    </a:lnTo>
                    <a:lnTo>
                      <a:pt x="267" y="1012"/>
                    </a:lnTo>
                    <a:lnTo>
                      <a:pt x="272" y="1014"/>
                    </a:lnTo>
                    <a:lnTo>
                      <a:pt x="276" y="1016"/>
                    </a:lnTo>
                    <a:lnTo>
                      <a:pt x="276" y="1016"/>
                    </a:lnTo>
                    <a:lnTo>
                      <a:pt x="281" y="1017"/>
                    </a:lnTo>
                    <a:lnTo>
                      <a:pt x="285" y="1017"/>
                    </a:lnTo>
                    <a:lnTo>
                      <a:pt x="285" y="1017"/>
                    </a:lnTo>
                    <a:lnTo>
                      <a:pt x="293" y="1017"/>
                    </a:lnTo>
                    <a:lnTo>
                      <a:pt x="300" y="1014"/>
                    </a:lnTo>
                    <a:lnTo>
                      <a:pt x="307" y="1009"/>
                    </a:lnTo>
                    <a:lnTo>
                      <a:pt x="312" y="1004"/>
                    </a:lnTo>
                    <a:lnTo>
                      <a:pt x="693" y="463"/>
                    </a:lnTo>
                    <a:lnTo>
                      <a:pt x="693" y="463"/>
                    </a:lnTo>
                    <a:lnTo>
                      <a:pt x="697" y="456"/>
                    </a:lnTo>
                    <a:lnTo>
                      <a:pt x="700" y="447"/>
                    </a:lnTo>
                    <a:lnTo>
                      <a:pt x="699" y="439"/>
                    </a:lnTo>
                    <a:lnTo>
                      <a:pt x="695" y="430"/>
                    </a:lnTo>
                    <a:lnTo>
                      <a:pt x="695" y="430"/>
                    </a:lnTo>
                    <a:close/>
                    <a:moveTo>
                      <a:pt x="318" y="885"/>
                    </a:moveTo>
                    <a:lnTo>
                      <a:pt x="318" y="572"/>
                    </a:lnTo>
                    <a:lnTo>
                      <a:pt x="318" y="572"/>
                    </a:lnTo>
                    <a:lnTo>
                      <a:pt x="318" y="565"/>
                    </a:lnTo>
                    <a:lnTo>
                      <a:pt x="315" y="560"/>
                    </a:lnTo>
                    <a:lnTo>
                      <a:pt x="312" y="555"/>
                    </a:lnTo>
                    <a:lnTo>
                      <a:pt x="308" y="549"/>
                    </a:lnTo>
                    <a:lnTo>
                      <a:pt x="304" y="546"/>
                    </a:lnTo>
                    <a:lnTo>
                      <a:pt x="298" y="543"/>
                    </a:lnTo>
                    <a:lnTo>
                      <a:pt x="292" y="541"/>
                    </a:lnTo>
                    <a:lnTo>
                      <a:pt x="285" y="541"/>
                    </a:lnTo>
                    <a:lnTo>
                      <a:pt x="93" y="541"/>
                    </a:lnTo>
                    <a:lnTo>
                      <a:pt x="381" y="132"/>
                    </a:lnTo>
                    <a:lnTo>
                      <a:pt x="381" y="445"/>
                    </a:lnTo>
                    <a:lnTo>
                      <a:pt x="381" y="445"/>
                    </a:lnTo>
                    <a:lnTo>
                      <a:pt x="382" y="452"/>
                    </a:lnTo>
                    <a:lnTo>
                      <a:pt x="384" y="457"/>
                    </a:lnTo>
                    <a:lnTo>
                      <a:pt x="386" y="462"/>
                    </a:lnTo>
                    <a:lnTo>
                      <a:pt x="391" y="468"/>
                    </a:lnTo>
                    <a:lnTo>
                      <a:pt x="395" y="471"/>
                    </a:lnTo>
                    <a:lnTo>
                      <a:pt x="400" y="474"/>
                    </a:lnTo>
                    <a:lnTo>
                      <a:pt x="407" y="476"/>
                    </a:lnTo>
                    <a:lnTo>
                      <a:pt x="413" y="476"/>
                    </a:lnTo>
                    <a:lnTo>
                      <a:pt x="606" y="476"/>
                    </a:lnTo>
                    <a:lnTo>
                      <a:pt x="318" y="885"/>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zh-CN" altLang="en-US" sz="2400" dirty="0">
                  <a:solidFill>
                    <a:schemeClr val="tx2"/>
                  </a:solidFill>
                  <a:cs typeface="+mn-ea"/>
                  <a:sym typeface="+mn-lt"/>
                </a:endParaRPr>
              </a:p>
            </p:txBody>
          </p:sp>
        </p:grpSp>
      </p:grpSp>
      <p:grpSp>
        <p:nvGrpSpPr>
          <p:cNvPr id="12" name="组合 11"/>
          <p:cNvGrpSpPr/>
          <p:nvPr/>
        </p:nvGrpSpPr>
        <p:grpSpPr>
          <a:xfrm>
            <a:off x="7010221" y="3032760"/>
            <a:ext cx="1669099" cy="1669099"/>
            <a:chOff x="7010221" y="2664460"/>
            <a:chExt cx="1669098" cy="1669098"/>
          </a:xfrm>
        </p:grpSpPr>
        <p:sp>
          <p:nvSpPr>
            <p:cNvPr id="13" name="任意多边形 53"/>
            <p:cNvSpPr/>
            <p:nvPr/>
          </p:nvSpPr>
          <p:spPr>
            <a:xfrm>
              <a:off x="701022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grpSp>
          <p:nvGrpSpPr>
            <p:cNvPr id="14" name="组合 13"/>
            <p:cNvGrpSpPr/>
            <p:nvPr/>
          </p:nvGrpSpPr>
          <p:grpSpPr>
            <a:xfrm>
              <a:off x="7269460" y="2923699"/>
              <a:ext cx="1150620" cy="1150620"/>
              <a:chOff x="7269460" y="2923699"/>
              <a:chExt cx="1150620" cy="1150620"/>
            </a:xfrm>
          </p:grpSpPr>
          <p:sp>
            <p:nvSpPr>
              <p:cNvPr id="15" name="椭圆 14"/>
              <p:cNvSpPr/>
              <p:nvPr/>
            </p:nvSpPr>
            <p:spPr>
              <a:xfrm>
                <a:off x="7269460" y="2923699"/>
                <a:ext cx="1150620" cy="11506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16" name="Freeform 84"/>
              <p:cNvSpPr>
                <a:spLocks noEditPoints="1"/>
              </p:cNvSpPr>
              <p:nvPr/>
            </p:nvSpPr>
            <p:spPr bwMode="auto">
              <a:xfrm>
                <a:off x="7683639" y="3337878"/>
                <a:ext cx="322263" cy="322263"/>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zh-CN" altLang="en-US" sz="2400" dirty="0">
                  <a:solidFill>
                    <a:schemeClr val="tx2"/>
                  </a:solidFill>
                  <a:cs typeface="+mn-ea"/>
                  <a:sym typeface="+mn-lt"/>
                </a:endParaRPr>
              </a:p>
            </p:txBody>
          </p:sp>
        </p:grpSp>
      </p:grpSp>
      <p:grpSp>
        <p:nvGrpSpPr>
          <p:cNvPr id="17" name="组合 16"/>
          <p:cNvGrpSpPr/>
          <p:nvPr/>
        </p:nvGrpSpPr>
        <p:grpSpPr>
          <a:xfrm>
            <a:off x="3512683" y="3032760"/>
            <a:ext cx="1669099" cy="1669099"/>
            <a:chOff x="3512681" y="2664460"/>
            <a:chExt cx="1669098" cy="1669098"/>
          </a:xfrm>
        </p:grpSpPr>
        <p:sp>
          <p:nvSpPr>
            <p:cNvPr id="18" name="任意多边形 58"/>
            <p:cNvSpPr/>
            <p:nvPr/>
          </p:nvSpPr>
          <p:spPr>
            <a:xfrm>
              <a:off x="351268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grpSp>
          <p:nvGrpSpPr>
            <p:cNvPr id="19" name="组合 18"/>
            <p:cNvGrpSpPr/>
            <p:nvPr/>
          </p:nvGrpSpPr>
          <p:grpSpPr>
            <a:xfrm>
              <a:off x="3771920" y="2923699"/>
              <a:ext cx="1150620" cy="1150620"/>
              <a:chOff x="3771920" y="2923699"/>
              <a:chExt cx="1150620" cy="1150620"/>
            </a:xfrm>
          </p:grpSpPr>
          <p:sp>
            <p:nvSpPr>
              <p:cNvPr id="20" name="椭圆 19"/>
              <p:cNvSpPr/>
              <p:nvPr/>
            </p:nvSpPr>
            <p:spPr>
              <a:xfrm>
                <a:off x="3771920" y="2923699"/>
                <a:ext cx="1150620" cy="11506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1" name="Freeform 96"/>
              <p:cNvSpPr>
                <a:spLocks noEditPoints="1"/>
              </p:cNvSpPr>
              <p:nvPr/>
            </p:nvSpPr>
            <p:spPr bwMode="auto">
              <a:xfrm>
                <a:off x="4186099" y="3337878"/>
                <a:ext cx="322263" cy="322263"/>
              </a:xfrm>
              <a:custGeom>
                <a:avLst/>
                <a:gdLst>
                  <a:gd name="T0" fmla="*/ 658 w 1017"/>
                  <a:gd name="T1" fmla="*/ 2 h 1017"/>
                  <a:gd name="T2" fmla="*/ 600 w 1017"/>
                  <a:gd name="T3" fmla="*/ 16 h 1017"/>
                  <a:gd name="T4" fmla="*/ 551 w 1017"/>
                  <a:gd name="T5" fmla="*/ 36 h 1017"/>
                  <a:gd name="T6" fmla="*/ 513 w 1017"/>
                  <a:gd name="T7" fmla="*/ 61 h 1017"/>
                  <a:gd name="T8" fmla="*/ 393 w 1017"/>
                  <a:gd name="T9" fmla="*/ 10 h 1017"/>
                  <a:gd name="T10" fmla="*/ 269 w 1017"/>
                  <a:gd name="T11" fmla="*/ 3 h 1017"/>
                  <a:gd name="T12" fmla="*/ 166 w 1017"/>
                  <a:gd name="T13" fmla="*/ 39 h 1017"/>
                  <a:gd name="T14" fmla="*/ 82 w 1017"/>
                  <a:gd name="T15" fmla="*/ 104 h 1017"/>
                  <a:gd name="T16" fmla="*/ 24 w 1017"/>
                  <a:gd name="T17" fmla="*/ 194 h 1017"/>
                  <a:gd name="T18" fmla="*/ 0 w 1017"/>
                  <a:gd name="T19" fmla="*/ 301 h 1017"/>
                  <a:gd name="T20" fmla="*/ 13 w 1017"/>
                  <a:gd name="T21" fmla="*/ 451 h 1017"/>
                  <a:gd name="T22" fmla="*/ 74 w 1017"/>
                  <a:gd name="T23" fmla="*/ 625 h 1017"/>
                  <a:gd name="T24" fmla="*/ 182 w 1017"/>
                  <a:gd name="T25" fmla="*/ 784 h 1017"/>
                  <a:gd name="T26" fmla="*/ 333 w 1017"/>
                  <a:gd name="T27" fmla="*/ 919 h 1017"/>
                  <a:gd name="T28" fmla="*/ 494 w 1017"/>
                  <a:gd name="T29" fmla="*/ 1014 h 1017"/>
                  <a:gd name="T30" fmla="*/ 550 w 1017"/>
                  <a:gd name="T31" fmla="*/ 1000 h 1017"/>
                  <a:gd name="T32" fmla="*/ 730 w 1017"/>
                  <a:gd name="T33" fmla="*/ 883 h 1017"/>
                  <a:gd name="T34" fmla="*/ 869 w 1017"/>
                  <a:gd name="T35" fmla="*/ 740 h 1017"/>
                  <a:gd name="T36" fmla="*/ 964 w 1017"/>
                  <a:gd name="T37" fmla="*/ 577 h 1017"/>
                  <a:gd name="T38" fmla="*/ 1013 w 1017"/>
                  <a:gd name="T39" fmla="*/ 398 h 1017"/>
                  <a:gd name="T40" fmla="*/ 1014 w 1017"/>
                  <a:gd name="T41" fmla="*/ 269 h 1017"/>
                  <a:gd name="T42" fmla="*/ 978 w 1017"/>
                  <a:gd name="T43" fmla="*/ 166 h 1017"/>
                  <a:gd name="T44" fmla="*/ 913 w 1017"/>
                  <a:gd name="T45" fmla="*/ 82 h 1017"/>
                  <a:gd name="T46" fmla="*/ 823 w 1017"/>
                  <a:gd name="T47" fmla="*/ 25 h 1017"/>
                  <a:gd name="T48" fmla="*/ 715 w 1017"/>
                  <a:gd name="T49" fmla="*/ 0 h 1017"/>
                  <a:gd name="T50" fmla="*/ 433 w 1017"/>
                  <a:gd name="T51" fmla="*/ 909 h 1017"/>
                  <a:gd name="T52" fmla="*/ 281 w 1017"/>
                  <a:gd name="T53" fmla="*/ 794 h 1017"/>
                  <a:gd name="T54" fmla="*/ 167 w 1017"/>
                  <a:gd name="T55" fmla="*/ 659 h 1017"/>
                  <a:gd name="T56" fmla="*/ 93 w 1017"/>
                  <a:gd name="T57" fmla="*/ 506 h 1017"/>
                  <a:gd name="T58" fmla="*/ 63 w 1017"/>
                  <a:gd name="T59" fmla="*/ 342 h 1017"/>
                  <a:gd name="T60" fmla="*/ 75 w 1017"/>
                  <a:gd name="T61" fmla="*/ 242 h 1017"/>
                  <a:gd name="T62" fmla="*/ 176 w 1017"/>
                  <a:gd name="T63" fmla="*/ 107 h 1017"/>
                  <a:gd name="T64" fmla="*/ 304 w 1017"/>
                  <a:gd name="T65" fmla="*/ 63 h 1017"/>
                  <a:gd name="T66" fmla="*/ 411 w 1017"/>
                  <a:gd name="T67" fmla="*/ 81 h 1017"/>
                  <a:gd name="T68" fmla="*/ 414 w 1017"/>
                  <a:gd name="T69" fmla="*/ 178 h 1017"/>
                  <a:gd name="T70" fmla="*/ 383 w 1017"/>
                  <a:gd name="T71" fmla="*/ 288 h 1017"/>
                  <a:gd name="T72" fmla="*/ 390 w 1017"/>
                  <a:gd name="T73" fmla="*/ 340 h 1017"/>
                  <a:gd name="T74" fmla="*/ 425 w 1017"/>
                  <a:gd name="T75" fmla="*/ 348 h 1017"/>
                  <a:gd name="T76" fmla="*/ 445 w 1017"/>
                  <a:gd name="T77" fmla="*/ 317 h 1017"/>
                  <a:gd name="T78" fmla="*/ 462 w 1017"/>
                  <a:gd name="T79" fmla="*/ 224 h 1017"/>
                  <a:gd name="T80" fmla="*/ 511 w 1017"/>
                  <a:gd name="T81" fmla="*/ 146 h 1017"/>
                  <a:gd name="T82" fmla="*/ 549 w 1017"/>
                  <a:gd name="T83" fmla="*/ 113 h 1017"/>
                  <a:gd name="T84" fmla="*/ 591 w 1017"/>
                  <a:gd name="T85" fmla="*/ 88 h 1017"/>
                  <a:gd name="T86" fmla="*/ 628 w 1017"/>
                  <a:gd name="T87" fmla="*/ 74 h 1017"/>
                  <a:gd name="T88" fmla="*/ 675 w 1017"/>
                  <a:gd name="T89" fmla="*/ 64 h 1017"/>
                  <a:gd name="T90" fmla="*/ 750 w 1017"/>
                  <a:gd name="T91" fmla="*/ 69 h 1017"/>
                  <a:gd name="T92" fmla="*/ 896 w 1017"/>
                  <a:gd name="T93" fmla="*/ 157 h 1017"/>
                  <a:gd name="T94" fmla="*/ 952 w 1017"/>
                  <a:gd name="T95" fmla="*/ 292 h 1017"/>
                  <a:gd name="T96" fmla="*/ 946 w 1017"/>
                  <a:gd name="T97" fmla="*/ 413 h 1017"/>
                  <a:gd name="T98" fmla="*/ 897 w 1017"/>
                  <a:gd name="T99" fmla="*/ 573 h 1017"/>
                  <a:gd name="T100" fmla="*/ 805 w 1017"/>
                  <a:gd name="T101" fmla="*/ 719 h 1017"/>
                  <a:gd name="T102" fmla="*/ 675 w 1017"/>
                  <a:gd name="T103" fmla="*/ 846 h 1017"/>
                  <a:gd name="T104" fmla="*/ 508 w 1017"/>
                  <a:gd name="T105" fmla="*/ 950 h 1017"/>
                  <a:gd name="T106" fmla="*/ 677 w 1017"/>
                  <a:gd name="T107" fmla="*/ 136 h 1017"/>
                  <a:gd name="T108" fmla="*/ 669 w 1017"/>
                  <a:gd name="T109" fmla="*/ 172 h 1017"/>
                  <a:gd name="T110" fmla="*/ 699 w 1017"/>
                  <a:gd name="T111" fmla="*/ 191 h 1017"/>
                  <a:gd name="T112" fmla="*/ 780 w 1017"/>
                  <a:gd name="T113" fmla="*/ 220 h 1017"/>
                  <a:gd name="T114" fmla="*/ 824 w 1017"/>
                  <a:gd name="T115" fmla="*/ 292 h 1017"/>
                  <a:gd name="T116" fmla="*/ 835 w 1017"/>
                  <a:gd name="T117" fmla="*/ 340 h 1017"/>
                  <a:gd name="T118" fmla="*/ 870 w 1017"/>
                  <a:gd name="T119" fmla="*/ 348 h 1017"/>
                  <a:gd name="T120" fmla="*/ 890 w 1017"/>
                  <a:gd name="T121" fmla="*/ 317 h 1017"/>
                  <a:gd name="T122" fmla="*/ 846 w 1017"/>
                  <a:gd name="T123" fmla="*/ 196 h 1017"/>
                  <a:gd name="T124" fmla="*/ 738 w 1017"/>
                  <a:gd name="T125" fmla="*/ 13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699" y="0"/>
                    </a:moveTo>
                    <a:lnTo>
                      <a:pt x="699" y="0"/>
                    </a:lnTo>
                    <a:lnTo>
                      <a:pt x="684" y="0"/>
                    </a:lnTo>
                    <a:lnTo>
                      <a:pt x="669" y="1"/>
                    </a:lnTo>
                    <a:lnTo>
                      <a:pt x="669" y="1"/>
                    </a:lnTo>
                    <a:lnTo>
                      <a:pt x="658" y="2"/>
                    </a:lnTo>
                    <a:lnTo>
                      <a:pt x="658" y="2"/>
                    </a:lnTo>
                    <a:lnTo>
                      <a:pt x="641" y="5"/>
                    </a:lnTo>
                    <a:lnTo>
                      <a:pt x="641" y="5"/>
                    </a:lnTo>
                    <a:lnTo>
                      <a:pt x="628" y="7"/>
                    </a:lnTo>
                    <a:lnTo>
                      <a:pt x="628" y="7"/>
                    </a:lnTo>
                    <a:lnTo>
                      <a:pt x="613" y="12"/>
                    </a:lnTo>
                    <a:lnTo>
                      <a:pt x="613" y="12"/>
                    </a:lnTo>
                    <a:lnTo>
                      <a:pt x="600" y="16"/>
                    </a:lnTo>
                    <a:lnTo>
                      <a:pt x="600" y="16"/>
                    </a:lnTo>
                    <a:lnTo>
                      <a:pt x="588" y="20"/>
                    </a:lnTo>
                    <a:lnTo>
                      <a:pt x="588" y="20"/>
                    </a:lnTo>
                    <a:lnTo>
                      <a:pt x="573" y="27"/>
                    </a:lnTo>
                    <a:lnTo>
                      <a:pt x="558" y="33"/>
                    </a:lnTo>
                    <a:lnTo>
                      <a:pt x="558" y="33"/>
                    </a:lnTo>
                    <a:lnTo>
                      <a:pt x="551" y="36"/>
                    </a:lnTo>
                    <a:lnTo>
                      <a:pt x="551" y="36"/>
                    </a:lnTo>
                    <a:lnTo>
                      <a:pt x="535" y="45"/>
                    </a:lnTo>
                    <a:lnTo>
                      <a:pt x="535" y="45"/>
                    </a:lnTo>
                    <a:lnTo>
                      <a:pt x="528" y="50"/>
                    </a:lnTo>
                    <a:lnTo>
                      <a:pt x="528" y="50"/>
                    </a:lnTo>
                    <a:lnTo>
                      <a:pt x="513" y="61"/>
                    </a:lnTo>
                    <a:lnTo>
                      <a:pt x="513" y="61"/>
                    </a:lnTo>
                    <a:lnTo>
                      <a:pt x="508" y="63"/>
                    </a:lnTo>
                    <a:lnTo>
                      <a:pt x="508" y="63"/>
                    </a:lnTo>
                    <a:lnTo>
                      <a:pt x="487" y="49"/>
                    </a:lnTo>
                    <a:lnTo>
                      <a:pt x="465" y="36"/>
                    </a:lnTo>
                    <a:lnTo>
                      <a:pt x="442" y="26"/>
                    </a:lnTo>
                    <a:lnTo>
                      <a:pt x="418" y="16"/>
                    </a:lnTo>
                    <a:lnTo>
                      <a:pt x="393" y="10"/>
                    </a:lnTo>
                    <a:lnTo>
                      <a:pt x="369" y="4"/>
                    </a:lnTo>
                    <a:lnTo>
                      <a:pt x="343" y="1"/>
                    </a:lnTo>
                    <a:lnTo>
                      <a:pt x="317" y="0"/>
                    </a:lnTo>
                    <a:lnTo>
                      <a:pt x="317" y="0"/>
                    </a:lnTo>
                    <a:lnTo>
                      <a:pt x="301" y="0"/>
                    </a:lnTo>
                    <a:lnTo>
                      <a:pt x="285" y="1"/>
                    </a:lnTo>
                    <a:lnTo>
                      <a:pt x="269" y="3"/>
                    </a:lnTo>
                    <a:lnTo>
                      <a:pt x="253" y="6"/>
                    </a:lnTo>
                    <a:lnTo>
                      <a:pt x="238" y="10"/>
                    </a:lnTo>
                    <a:lnTo>
                      <a:pt x="223" y="14"/>
                    </a:lnTo>
                    <a:lnTo>
                      <a:pt x="208" y="19"/>
                    </a:lnTo>
                    <a:lnTo>
                      <a:pt x="194" y="25"/>
                    </a:lnTo>
                    <a:lnTo>
                      <a:pt x="180" y="31"/>
                    </a:lnTo>
                    <a:lnTo>
                      <a:pt x="166" y="39"/>
                    </a:lnTo>
                    <a:lnTo>
                      <a:pt x="152" y="46"/>
                    </a:lnTo>
                    <a:lnTo>
                      <a:pt x="139" y="55"/>
                    </a:lnTo>
                    <a:lnTo>
                      <a:pt x="127" y="63"/>
                    </a:lnTo>
                    <a:lnTo>
                      <a:pt x="116" y="73"/>
                    </a:lnTo>
                    <a:lnTo>
                      <a:pt x="104" y="82"/>
                    </a:lnTo>
                    <a:lnTo>
                      <a:pt x="93" y="93"/>
                    </a:lnTo>
                    <a:lnTo>
                      <a:pt x="82" y="104"/>
                    </a:lnTo>
                    <a:lnTo>
                      <a:pt x="72" y="116"/>
                    </a:lnTo>
                    <a:lnTo>
                      <a:pt x="63" y="128"/>
                    </a:lnTo>
                    <a:lnTo>
                      <a:pt x="53" y="140"/>
                    </a:lnTo>
                    <a:lnTo>
                      <a:pt x="46" y="153"/>
                    </a:lnTo>
                    <a:lnTo>
                      <a:pt x="37" y="166"/>
                    </a:lnTo>
                    <a:lnTo>
                      <a:pt x="31" y="180"/>
                    </a:lnTo>
                    <a:lnTo>
                      <a:pt x="24" y="194"/>
                    </a:lnTo>
                    <a:lnTo>
                      <a:pt x="19" y="208"/>
                    </a:lnTo>
                    <a:lnTo>
                      <a:pt x="14" y="223"/>
                    </a:lnTo>
                    <a:lnTo>
                      <a:pt x="9" y="238"/>
                    </a:lnTo>
                    <a:lnTo>
                      <a:pt x="6" y="254"/>
                    </a:lnTo>
                    <a:lnTo>
                      <a:pt x="3" y="269"/>
                    </a:lnTo>
                    <a:lnTo>
                      <a:pt x="1" y="285"/>
                    </a:lnTo>
                    <a:lnTo>
                      <a:pt x="0" y="301"/>
                    </a:lnTo>
                    <a:lnTo>
                      <a:pt x="0" y="317"/>
                    </a:lnTo>
                    <a:lnTo>
                      <a:pt x="0" y="317"/>
                    </a:lnTo>
                    <a:lnTo>
                      <a:pt x="0" y="344"/>
                    </a:lnTo>
                    <a:lnTo>
                      <a:pt x="2" y="371"/>
                    </a:lnTo>
                    <a:lnTo>
                      <a:pt x="4" y="398"/>
                    </a:lnTo>
                    <a:lnTo>
                      <a:pt x="8" y="425"/>
                    </a:lnTo>
                    <a:lnTo>
                      <a:pt x="13" y="451"/>
                    </a:lnTo>
                    <a:lnTo>
                      <a:pt x="18" y="476"/>
                    </a:lnTo>
                    <a:lnTo>
                      <a:pt x="25" y="502"/>
                    </a:lnTo>
                    <a:lnTo>
                      <a:pt x="33" y="527"/>
                    </a:lnTo>
                    <a:lnTo>
                      <a:pt x="41" y="552"/>
                    </a:lnTo>
                    <a:lnTo>
                      <a:pt x="51" y="577"/>
                    </a:lnTo>
                    <a:lnTo>
                      <a:pt x="62" y="602"/>
                    </a:lnTo>
                    <a:lnTo>
                      <a:pt x="74" y="625"/>
                    </a:lnTo>
                    <a:lnTo>
                      <a:pt x="87" y="649"/>
                    </a:lnTo>
                    <a:lnTo>
                      <a:pt x="100" y="673"/>
                    </a:lnTo>
                    <a:lnTo>
                      <a:pt x="116" y="696"/>
                    </a:lnTo>
                    <a:lnTo>
                      <a:pt x="131" y="719"/>
                    </a:lnTo>
                    <a:lnTo>
                      <a:pt x="147" y="740"/>
                    </a:lnTo>
                    <a:lnTo>
                      <a:pt x="164" y="763"/>
                    </a:lnTo>
                    <a:lnTo>
                      <a:pt x="182" y="784"/>
                    </a:lnTo>
                    <a:lnTo>
                      <a:pt x="201" y="805"/>
                    </a:lnTo>
                    <a:lnTo>
                      <a:pt x="222" y="825"/>
                    </a:lnTo>
                    <a:lnTo>
                      <a:pt x="242" y="845"/>
                    </a:lnTo>
                    <a:lnTo>
                      <a:pt x="264" y="865"/>
                    </a:lnTo>
                    <a:lnTo>
                      <a:pt x="286" y="883"/>
                    </a:lnTo>
                    <a:lnTo>
                      <a:pt x="310" y="902"/>
                    </a:lnTo>
                    <a:lnTo>
                      <a:pt x="333" y="919"/>
                    </a:lnTo>
                    <a:lnTo>
                      <a:pt x="358" y="937"/>
                    </a:lnTo>
                    <a:lnTo>
                      <a:pt x="384" y="954"/>
                    </a:lnTo>
                    <a:lnTo>
                      <a:pt x="411" y="970"/>
                    </a:lnTo>
                    <a:lnTo>
                      <a:pt x="437" y="985"/>
                    </a:lnTo>
                    <a:lnTo>
                      <a:pt x="465" y="1000"/>
                    </a:lnTo>
                    <a:lnTo>
                      <a:pt x="494" y="1014"/>
                    </a:lnTo>
                    <a:lnTo>
                      <a:pt x="494" y="1014"/>
                    </a:lnTo>
                    <a:lnTo>
                      <a:pt x="501" y="1017"/>
                    </a:lnTo>
                    <a:lnTo>
                      <a:pt x="508" y="1017"/>
                    </a:lnTo>
                    <a:lnTo>
                      <a:pt x="508" y="1017"/>
                    </a:lnTo>
                    <a:lnTo>
                      <a:pt x="515" y="1017"/>
                    </a:lnTo>
                    <a:lnTo>
                      <a:pt x="522" y="1014"/>
                    </a:lnTo>
                    <a:lnTo>
                      <a:pt x="522" y="1014"/>
                    </a:lnTo>
                    <a:lnTo>
                      <a:pt x="550" y="1000"/>
                    </a:lnTo>
                    <a:lnTo>
                      <a:pt x="578" y="985"/>
                    </a:lnTo>
                    <a:lnTo>
                      <a:pt x="606" y="970"/>
                    </a:lnTo>
                    <a:lnTo>
                      <a:pt x="632" y="954"/>
                    </a:lnTo>
                    <a:lnTo>
                      <a:pt x="657" y="937"/>
                    </a:lnTo>
                    <a:lnTo>
                      <a:pt x="683" y="919"/>
                    </a:lnTo>
                    <a:lnTo>
                      <a:pt x="707" y="902"/>
                    </a:lnTo>
                    <a:lnTo>
                      <a:pt x="730" y="883"/>
                    </a:lnTo>
                    <a:lnTo>
                      <a:pt x="753" y="865"/>
                    </a:lnTo>
                    <a:lnTo>
                      <a:pt x="774" y="845"/>
                    </a:lnTo>
                    <a:lnTo>
                      <a:pt x="795" y="825"/>
                    </a:lnTo>
                    <a:lnTo>
                      <a:pt x="815" y="805"/>
                    </a:lnTo>
                    <a:lnTo>
                      <a:pt x="833" y="784"/>
                    </a:lnTo>
                    <a:lnTo>
                      <a:pt x="852" y="763"/>
                    </a:lnTo>
                    <a:lnTo>
                      <a:pt x="869" y="740"/>
                    </a:lnTo>
                    <a:lnTo>
                      <a:pt x="886" y="719"/>
                    </a:lnTo>
                    <a:lnTo>
                      <a:pt x="901" y="696"/>
                    </a:lnTo>
                    <a:lnTo>
                      <a:pt x="916" y="673"/>
                    </a:lnTo>
                    <a:lnTo>
                      <a:pt x="929" y="649"/>
                    </a:lnTo>
                    <a:lnTo>
                      <a:pt x="942" y="625"/>
                    </a:lnTo>
                    <a:lnTo>
                      <a:pt x="953" y="602"/>
                    </a:lnTo>
                    <a:lnTo>
                      <a:pt x="964" y="577"/>
                    </a:lnTo>
                    <a:lnTo>
                      <a:pt x="974" y="552"/>
                    </a:lnTo>
                    <a:lnTo>
                      <a:pt x="984" y="527"/>
                    </a:lnTo>
                    <a:lnTo>
                      <a:pt x="991" y="502"/>
                    </a:lnTo>
                    <a:lnTo>
                      <a:pt x="997" y="476"/>
                    </a:lnTo>
                    <a:lnTo>
                      <a:pt x="1004" y="451"/>
                    </a:lnTo>
                    <a:lnTo>
                      <a:pt x="1008" y="425"/>
                    </a:lnTo>
                    <a:lnTo>
                      <a:pt x="1013" y="398"/>
                    </a:lnTo>
                    <a:lnTo>
                      <a:pt x="1015" y="371"/>
                    </a:lnTo>
                    <a:lnTo>
                      <a:pt x="1017" y="344"/>
                    </a:lnTo>
                    <a:lnTo>
                      <a:pt x="1017" y="317"/>
                    </a:lnTo>
                    <a:lnTo>
                      <a:pt x="1017" y="317"/>
                    </a:lnTo>
                    <a:lnTo>
                      <a:pt x="1017" y="301"/>
                    </a:lnTo>
                    <a:lnTo>
                      <a:pt x="1016" y="285"/>
                    </a:lnTo>
                    <a:lnTo>
                      <a:pt x="1014" y="269"/>
                    </a:lnTo>
                    <a:lnTo>
                      <a:pt x="1010" y="254"/>
                    </a:lnTo>
                    <a:lnTo>
                      <a:pt x="1007" y="238"/>
                    </a:lnTo>
                    <a:lnTo>
                      <a:pt x="1003" y="223"/>
                    </a:lnTo>
                    <a:lnTo>
                      <a:pt x="997" y="208"/>
                    </a:lnTo>
                    <a:lnTo>
                      <a:pt x="992" y="194"/>
                    </a:lnTo>
                    <a:lnTo>
                      <a:pt x="986" y="180"/>
                    </a:lnTo>
                    <a:lnTo>
                      <a:pt x="978" y="166"/>
                    </a:lnTo>
                    <a:lnTo>
                      <a:pt x="971" y="153"/>
                    </a:lnTo>
                    <a:lnTo>
                      <a:pt x="962" y="140"/>
                    </a:lnTo>
                    <a:lnTo>
                      <a:pt x="953" y="128"/>
                    </a:lnTo>
                    <a:lnTo>
                      <a:pt x="944" y="116"/>
                    </a:lnTo>
                    <a:lnTo>
                      <a:pt x="934" y="104"/>
                    </a:lnTo>
                    <a:lnTo>
                      <a:pt x="923" y="93"/>
                    </a:lnTo>
                    <a:lnTo>
                      <a:pt x="913" y="82"/>
                    </a:lnTo>
                    <a:lnTo>
                      <a:pt x="901" y="73"/>
                    </a:lnTo>
                    <a:lnTo>
                      <a:pt x="889" y="63"/>
                    </a:lnTo>
                    <a:lnTo>
                      <a:pt x="876" y="55"/>
                    </a:lnTo>
                    <a:lnTo>
                      <a:pt x="863" y="46"/>
                    </a:lnTo>
                    <a:lnTo>
                      <a:pt x="850" y="39"/>
                    </a:lnTo>
                    <a:lnTo>
                      <a:pt x="837" y="31"/>
                    </a:lnTo>
                    <a:lnTo>
                      <a:pt x="823" y="25"/>
                    </a:lnTo>
                    <a:lnTo>
                      <a:pt x="809" y="19"/>
                    </a:lnTo>
                    <a:lnTo>
                      <a:pt x="794" y="14"/>
                    </a:lnTo>
                    <a:lnTo>
                      <a:pt x="779" y="10"/>
                    </a:lnTo>
                    <a:lnTo>
                      <a:pt x="763" y="6"/>
                    </a:lnTo>
                    <a:lnTo>
                      <a:pt x="747" y="3"/>
                    </a:lnTo>
                    <a:lnTo>
                      <a:pt x="731" y="1"/>
                    </a:lnTo>
                    <a:lnTo>
                      <a:pt x="715" y="0"/>
                    </a:lnTo>
                    <a:lnTo>
                      <a:pt x="699" y="0"/>
                    </a:lnTo>
                    <a:lnTo>
                      <a:pt x="699" y="0"/>
                    </a:lnTo>
                    <a:close/>
                    <a:moveTo>
                      <a:pt x="508" y="950"/>
                    </a:moveTo>
                    <a:lnTo>
                      <a:pt x="508" y="950"/>
                    </a:lnTo>
                    <a:lnTo>
                      <a:pt x="482" y="937"/>
                    </a:lnTo>
                    <a:lnTo>
                      <a:pt x="457" y="924"/>
                    </a:lnTo>
                    <a:lnTo>
                      <a:pt x="433" y="909"/>
                    </a:lnTo>
                    <a:lnTo>
                      <a:pt x="408" y="894"/>
                    </a:lnTo>
                    <a:lnTo>
                      <a:pt x="386" y="879"/>
                    </a:lnTo>
                    <a:lnTo>
                      <a:pt x="363" y="863"/>
                    </a:lnTo>
                    <a:lnTo>
                      <a:pt x="342" y="846"/>
                    </a:lnTo>
                    <a:lnTo>
                      <a:pt x="320" y="829"/>
                    </a:lnTo>
                    <a:lnTo>
                      <a:pt x="300" y="812"/>
                    </a:lnTo>
                    <a:lnTo>
                      <a:pt x="281" y="794"/>
                    </a:lnTo>
                    <a:lnTo>
                      <a:pt x="263" y="776"/>
                    </a:lnTo>
                    <a:lnTo>
                      <a:pt x="244" y="757"/>
                    </a:lnTo>
                    <a:lnTo>
                      <a:pt x="227" y="738"/>
                    </a:lnTo>
                    <a:lnTo>
                      <a:pt x="211" y="719"/>
                    </a:lnTo>
                    <a:lnTo>
                      <a:pt x="196" y="699"/>
                    </a:lnTo>
                    <a:lnTo>
                      <a:pt x="181" y="679"/>
                    </a:lnTo>
                    <a:lnTo>
                      <a:pt x="167" y="659"/>
                    </a:lnTo>
                    <a:lnTo>
                      <a:pt x="154" y="637"/>
                    </a:lnTo>
                    <a:lnTo>
                      <a:pt x="141" y="617"/>
                    </a:lnTo>
                    <a:lnTo>
                      <a:pt x="131" y="595"/>
                    </a:lnTo>
                    <a:lnTo>
                      <a:pt x="120" y="573"/>
                    </a:lnTo>
                    <a:lnTo>
                      <a:pt x="110" y="551"/>
                    </a:lnTo>
                    <a:lnTo>
                      <a:pt x="102" y="529"/>
                    </a:lnTo>
                    <a:lnTo>
                      <a:pt x="93" y="506"/>
                    </a:lnTo>
                    <a:lnTo>
                      <a:pt x="87" y="484"/>
                    </a:lnTo>
                    <a:lnTo>
                      <a:pt x="80" y="460"/>
                    </a:lnTo>
                    <a:lnTo>
                      <a:pt x="75" y="437"/>
                    </a:lnTo>
                    <a:lnTo>
                      <a:pt x="70" y="413"/>
                    </a:lnTo>
                    <a:lnTo>
                      <a:pt x="67" y="389"/>
                    </a:lnTo>
                    <a:lnTo>
                      <a:pt x="65" y="366"/>
                    </a:lnTo>
                    <a:lnTo>
                      <a:pt x="63" y="342"/>
                    </a:lnTo>
                    <a:lnTo>
                      <a:pt x="63" y="317"/>
                    </a:lnTo>
                    <a:lnTo>
                      <a:pt x="63" y="317"/>
                    </a:lnTo>
                    <a:lnTo>
                      <a:pt x="63" y="305"/>
                    </a:lnTo>
                    <a:lnTo>
                      <a:pt x="64" y="292"/>
                    </a:lnTo>
                    <a:lnTo>
                      <a:pt x="66" y="279"/>
                    </a:lnTo>
                    <a:lnTo>
                      <a:pt x="68" y="267"/>
                    </a:lnTo>
                    <a:lnTo>
                      <a:pt x="75" y="242"/>
                    </a:lnTo>
                    <a:lnTo>
                      <a:pt x="83" y="219"/>
                    </a:lnTo>
                    <a:lnTo>
                      <a:pt x="94" y="196"/>
                    </a:lnTo>
                    <a:lnTo>
                      <a:pt x="106" y="176"/>
                    </a:lnTo>
                    <a:lnTo>
                      <a:pt x="121" y="157"/>
                    </a:lnTo>
                    <a:lnTo>
                      <a:pt x="137" y="138"/>
                    </a:lnTo>
                    <a:lnTo>
                      <a:pt x="155" y="121"/>
                    </a:lnTo>
                    <a:lnTo>
                      <a:pt x="176" y="107"/>
                    </a:lnTo>
                    <a:lnTo>
                      <a:pt x="196" y="94"/>
                    </a:lnTo>
                    <a:lnTo>
                      <a:pt x="219" y="84"/>
                    </a:lnTo>
                    <a:lnTo>
                      <a:pt x="242" y="75"/>
                    </a:lnTo>
                    <a:lnTo>
                      <a:pt x="266" y="69"/>
                    </a:lnTo>
                    <a:lnTo>
                      <a:pt x="279" y="66"/>
                    </a:lnTo>
                    <a:lnTo>
                      <a:pt x="291" y="64"/>
                    </a:lnTo>
                    <a:lnTo>
                      <a:pt x="304" y="63"/>
                    </a:lnTo>
                    <a:lnTo>
                      <a:pt x="317" y="63"/>
                    </a:lnTo>
                    <a:lnTo>
                      <a:pt x="317" y="63"/>
                    </a:lnTo>
                    <a:lnTo>
                      <a:pt x="337" y="64"/>
                    </a:lnTo>
                    <a:lnTo>
                      <a:pt x="356" y="66"/>
                    </a:lnTo>
                    <a:lnTo>
                      <a:pt x="374" y="70"/>
                    </a:lnTo>
                    <a:lnTo>
                      <a:pt x="392" y="75"/>
                    </a:lnTo>
                    <a:lnTo>
                      <a:pt x="411" y="81"/>
                    </a:lnTo>
                    <a:lnTo>
                      <a:pt x="428" y="89"/>
                    </a:lnTo>
                    <a:lnTo>
                      <a:pt x="444" y="98"/>
                    </a:lnTo>
                    <a:lnTo>
                      <a:pt x="460" y="108"/>
                    </a:lnTo>
                    <a:lnTo>
                      <a:pt x="460" y="108"/>
                    </a:lnTo>
                    <a:lnTo>
                      <a:pt x="443" y="130"/>
                    </a:lnTo>
                    <a:lnTo>
                      <a:pt x="427" y="153"/>
                    </a:lnTo>
                    <a:lnTo>
                      <a:pt x="414" y="178"/>
                    </a:lnTo>
                    <a:lnTo>
                      <a:pt x="402" y="204"/>
                    </a:lnTo>
                    <a:lnTo>
                      <a:pt x="398" y="218"/>
                    </a:lnTo>
                    <a:lnTo>
                      <a:pt x="393" y="231"/>
                    </a:lnTo>
                    <a:lnTo>
                      <a:pt x="389" y="245"/>
                    </a:lnTo>
                    <a:lnTo>
                      <a:pt x="386" y="258"/>
                    </a:lnTo>
                    <a:lnTo>
                      <a:pt x="384" y="273"/>
                    </a:lnTo>
                    <a:lnTo>
                      <a:pt x="383" y="288"/>
                    </a:lnTo>
                    <a:lnTo>
                      <a:pt x="382" y="302"/>
                    </a:lnTo>
                    <a:lnTo>
                      <a:pt x="381" y="317"/>
                    </a:lnTo>
                    <a:lnTo>
                      <a:pt x="381" y="317"/>
                    </a:lnTo>
                    <a:lnTo>
                      <a:pt x="382" y="324"/>
                    </a:lnTo>
                    <a:lnTo>
                      <a:pt x="384" y="330"/>
                    </a:lnTo>
                    <a:lnTo>
                      <a:pt x="386" y="336"/>
                    </a:lnTo>
                    <a:lnTo>
                      <a:pt x="390" y="340"/>
                    </a:lnTo>
                    <a:lnTo>
                      <a:pt x="394" y="344"/>
                    </a:lnTo>
                    <a:lnTo>
                      <a:pt x="400" y="348"/>
                    </a:lnTo>
                    <a:lnTo>
                      <a:pt x="406" y="349"/>
                    </a:lnTo>
                    <a:lnTo>
                      <a:pt x="413" y="350"/>
                    </a:lnTo>
                    <a:lnTo>
                      <a:pt x="413" y="350"/>
                    </a:lnTo>
                    <a:lnTo>
                      <a:pt x="419" y="349"/>
                    </a:lnTo>
                    <a:lnTo>
                      <a:pt x="425" y="348"/>
                    </a:lnTo>
                    <a:lnTo>
                      <a:pt x="431" y="344"/>
                    </a:lnTo>
                    <a:lnTo>
                      <a:pt x="435" y="340"/>
                    </a:lnTo>
                    <a:lnTo>
                      <a:pt x="440" y="336"/>
                    </a:lnTo>
                    <a:lnTo>
                      <a:pt x="442" y="330"/>
                    </a:lnTo>
                    <a:lnTo>
                      <a:pt x="444" y="324"/>
                    </a:lnTo>
                    <a:lnTo>
                      <a:pt x="445" y="317"/>
                    </a:lnTo>
                    <a:lnTo>
                      <a:pt x="445" y="317"/>
                    </a:lnTo>
                    <a:lnTo>
                      <a:pt x="445" y="304"/>
                    </a:lnTo>
                    <a:lnTo>
                      <a:pt x="446" y="290"/>
                    </a:lnTo>
                    <a:lnTo>
                      <a:pt x="448" y="276"/>
                    </a:lnTo>
                    <a:lnTo>
                      <a:pt x="450" y="263"/>
                    </a:lnTo>
                    <a:lnTo>
                      <a:pt x="453" y="250"/>
                    </a:lnTo>
                    <a:lnTo>
                      <a:pt x="458" y="237"/>
                    </a:lnTo>
                    <a:lnTo>
                      <a:pt x="462" y="224"/>
                    </a:lnTo>
                    <a:lnTo>
                      <a:pt x="467" y="211"/>
                    </a:lnTo>
                    <a:lnTo>
                      <a:pt x="474" y="199"/>
                    </a:lnTo>
                    <a:lnTo>
                      <a:pt x="480" y="189"/>
                    </a:lnTo>
                    <a:lnTo>
                      <a:pt x="487" y="177"/>
                    </a:lnTo>
                    <a:lnTo>
                      <a:pt x="495" y="166"/>
                    </a:lnTo>
                    <a:lnTo>
                      <a:pt x="503" y="155"/>
                    </a:lnTo>
                    <a:lnTo>
                      <a:pt x="511" y="146"/>
                    </a:lnTo>
                    <a:lnTo>
                      <a:pt x="521" y="136"/>
                    </a:lnTo>
                    <a:lnTo>
                      <a:pt x="531" y="128"/>
                    </a:lnTo>
                    <a:lnTo>
                      <a:pt x="531" y="128"/>
                    </a:lnTo>
                    <a:lnTo>
                      <a:pt x="546" y="115"/>
                    </a:lnTo>
                    <a:lnTo>
                      <a:pt x="546" y="115"/>
                    </a:lnTo>
                    <a:lnTo>
                      <a:pt x="549" y="113"/>
                    </a:lnTo>
                    <a:lnTo>
                      <a:pt x="549" y="113"/>
                    </a:lnTo>
                    <a:lnTo>
                      <a:pt x="565" y="102"/>
                    </a:lnTo>
                    <a:lnTo>
                      <a:pt x="565" y="102"/>
                    </a:lnTo>
                    <a:lnTo>
                      <a:pt x="569" y="100"/>
                    </a:lnTo>
                    <a:lnTo>
                      <a:pt x="569" y="100"/>
                    </a:lnTo>
                    <a:lnTo>
                      <a:pt x="584" y="91"/>
                    </a:lnTo>
                    <a:lnTo>
                      <a:pt x="584" y="91"/>
                    </a:lnTo>
                    <a:lnTo>
                      <a:pt x="591" y="88"/>
                    </a:lnTo>
                    <a:lnTo>
                      <a:pt x="591" y="88"/>
                    </a:lnTo>
                    <a:lnTo>
                      <a:pt x="606" y="81"/>
                    </a:lnTo>
                    <a:lnTo>
                      <a:pt x="606" y="81"/>
                    </a:lnTo>
                    <a:lnTo>
                      <a:pt x="613" y="78"/>
                    </a:lnTo>
                    <a:lnTo>
                      <a:pt x="613" y="78"/>
                    </a:lnTo>
                    <a:lnTo>
                      <a:pt x="628" y="74"/>
                    </a:lnTo>
                    <a:lnTo>
                      <a:pt x="628" y="74"/>
                    </a:lnTo>
                    <a:lnTo>
                      <a:pt x="637" y="72"/>
                    </a:lnTo>
                    <a:lnTo>
                      <a:pt x="637" y="72"/>
                    </a:lnTo>
                    <a:lnTo>
                      <a:pt x="651" y="69"/>
                    </a:lnTo>
                    <a:lnTo>
                      <a:pt x="651" y="69"/>
                    </a:lnTo>
                    <a:lnTo>
                      <a:pt x="664" y="66"/>
                    </a:lnTo>
                    <a:lnTo>
                      <a:pt x="664" y="66"/>
                    </a:lnTo>
                    <a:lnTo>
                      <a:pt x="675" y="64"/>
                    </a:lnTo>
                    <a:lnTo>
                      <a:pt x="675" y="64"/>
                    </a:lnTo>
                    <a:lnTo>
                      <a:pt x="699" y="63"/>
                    </a:lnTo>
                    <a:lnTo>
                      <a:pt x="699" y="63"/>
                    </a:lnTo>
                    <a:lnTo>
                      <a:pt x="712" y="63"/>
                    </a:lnTo>
                    <a:lnTo>
                      <a:pt x="725" y="64"/>
                    </a:lnTo>
                    <a:lnTo>
                      <a:pt x="738" y="66"/>
                    </a:lnTo>
                    <a:lnTo>
                      <a:pt x="750" y="69"/>
                    </a:lnTo>
                    <a:lnTo>
                      <a:pt x="774" y="75"/>
                    </a:lnTo>
                    <a:lnTo>
                      <a:pt x="798" y="84"/>
                    </a:lnTo>
                    <a:lnTo>
                      <a:pt x="820" y="94"/>
                    </a:lnTo>
                    <a:lnTo>
                      <a:pt x="841" y="107"/>
                    </a:lnTo>
                    <a:lnTo>
                      <a:pt x="860" y="121"/>
                    </a:lnTo>
                    <a:lnTo>
                      <a:pt x="878" y="138"/>
                    </a:lnTo>
                    <a:lnTo>
                      <a:pt x="896" y="157"/>
                    </a:lnTo>
                    <a:lnTo>
                      <a:pt x="910" y="176"/>
                    </a:lnTo>
                    <a:lnTo>
                      <a:pt x="922" y="196"/>
                    </a:lnTo>
                    <a:lnTo>
                      <a:pt x="933" y="219"/>
                    </a:lnTo>
                    <a:lnTo>
                      <a:pt x="942" y="242"/>
                    </a:lnTo>
                    <a:lnTo>
                      <a:pt x="948" y="267"/>
                    </a:lnTo>
                    <a:lnTo>
                      <a:pt x="950" y="279"/>
                    </a:lnTo>
                    <a:lnTo>
                      <a:pt x="952" y="292"/>
                    </a:lnTo>
                    <a:lnTo>
                      <a:pt x="953" y="305"/>
                    </a:lnTo>
                    <a:lnTo>
                      <a:pt x="953" y="317"/>
                    </a:lnTo>
                    <a:lnTo>
                      <a:pt x="953" y="317"/>
                    </a:lnTo>
                    <a:lnTo>
                      <a:pt x="952" y="342"/>
                    </a:lnTo>
                    <a:lnTo>
                      <a:pt x="951" y="366"/>
                    </a:lnTo>
                    <a:lnTo>
                      <a:pt x="949" y="389"/>
                    </a:lnTo>
                    <a:lnTo>
                      <a:pt x="946" y="413"/>
                    </a:lnTo>
                    <a:lnTo>
                      <a:pt x="942" y="437"/>
                    </a:lnTo>
                    <a:lnTo>
                      <a:pt x="936" y="460"/>
                    </a:lnTo>
                    <a:lnTo>
                      <a:pt x="930" y="484"/>
                    </a:lnTo>
                    <a:lnTo>
                      <a:pt x="923" y="506"/>
                    </a:lnTo>
                    <a:lnTo>
                      <a:pt x="915" y="529"/>
                    </a:lnTo>
                    <a:lnTo>
                      <a:pt x="906" y="551"/>
                    </a:lnTo>
                    <a:lnTo>
                      <a:pt x="897" y="573"/>
                    </a:lnTo>
                    <a:lnTo>
                      <a:pt x="886" y="595"/>
                    </a:lnTo>
                    <a:lnTo>
                      <a:pt x="875" y="617"/>
                    </a:lnTo>
                    <a:lnTo>
                      <a:pt x="862" y="637"/>
                    </a:lnTo>
                    <a:lnTo>
                      <a:pt x="849" y="659"/>
                    </a:lnTo>
                    <a:lnTo>
                      <a:pt x="835" y="679"/>
                    </a:lnTo>
                    <a:lnTo>
                      <a:pt x="820" y="699"/>
                    </a:lnTo>
                    <a:lnTo>
                      <a:pt x="805" y="719"/>
                    </a:lnTo>
                    <a:lnTo>
                      <a:pt x="788" y="738"/>
                    </a:lnTo>
                    <a:lnTo>
                      <a:pt x="771" y="757"/>
                    </a:lnTo>
                    <a:lnTo>
                      <a:pt x="754" y="776"/>
                    </a:lnTo>
                    <a:lnTo>
                      <a:pt x="735" y="794"/>
                    </a:lnTo>
                    <a:lnTo>
                      <a:pt x="715" y="812"/>
                    </a:lnTo>
                    <a:lnTo>
                      <a:pt x="695" y="829"/>
                    </a:lnTo>
                    <a:lnTo>
                      <a:pt x="675" y="846"/>
                    </a:lnTo>
                    <a:lnTo>
                      <a:pt x="653" y="863"/>
                    </a:lnTo>
                    <a:lnTo>
                      <a:pt x="631" y="879"/>
                    </a:lnTo>
                    <a:lnTo>
                      <a:pt x="607" y="894"/>
                    </a:lnTo>
                    <a:lnTo>
                      <a:pt x="583" y="909"/>
                    </a:lnTo>
                    <a:lnTo>
                      <a:pt x="559" y="924"/>
                    </a:lnTo>
                    <a:lnTo>
                      <a:pt x="534" y="937"/>
                    </a:lnTo>
                    <a:lnTo>
                      <a:pt x="508" y="950"/>
                    </a:lnTo>
                    <a:lnTo>
                      <a:pt x="508" y="950"/>
                    </a:lnTo>
                    <a:close/>
                    <a:moveTo>
                      <a:pt x="699" y="126"/>
                    </a:moveTo>
                    <a:lnTo>
                      <a:pt x="699" y="126"/>
                    </a:lnTo>
                    <a:lnTo>
                      <a:pt x="693" y="128"/>
                    </a:lnTo>
                    <a:lnTo>
                      <a:pt x="686" y="130"/>
                    </a:lnTo>
                    <a:lnTo>
                      <a:pt x="681" y="132"/>
                    </a:lnTo>
                    <a:lnTo>
                      <a:pt x="677" y="136"/>
                    </a:lnTo>
                    <a:lnTo>
                      <a:pt x="672" y="140"/>
                    </a:lnTo>
                    <a:lnTo>
                      <a:pt x="669" y="147"/>
                    </a:lnTo>
                    <a:lnTo>
                      <a:pt x="668" y="152"/>
                    </a:lnTo>
                    <a:lnTo>
                      <a:pt x="667" y="159"/>
                    </a:lnTo>
                    <a:lnTo>
                      <a:pt x="667" y="159"/>
                    </a:lnTo>
                    <a:lnTo>
                      <a:pt x="668" y="165"/>
                    </a:lnTo>
                    <a:lnTo>
                      <a:pt x="669" y="172"/>
                    </a:lnTo>
                    <a:lnTo>
                      <a:pt x="672" y="177"/>
                    </a:lnTo>
                    <a:lnTo>
                      <a:pt x="677" y="181"/>
                    </a:lnTo>
                    <a:lnTo>
                      <a:pt x="681" y="185"/>
                    </a:lnTo>
                    <a:lnTo>
                      <a:pt x="686" y="188"/>
                    </a:lnTo>
                    <a:lnTo>
                      <a:pt x="693" y="190"/>
                    </a:lnTo>
                    <a:lnTo>
                      <a:pt x="699" y="191"/>
                    </a:lnTo>
                    <a:lnTo>
                      <a:pt x="699" y="191"/>
                    </a:lnTo>
                    <a:lnTo>
                      <a:pt x="712" y="191"/>
                    </a:lnTo>
                    <a:lnTo>
                      <a:pt x="725" y="193"/>
                    </a:lnTo>
                    <a:lnTo>
                      <a:pt x="737" y="196"/>
                    </a:lnTo>
                    <a:lnTo>
                      <a:pt x="749" y="201"/>
                    </a:lnTo>
                    <a:lnTo>
                      <a:pt x="759" y="206"/>
                    </a:lnTo>
                    <a:lnTo>
                      <a:pt x="770" y="212"/>
                    </a:lnTo>
                    <a:lnTo>
                      <a:pt x="780" y="220"/>
                    </a:lnTo>
                    <a:lnTo>
                      <a:pt x="789" y="227"/>
                    </a:lnTo>
                    <a:lnTo>
                      <a:pt x="797" y="237"/>
                    </a:lnTo>
                    <a:lnTo>
                      <a:pt x="804" y="247"/>
                    </a:lnTo>
                    <a:lnTo>
                      <a:pt x="811" y="257"/>
                    </a:lnTo>
                    <a:lnTo>
                      <a:pt x="816" y="268"/>
                    </a:lnTo>
                    <a:lnTo>
                      <a:pt x="820" y="280"/>
                    </a:lnTo>
                    <a:lnTo>
                      <a:pt x="824" y="292"/>
                    </a:lnTo>
                    <a:lnTo>
                      <a:pt x="826" y="305"/>
                    </a:lnTo>
                    <a:lnTo>
                      <a:pt x="826" y="317"/>
                    </a:lnTo>
                    <a:lnTo>
                      <a:pt x="826" y="317"/>
                    </a:lnTo>
                    <a:lnTo>
                      <a:pt x="827" y="324"/>
                    </a:lnTo>
                    <a:lnTo>
                      <a:pt x="829" y="330"/>
                    </a:lnTo>
                    <a:lnTo>
                      <a:pt x="831" y="336"/>
                    </a:lnTo>
                    <a:lnTo>
                      <a:pt x="835" y="340"/>
                    </a:lnTo>
                    <a:lnTo>
                      <a:pt x="840" y="344"/>
                    </a:lnTo>
                    <a:lnTo>
                      <a:pt x="845" y="348"/>
                    </a:lnTo>
                    <a:lnTo>
                      <a:pt x="852" y="349"/>
                    </a:lnTo>
                    <a:lnTo>
                      <a:pt x="858" y="350"/>
                    </a:lnTo>
                    <a:lnTo>
                      <a:pt x="858" y="350"/>
                    </a:lnTo>
                    <a:lnTo>
                      <a:pt x="864" y="349"/>
                    </a:lnTo>
                    <a:lnTo>
                      <a:pt x="870" y="348"/>
                    </a:lnTo>
                    <a:lnTo>
                      <a:pt x="876" y="344"/>
                    </a:lnTo>
                    <a:lnTo>
                      <a:pt x="881" y="340"/>
                    </a:lnTo>
                    <a:lnTo>
                      <a:pt x="885" y="336"/>
                    </a:lnTo>
                    <a:lnTo>
                      <a:pt x="887" y="330"/>
                    </a:lnTo>
                    <a:lnTo>
                      <a:pt x="889" y="324"/>
                    </a:lnTo>
                    <a:lnTo>
                      <a:pt x="890" y="317"/>
                    </a:lnTo>
                    <a:lnTo>
                      <a:pt x="890" y="317"/>
                    </a:lnTo>
                    <a:lnTo>
                      <a:pt x="889" y="298"/>
                    </a:lnTo>
                    <a:lnTo>
                      <a:pt x="886" y="279"/>
                    </a:lnTo>
                    <a:lnTo>
                      <a:pt x="882" y="261"/>
                    </a:lnTo>
                    <a:lnTo>
                      <a:pt x="875" y="243"/>
                    </a:lnTo>
                    <a:lnTo>
                      <a:pt x="867" y="227"/>
                    </a:lnTo>
                    <a:lnTo>
                      <a:pt x="857" y="211"/>
                    </a:lnTo>
                    <a:lnTo>
                      <a:pt x="846" y="196"/>
                    </a:lnTo>
                    <a:lnTo>
                      <a:pt x="833" y="183"/>
                    </a:lnTo>
                    <a:lnTo>
                      <a:pt x="820" y="170"/>
                    </a:lnTo>
                    <a:lnTo>
                      <a:pt x="805" y="160"/>
                    </a:lnTo>
                    <a:lnTo>
                      <a:pt x="789" y="150"/>
                    </a:lnTo>
                    <a:lnTo>
                      <a:pt x="773" y="142"/>
                    </a:lnTo>
                    <a:lnTo>
                      <a:pt x="756" y="135"/>
                    </a:lnTo>
                    <a:lnTo>
                      <a:pt x="738" y="131"/>
                    </a:lnTo>
                    <a:lnTo>
                      <a:pt x="719" y="128"/>
                    </a:lnTo>
                    <a:lnTo>
                      <a:pt x="699" y="126"/>
                    </a:lnTo>
                    <a:lnTo>
                      <a:pt x="699" y="126"/>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zh-CN" altLang="en-US" sz="2400" dirty="0">
                  <a:solidFill>
                    <a:schemeClr val="tx2"/>
                  </a:solidFill>
                  <a:cs typeface="+mn-ea"/>
                  <a:sym typeface="+mn-lt"/>
                </a:endParaRPr>
              </a:p>
            </p:txBody>
          </p:sp>
        </p:grpSp>
      </p:grpSp>
      <p:grpSp>
        <p:nvGrpSpPr>
          <p:cNvPr id="22" name="组合 21"/>
          <p:cNvGrpSpPr/>
          <p:nvPr/>
        </p:nvGrpSpPr>
        <p:grpSpPr>
          <a:xfrm>
            <a:off x="5261452" y="3032760"/>
            <a:ext cx="1669099" cy="1669099"/>
            <a:chOff x="5261451" y="2664460"/>
            <a:chExt cx="1669098" cy="1669098"/>
          </a:xfrm>
        </p:grpSpPr>
        <p:sp>
          <p:nvSpPr>
            <p:cNvPr id="23" name="任意多边形 63"/>
            <p:cNvSpPr/>
            <p:nvPr/>
          </p:nvSpPr>
          <p:spPr>
            <a:xfrm>
              <a:off x="526145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grpSp>
          <p:nvGrpSpPr>
            <p:cNvPr id="24" name="组合 23"/>
            <p:cNvGrpSpPr/>
            <p:nvPr/>
          </p:nvGrpSpPr>
          <p:grpSpPr>
            <a:xfrm>
              <a:off x="5520690" y="2923699"/>
              <a:ext cx="1150620" cy="1150620"/>
              <a:chOff x="5520690" y="2923699"/>
              <a:chExt cx="1150620" cy="1150620"/>
            </a:xfrm>
          </p:grpSpPr>
          <p:sp>
            <p:nvSpPr>
              <p:cNvPr id="25" name="椭圆 24"/>
              <p:cNvSpPr/>
              <p:nvPr/>
            </p:nvSpPr>
            <p:spPr>
              <a:xfrm>
                <a:off x="5520690" y="2923699"/>
                <a:ext cx="1150620" cy="11506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6" name="Freeform 112"/>
              <p:cNvSpPr>
                <a:spLocks noEditPoints="1"/>
              </p:cNvSpPr>
              <p:nvPr/>
            </p:nvSpPr>
            <p:spPr bwMode="auto">
              <a:xfrm>
                <a:off x="5934869" y="3337878"/>
                <a:ext cx="322263" cy="322263"/>
              </a:xfrm>
              <a:custGeom>
                <a:avLst/>
                <a:gdLst>
                  <a:gd name="T0" fmla="*/ 1016 w 1017"/>
                  <a:gd name="T1" fmla="*/ 371 h 1017"/>
                  <a:gd name="T2" fmla="*/ 1011 w 1017"/>
                  <a:gd name="T3" fmla="*/ 363 h 1017"/>
                  <a:gd name="T4" fmla="*/ 1004 w 1017"/>
                  <a:gd name="T5" fmla="*/ 355 h 1017"/>
                  <a:gd name="T6" fmla="*/ 996 w 1017"/>
                  <a:gd name="T7" fmla="*/ 351 h 1017"/>
                  <a:gd name="T8" fmla="*/ 986 w 1017"/>
                  <a:gd name="T9" fmla="*/ 350 h 1017"/>
                  <a:gd name="T10" fmla="*/ 539 w 1017"/>
                  <a:gd name="T11" fmla="*/ 21 h 1017"/>
                  <a:gd name="T12" fmla="*/ 537 w 1017"/>
                  <a:gd name="T13" fmla="*/ 17 h 1017"/>
                  <a:gd name="T14" fmla="*/ 531 w 1017"/>
                  <a:gd name="T15" fmla="*/ 8 h 1017"/>
                  <a:gd name="T16" fmla="*/ 523 w 1017"/>
                  <a:gd name="T17" fmla="*/ 3 h 1017"/>
                  <a:gd name="T18" fmla="*/ 514 w 1017"/>
                  <a:gd name="T19" fmla="*/ 0 h 1017"/>
                  <a:gd name="T20" fmla="*/ 509 w 1017"/>
                  <a:gd name="T21" fmla="*/ 0 h 1017"/>
                  <a:gd name="T22" fmla="*/ 499 w 1017"/>
                  <a:gd name="T23" fmla="*/ 1 h 1017"/>
                  <a:gd name="T24" fmla="*/ 490 w 1017"/>
                  <a:gd name="T25" fmla="*/ 5 h 1017"/>
                  <a:gd name="T26" fmla="*/ 483 w 1017"/>
                  <a:gd name="T27" fmla="*/ 13 h 1017"/>
                  <a:gd name="T28" fmla="*/ 479 w 1017"/>
                  <a:gd name="T29" fmla="*/ 21 h 1017"/>
                  <a:gd name="T30" fmla="*/ 31 w 1017"/>
                  <a:gd name="T31" fmla="*/ 350 h 1017"/>
                  <a:gd name="T32" fmla="*/ 27 w 1017"/>
                  <a:gd name="T33" fmla="*/ 350 h 1017"/>
                  <a:gd name="T34" fmla="*/ 17 w 1017"/>
                  <a:gd name="T35" fmla="*/ 353 h 1017"/>
                  <a:gd name="T36" fmla="*/ 10 w 1017"/>
                  <a:gd name="T37" fmla="*/ 358 h 1017"/>
                  <a:gd name="T38" fmla="*/ 3 w 1017"/>
                  <a:gd name="T39" fmla="*/ 367 h 1017"/>
                  <a:gd name="T40" fmla="*/ 1 w 1017"/>
                  <a:gd name="T41" fmla="*/ 371 h 1017"/>
                  <a:gd name="T42" fmla="*/ 0 w 1017"/>
                  <a:gd name="T43" fmla="*/ 381 h 1017"/>
                  <a:gd name="T44" fmla="*/ 1 w 1017"/>
                  <a:gd name="T45" fmla="*/ 390 h 1017"/>
                  <a:gd name="T46" fmla="*/ 5 w 1017"/>
                  <a:gd name="T47" fmla="*/ 399 h 1017"/>
                  <a:gd name="T48" fmla="*/ 12 w 1017"/>
                  <a:gd name="T49" fmla="*/ 407 h 1017"/>
                  <a:gd name="T50" fmla="*/ 160 w 1017"/>
                  <a:gd name="T51" fmla="*/ 975 h 1017"/>
                  <a:gd name="T52" fmla="*/ 159 w 1017"/>
                  <a:gd name="T53" fmla="*/ 981 h 1017"/>
                  <a:gd name="T54" fmla="*/ 159 w 1017"/>
                  <a:gd name="T55" fmla="*/ 990 h 1017"/>
                  <a:gd name="T56" fmla="*/ 162 w 1017"/>
                  <a:gd name="T57" fmla="*/ 1000 h 1017"/>
                  <a:gd name="T58" fmla="*/ 167 w 1017"/>
                  <a:gd name="T59" fmla="*/ 1007 h 1017"/>
                  <a:gd name="T60" fmla="*/ 172 w 1017"/>
                  <a:gd name="T61" fmla="*/ 1012 h 1017"/>
                  <a:gd name="T62" fmla="*/ 180 w 1017"/>
                  <a:gd name="T63" fmla="*/ 1016 h 1017"/>
                  <a:gd name="T64" fmla="*/ 190 w 1017"/>
                  <a:gd name="T65" fmla="*/ 1017 h 1017"/>
                  <a:gd name="T66" fmla="*/ 200 w 1017"/>
                  <a:gd name="T67" fmla="*/ 1016 h 1017"/>
                  <a:gd name="T68" fmla="*/ 209 w 1017"/>
                  <a:gd name="T69" fmla="*/ 1012 h 1017"/>
                  <a:gd name="T70" fmla="*/ 808 w 1017"/>
                  <a:gd name="T71" fmla="*/ 1012 h 1017"/>
                  <a:gd name="T72" fmla="*/ 812 w 1017"/>
                  <a:gd name="T73" fmla="*/ 1014 h 1017"/>
                  <a:gd name="T74" fmla="*/ 822 w 1017"/>
                  <a:gd name="T75" fmla="*/ 1017 h 1017"/>
                  <a:gd name="T76" fmla="*/ 826 w 1017"/>
                  <a:gd name="T77" fmla="*/ 1017 h 1017"/>
                  <a:gd name="T78" fmla="*/ 837 w 1017"/>
                  <a:gd name="T79" fmla="*/ 1016 h 1017"/>
                  <a:gd name="T80" fmla="*/ 846 w 1017"/>
                  <a:gd name="T81" fmla="*/ 1012 h 1017"/>
                  <a:gd name="T82" fmla="*/ 850 w 1017"/>
                  <a:gd name="T83" fmla="*/ 1007 h 1017"/>
                  <a:gd name="T84" fmla="*/ 855 w 1017"/>
                  <a:gd name="T85" fmla="*/ 1000 h 1017"/>
                  <a:gd name="T86" fmla="*/ 858 w 1017"/>
                  <a:gd name="T87" fmla="*/ 990 h 1017"/>
                  <a:gd name="T88" fmla="*/ 858 w 1017"/>
                  <a:gd name="T89" fmla="*/ 981 h 1017"/>
                  <a:gd name="T90" fmla="*/ 737 w 1017"/>
                  <a:gd name="T91" fmla="*/ 616 h 1017"/>
                  <a:gd name="T92" fmla="*/ 1005 w 1017"/>
                  <a:gd name="T93" fmla="*/ 407 h 1017"/>
                  <a:gd name="T94" fmla="*/ 1012 w 1017"/>
                  <a:gd name="T95" fmla="*/ 399 h 1017"/>
                  <a:gd name="T96" fmla="*/ 1016 w 1017"/>
                  <a:gd name="T97" fmla="*/ 390 h 1017"/>
                  <a:gd name="T98" fmla="*/ 1017 w 1017"/>
                  <a:gd name="T99" fmla="*/ 381 h 1017"/>
                  <a:gd name="T100" fmla="*/ 1016 w 1017"/>
                  <a:gd name="T101" fmla="*/ 371 h 1017"/>
                  <a:gd name="T102" fmla="*/ 124 w 1017"/>
                  <a:gd name="T103" fmla="*/ 413 h 1017"/>
                  <a:gd name="T104" fmla="*/ 302 w 1017"/>
                  <a:gd name="T105" fmla="*/ 551 h 1017"/>
                  <a:gd name="T106" fmla="*/ 766 w 1017"/>
                  <a:gd name="T107" fmla="*/ 904 h 1017"/>
                  <a:gd name="T108" fmla="*/ 527 w 1017"/>
                  <a:gd name="T109" fmla="*/ 737 h 1017"/>
                  <a:gd name="T110" fmla="*/ 518 w 1017"/>
                  <a:gd name="T111" fmla="*/ 733 h 1017"/>
                  <a:gd name="T112" fmla="*/ 509 w 1017"/>
                  <a:gd name="T113" fmla="*/ 732 h 1017"/>
                  <a:gd name="T114" fmla="*/ 504 w 1017"/>
                  <a:gd name="T115" fmla="*/ 732 h 1017"/>
                  <a:gd name="T116" fmla="*/ 495 w 1017"/>
                  <a:gd name="T117" fmla="*/ 735 h 1017"/>
                  <a:gd name="T118" fmla="*/ 251 w 1017"/>
                  <a:gd name="T119" fmla="*/ 904 h 1017"/>
                  <a:gd name="T120" fmla="*/ 766 w 1017"/>
                  <a:gd name="T121" fmla="*/ 904 h 1017"/>
                  <a:gd name="T122" fmla="*/ 670 w 1017"/>
                  <a:gd name="T123" fmla="*/ 413 h 1017"/>
                  <a:gd name="T124" fmla="*/ 716 w 1017"/>
                  <a:gd name="T125" fmla="*/ 55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1016" y="371"/>
                    </a:moveTo>
                    <a:lnTo>
                      <a:pt x="1016" y="371"/>
                    </a:lnTo>
                    <a:lnTo>
                      <a:pt x="1014" y="367"/>
                    </a:lnTo>
                    <a:lnTo>
                      <a:pt x="1011" y="363"/>
                    </a:lnTo>
                    <a:lnTo>
                      <a:pt x="1008" y="358"/>
                    </a:lnTo>
                    <a:lnTo>
                      <a:pt x="1004" y="355"/>
                    </a:lnTo>
                    <a:lnTo>
                      <a:pt x="1000" y="353"/>
                    </a:lnTo>
                    <a:lnTo>
                      <a:pt x="996" y="351"/>
                    </a:lnTo>
                    <a:lnTo>
                      <a:pt x="990" y="350"/>
                    </a:lnTo>
                    <a:lnTo>
                      <a:pt x="986" y="350"/>
                    </a:lnTo>
                    <a:lnTo>
                      <a:pt x="648" y="350"/>
                    </a:lnTo>
                    <a:lnTo>
                      <a:pt x="539" y="21"/>
                    </a:lnTo>
                    <a:lnTo>
                      <a:pt x="539" y="21"/>
                    </a:lnTo>
                    <a:lnTo>
                      <a:pt x="537" y="17"/>
                    </a:lnTo>
                    <a:lnTo>
                      <a:pt x="534" y="13"/>
                    </a:lnTo>
                    <a:lnTo>
                      <a:pt x="531" y="8"/>
                    </a:lnTo>
                    <a:lnTo>
                      <a:pt x="527" y="5"/>
                    </a:lnTo>
                    <a:lnTo>
                      <a:pt x="523" y="3"/>
                    </a:lnTo>
                    <a:lnTo>
                      <a:pt x="518" y="1"/>
                    </a:lnTo>
                    <a:lnTo>
                      <a:pt x="514" y="0"/>
                    </a:lnTo>
                    <a:lnTo>
                      <a:pt x="509" y="0"/>
                    </a:lnTo>
                    <a:lnTo>
                      <a:pt x="509" y="0"/>
                    </a:lnTo>
                    <a:lnTo>
                      <a:pt x="503" y="0"/>
                    </a:lnTo>
                    <a:lnTo>
                      <a:pt x="499" y="1"/>
                    </a:lnTo>
                    <a:lnTo>
                      <a:pt x="495" y="3"/>
                    </a:lnTo>
                    <a:lnTo>
                      <a:pt x="490" y="5"/>
                    </a:lnTo>
                    <a:lnTo>
                      <a:pt x="486" y="8"/>
                    </a:lnTo>
                    <a:lnTo>
                      <a:pt x="483" y="13"/>
                    </a:lnTo>
                    <a:lnTo>
                      <a:pt x="481" y="17"/>
                    </a:lnTo>
                    <a:lnTo>
                      <a:pt x="479" y="21"/>
                    </a:lnTo>
                    <a:lnTo>
                      <a:pt x="369" y="350"/>
                    </a:lnTo>
                    <a:lnTo>
                      <a:pt x="31" y="350"/>
                    </a:lnTo>
                    <a:lnTo>
                      <a:pt x="31" y="350"/>
                    </a:lnTo>
                    <a:lnTo>
                      <a:pt x="27" y="350"/>
                    </a:lnTo>
                    <a:lnTo>
                      <a:pt x="21" y="351"/>
                    </a:lnTo>
                    <a:lnTo>
                      <a:pt x="17" y="353"/>
                    </a:lnTo>
                    <a:lnTo>
                      <a:pt x="13" y="355"/>
                    </a:lnTo>
                    <a:lnTo>
                      <a:pt x="10" y="358"/>
                    </a:lnTo>
                    <a:lnTo>
                      <a:pt x="6" y="363"/>
                    </a:lnTo>
                    <a:lnTo>
                      <a:pt x="3" y="367"/>
                    </a:lnTo>
                    <a:lnTo>
                      <a:pt x="1" y="371"/>
                    </a:lnTo>
                    <a:lnTo>
                      <a:pt x="1" y="371"/>
                    </a:lnTo>
                    <a:lnTo>
                      <a:pt x="0" y="375"/>
                    </a:lnTo>
                    <a:lnTo>
                      <a:pt x="0" y="381"/>
                    </a:lnTo>
                    <a:lnTo>
                      <a:pt x="0" y="386"/>
                    </a:lnTo>
                    <a:lnTo>
                      <a:pt x="1" y="390"/>
                    </a:lnTo>
                    <a:lnTo>
                      <a:pt x="3" y="395"/>
                    </a:lnTo>
                    <a:lnTo>
                      <a:pt x="5" y="399"/>
                    </a:lnTo>
                    <a:lnTo>
                      <a:pt x="9" y="403"/>
                    </a:lnTo>
                    <a:lnTo>
                      <a:pt x="12" y="407"/>
                    </a:lnTo>
                    <a:lnTo>
                      <a:pt x="280" y="616"/>
                    </a:lnTo>
                    <a:lnTo>
                      <a:pt x="160" y="975"/>
                    </a:lnTo>
                    <a:lnTo>
                      <a:pt x="160" y="975"/>
                    </a:lnTo>
                    <a:lnTo>
                      <a:pt x="159" y="981"/>
                    </a:lnTo>
                    <a:lnTo>
                      <a:pt x="159" y="986"/>
                    </a:lnTo>
                    <a:lnTo>
                      <a:pt x="159" y="990"/>
                    </a:lnTo>
                    <a:lnTo>
                      <a:pt x="160" y="996"/>
                    </a:lnTo>
                    <a:lnTo>
                      <a:pt x="162" y="1000"/>
                    </a:lnTo>
                    <a:lnTo>
                      <a:pt x="164" y="1004"/>
                    </a:lnTo>
                    <a:lnTo>
                      <a:pt x="167" y="1007"/>
                    </a:lnTo>
                    <a:lnTo>
                      <a:pt x="172" y="1012"/>
                    </a:lnTo>
                    <a:lnTo>
                      <a:pt x="172" y="1012"/>
                    </a:lnTo>
                    <a:lnTo>
                      <a:pt x="176" y="1014"/>
                    </a:lnTo>
                    <a:lnTo>
                      <a:pt x="180" y="1016"/>
                    </a:lnTo>
                    <a:lnTo>
                      <a:pt x="186" y="1017"/>
                    </a:lnTo>
                    <a:lnTo>
                      <a:pt x="190" y="1017"/>
                    </a:lnTo>
                    <a:lnTo>
                      <a:pt x="195" y="1017"/>
                    </a:lnTo>
                    <a:lnTo>
                      <a:pt x="200" y="1016"/>
                    </a:lnTo>
                    <a:lnTo>
                      <a:pt x="204" y="1014"/>
                    </a:lnTo>
                    <a:lnTo>
                      <a:pt x="209" y="1012"/>
                    </a:lnTo>
                    <a:lnTo>
                      <a:pt x="509" y="801"/>
                    </a:lnTo>
                    <a:lnTo>
                      <a:pt x="808" y="1012"/>
                    </a:lnTo>
                    <a:lnTo>
                      <a:pt x="808" y="1012"/>
                    </a:lnTo>
                    <a:lnTo>
                      <a:pt x="812" y="1014"/>
                    </a:lnTo>
                    <a:lnTo>
                      <a:pt x="818" y="1016"/>
                    </a:lnTo>
                    <a:lnTo>
                      <a:pt x="822" y="1017"/>
                    </a:lnTo>
                    <a:lnTo>
                      <a:pt x="826" y="1017"/>
                    </a:lnTo>
                    <a:lnTo>
                      <a:pt x="826" y="1017"/>
                    </a:lnTo>
                    <a:lnTo>
                      <a:pt x="832" y="1017"/>
                    </a:lnTo>
                    <a:lnTo>
                      <a:pt x="837" y="1016"/>
                    </a:lnTo>
                    <a:lnTo>
                      <a:pt x="841" y="1014"/>
                    </a:lnTo>
                    <a:lnTo>
                      <a:pt x="846" y="1012"/>
                    </a:lnTo>
                    <a:lnTo>
                      <a:pt x="846" y="1012"/>
                    </a:lnTo>
                    <a:lnTo>
                      <a:pt x="850" y="1007"/>
                    </a:lnTo>
                    <a:lnTo>
                      <a:pt x="853" y="1004"/>
                    </a:lnTo>
                    <a:lnTo>
                      <a:pt x="855" y="1000"/>
                    </a:lnTo>
                    <a:lnTo>
                      <a:pt x="857" y="996"/>
                    </a:lnTo>
                    <a:lnTo>
                      <a:pt x="858" y="990"/>
                    </a:lnTo>
                    <a:lnTo>
                      <a:pt x="858" y="986"/>
                    </a:lnTo>
                    <a:lnTo>
                      <a:pt x="858" y="981"/>
                    </a:lnTo>
                    <a:lnTo>
                      <a:pt x="857" y="975"/>
                    </a:lnTo>
                    <a:lnTo>
                      <a:pt x="737" y="616"/>
                    </a:lnTo>
                    <a:lnTo>
                      <a:pt x="1005" y="407"/>
                    </a:lnTo>
                    <a:lnTo>
                      <a:pt x="1005" y="407"/>
                    </a:lnTo>
                    <a:lnTo>
                      <a:pt x="1009" y="403"/>
                    </a:lnTo>
                    <a:lnTo>
                      <a:pt x="1012" y="399"/>
                    </a:lnTo>
                    <a:lnTo>
                      <a:pt x="1014" y="395"/>
                    </a:lnTo>
                    <a:lnTo>
                      <a:pt x="1016" y="390"/>
                    </a:lnTo>
                    <a:lnTo>
                      <a:pt x="1017" y="386"/>
                    </a:lnTo>
                    <a:lnTo>
                      <a:pt x="1017" y="381"/>
                    </a:lnTo>
                    <a:lnTo>
                      <a:pt x="1017" y="375"/>
                    </a:lnTo>
                    <a:lnTo>
                      <a:pt x="1016" y="371"/>
                    </a:lnTo>
                    <a:lnTo>
                      <a:pt x="1016" y="371"/>
                    </a:lnTo>
                    <a:close/>
                    <a:moveTo>
                      <a:pt x="124" y="413"/>
                    </a:moveTo>
                    <a:lnTo>
                      <a:pt x="348" y="413"/>
                    </a:lnTo>
                    <a:lnTo>
                      <a:pt x="302" y="551"/>
                    </a:lnTo>
                    <a:lnTo>
                      <a:pt x="124" y="413"/>
                    </a:lnTo>
                    <a:close/>
                    <a:moveTo>
                      <a:pt x="766" y="904"/>
                    </a:moveTo>
                    <a:lnTo>
                      <a:pt x="527" y="737"/>
                    </a:lnTo>
                    <a:lnTo>
                      <a:pt x="527" y="737"/>
                    </a:lnTo>
                    <a:lnTo>
                      <a:pt x="523" y="735"/>
                    </a:lnTo>
                    <a:lnTo>
                      <a:pt x="518" y="733"/>
                    </a:lnTo>
                    <a:lnTo>
                      <a:pt x="513" y="732"/>
                    </a:lnTo>
                    <a:lnTo>
                      <a:pt x="509" y="732"/>
                    </a:lnTo>
                    <a:lnTo>
                      <a:pt x="509" y="732"/>
                    </a:lnTo>
                    <a:lnTo>
                      <a:pt x="504" y="732"/>
                    </a:lnTo>
                    <a:lnTo>
                      <a:pt x="499" y="733"/>
                    </a:lnTo>
                    <a:lnTo>
                      <a:pt x="495" y="735"/>
                    </a:lnTo>
                    <a:lnTo>
                      <a:pt x="490" y="737"/>
                    </a:lnTo>
                    <a:lnTo>
                      <a:pt x="251" y="904"/>
                    </a:lnTo>
                    <a:lnTo>
                      <a:pt x="509" y="132"/>
                    </a:lnTo>
                    <a:lnTo>
                      <a:pt x="766" y="904"/>
                    </a:lnTo>
                    <a:close/>
                    <a:moveTo>
                      <a:pt x="716" y="551"/>
                    </a:moveTo>
                    <a:lnTo>
                      <a:pt x="670" y="413"/>
                    </a:lnTo>
                    <a:lnTo>
                      <a:pt x="893" y="413"/>
                    </a:lnTo>
                    <a:lnTo>
                      <a:pt x="716" y="551"/>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zh-CN" altLang="en-US" sz="2400" dirty="0">
                  <a:solidFill>
                    <a:schemeClr val="tx2"/>
                  </a:solidFill>
                  <a:cs typeface="+mn-ea"/>
                  <a:sym typeface="+mn-lt"/>
                </a:endParaRPr>
              </a:p>
            </p:txBody>
          </p:sp>
        </p:grpSp>
      </p:grpSp>
      <p:sp>
        <p:nvSpPr>
          <p:cNvPr id="44" name="矩形 47"/>
          <p:cNvSpPr>
            <a:spLocks noChangeArrowheads="1"/>
          </p:cNvSpPr>
          <p:nvPr/>
        </p:nvSpPr>
        <p:spPr bwMode="auto">
          <a:xfrm>
            <a:off x="1487488" y="1988841"/>
            <a:ext cx="2684043" cy="843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9" tIns="45725" rIns="91449" bIns="4572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chemeClr val="bg1">
                    <a:lumMod val="50000"/>
                  </a:schemeClr>
                </a:solidFill>
                <a:latin typeface="+mn-lt"/>
                <a:ea typeface="+mn-ea"/>
                <a:cs typeface="+mn-ea"/>
                <a:sym typeface="+mn-lt"/>
              </a:rPr>
              <a:t>单击此处输入标题</a:t>
            </a:r>
            <a:endParaRPr lang="en-US" altLang="zh-CN" sz="20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p:txBody>
      </p:sp>
      <p:sp>
        <p:nvSpPr>
          <p:cNvPr id="47" name="矩形 47"/>
          <p:cNvSpPr>
            <a:spLocks noChangeArrowheads="1"/>
          </p:cNvSpPr>
          <p:nvPr/>
        </p:nvSpPr>
        <p:spPr bwMode="auto">
          <a:xfrm>
            <a:off x="3219936" y="4869162"/>
            <a:ext cx="2684043" cy="843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9" tIns="45725" rIns="91449" bIns="4572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chemeClr val="bg1">
                    <a:lumMod val="50000"/>
                  </a:schemeClr>
                </a:solidFill>
                <a:latin typeface="+mn-lt"/>
                <a:ea typeface="+mn-ea"/>
                <a:cs typeface="+mn-ea"/>
                <a:sym typeface="+mn-lt"/>
              </a:rPr>
              <a:t>单击此处输入标题</a:t>
            </a:r>
            <a:endParaRPr lang="en-US" altLang="zh-CN" sz="20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p:txBody>
      </p:sp>
      <p:sp>
        <p:nvSpPr>
          <p:cNvPr id="50" name="矩形 47"/>
          <p:cNvSpPr>
            <a:spLocks noChangeArrowheads="1"/>
          </p:cNvSpPr>
          <p:nvPr/>
        </p:nvSpPr>
        <p:spPr bwMode="auto">
          <a:xfrm>
            <a:off x="4852117" y="1988841"/>
            <a:ext cx="2684043" cy="843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9" tIns="45725" rIns="91449" bIns="4572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chemeClr val="bg1">
                    <a:lumMod val="50000"/>
                  </a:schemeClr>
                </a:solidFill>
                <a:latin typeface="+mn-lt"/>
                <a:ea typeface="+mn-ea"/>
                <a:cs typeface="+mn-ea"/>
                <a:sym typeface="+mn-lt"/>
              </a:rPr>
              <a:t>单击此处输入标题</a:t>
            </a:r>
            <a:endParaRPr lang="en-US" altLang="zh-CN" sz="20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p:txBody>
      </p:sp>
      <p:sp>
        <p:nvSpPr>
          <p:cNvPr id="51" name="矩形 47"/>
          <p:cNvSpPr>
            <a:spLocks noChangeArrowheads="1"/>
          </p:cNvSpPr>
          <p:nvPr/>
        </p:nvSpPr>
        <p:spPr bwMode="auto">
          <a:xfrm>
            <a:off x="6676320" y="4869162"/>
            <a:ext cx="2684043" cy="843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9" tIns="45725" rIns="91449" bIns="4572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chemeClr val="bg1">
                    <a:lumMod val="50000"/>
                  </a:schemeClr>
                </a:solidFill>
                <a:latin typeface="+mn-lt"/>
                <a:ea typeface="+mn-ea"/>
                <a:cs typeface="+mn-ea"/>
                <a:sym typeface="+mn-lt"/>
              </a:rPr>
              <a:t>单击此处输入标题</a:t>
            </a:r>
            <a:endParaRPr lang="en-US" altLang="zh-CN" sz="20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p:txBody>
      </p:sp>
      <p:sp>
        <p:nvSpPr>
          <p:cNvPr id="52" name="矩形 47"/>
          <p:cNvSpPr>
            <a:spLocks noChangeArrowheads="1"/>
          </p:cNvSpPr>
          <p:nvPr/>
        </p:nvSpPr>
        <p:spPr bwMode="auto">
          <a:xfrm>
            <a:off x="8304245" y="1988841"/>
            <a:ext cx="2684043" cy="843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9" tIns="45725" rIns="91449" bIns="4572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chemeClr val="bg1">
                    <a:lumMod val="50000"/>
                  </a:schemeClr>
                </a:solidFill>
                <a:latin typeface="+mn-lt"/>
                <a:ea typeface="+mn-ea"/>
                <a:cs typeface="+mn-ea"/>
                <a:sym typeface="+mn-lt"/>
              </a:rPr>
              <a:t>单击此处输入标题</a:t>
            </a:r>
            <a:endParaRPr lang="en-US" altLang="zh-CN" sz="20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a:p>
            <a:pPr>
              <a:buNone/>
            </a:pPr>
            <a:r>
              <a:rPr lang="zh-CN" altLang="en-US" sz="1200" dirty="0">
                <a:solidFill>
                  <a:schemeClr val="bg1">
                    <a:lumMod val="50000"/>
                  </a:schemeClr>
                </a:solidFill>
                <a:latin typeface="+mn-lt"/>
                <a:ea typeface="+mn-ea"/>
                <a:cs typeface="+mn-ea"/>
                <a:sym typeface="+mn-lt"/>
              </a:rPr>
              <a:t>请在这里输入您的主要叙述内容</a:t>
            </a:r>
            <a:endParaRPr lang="en-US" altLang="zh-CN" sz="1200" dirty="0">
              <a:solidFill>
                <a:schemeClr val="bg1">
                  <a:lumMod val="50000"/>
                </a:schemeClr>
              </a:solidFill>
              <a:latin typeface="+mn-lt"/>
              <a:ea typeface="+mn-ea"/>
              <a:cs typeface="+mn-ea"/>
              <a:sym typeface="+mn-lt"/>
            </a:endParaRPr>
          </a:p>
        </p:txBody>
      </p:sp>
    </p:spTree>
    <p:extLst>
      <p:ext uri="{BB962C8B-B14F-4D97-AF65-F5344CB8AC3E}">
        <p14:creationId xmlns:p14="http://schemas.microsoft.com/office/powerpoint/2010/main" val="158218352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25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75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nodeType="withEffect">
                                  <p:stCondLst>
                                    <p:cond delay="100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500"/>
                                        <p:tgtEl>
                                          <p:spTgt spid="50"/>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fade">
                                      <p:cBhvr>
                                        <p:cTn id="45" dur="500"/>
                                        <p:tgtEl>
                                          <p:spTgt spid="51"/>
                                        </p:tgtEl>
                                      </p:cBhvr>
                                    </p:animEffect>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7" grpId="0"/>
      <p:bldP spid="50" grpId="0"/>
      <p:bldP spid="51" grpId="0"/>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flipH="1" flipV="1">
            <a:off x="1475620" y="4244036"/>
            <a:ext cx="9497216" cy="1344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cs typeface="+mn-ea"/>
              <a:sym typeface="+mn-lt"/>
            </a:endParaRPr>
          </a:p>
        </p:txBody>
      </p:sp>
      <p:grpSp>
        <p:nvGrpSpPr>
          <p:cNvPr id="3" name="组合 34"/>
          <p:cNvGrpSpPr/>
          <p:nvPr/>
        </p:nvGrpSpPr>
        <p:grpSpPr bwMode="auto">
          <a:xfrm flipH="1">
            <a:off x="5265251" y="2055144"/>
            <a:ext cx="2007460" cy="2010617"/>
            <a:chOff x="0" y="0"/>
            <a:chExt cx="1154113" cy="1155699"/>
          </a:xfrm>
          <a:solidFill>
            <a:schemeClr val="bg1"/>
          </a:solidFill>
        </p:grpSpPr>
        <p:sp>
          <p:nvSpPr>
            <p:cNvPr id="9" name="Oval 30"/>
            <p:cNvSpPr>
              <a:spLocks noChangeArrowheads="1"/>
            </p:cNvSpPr>
            <p:nvPr/>
          </p:nvSpPr>
          <p:spPr bwMode="auto">
            <a:xfrm>
              <a:off x="0" y="0"/>
              <a:ext cx="1154113" cy="1155699"/>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467" dirty="0">
                <a:solidFill>
                  <a:schemeClr val="tx1"/>
                </a:solidFill>
                <a:latin typeface="+mn-lt"/>
                <a:ea typeface="+mn-ea"/>
                <a:cs typeface="+mn-ea"/>
                <a:sym typeface="+mn-lt"/>
              </a:endParaRPr>
            </a:p>
          </p:txBody>
        </p:sp>
        <p:sp>
          <p:nvSpPr>
            <p:cNvPr id="10"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2000" dirty="0">
                <a:cs typeface="+mn-ea"/>
                <a:sym typeface="+mn-lt"/>
              </a:endParaRPr>
            </a:p>
          </p:txBody>
        </p:sp>
      </p:grpSp>
      <p:grpSp>
        <p:nvGrpSpPr>
          <p:cNvPr id="4" name="组合 37"/>
          <p:cNvGrpSpPr/>
          <p:nvPr/>
        </p:nvGrpSpPr>
        <p:grpSpPr bwMode="auto">
          <a:xfrm flipH="1">
            <a:off x="1937867" y="2373407"/>
            <a:ext cx="1473695" cy="1476013"/>
            <a:chOff x="0" y="0"/>
            <a:chExt cx="1154113" cy="1155698"/>
          </a:xfrm>
          <a:solidFill>
            <a:schemeClr val="bg1"/>
          </a:solidFill>
        </p:grpSpPr>
        <p:sp>
          <p:nvSpPr>
            <p:cNvPr id="13" name="Oval 31"/>
            <p:cNvSpPr>
              <a:spLocks noChangeArrowheads="1"/>
            </p:cNvSpPr>
            <p:nvPr/>
          </p:nvSpPr>
          <p:spPr bwMode="auto">
            <a:xfrm>
              <a:off x="0" y="0"/>
              <a:ext cx="1154113" cy="1155699"/>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467" dirty="0">
                <a:solidFill>
                  <a:schemeClr val="tx1"/>
                </a:solidFill>
                <a:latin typeface="+mn-lt"/>
                <a:ea typeface="+mn-ea"/>
                <a:cs typeface="+mn-ea"/>
                <a:sym typeface="+mn-lt"/>
              </a:endParaRPr>
            </a:p>
          </p:txBody>
        </p:sp>
        <p:sp>
          <p:nvSpPr>
            <p:cNvPr id="14"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2000" dirty="0">
                <a:cs typeface="+mn-ea"/>
                <a:sym typeface="+mn-lt"/>
              </a:endParaRPr>
            </a:p>
          </p:txBody>
        </p:sp>
      </p:grpSp>
      <p:grpSp>
        <p:nvGrpSpPr>
          <p:cNvPr id="5" name="组合 40"/>
          <p:cNvGrpSpPr/>
          <p:nvPr/>
        </p:nvGrpSpPr>
        <p:grpSpPr bwMode="auto">
          <a:xfrm flipH="1">
            <a:off x="8997651" y="2348698"/>
            <a:ext cx="1486595" cy="1486887"/>
            <a:chOff x="0" y="0"/>
            <a:chExt cx="1155700" cy="1155698"/>
          </a:xfrm>
          <a:solidFill>
            <a:schemeClr val="bg1"/>
          </a:solidFill>
        </p:grpSpPr>
        <p:sp>
          <p:nvSpPr>
            <p:cNvPr id="16" name="Oval 33"/>
            <p:cNvSpPr>
              <a:spLocks noChangeArrowheads="1"/>
            </p:cNvSpPr>
            <p:nvPr/>
          </p:nvSpPr>
          <p:spPr bwMode="auto">
            <a:xfrm>
              <a:off x="0" y="0"/>
              <a:ext cx="1155700" cy="1155698"/>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467" dirty="0">
                <a:solidFill>
                  <a:schemeClr val="tx1"/>
                </a:solidFill>
                <a:latin typeface="+mn-lt"/>
                <a:ea typeface="+mn-ea"/>
                <a:cs typeface="+mn-ea"/>
                <a:sym typeface="+mn-lt"/>
              </a:endParaRPr>
            </a:p>
          </p:txBody>
        </p:sp>
        <p:sp>
          <p:nvSpPr>
            <p:cNvPr id="17"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2000" dirty="0">
                <a:cs typeface="+mn-ea"/>
                <a:sym typeface="+mn-lt"/>
              </a:endParaRPr>
            </a:p>
          </p:txBody>
        </p:sp>
      </p:grpSp>
      <p:grpSp>
        <p:nvGrpSpPr>
          <p:cNvPr id="7" name="组合 17"/>
          <p:cNvGrpSpPr/>
          <p:nvPr/>
        </p:nvGrpSpPr>
        <p:grpSpPr>
          <a:xfrm flipH="1">
            <a:off x="1294850" y="4587277"/>
            <a:ext cx="9796629" cy="1368401"/>
            <a:chOff x="1137991" y="3631201"/>
            <a:chExt cx="9796676" cy="1368717"/>
          </a:xfrm>
        </p:grpSpPr>
        <p:sp>
          <p:nvSpPr>
            <p:cNvPr id="19" name="文本框 18"/>
            <p:cNvSpPr txBox="1"/>
            <p:nvPr/>
          </p:nvSpPr>
          <p:spPr>
            <a:xfrm>
              <a:off x="1137991" y="3631201"/>
              <a:ext cx="2771775" cy="338632"/>
            </a:xfrm>
            <a:prstGeom prst="rect">
              <a:avLst/>
            </a:prstGeom>
            <a:noFill/>
          </p:spPr>
          <p:txBody>
            <a:bodyPr wrap="square" rtlCol="0">
              <a:spAutoFit/>
            </a:bodyPr>
            <a:lstStyle/>
            <a:p>
              <a:pPr algn="ctr"/>
              <a:r>
                <a:rPr lang="zh-CN" altLang="en-US" sz="1600" b="1" dirty="0">
                  <a:solidFill>
                    <a:schemeClr val="bg1">
                      <a:lumMod val="50000"/>
                    </a:schemeClr>
                  </a:solidFill>
                  <a:cs typeface="+mn-ea"/>
                  <a:sym typeface="+mn-lt"/>
                </a:rPr>
                <a:t>点击此处添加标题</a:t>
              </a:r>
            </a:p>
          </p:txBody>
        </p:sp>
        <p:sp>
          <p:nvSpPr>
            <p:cNvPr id="20" name="矩形 19"/>
            <p:cNvSpPr/>
            <p:nvPr/>
          </p:nvSpPr>
          <p:spPr>
            <a:xfrm>
              <a:off x="1219062" y="4168345"/>
              <a:ext cx="2609632" cy="831573"/>
            </a:xfrm>
            <a:prstGeom prst="rect">
              <a:avLst/>
            </a:prstGeom>
          </p:spPr>
          <p:txBody>
            <a:bodyPr wrap="square">
              <a:spAutoFit/>
            </a:bodyPr>
            <a:lstStyle/>
            <a:p>
              <a:pPr algn="ctr">
                <a:lnSpc>
                  <a:spcPct val="150000"/>
                </a:lnSpc>
              </a:pPr>
              <a:r>
                <a:rPr lang="zh-CN" altLang="en-US" sz="1067" dirty="0">
                  <a:solidFill>
                    <a:schemeClr val="bg1">
                      <a:lumMod val="50000"/>
                    </a:schemeClr>
                  </a:solidFill>
                  <a:cs typeface="+mn-ea"/>
                  <a:sym typeface="+mn-lt"/>
                </a:rPr>
                <a:t>您的内容打在这里，或者通过复制您的文本后，在此框中选择粘贴，并选择只保留文字</a:t>
              </a:r>
            </a:p>
          </p:txBody>
        </p:sp>
        <p:sp>
          <p:nvSpPr>
            <p:cNvPr id="21" name="文本框 20"/>
            <p:cNvSpPr txBox="1"/>
            <p:nvPr/>
          </p:nvSpPr>
          <p:spPr>
            <a:xfrm>
              <a:off x="4619380" y="3631201"/>
              <a:ext cx="2771775" cy="338632"/>
            </a:xfrm>
            <a:prstGeom prst="rect">
              <a:avLst/>
            </a:prstGeom>
            <a:noFill/>
          </p:spPr>
          <p:txBody>
            <a:bodyPr wrap="square" rtlCol="0">
              <a:spAutoFit/>
            </a:bodyPr>
            <a:lstStyle/>
            <a:p>
              <a:pPr algn="ctr"/>
              <a:r>
                <a:rPr lang="zh-CN" altLang="en-US" sz="1600" b="1" dirty="0">
                  <a:solidFill>
                    <a:schemeClr val="bg1">
                      <a:lumMod val="50000"/>
                    </a:schemeClr>
                  </a:solidFill>
                  <a:cs typeface="+mn-ea"/>
                  <a:sym typeface="+mn-lt"/>
                </a:rPr>
                <a:t>点击此处添加标题</a:t>
              </a:r>
            </a:p>
          </p:txBody>
        </p:sp>
        <p:sp>
          <p:nvSpPr>
            <p:cNvPr id="22" name="矩形 21"/>
            <p:cNvSpPr/>
            <p:nvPr/>
          </p:nvSpPr>
          <p:spPr>
            <a:xfrm>
              <a:off x="4700451" y="4168345"/>
              <a:ext cx="2609632" cy="831573"/>
            </a:xfrm>
            <a:prstGeom prst="rect">
              <a:avLst/>
            </a:prstGeom>
          </p:spPr>
          <p:txBody>
            <a:bodyPr wrap="square">
              <a:spAutoFit/>
            </a:bodyPr>
            <a:lstStyle/>
            <a:p>
              <a:pPr algn="ctr">
                <a:lnSpc>
                  <a:spcPct val="150000"/>
                </a:lnSpc>
              </a:pPr>
              <a:r>
                <a:rPr lang="zh-CN" altLang="en-US" sz="1067" dirty="0">
                  <a:solidFill>
                    <a:schemeClr val="bg1">
                      <a:lumMod val="50000"/>
                    </a:schemeClr>
                  </a:solidFill>
                  <a:cs typeface="+mn-ea"/>
                  <a:sym typeface="+mn-lt"/>
                </a:rPr>
                <a:t>您的内容打在这里，或者通过复制您的文本后，在此框中选择粘贴，并选择只保留文字</a:t>
              </a:r>
            </a:p>
          </p:txBody>
        </p:sp>
        <p:sp>
          <p:nvSpPr>
            <p:cNvPr id="23" name="文本框 22"/>
            <p:cNvSpPr txBox="1"/>
            <p:nvPr/>
          </p:nvSpPr>
          <p:spPr>
            <a:xfrm>
              <a:off x="8162892" y="3631201"/>
              <a:ext cx="2771775" cy="338632"/>
            </a:xfrm>
            <a:prstGeom prst="rect">
              <a:avLst/>
            </a:prstGeom>
            <a:noFill/>
          </p:spPr>
          <p:txBody>
            <a:bodyPr wrap="square" rtlCol="0">
              <a:spAutoFit/>
            </a:bodyPr>
            <a:lstStyle/>
            <a:p>
              <a:pPr algn="ctr"/>
              <a:r>
                <a:rPr lang="zh-CN" altLang="en-US" sz="1600" b="1" dirty="0">
                  <a:solidFill>
                    <a:schemeClr val="bg1">
                      <a:lumMod val="50000"/>
                    </a:schemeClr>
                  </a:solidFill>
                  <a:cs typeface="+mn-ea"/>
                  <a:sym typeface="+mn-lt"/>
                </a:rPr>
                <a:t>点击此处添加标题</a:t>
              </a:r>
            </a:p>
          </p:txBody>
        </p:sp>
        <p:sp>
          <p:nvSpPr>
            <p:cNvPr id="24" name="矩形 23"/>
            <p:cNvSpPr/>
            <p:nvPr/>
          </p:nvSpPr>
          <p:spPr>
            <a:xfrm>
              <a:off x="8243964" y="4168345"/>
              <a:ext cx="2609632" cy="831573"/>
            </a:xfrm>
            <a:prstGeom prst="rect">
              <a:avLst/>
            </a:prstGeom>
          </p:spPr>
          <p:txBody>
            <a:bodyPr wrap="square">
              <a:spAutoFit/>
            </a:bodyPr>
            <a:lstStyle/>
            <a:p>
              <a:pPr algn="ctr">
                <a:lnSpc>
                  <a:spcPct val="150000"/>
                </a:lnSpc>
              </a:pPr>
              <a:r>
                <a:rPr lang="zh-CN" altLang="en-US" sz="1067" dirty="0">
                  <a:solidFill>
                    <a:schemeClr val="bg1">
                      <a:lumMod val="50000"/>
                    </a:schemeClr>
                  </a:solidFill>
                  <a:cs typeface="+mn-ea"/>
                  <a:sym typeface="+mn-lt"/>
                </a:rPr>
                <a:t>您的内容打在这里，或者通过复制您的文本后，在此框中选择粘贴，并选择只保留文字</a:t>
              </a:r>
            </a:p>
          </p:txBody>
        </p:sp>
      </p:grpSp>
    </p:spTree>
    <p:extLst>
      <p:ext uri="{BB962C8B-B14F-4D97-AF65-F5344CB8AC3E}">
        <p14:creationId xmlns:p14="http://schemas.microsoft.com/office/powerpoint/2010/main" val="4268802625"/>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inVertical)">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10"/>
          <p:cNvGrpSpPr/>
          <p:nvPr/>
        </p:nvGrpSpPr>
        <p:grpSpPr>
          <a:xfrm>
            <a:off x="568328" y="1792842"/>
            <a:ext cx="1737080" cy="4133752"/>
            <a:chOff x="-487554" y="-15"/>
            <a:chExt cx="3475418" cy="8267502"/>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32135" tIns="32135" rIns="32135" bIns="32135" numCol="1" anchor="t">
              <a:noAutofit/>
            </a:bodyPr>
            <a:lstStyle/>
            <a:p>
              <a:pPr defTabSz="228537">
                <a:defRPr sz="1200">
                  <a:latin typeface="Helvetica"/>
                  <a:ea typeface="Helvetica"/>
                  <a:cs typeface="Helvetica"/>
                  <a:sym typeface="Helvetica"/>
                </a:defRPr>
              </a:pPr>
              <a:endParaRPr sz="800" dirty="0">
                <a:solidFill>
                  <a:schemeClr val="bg1">
                    <a:lumMod val="65000"/>
                  </a:schemeClr>
                </a:solidFill>
                <a:cs typeface="+mn-ea"/>
                <a:sym typeface="+mn-lt"/>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07" name="Shape 2007"/>
            <p:cNvSpPr/>
            <p:nvPr/>
          </p:nvSpPr>
          <p:spPr>
            <a:xfrm>
              <a:off x="-180107" y="6618705"/>
              <a:ext cx="2873622" cy="540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600" dirty="0">
                  <a:solidFill>
                    <a:schemeClr val="tx1">
                      <a:lumMod val="75000"/>
                      <a:lumOff val="25000"/>
                    </a:schemeClr>
                  </a:solidFill>
                  <a:latin typeface="+mn-lt"/>
                  <a:ea typeface="+mn-ea"/>
                  <a:cs typeface="+mn-ea"/>
                  <a:sym typeface="+mn-lt"/>
                </a:rPr>
                <a:t>请替换文字内容</a:t>
              </a:r>
              <a:endParaRPr sz="1600" dirty="0">
                <a:solidFill>
                  <a:schemeClr val="tx1">
                    <a:lumMod val="75000"/>
                    <a:lumOff val="25000"/>
                  </a:schemeClr>
                </a:solidFill>
                <a:latin typeface="+mn-lt"/>
                <a:ea typeface="+mn-ea"/>
                <a:cs typeface="+mn-ea"/>
                <a:sym typeface="+mn-lt"/>
              </a:endParaRPr>
            </a:p>
          </p:txBody>
        </p:sp>
        <p:sp>
          <p:nvSpPr>
            <p:cNvPr id="2008" name="Shape 2008"/>
            <p:cNvSpPr/>
            <p:nvPr/>
          </p:nvSpPr>
          <p:spPr>
            <a:xfrm>
              <a:off x="-487554" y="7085239"/>
              <a:ext cx="3475418" cy="118224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algn="ctr" defTabSz="914141">
                <a:lnSpc>
                  <a:spcPct val="120000"/>
                </a:lnSpc>
                <a:defRPr/>
              </a:pPr>
              <a:r>
                <a:rPr lang="zh-CN" altLang="en-US" sz="1067" dirty="0">
                  <a:solidFill>
                    <a:schemeClr val="tx1">
                      <a:lumMod val="50000"/>
                      <a:lumOff val="50000"/>
                    </a:schemeClr>
                  </a:solidFill>
                  <a:latin typeface="+mn-lt"/>
                  <a:ea typeface="+mn-ea"/>
                  <a:cs typeface="+mn-ea"/>
                  <a:sym typeface="+mn-lt"/>
                </a:rPr>
                <a:t>添加适当的文字，一页的文字最好不要超过</a:t>
              </a:r>
              <a:r>
                <a:rPr lang="en-US" altLang="zh-CN" sz="1067" dirty="0">
                  <a:solidFill>
                    <a:schemeClr val="tx1">
                      <a:lumMod val="50000"/>
                      <a:lumOff val="50000"/>
                    </a:schemeClr>
                  </a:solidFill>
                  <a:latin typeface="+mn-lt"/>
                  <a:ea typeface="+mn-ea"/>
                  <a:cs typeface="+mn-ea"/>
                  <a:sym typeface="+mn-lt"/>
                </a:rPr>
                <a:t>200,</a:t>
              </a:r>
              <a:r>
                <a:rPr lang="zh-CN" altLang="en-US" sz="1067" dirty="0">
                  <a:solidFill>
                    <a:schemeClr val="tx1">
                      <a:lumMod val="50000"/>
                      <a:lumOff val="50000"/>
                    </a:schemeClr>
                  </a:solidFill>
                  <a:latin typeface="+mn-lt"/>
                  <a:ea typeface="+mn-ea"/>
                  <a:cs typeface="+mn-ea"/>
                  <a:sym typeface="+mn-lt"/>
                </a:rPr>
                <a:t>添加适当的文字添</a:t>
              </a:r>
              <a:endParaRPr sz="933" kern="0" dirty="0">
                <a:solidFill>
                  <a:schemeClr val="bg1">
                    <a:lumMod val="65000"/>
                  </a:schemeClr>
                </a:solidFill>
                <a:latin typeface="+mn-lt"/>
                <a:ea typeface="+mn-ea"/>
                <a:cs typeface="+mn-ea"/>
                <a:sym typeface="+mn-lt"/>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grpSp>
      <p:grpSp>
        <p:nvGrpSpPr>
          <p:cNvPr id="3" name="Group 2018"/>
          <p:cNvGrpSpPr/>
          <p:nvPr/>
        </p:nvGrpSpPr>
        <p:grpSpPr>
          <a:xfrm>
            <a:off x="2353390" y="2498027"/>
            <a:ext cx="1734057" cy="3456076"/>
            <a:chOff x="0" y="0"/>
            <a:chExt cx="3469372" cy="6912154"/>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32135" tIns="32135" rIns="32135" bIns="32135" numCol="1" anchor="t">
              <a:noAutofit/>
            </a:bodyPr>
            <a:lstStyle/>
            <a:p>
              <a:pPr defTabSz="228537">
                <a:defRPr sz="1200">
                  <a:latin typeface="Helvetica"/>
                  <a:ea typeface="Helvetica"/>
                  <a:cs typeface="Helvetica"/>
                  <a:sym typeface="Helvetica"/>
                </a:defRPr>
              </a:pPr>
              <a:endParaRPr sz="800" dirty="0">
                <a:solidFill>
                  <a:schemeClr val="bg1">
                    <a:lumMod val="65000"/>
                  </a:schemeClr>
                </a:solidFill>
                <a:cs typeface="+mn-ea"/>
                <a:sym typeface="+mn-lt"/>
              </a:endParaRPr>
            </a:p>
          </p:txBody>
        </p:sp>
        <p:sp>
          <p:nvSpPr>
            <p:cNvPr id="2015" name="Shape 2015"/>
            <p:cNvSpPr/>
            <p:nvPr/>
          </p:nvSpPr>
          <p:spPr>
            <a:xfrm>
              <a:off x="263982" y="5208348"/>
              <a:ext cx="2873624" cy="540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defTabSz="433406">
                <a:lnSpc>
                  <a:spcPct val="120000"/>
                </a:lnSpc>
                <a:defRPr sz="1800">
                  <a:solidFill>
                    <a:srgbClr val="000000"/>
                  </a:solidFill>
                </a:defRPr>
              </a:pPr>
              <a:r>
                <a:rPr lang="zh-CN" altLang="en-US" sz="1600" dirty="0">
                  <a:solidFill>
                    <a:schemeClr val="tx1">
                      <a:lumMod val="75000"/>
                      <a:lumOff val="25000"/>
                    </a:schemeClr>
                  </a:solidFill>
                  <a:latin typeface="+mn-lt"/>
                  <a:ea typeface="+mn-ea"/>
                  <a:cs typeface="+mn-ea"/>
                  <a:sym typeface="+mn-lt"/>
                </a:rPr>
                <a:t>请替换文字内容</a:t>
              </a:r>
            </a:p>
          </p:txBody>
        </p:sp>
        <p:sp>
          <p:nvSpPr>
            <p:cNvPr id="2016" name="Shape 2016"/>
            <p:cNvSpPr/>
            <p:nvPr/>
          </p:nvSpPr>
          <p:spPr>
            <a:xfrm>
              <a:off x="0" y="5729906"/>
              <a:ext cx="3469372" cy="118224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algn="ctr" defTabSz="914141">
                <a:lnSpc>
                  <a:spcPct val="120000"/>
                </a:lnSpc>
                <a:defRPr/>
              </a:pPr>
              <a:r>
                <a:rPr lang="zh-CN" altLang="en-US" sz="1067" dirty="0">
                  <a:solidFill>
                    <a:schemeClr val="tx1">
                      <a:lumMod val="50000"/>
                      <a:lumOff val="50000"/>
                    </a:schemeClr>
                  </a:solidFill>
                  <a:latin typeface="+mn-lt"/>
                  <a:ea typeface="+mn-ea"/>
                  <a:cs typeface="+mn-ea"/>
                  <a:sym typeface="+mn-lt"/>
                </a:rPr>
                <a:t>添加适当的文字，一页的文字最好不要超过</a:t>
              </a:r>
              <a:r>
                <a:rPr lang="en-US" altLang="zh-CN" sz="1067" dirty="0">
                  <a:solidFill>
                    <a:schemeClr val="tx1">
                      <a:lumMod val="50000"/>
                      <a:lumOff val="50000"/>
                    </a:schemeClr>
                  </a:solidFill>
                  <a:latin typeface="+mn-lt"/>
                  <a:ea typeface="+mn-ea"/>
                  <a:cs typeface="+mn-ea"/>
                  <a:sym typeface="+mn-lt"/>
                </a:rPr>
                <a:t>200,</a:t>
              </a:r>
              <a:r>
                <a:rPr lang="zh-CN" altLang="en-US" sz="1067" dirty="0">
                  <a:solidFill>
                    <a:schemeClr val="tx1">
                      <a:lumMod val="50000"/>
                      <a:lumOff val="50000"/>
                    </a:schemeClr>
                  </a:solidFill>
                  <a:latin typeface="+mn-lt"/>
                  <a:ea typeface="+mn-ea"/>
                  <a:cs typeface="+mn-ea"/>
                  <a:sym typeface="+mn-lt"/>
                </a:rPr>
                <a:t>添加适当的文字添</a:t>
              </a:r>
              <a:r>
                <a:rPr lang="en-US" altLang="zh-CN" sz="933" kern="0" dirty="0">
                  <a:solidFill>
                    <a:schemeClr val="bg1">
                      <a:lumMod val="65000"/>
                    </a:schemeClr>
                  </a:solidFill>
                  <a:latin typeface="+mn-lt"/>
                  <a:ea typeface="+mn-ea"/>
                  <a:cs typeface="+mn-ea"/>
                  <a:sym typeface="+mn-lt"/>
                </a:rPr>
                <a:t>.</a:t>
              </a:r>
              <a:endParaRPr sz="933" kern="0" dirty="0">
                <a:solidFill>
                  <a:schemeClr val="bg1">
                    <a:lumMod val="65000"/>
                  </a:schemeClr>
                </a:solidFill>
                <a:latin typeface="+mn-lt"/>
                <a:ea typeface="+mn-ea"/>
                <a:cs typeface="+mn-ea"/>
                <a:sym typeface="+mn-lt"/>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grpSp>
      <p:grpSp>
        <p:nvGrpSpPr>
          <p:cNvPr id="4" name="Group 2026"/>
          <p:cNvGrpSpPr/>
          <p:nvPr/>
        </p:nvGrpSpPr>
        <p:grpSpPr>
          <a:xfrm>
            <a:off x="4176712" y="1792843"/>
            <a:ext cx="1734811" cy="4161260"/>
            <a:chOff x="0" y="0"/>
            <a:chExt cx="3470881" cy="8322518"/>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32135" tIns="32135" rIns="32135" bIns="32135" numCol="1" anchor="t">
              <a:noAutofit/>
            </a:bodyPr>
            <a:lstStyle/>
            <a:p>
              <a:pPr defTabSz="228537">
                <a:defRPr sz="1200">
                  <a:latin typeface="Helvetica"/>
                  <a:ea typeface="Helvetica"/>
                  <a:cs typeface="Helvetica"/>
                  <a:sym typeface="Helvetica"/>
                </a:defRPr>
              </a:pPr>
              <a:endParaRPr sz="800" dirty="0">
                <a:solidFill>
                  <a:schemeClr val="bg1">
                    <a:lumMod val="65000"/>
                  </a:schemeClr>
                </a:solidFill>
                <a:cs typeface="+mn-ea"/>
                <a:sym typeface="+mn-lt"/>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23" name="Shape 2023"/>
            <p:cNvSpPr/>
            <p:nvPr/>
          </p:nvSpPr>
          <p:spPr>
            <a:xfrm>
              <a:off x="18849" y="6618720"/>
              <a:ext cx="2873624" cy="540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600" dirty="0">
                  <a:solidFill>
                    <a:schemeClr val="tx1">
                      <a:lumMod val="75000"/>
                      <a:lumOff val="25000"/>
                    </a:schemeClr>
                  </a:solidFill>
                  <a:latin typeface="+mn-lt"/>
                  <a:ea typeface="+mn-ea"/>
                  <a:cs typeface="+mn-ea"/>
                  <a:sym typeface="+mn-lt"/>
                </a:rPr>
                <a:t>请替换文字内容</a:t>
              </a:r>
            </a:p>
          </p:txBody>
        </p:sp>
        <p:sp>
          <p:nvSpPr>
            <p:cNvPr id="2024" name="Shape 2024"/>
            <p:cNvSpPr/>
            <p:nvPr/>
          </p:nvSpPr>
          <p:spPr>
            <a:xfrm>
              <a:off x="0" y="7140270"/>
              <a:ext cx="3470881" cy="118224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algn="ctr" defTabSz="914141">
                <a:lnSpc>
                  <a:spcPct val="120000"/>
                </a:lnSpc>
                <a:defRPr/>
              </a:pPr>
              <a:r>
                <a:rPr lang="zh-CN" altLang="en-US" sz="1067" dirty="0">
                  <a:solidFill>
                    <a:schemeClr val="tx1">
                      <a:lumMod val="50000"/>
                      <a:lumOff val="50000"/>
                    </a:schemeClr>
                  </a:solidFill>
                  <a:latin typeface="+mn-lt"/>
                  <a:ea typeface="+mn-ea"/>
                  <a:cs typeface="+mn-ea"/>
                  <a:sym typeface="+mn-lt"/>
                </a:rPr>
                <a:t>添加适当的文字，一页的文字最好不要超过</a:t>
              </a:r>
              <a:r>
                <a:rPr lang="en-US" altLang="zh-CN" sz="1067" dirty="0">
                  <a:solidFill>
                    <a:schemeClr val="tx1">
                      <a:lumMod val="50000"/>
                      <a:lumOff val="50000"/>
                    </a:schemeClr>
                  </a:solidFill>
                  <a:latin typeface="+mn-lt"/>
                  <a:ea typeface="+mn-ea"/>
                  <a:cs typeface="+mn-ea"/>
                  <a:sym typeface="+mn-lt"/>
                </a:rPr>
                <a:t>200,</a:t>
              </a:r>
              <a:r>
                <a:rPr lang="zh-CN" altLang="en-US" sz="1067" dirty="0">
                  <a:solidFill>
                    <a:schemeClr val="tx1">
                      <a:lumMod val="50000"/>
                      <a:lumOff val="50000"/>
                    </a:schemeClr>
                  </a:solidFill>
                  <a:latin typeface="+mn-lt"/>
                  <a:ea typeface="+mn-ea"/>
                  <a:cs typeface="+mn-ea"/>
                  <a:sym typeface="+mn-lt"/>
                </a:rPr>
                <a:t>添加适当的文字添</a:t>
              </a:r>
              <a:endParaRPr sz="933" kern="0" dirty="0">
                <a:solidFill>
                  <a:schemeClr val="bg1">
                    <a:lumMod val="65000"/>
                  </a:schemeClr>
                </a:solidFill>
                <a:latin typeface="+mn-lt"/>
                <a:ea typeface="+mn-ea"/>
                <a:cs typeface="+mn-ea"/>
                <a:sym typeface="+mn-lt"/>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grpSp>
      <p:grpSp>
        <p:nvGrpSpPr>
          <p:cNvPr id="5" name="Group 2034"/>
          <p:cNvGrpSpPr/>
          <p:nvPr/>
        </p:nvGrpSpPr>
        <p:grpSpPr>
          <a:xfrm>
            <a:off x="6000037" y="2498028"/>
            <a:ext cx="1831530" cy="3442242"/>
            <a:chOff x="-3" y="0"/>
            <a:chExt cx="3664391" cy="6884485"/>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30" name="Shape 2030"/>
            <p:cNvSpPr/>
            <p:nvPr/>
          </p:nvSpPr>
          <p:spPr>
            <a:xfrm>
              <a:off x="6173" y="5208351"/>
              <a:ext cx="2873626" cy="540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600" dirty="0">
                  <a:solidFill>
                    <a:schemeClr val="tx1">
                      <a:lumMod val="75000"/>
                      <a:lumOff val="25000"/>
                    </a:schemeClr>
                  </a:solidFill>
                  <a:latin typeface="+mn-lt"/>
                  <a:ea typeface="+mn-ea"/>
                  <a:cs typeface="+mn-ea"/>
                  <a:sym typeface="+mn-lt"/>
                </a:rPr>
                <a:t>请替换文字内容</a:t>
              </a:r>
              <a:endParaRPr sz="1600" dirty="0">
                <a:solidFill>
                  <a:schemeClr val="tx1">
                    <a:lumMod val="75000"/>
                    <a:lumOff val="25000"/>
                  </a:schemeClr>
                </a:solidFill>
                <a:latin typeface="+mn-lt"/>
                <a:ea typeface="+mn-ea"/>
                <a:cs typeface="+mn-ea"/>
                <a:sym typeface="+mn-lt"/>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32135" tIns="32135" rIns="32135" bIns="32135" numCol="1" anchor="t">
              <a:noAutofit/>
            </a:bodyPr>
            <a:lstStyle/>
            <a:p>
              <a:pPr defTabSz="228537">
                <a:defRPr sz="1200">
                  <a:latin typeface="Helvetica"/>
                  <a:ea typeface="Helvetica"/>
                  <a:cs typeface="Helvetica"/>
                  <a:sym typeface="Helvetica"/>
                </a:defRPr>
              </a:pPr>
              <a:endParaRPr sz="800" dirty="0">
                <a:solidFill>
                  <a:schemeClr val="bg1">
                    <a:lumMod val="65000"/>
                  </a:schemeClr>
                </a:solidFill>
                <a:cs typeface="+mn-ea"/>
                <a:sym typeface="+mn-lt"/>
              </a:endParaRPr>
            </a:p>
          </p:txBody>
        </p:sp>
        <p:sp>
          <p:nvSpPr>
            <p:cNvPr id="2032" name="Shape 2032"/>
            <p:cNvSpPr/>
            <p:nvPr/>
          </p:nvSpPr>
          <p:spPr>
            <a:xfrm>
              <a:off x="-3" y="5702237"/>
              <a:ext cx="3664391" cy="118224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algn="ctr" defTabSz="914141">
                <a:lnSpc>
                  <a:spcPct val="120000"/>
                </a:lnSpc>
                <a:defRPr/>
              </a:pPr>
              <a:r>
                <a:rPr lang="zh-CN" altLang="en-US" sz="1067" dirty="0">
                  <a:solidFill>
                    <a:schemeClr val="tx1">
                      <a:lumMod val="50000"/>
                      <a:lumOff val="50000"/>
                    </a:schemeClr>
                  </a:solidFill>
                  <a:latin typeface="+mn-lt"/>
                  <a:ea typeface="+mn-ea"/>
                  <a:cs typeface="+mn-ea"/>
                  <a:sym typeface="+mn-lt"/>
                </a:rPr>
                <a:t>添加适当的文字，一页的文字最好不要超过</a:t>
              </a:r>
              <a:r>
                <a:rPr lang="en-US" altLang="zh-CN" sz="1067" dirty="0">
                  <a:solidFill>
                    <a:schemeClr val="tx1">
                      <a:lumMod val="50000"/>
                      <a:lumOff val="50000"/>
                    </a:schemeClr>
                  </a:solidFill>
                  <a:latin typeface="+mn-lt"/>
                  <a:ea typeface="+mn-ea"/>
                  <a:cs typeface="+mn-ea"/>
                  <a:sym typeface="+mn-lt"/>
                </a:rPr>
                <a:t>200,</a:t>
              </a:r>
              <a:r>
                <a:rPr lang="zh-CN" altLang="en-US" sz="1067" dirty="0">
                  <a:solidFill>
                    <a:schemeClr val="tx1">
                      <a:lumMod val="50000"/>
                      <a:lumOff val="50000"/>
                    </a:schemeClr>
                  </a:solidFill>
                  <a:latin typeface="+mn-lt"/>
                  <a:ea typeface="+mn-ea"/>
                  <a:cs typeface="+mn-ea"/>
                  <a:sym typeface="+mn-lt"/>
                </a:rPr>
                <a:t>添加适当的文字添</a:t>
              </a:r>
              <a:endParaRPr sz="933" kern="0" dirty="0">
                <a:solidFill>
                  <a:schemeClr val="bg1">
                    <a:lumMod val="65000"/>
                  </a:schemeClr>
                </a:solidFill>
                <a:latin typeface="+mn-lt"/>
                <a:ea typeface="+mn-ea"/>
                <a:cs typeface="+mn-ea"/>
                <a:sym typeface="+mn-lt"/>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grpSp>
      <p:grpSp>
        <p:nvGrpSpPr>
          <p:cNvPr id="6" name="Group 2042"/>
          <p:cNvGrpSpPr/>
          <p:nvPr/>
        </p:nvGrpSpPr>
        <p:grpSpPr>
          <a:xfrm>
            <a:off x="7967305" y="1792843"/>
            <a:ext cx="1784304" cy="4161260"/>
            <a:chOff x="-3" y="0"/>
            <a:chExt cx="3569901" cy="8322518"/>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32135" tIns="32135" rIns="32135" bIns="32135" numCol="1" anchor="t">
              <a:noAutofit/>
            </a:bodyPr>
            <a:lstStyle/>
            <a:p>
              <a:pPr defTabSz="228537">
                <a:defRPr sz="1200">
                  <a:latin typeface="Helvetica"/>
                  <a:ea typeface="Helvetica"/>
                  <a:cs typeface="Helvetica"/>
                  <a:sym typeface="Helvetica"/>
                </a:defRPr>
              </a:pPr>
              <a:endParaRPr sz="800" dirty="0">
                <a:solidFill>
                  <a:schemeClr val="bg1">
                    <a:lumMod val="65000"/>
                  </a:schemeClr>
                </a:solidFill>
                <a:cs typeface="+mn-ea"/>
                <a:sym typeface="+mn-lt"/>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39" name="Shape 2039"/>
            <p:cNvSpPr/>
            <p:nvPr/>
          </p:nvSpPr>
          <p:spPr>
            <a:xfrm>
              <a:off x="18848" y="6618720"/>
              <a:ext cx="2873623" cy="540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600" dirty="0">
                  <a:solidFill>
                    <a:schemeClr val="tx1">
                      <a:lumMod val="75000"/>
                      <a:lumOff val="25000"/>
                    </a:schemeClr>
                  </a:solidFill>
                  <a:latin typeface="+mn-lt"/>
                  <a:ea typeface="+mn-ea"/>
                  <a:cs typeface="+mn-ea"/>
                  <a:sym typeface="+mn-lt"/>
                </a:rPr>
                <a:t>请替换文字内容</a:t>
              </a:r>
            </a:p>
          </p:txBody>
        </p:sp>
        <p:sp>
          <p:nvSpPr>
            <p:cNvPr id="2040" name="Shape 2040"/>
            <p:cNvSpPr/>
            <p:nvPr/>
          </p:nvSpPr>
          <p:spPr>
            <a:xfrm>
              <a:off x="-3" y="7140270"/>
              <a:ext cx="3569901" cy="118224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algn="ctr" defTabSz="914141">
                <a:lnSpc>
                  <a:spcPct val="120000"/>
                </a:lnSpc>
                <a:defRPr/>
              </a:pPr>
              <a:r>
                <a:rPr lang="zh-CN" altLang="en-US" sz="1067" dirty="0">
                  <a:solidFill>
                    <a:schemeClr val="tx1">
                      <a:lumMod val="50000"/>
                      <a:lumOff val="50000"/>
                    </a:schemeClr>
                  </a:solidFill>
                  <a:latin typeface="+mn-lt"/>
                  <a:ea typeface="+mn-ea"/>
                  <a:cs typeface="+mn-ea"/>
                  <a:sym typeface="+mn-lt"/>
                </a:rPr>
                <a:t>添加适当的文字，一页的文字最好不要超过</a:t>
              </a:r>
              <a:r>
                <a:rPr lang="en-US" altLang="zh-CN" sz="1067" dirty="0">
                  <a:solidFill>
                    <a:schemeClr val="tx1">
                      <a:lumMod val="50000"/>
                      <a:lumOff val="50000"/>
                    </a:schemeClr>
                  </a:solidFill>
                  <a:latin typeface="+mn-lt"/>
                  <a:ea typeface="+mn-ea"/>
                  <a:cs typeface="+mn-ea"/>
                  <a:sym typeface="+mn-lt"/>
                </a:rPr>
                <a:t>200,</a:t>
              </a:r>
              <a:r>
                <a:rPr lang="zh-CN" altLang="en-US" sz="1067" dirty="0">
                  <a:solidFill>
                    <a:schemeClr val="tx1">
                      <a:lumMod val="50000"/>
                      <a:lumOff val="50000"/>
                    </a:schemeClr>
                  </a:solidFill>
                  <a:latin typeface="+mn-lt"/>
                  <a:ea typeface="+mn-ea"/>
                  <a:cs typeface="+mn-ea"/>
                  <a:sym typeface="+mn-lt"/>
                </a:rPr>
                <a:t>添加适当的文字添</a:t>
              </a:r>
              <a:endParaRPr sz="933" kern="0" dirty="0">
                <a:solidFill>
                  <a:schemeClr val="bg1">
                    <a:lumMod val="65000"/>
                  </a:schemeClr>
                </a:solidFill>
                <a:latin typeface="+mn-lt"/>
                <a:ea typeface="+mn-ea"/>
                <a:cs typeface="+mn-ea"/>
                <a:sym typeface="+mn-lt"/>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grpSp>
      <p:grpSp>
        <p:nvGrpSpPr>
          <p:cNvPr id="7" name="Group 2050"/>
          <p:cNvGrpSpPr/>
          <p:nvPr/>
        </p:nvGrpSpPr>
        <p:grpSpPr>
          <a:xfrm>
            <a:off x="9924857" y="2498027"/>
            <a:ext cx="1833043" cy="3428567"/>
            <a:chOff x="-3" y="0"/>
            <a:chExt cx="3667415" cy="685713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32135" tIns="32135" rIns="32135" bIns="32135" numCol="1" anchor="t">
              <a:noAutofit/>
            </a:bodyPr>
            <a:lstStyle/>
            <a:p>
              <a:pPr defTabSz="228537">
                <a:defRPr sz="1200">
                  <a:latin typeface="Helvetica"/>
                  <a:ea typeface="Helvetica"/>
                  <a:cs typeface="Helvetica"/>
                  <a:sym typeface="Helvetica"/>
                </a:defRPr>
              </a:pPr>
              <a:endParaRPr sz="800" dirty="0">
                <a:solidFill>
                  <a:schemeClr val="bg1">
                    <a:lumMod val="65000"/>
                  </a:schemeClr>
                </a:solidFill>
                <a:cs typeface="+mn-ea"/>
                <a:sym typeface="+mn-lt"/>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sp>
          <p:nvSpPr>
            <p:cNvPr id="2047" name="Shape 2047"/>
            <p:cNvSpPr/>
            <p:nvPr/>
          </p:nvSpPr>
          <p:spPr>
            <a:xfrm>
              <a:off x="122485" y="5208352"/>
              <a:ext cx="2873623" cy="540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600" dirty="0">
                  <a:solidFill>
                    <a:schemeClr val="tx1">
                      <a:lumMod val="75000"/>
                      <a:lumOff val="25000"/>
                    </a:schemeClr>
                  </a:solidFill>
                  <a:latin typeface="+mn-lt"/>
                  <a:ea typeface="+mn-ea"/>
                  <a:cs typeface="+mn-ea"/>
                  <a:sym typeface="+mn-lt"/>
                </a:rPr>
                <a:t>请替换文字内容</a:t>
              </a:r>
              <a:endParaRPr sz="1600" dirty="0">
                <a:solidFill>
                  <a:schemeClr val="tx1">
                    <a:lumMod val="75000"/>
                    <a:lumOff val="25000"/>
                  </a:schemeClr>
                </a:solidFill>
                <a:latin typeface="+mn-lt"/>
                <a:ea typeface="+mn-ea"/>
                <a:cs typeface="+mn-ea"/>
                <a:sym typeface="+mn-lt"/>
              </a:endParaRPr>
            </a:p>
          </p:txBody>
        </p:sp>
        <p:sp>
          <p:nvSpPr>
            <p:cNvPr id="2048" name="Shape 2048"/>
            <p:cNvSpPr/>
            <p:nvPr/>
          </p:nvSpPr>
          <p:spPr>
            <a:xfrm>
              <a:off x="-3" y="5674884"/>
              <a:ext cx="3667415" cy="118224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algn="ctr" defTabSz="914141">
                <a:lnSpc>
                  <a:spcPct val="120000"/>
                </a:lnSpc>
                <a:defRPr/>
              </a:pPr>
              <a:r>
                <a:rPr lang="zh-CN" altLang="en-US" sz="1067" dirty="0">
                  <a:solidFill>
                    <a:schemeClr val="tx1">
                      <a:lumMod val="50000"/>
                      <a:lumOff val="50000"/>
                    </a:schemeClr>
                  </a:solidFill>
                  <a:latin typeface="+mn-lt"/>
                  <a:ea typeface="+mn-ea"/>
                  <a:cs typeface="+mn-ea"/>
                  <a:sym typeface="+mn-lt"/>
                </a:rPr>
                <a:t>添加适当的文字，一页的文字最好不要超过</a:t>
              </a:r>
              <a:r>
                <a:rPr lang="en-US" altLang="zh-CN" sz="1067" dirty="0">
                  <a:solidFill>
                    <a:schemeClr val="tx1">
                      <a:lumMod val="50000"/>
                      <a:lumOff val="50000"/>
                    </a:schemeClr>
                  </a:solidFill>
                  <a:latin typeface="+mn-lt"/>
                  <a:ea typeface="+mn-ea"/>
                  <a:cs typeface="+mn-ea"/>
                  <a:sym typeface="+mn-lt"/>
                </a:rPr>
                <a:t>200,</a:t>
              </a:r>
              <a:r>
                <a:rPr lang="zh-CN" altLang="en-US" sz="1067" dirty="0">
                  <a:solidFill>
                    <a:schemeClr val="tx1">
                      <a:lumMod val="50000"/>
                      <a:lumOff val="50000"/>
                    </a:schemeClr>
                  </a:solidFill>
                  <a:latin typeface="+mn-lt"/>
                  <a:ea typeface="+mn-ea"/>
                  <a:cs typeface="+mn-ea"/>
                  <a:sym typeface="+mn-lt"/>
                </a:rPr>
                <a:t>添加适当的文字添</a:t>
              </a:r>
              <a:endParaRPr sz="933" kern="0" dirty="0">
                <a:solidFill>
                  <a:schemeClr val="bg1">
                    <a:lumMod val="65000"/>
                  </a:schemeClr>
                </a:solidFill>
                <a:latin typeface="+mn-lt"/>
                <a:ea typeface="+mn-ea"/>
                <a:cs typeface="+mn-ea"/>
                <a:sym typeface="+mn-lt"/>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3199" dirty="0">
                <a:solidFill>
                  <a:schemeClr val="bg1">
                    <a:lumMod val="65000"/>
                  </a:schemeClr>
                </a:solidFill>
                <a:cs typeface="+mn-ea"/>
                <a:sym typeface="+mn-lt"/>
              </a:endParaRPr>
            </a:p>
          </p:txBody>
        </p:sp>
      </p:grpSp>
    </p:spTree>
    <p:extLst>
      <p:ext uri="{BB962C8B-B14F-4D97-AF65-F5344CB8AC3E}">
        <p14:creationId xmlns:p14="http://schemas.microsoft.com/office/powerpoint/2010/main" val="2710712542"/>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
                                        </p:tgtEl>
                                        <p:attrNameLst>
                                          <p:attrName>style.visibility</p:attrName>
                                        </p:attrNameLst>
                                      </p:cBhvr>
                                      <p:to>
                                        <p:strVal val="visible"/>
                                      </p:to>
                                    </p:set>
                                    <p:anim calcmode="lin" valueType="num">
                                      <p:cBhvr>
                                        <p:cTn id="7" dur="900" fill="hold"/>
                                        <p:tgtEl>
                                          <p:spTgt spid="2"/>
                                        </p:tgtEl>
                                        <p:attrNameLst>
                                          <p:attrName>ppt_x</p:attrName>
                                        </p:attrNameLst>
                                      </p:cBhvr>
                                      <p:tavLst>
                                        <p:tav tm="0">
                                          <p:val>
                                            <p:strVal val="#ppt_x"/>
                                          </p:val>
                                        </p:tav>
                                        <p:tav tm="100000">
                                          <p:val>
                                            <p:strVal val="#ppt_x"/>
                                          </p:val>
                                        </p:tav>
                                      </p:tavLst>
                                    </p:anim>
                                    <p:anim calcmode="lin" valueType="num">
                                      <p:cBhvr>
                                        <p:cTn id="8" dur="9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3"/>
                                        </p:tgtEl>
                                        <p:attrNameLst>
                                          <p:attrName>style.visibility</p:attrName>
                                        </p:attrNameLst>
                                      </p:cBhvr>
                                      <p:to>
                                        <p:strVal val="visible"/>
                                      </p:to>
                                    </p:set>
                                    <p:anim calcmode="lin" valueType="num">
                                      <p:cBhvr>
                                        <p:cTn id="13" dur="900" fill="hold"/>
                                        <p:tgtEl>
                                          <p:spTgt spid="3"/>
                                        </p:tgtEl>
                                        <p:attrNameLst>
                                          <p:attrName>ppt_x</p:attrName>
                                        </p:attrNameLst>
                                      </p:cBhvr>
                                      <p:tavLst>
                                        <p:tav tm="0">
                                          <p:val>
                                            <p:strVal val="#ppt_x"/>
                                          </p:val>
                                        </p:tav>
                                        <p:tav tm="100000">
                                          <p:val>
                                            <p:strVal val="#ppt_x"/>
                                          </p:val>
                                        </p:tav>
                                      </p:tavLst>
                                    </p:anim>
                                    <p:anim calcmode="lin" valueType="num">
                                      <p:cBhvr>
                                        <p:cTn id="14" dur="9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4"/>
                                        </p:tgtEl>
                                        <p:attrNameLst>
                                          <p:attrName>style.visibility</p:attrName>
                                        </p:attrNameLst>
                                      </p:cBhvr>
                                      <p:to>
                                        <p:strVal val="visible"/>
                                      </p:to>
                                    </p:set>
                                    <p:anim calcmode="lin" valueType="num">
                                      <p:cBhvr>
                                        <p:cTn id="19" dur="900" fill="hold"/>
                                        <p:tgtEl>
                                          <p:spTgt spid="4"/>
                                        </p:tgtEl>
                                        <p:attrNameLst>
                                          <p:attrName>ppt_x</p:attrName>
                                        </p:attrNameLst>
                                      </p:cBhvr>
                                      <p:tavLst>
                                        <p:tav tm="0">
                                          <p:val>
                                            <p:strVal val="#ppt_x"/>
                                          </p:val>
                                        </p:tav>
                                        <p:tav tm="100000">
                                          <p:val>
                                            <p:strVal val="#ppt_x"/>
                                          </p:val>
                                        </p:tav>
                                      </p:tavLst>
                                    </p:anim>
                                    <p:anim calcmode="lin" valueType="num">
                                      <p:cBhvr>
                                        <p:cTn id="20" dur="9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5"/>
                                        </p:tgtEl>
                                        <p:attrNameLst>
                                          <p:attrName>style.visibility</p:attrName>
                                        </p:attrNameLst>
                                      </p:cBhvr>
                                      <p:to>
                                        <p:strVal val="visible"/>
                                      </p:to>
                                    </p:set>
                                    <p:anim calcmode="lin" valueType="num">
                                      <p:cBhvr>
                                        <p:cTn id="25" dur="900" fill="hold"/>
                                        <p:tgtEl>
                                          <p:spTgt spid="5"/>
                                        </p:tgtEl>
                                        <p:attrNameLst>
                                          <p:attrName>ppt_x</p:attrName>
                                        </p:attrNameLst>
                                      </p:cBhvr>
                                      <p:tavLst>
                                        <p:tav tm="0">
                                          <p:val>
                                            <p:strVal val="#ppt_x"/>
                                          </p:val>
                                        </p:tav>
                                        <p:tav tm="100000">
                                          <p:val>
                                            <p:strVal val="#ppt_x"/>
                                          </p:val>
                                        </p:tav>
                                      </p:tavLst>
                                    </p:anim>
                                    <p:anim calcmode="lin" valueType="num">
                                      <p:cBhvr>
                                        <p:cTn id="26" dur="9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6"/>
                                        </p:tgtEl>
                                        <p:attrNameLst>
                                          <p:attrName>style.visibility</p:attrName>
                                        </p:attrNameLst>
                                      </p:cBhvr>
                                      <p:to>
                                        <p:strVal val="visible"/>
                                      </p:to>
                                    </p:set>
                                    <p:anim calcmode="lin" valueType="num">
                                      <p:cBhvr>
                                        <p:cTn id="31" dur="900" fill="hold"/>
                                        <p:tgtEl>
                                          <p:spTgt spid="6"/>
                                        </p:tgtEl>
                                        <p:attrNameLst>
                                          <p:attrName>ppt_x</p:attrName>
                                        </p:attrNameLst>
                                      </p:cBhvr>
                                      <p:tavLst>
                                        <p:tav tm="0">
                                          <p:val>
                                            <p:strVal val="#ppt_x"/>
                                          </p:val>
                                        </p:tav>
                                        <p:tav tm="100000">
                                          <p:val>
                                            <p:strVal val="#ppt_x"/>
                                          </p:val>
                                        </p:tav>
                                      </p:tavLst>
                                    </p:anim>
                                    <p:anim calcmode="lin" valueType="num">
                                      <p:cBhvr>
                                        <p:cTn id="32" dur="9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7"/>
                                        </p:tgtEl>
                                        <p:attrNameLst>
                                          <p:attrName>style.visibility</p:attrName>
                                        </p:attrNameLst>
                                      </p:cBhvr>
                                      <p:to>
                                        <p:strVal val="visible"/>
                                      </p:to>
                                    </p:set>
                                    <p:anim calcmode="lin" valueType="num">
                                      <p:cBhvr>
                                        <p:cTn id="37" dur="900" fill="hold"/>
                                        <p:tgtEl>
                                          <p:spTgt spid="7"/>
                                        </p:tgtEl>
                                        <p:attrNameLst>
                                          <p:attrName>ppt_x</p:attrName>
                                        </p:attrNameLst>
                                      </p:cBhvr>
                                      <p:tavLst>
                                        <p:tav tm="0">
                                          <p:val>
                                            <p:strVal val="#ppt_x"/>
                                          </p:val>
                                        </p:tav>
                                        <p:tav tm="100000">
                                          <p:val>
                                            <p:strVal val="#ppt_x"/>
                                          </p:val>
                                        </p:tav>
                                      </p:tavLst>
                                    </p:anim>
                                    <p:anim calcmode="lin" valueType="num">
                                      <p:cBhvr>
                                        <p:cTn id="38" dur="9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3" grpId="0" advAuto="0"/>
      <p:bldP spid="4" grpId="0" advAuto="0"/>
      <p:bldP spid="5" grpId="0" advAuto="0"/>
      <p:bldP spid="6" grpId="0" advAuto="0"/>
      <p:bldP spid="7" grpId="0"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981434" y="2250730"/>
            <a:ext cx="4571325" cy="564297"/>
          </a:xfrm>
          <a:prstGeom prst="rect">
            <a:avLst/>
          </a:prstGeom>
          <a:noFill/>
        </p:spPr>
        <p:txBody>
          <a:bodyPr wrap="square" lIns="91419" tIns="45708" rIns="91419" bIns="45708"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bg1">
                    <a:lumMod val="50000"/>
                  </a:schemeClr>
                </a:solidFill>
                <a:cs typeface="+mn-ea"/>
                <a:sym typeface="+mn-lt"/>
              </a:rPr>
              <a:t>加入标题描述</a:t>
            </a:r>
            <a:endParaRPr lang="en-US" altLang="zh-CN" sz="1600" b="1" dirty="0">
              <a:solidFill>
                <a:schemeClr val="bg1">
                  <a:lumMod val="50000"/>
                </a:schemeClr>
              </a:solidFill>
              <a:cs typeface="+mn-ea"/>
              <a:sym typeface="+mn-lt"/>
            </a:endParaRPr>
          </a:p>
          <a:p>
            <a:r>
              <a:rPr lang="en-US" altLang="zh-CN" sz="1467" dirty="0">
                <a:solidFill>
                  <a:schemeClr val="bg1">
                    <a:lumMod val="50000"/>
                  </a:schemeClr>
                </a:solidFill>
                <a:cs typeface="+mn-ea"/>
                <a:sym typeface="+mn-lt"/>
              </a:rPr>
              <a:t> </a:t>
            </a:r>
            <a:r>
              <a:rPr lang="zh-CN" altLang="en-US" sz="1467" dirty="0">
                <a:solidFill>
                  <a:schemeClr val="bg1">
                    <a:lumMod val="50000"/>
                  </a:schemeClr>
                </a:solidFill>
                <a:cs typeface="+mn-ea"/>
                <a:sym typeface="+mn-lt"/>
              </a:rPr>
              <a:t>单击此处可编辑内容</a:t>
            </a:r>
            <a:r>
              <a:rPr lang="en-US" altLang="zh-CN" sz="1467" dirty="0">
                <a:solidFill>
                  <a:schemeClr val="bg1">
                    <a:lumMod val="50000"/>
                  </a:schemeClr>
                </a:solidFill>
                <a:cs typeface="+mn-ea"/>
                <a:sym typeface="+mn-lt"/>
              </a:rPr>
              <a:t>, consectetuer adipiscing elit. </a:t>
            </a:r>
          </a:p>
        </p:txBody>
      </p:sp>
      <p:sp>
        <p:nvSpPr>
          <p:cNvPr id="7" name="文本框 6"/>
          <p:cNvSpPr txBox="1"/>
          <p:nvPr/>
        </p:nvSpPr>
        <p:spPr>
          <a:xfrm>
            <a:off x="1981433" y="3153413"/>
            <a:ext cx="4810103" cy="564297"/>
          </a:xfrm>
          <a:prstGeom prst="rect">
            <a:avLst/>
          </a:prstGeom>
          <a:noFill/>
        </p:spPr>
        <p:txBody>
          <a:bodyPr wrap="square" lIns="91419" tIns="45708" rIns="91419" bIns="45708"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600" b="1" dirty="0">
                <a:solidFill>
                  <a:schemeClr val="bg1">
                    <a:lumMod val="50000"/>
                  </a:schemeClr>
                </a:solidFill>
                <a:cs typeface="+mn-ea"/>
                <a:sym typeface="+mn-lt"/>
              </a:rPr>
              <a:t>加入标题描述</a:t>
            </a:r>
            <a:endParaRPr lang="en-US" altLang="zh-CN" sz="1600" b="1" dirty="0">
              <a:solidFill>
                <a:schemeClr val="bg1">
                  <a:lumMod val="50000"/>
                </a:schemeClr>
              </a:solidFill>
              <a:cs typeface="+mn-ea"/>
              <a:sym typeface="+mn-lt"/>
            </a:endParaRPr>
          </a:p>
          <a:p>
            <a:pPr lvl="0"/>
            <a:r>
              <a:rPr lang="en-US" altLang="zh-CN" sz="1467" dirty="0">
                <a:solidFill>
                  <a:schemeClr val="bg1">
                    <a:lumMod val="50000"/>
                  </a:schemeClr>
                </a:solidFill>
                <a:cs typeface="+mn-ea"/>
                <a:sym typeface="+mn-lt"/>
              </a:rPr>
              <a:t> </a:t>
            </a:r>
            <a:r>
              <a:rPr lang="zh-CN" altLang="en-US" sz="1467" dirty="0">
                <a:solidFill>
                  <a:schemeClr val="bg1">
                    <a:lumMod val="50000"/>
                  </a:schemeClr>
                </a:solidFill>
                <a:cs typeface="+mn-ea"/>
                <a:sym typeface="+mn-lt"/>
              </a:rPr>
              <a:t>单击此处可编辑内容</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consectetuer</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adipiscing</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elit</a:t>
            </a:r>
            <a:r>
              <a:rPr lang="en-US" altLang="zh-CN" sz="1467" dirty="0">
                <a:solidFill>
                  <a:schemeClr val="bg1">
                    <a:lumMod val="50000"/>
                  </a:schemeClr>
                </a:solidFill>
                <a:cs typeface="+mn-ea"/>
                <a:sym typeface="+mn-lt"/>
              </a:rPr>
              <a:t>. </a:t>
            </a:r>
          </a:p>
        </p:txBody>
      </p:sp>
      <p:sp>
        <p:nvSpPr>
          <p:cNvPr id="9" name="文本框 8"/>
          <p:cNvSpPr txBox="1"/>
          <p:nvPr/>
        </p:nvSpPr>
        <p:spPr>
          <a:xfrm>
            <a:off x="1981433" y="4056094"/>
            <a:ext cx="4810103" cy="564297"/>
          </a:xfrm>
          <a:prstGeom prst="rect">
            <a:avLst/>
          </a:prstGeom>
          <a:noFill/>
        </p:spPr>
        <p:txBody>
          <a:bodyPr wrap="square" lIns="91419" tIns="45708" rIns="91419" bIns="45708"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600" b="1" dirty="0">
                <a:solidFill>
                  <a:schemeClr val="bg1">
                    <a:lumMod val="50000"/>
                  </a:schemeClr>
                </a:solidFill>
                <a:cs typeface="+mn-ea"/>
                <a:sym typeface="+mn-lt"/>
              </a:rPr>
              <a:t>加入标题描述</a:t>
            </a:r>
            <a:endParaRPr lang="en-US" altLang="zh-CN" sz="1600" b="1" dirty="0">
              <a:solidFill>
                <a:schemeClr val="bg1">
                  <a:lumMod val="50000"/>
                </a:schemeClr>
              </a:solidFill>
              <a:cs typeface="+mn-ea"/>
              <a:sym typeface="+mn-lt"/>
            </a:endParaRPr>
          </a:p>
          <a:p>
            <a:pPr lvl="0"/>
            <a:r>
              <a:rPr lang="en-US" altLang="zh-CN" sz="1467" dirty="0">
                <a:solidFill>
                  <a:schemeClr val="bg1">
                    <a:lumMod val="50000"/>
                  </a:schemeClr>
                </a:solidFill>
                <a:cs typeface="+mn-ea"/>
                <a:sym typeface="+mn-lt"/>
              </a:rPr>
              <a:t> </a:t>
            </a:r>
            <a:r>
              <a:rPr lang="zh-CN" altLang="en-US" sz="1467" dirty="0">
                <a:solidFill>
                  <a:schemeClr val="bg1">
                    <a:lumMod val="50000"/>
                  </a:schemeClr>
                </a:solidFill>
                <a:cs typeface="+mn-ea"/>
                <a:sym typeface="+mn-lt"/>
              </a:rPr>
              <a:t>单击此处可编辑内容</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consectetuer</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adipiscing</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elit</a:t>
            </a:r>
            <a:r>
              <a:rPr lang="en-US" altLang="zh-CN" sz="1467" dirty="0">
                <a:solidFill>
                  <a:schemeClr val="bg1">
                    <a:lumMod val="50000"/>
                  </a:schemeClr>
                </a:solidFill>
                <a:cs typeface="+mn-ea"/>
                <a:sym typeface="+mn-lt"/>
              </a:rPr>
              <a:t>. </a:t>
            </a:r>
          </a:p>
        </p:txBody>
      </p:sp>
      <p:sp>
        <p:nvSpPr>
          <p:cNvPr id="10" name="文本框 9"/>
          <p:cNvSpPr txBox="1"/>
          <p:nvPr/>
        </p:nvSpPr>
        <p:spPr>
          <a:xfrm>
            <a:off x="1981433" y="4958776"/>
            <a:ext cx="4810103" cy="564297"/>
          </a:xfrm>
          <a:prstGeom prst="rect">
            <a:avLst/>
          </a:prstGeom>
          <a:noFill/>
        </p:spPr>
        <p:txBody>
          <a:bodyPr wrap="square" lIns="91419" tIns="45708" rIns="91419" bIns="45708"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600" b="1" dirty="0">
                <a:solidFill>
                  <a:schemeClr val="bg1">
                    <a:lumMod val="50000"/>
                  </a:schemeClr>
                </a:solidFill>
                <a:cs typeface="+mn-ea"/>
                <a:sym typeface="+mn-lt"/>
              </a:rPr>
              <a:t>加入标题描述</a:t>
            </a:r>
            <a:endParaRPr lang="en-US" altLang="zh-CN" sz="1600" b="1" dirty="0">
              <a:solidFill>
                <a:schemeClr val="bg1">
                  <a:lumMod val="50000"/>
                </a:schemeClr>
              </a:solidFill>
              <a:cs typeface="+mn-ea"/>
              <a:sym typeface="+mn-lt"/>
            </a:endParaRPr>
          </a:p>
          <a:p>
            <a:pPr lvl="0"/>
            <a:r>
              <a:rPr lang="en-US" altLang="zh-CN" sz="1467" dirty="0">
                <a:solidFill>
                  <a:schemeClr val="bg1">
                    <a:lumMod val="50000"/>
                  </a:schemeClr>
                </a:solidFill>
                <a:cs typeface="+mn-ea"/>
                <a:sym typeface="+mn-lt"/>
              </a:rPr>
              <a:t> </a:t>
            </a:r>
            <a:r>
              <a:rPr lang="zh-CN" altLang="en-US" sz="1467" dirty="0">
                <a:solidFill>
                  <a:schemeClr val="bg1">
                    <a:lumMod val="50000"/>
                  </a:schemeClr>
                </a:solidFill>
                <a:cs typeface="+mn-ea"/>
                <a:sym typeface="+mn-lt"/>
              </a:rPr>
              <a:t>单击此处可编辑内容</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consectetuer</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adipiscing</a:t>
            </a:r>
            <a:r>
              <a:rPr lang="en-US" altLang="zh-CN" sz="1467" dirty="0">
                <a:solidFill>
                  <a:schemeClr val="bg1">
                    <a:lumMod val="50000"/>
                  </a:schemeClr>
                </a:solidFill>
                <a:cs typeface="+mn-ea"/>
                <a:sym typeface="+mn-lt"/>
              </a:rPr>
              <a:t> </a:t>
            </a:r>
            <a:r>
              <a:rPr lang="en-US" altLang="zh-CN" sz="1467" dirty="0" err="1">
                <a:solidFill>
                  <a:schemeClr val="bg1">
                    <a:lumMod val="50000"/>
                  </a:schemeClr>
                </a:solidFill>
                <a:cs typeface="+mn-ea"/>
                <a:sym typeface="+mn-lt"/>
              </a:rPr>
              <a:t>elit</a:t>
            </a:r>
            <a:r>
              <a:rPr lang="en-US" altLang="zh-CN" sz="1467" dirty="0">
                <a:solidFill>
                  <a:schemeClr val="bg1">
                    <a:lumMod val="50000"/>
                  </a:schemeClr>
                </a:solidFill>
                <a:cs typeface="+mn-ea"/>
                <a:sym typeface="+mn-lt"/>
              </a:rPr>
              <a:t>. </a:t>
            </a:r>
          </a:p>
        </p:txBody>
      </p:sp>
      <p:grpSp>
        <p:nvGrpSpPr>
          <p:cNvPr id="2" name="组合 11"/>
          <p:cNvGrpSpPr/>
          <p:nvPr/>
        </p:nvGrpSpPr>
        <p:grpSpPr>
          <a:xfrm>
            <a:off x="6791535" y="2215073"/>
            <a:ext cx="3340904" cy="3340147"/>
            <a:chOff x="2601227" y="2771221"/>
            <a:chExt cx="2241550" cy="2241550"/>
          </a:xfrm>
        </p:grpSpPr>
        <p:sp>
          <p:nvSpPr>
            <p:cNvPr id="13" name="Freeform 22"/>
            <p:cNvSpPr/>
            <p:nvPr/>
          </p:nvSpPr>
          <p:spPr bwMode="auto">
            <a:xfrm>
              <a:off x="3774389" y="2771221"/>
              <a:ext cx="1068388" cy="1281113"/>
            </a:xfrm>
            <a:custGeom>
              <a:avLst/>
              <a:gdLst>
                <a:gd name="T0" fmla="*/ 0 w 285"/>
                <a:gd name="T1" fmla="*/ 0 h 342"/>
                <a:gd name="T2" fmla="*/ 0 w 285"/>
                <a:gd name="T3" fmla="*/ 68 h 342"/>
                <a:gd name="T4" fmla="*/ 52 w 285"/>
                <a:gd name="T5" fmla="*/ 143 h 342"/>
                <a:gd name="T6" fmla="*/ 0 w 285"/>
                <a:gd name="T7" fmla="*/ 217 h 342"/>
                <a:gd name="T8" fmla="*/ 0 w 285"/>
                <a:gd name="T9" fmla="*/ 285 h 342"/>
                <a:gd name="T10" fmla="*/ 86 w 285"/>
                <a:gd name="T11" fmla="*/ 285 h 342"/>
                <a:gd name="T12" fmla="*/ 142 w 285"/>
                <a:gd name="T13" fmla="*/ 342 h 342"/>
                <a:gd name="T14" fmla="*/ 199 w 285"/>
                <a:gd name="T15" fmla="*/ 285 h 342"/>
                <a:gd name="T16" fmla="*/ 285 w 285"/>
                <a:gd name="T17" fmla="*/ 285 h 342"/>
                <a:gd name="T18" fmla="*/ 285 w 285"/>
                <a:gd name="T19" fmla="*/ 0 h 342"/>
                <a:gd name="T20" fmla="*/ 0 w 285"/>
                <a:gd name="T21"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0" y="0"/>
                  </a:moveTo>
                  <a:cubicBezTo>
                    <a:pt x="0" y="68"/>
                    <a:pt x="0" y="68"/>
                    <a:pt x="0" y="68"/>
                  </a:cubicBezTo>
                  <a:cubicBezTo>
                    <a:pt x="30" y="79"/>
                    <a:pt x="52" y="108"/>
                    <a:pt x="52" y="143"/>
                  </a:cubicBezTo>
                  <a:cubicBezTo>
                    <a:pt x="52" y="177"/>
                    <a:pt x="30" y="206"/>
                    <a:pt x="0" y="217"/>
                  </a:cubicBezTo>
                  <a:cubicBezTo>
                    <a:pt x="0" y="285"/>
                    <a:pt x="0" y="285"/>
                    <a:pt x="0" y="285"/>
                  </a:cubicBezTo>
                  <a:cubicBezTo>
                    <a:pt x="86" y="285"/>
                    <a:pt x="86" y="285"/>
                    <a:pt x="86" y="285"/>
                  </a:cubicBezTo>
                  <a:cubicBezTo>
                    <a:pt x="86" y="316"/>
                    <a:pt x="111" y="342"/>
                    <a:pt x="142" y="342"/>
                  </a:cubicBezTo>
                  <a:cubicBezTo>
                    <a:pt x="173" y="342"/>
                    <a:pt x="199" y="316"/>
                    <a:pt x="199" y="285"/>
                  </a:cubicBezTo>
                  <a:cubicBezTo>
                    <a:pt x="285" y="285"/>
                    <a:pt x="285" y="285"/>
                    <a:pt x="285" y="285"/>
                  </a:cubicBezTo>
                  <a:cubicBezTo>
                    <a:pt x="285" y="0"/>
                    <a:pt x="285" y="0"/>
                    <a:pt x="285" y="0"/>
                  </a:cubicBezTo>
                  <a:lnTo>
                    <a:pt x="0" y="0"/>
                  </a:lnTo>
                  <a:close/>
                </a:path>
              </a:pathLst>
            </a:custGeom>
            <a:solidFill>
              <a:schemeClr val="accent2"/>
            </a:solidFill>
            <a:ln w="6350">
              <a:noFill/>
            </a:ln>
          </p:spPr>
          <p:txBody>
            <a:bodyPr/>
            <a:lstStyle/>
            <a:p>
              <a:endParaRPr lang="zh-CN" altLang="en-US" sz="2399">
                <a:cs typeface="+mn-ea"/>
                <a:sym typeface="+mn-lt"/>
              </a:endParaRPr>
            </a:p>
          </p:txBody>
        </p:sp>
        <p:sp>
          <p:nvSpPr>
            <p:cNvPr id="14" name="Freeform 23"/>
            <p:cNvSpPr/>
            <p:nvPr/>
          </p:nvSpPr>
          <p:spPr bwMode="auto">
            <a:xfrm>
              <a:off x="3561664" y="3944384"/>
              <a:ext cx="1281113" cy="1068387"/>
            </a:xfrm>
            <a:custGeom>
              <a:avLst/>
              <a:gdLst>
                <a:gd name="T0" fmla="*/ 274 w 342"/>
                <a:gd name="T1" fmla="*/ 0 h 285"/>
                <a:gd name="T2" fmla="*/ 199 w 342"/>
                <a:gd name="T3" fmla="*/ 52 h 285"/>
                <a:gd name="T4" fmla="*/ 124 w 342"/>
                <a:gd name="T5" fmla="*/ 0 h 285"/>
                <a:gd name="T6" fmla="*/ 57 w 342"/>
                <a:gd name="T7" fmla="*/ 0 h 285"/>
                <a:gd name="T8" fmla="*/ 57 w 342"/>
                <a:gd name="T9" fmla="*/ 86 h 285"/>
                <a:gd name="T10" fmla="*/ 0 w 342"/>
                <a:gd name="T11" fmla="*/ 142 h 285"/>
                <a:gd name="T12" fmla="*/ 57 w 342"/>
                <a:gd name="T13" fmla="*/ 199 h 285"/>
                <a:gd name="T14" fmla="*/ 57 w 342"/>
                <a:gd name="T15" fmla="*/ 285 h 285"/>
                <a:gd name="T16" fmla="*/ 342 w 342"/>
                <a:gd name="T17" fmla="*/ 285 h 285"/>
                <a:gd name="T18" fmla="*/ 342 w 342"/>
                <a:gd name="T19" fmla="*/ 0 h 285"/>
                <a:gd name="T20" fmla="*/ 274 w 342"/>
                <a:gd name="T21"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285">
                  <a:moveTo>
                    <a:pt x="274" y="0"/>
                  </a:moveTo>
                  <a:cubicBezTo>
                    <a:pt x="263" y="30"/>
                    <a:pt x="234" y="52"/>
                    <a:pt x="199" y="52"/>
                  </a:cubicBezTo>
                  <a:cubicBezTo>
                    <a:pt x="165" y="52"/>
                    <a:pt x="136" y="30"/>
                    <a:pt x="124" y="0"/>
                  </a:cubicBezTo>
                  <a:cubicBezTo>
                    <a:pt x="57" y="0"/>
                    <a:pt x="57" y="0"/>
                    <a:pt x="57" y="0"/>
                  </a:cubicBezTo>
                  <a:cubicBezTo>
                    <a:pt x="57" y="86"/>
                    <a:pt x="57" y="86"/>
                    <a:pt x="57" y="86"/>
                  </a:cubicBezTo>
                  <a:cubicBezTo>
                    <a:pt x="25" y="86"/>
                    <a:pt x="0" y="111"/>
                    <a:pt x="0" y="142"/>
                  </a:cubicBezTo>
                  <a:cubicBezTo>
                    <a:pt x="0" y="173"/>
                    <a:pt x="25" y="199"/>
                    <a:pt x="57" y="199"/>
                  </a:cubicBezTo>
                  <a:cubicBezTo>
                    <a:pt x="57" y="285"/>
                    <a:pt x="57" y="285"/>
                    <a:pt x="57" y="285"/>
                  </a:cubicBezTo>
                  <a:cubicBezTo>
                    <a:pt x="342" y="285"/>
                    <a:pt x="342" y="285"/>
                    <a:pt x="342" y="285"/>
                  </a:cubicBezTo>
                  <a:cubicBezTo>
                    <a:pt x="342" y="0"/>
                    <a:pt x="342" y="0"/>
                    <a:pt x="342" y="0"/>
                  </a:cubicBezTo>
                  <a:lnTo>
                    <a:pt x="274" y="0"/>
                  </a:lnTo>
                  <a:close/>
                </a:path>
              </a:pathLst>
            </a:custGeom>
            <a:solidFill>
              <a:schemeClr val="accent3"/>
            </a:solidFill>
            <a:ln>
              <a:noFill/>
            </a:ln>
          </p:spPr>
          <p:txBody>
            <a:bodyPr/>
            <a:lstStyle/>
            <a:p>
              <a:endParaRPr lang="zh-CN" altLang="en-US" sz="2399" dirty="0">
                <a:cs typeface="+mn-ea"/>
                <a:sym typeface="+mn-lt"/>
              </a:endParaRPr>
            </a:p>
          </p:txBody>
        </p:sp>
        <p:sp>
          <p:nvSpPr>
            <p:cNvPr id="15" name="Freeform 24"/>
            <p:cNvSpPr/>
            <p:nvPr/>
          </p:nvSpPr>
          <p:spPr bwMode="auto">
            <a:xfrm>
              <a:off x="2601227" y="3730071"/>
              <a:ext cx="1068387" cy="1282700"/>
            </a:xfrm>
            <a:custGeom>
              <a:avLst/>
              <a:gdLst>
                <a:gd name="T0" fmla="*/ 285 w 285"/>
                <a:gd name="T1" fmla="*/ 124 h 342"/>
                <a:gd name="T2" fmla="*/ 285 w 285"/>
                <a:gd name="T3" fmla="*/ 57 h 342"/>
                <a:gd name="T4" fmla="*/ 199 w 285"/>
                <a:gd name="T5" fmla="*/ 57 h 342"/>
                <a:gd name="T6" fmla="*/ 142 w 285"/>
                <a:gd name="T7" fmla="*/ 0 h 342"/>
                <a:gd name="T8" fmla="*/ 86 w 285"/>
                <a:gd name="T9" fmla="*/ 57 h 342"/>
                <a:gd name="T10" fmla="*/ 0 w 285"/>
                <a:gd name="T11" fmla="*/ 57 h 342"/>
                <a:gd name="T12" fmla="*/ 0 w 285"/>
                <a:gd name="T13" fmla="*/ 342 h 342"/>
                <a:gd name="T14" fmla="*/ 285 w 285"/>
                <a:gd name="T15" fmla="*/ 342 h 342"/>
                <a:gd name="T16" fmla="*/ 285 w 285"/>
                <a:gd name="T17" fmla="*/ 274 h 342"/>
                <a:gd name="T18" fmla="*/ 233 w 285"/>
                <a:gd name="T19" fmla="*/ 199 h 342"/>
                <a:gd name="T20" fmla="*/ 285 w 285"/>
                <a:gd name="T21" fmla="*/ 1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285" y="124"/>
                  </a:moveTo>
                  <a:cubicBezTo>
                    <a:pt x="285" y="57"/>
                    <a:pt x="285" y="57"/>
                    <a:pt x="285" y="57"/>
                  </a:cubicBezTo>
                  <a:cubicBezTo>
                    <a:pt x="199" y="57"/>
                    <a:pt x="199" y="57"/>
                    <a:pt x="199" y="57"/>
                  </a:cubicBezTo>
                  <a:cubicBezTo>
                    <a:pt x="199" y="25"/>
                    <a:pt x="174" y="0"/>
                    <a:pt x="142" y="0"/>
                  </a:cubicBezTo>
                  <a:cubicBezTo>
                    <a:pt x="111" y="0"/>
                    <a:pt x="86" y="25"/>
                    <a:pt x="86" y="57"/>
                  </a:cubicBezTo>
                  <a:cubicBezTo>
                    <a:pt x="0" y="57"/>
                    <a:pt x="0" y="57"/>
                    <a:pt x="0" y="57"/>
                  </a:cubicBezTo>
                  <a:cubicBezTo>
                    <a:pt x="0" y="342"/>
                    <a:pt x="0" y="342"/>
                    <a:pt x="0" y="342"/>
                  </a:cubicBezTo>
                  <a:cubicBezTo>
                    <a:pt x="285" y="342"/>
                    <a:pt x="285" y="342"/>
                    <a:pt x="285" y="342"/>
                  </a:cubicBezTo>
                  <a:cubicBezTo>
                    <a:pt x="285" y="274"/>
                    <a:pt x="285" y="274"/>
                    <a:pt x="285" y="274"/>
                  </a:cubicBezTo>
                  <a:cubicBezTo>
                    <a:pt x="255" y="263"/>
                    <a:pt x="233" y="234"/>
                    <a:pt x="233" y="199"/>
                  </a:cubicBezTo>
                  <a:cubicBezTo>
                    <a:pt x="233" y="165"/>
                    <a:pt x="255" y="136"/>
                    <a:pt x="285" y="124"/>
                  </a:cubicBezTo>
                  <a:close/>
                </a:path>
              </a:pathLst>
            </a:custGeom>
            <a:solidFill>
              <a:schemeClr val="accent4"/>
            </a:solidFill>
            <a:ln w="6350">
              <a:noFill/>
            </a:ln>
          </p:spPr>
          <p:txBody>
            <a:bodyPr/>
            <a:lstStyle/>
            <a:p>
              <a:endParaRPr lang="zh-CN" altLang="en-US" sz="2399">
                <a:cs typeface="+mn-ea"/>
                <a:sym typeface="+mn-lt"/>
              </a:endParaRPr>
            </a:p>
          </p:txBody>
        </p:sp>
        <p:sp>
          <p:nvSpPr>
            <p:cNvPr id="16" name="Freeform 25"/>
            <p:cNvSpPr/>
            <p:nvPr/>
          </p:nvSpPr>
          <p:spPr bwMode="auto">
            <a:xfrm>
              <a:off x="2601227" y="2771221"/>
              <a:ext cx="1277937" cy="1068388"/>
            </a:xfrm>
            <a:custGeom>
              <a:avLst/>
              <a:gdLst>
                <a:gd name="T0" fmla="*/ 217 w 341"/>
                <a:gd name="T1" fmla="*/ 285 h 285"/>
                <a:gd name="T2" fmla="*/ 285 w 341"/>
                <a:gd name="T3" fmla="*/ 285 h 285"/>
                <a:gd name="T4" fmla="*/ 285 w 341"/>
                <a:gd name="T5" fmla="*/ 199 h 285"/>
                <a:gd name="T6" fmla="*/ 341 w 341"/>
                <a:gd name="T7" fmla="*/ 143 h 285"/>
                <a:gd name="T8" fmla="*/ 285 w 341"/>
                <a:gd name="T9" fmla="*/ 86 h 285"/>
                <a:gd name="T10" fmla="*/ 285 w 341"/>
                <a:gd name="T11" fmla="*/ 0 h 285"/>
                <a:gd name="T12" fmla="*/ 0 w 341"/>
                <a:gd name="T13" fmla="*/ 0 h 285"/>
                <a:gd name="T14" fmla="*/ 0 w 341"/>
                <a:gd name="T15" fmla="*/ 285 h 285"/>
                <a:gd name="T16" fmla="*/ 68 w 341"/>
                <a:gd name="T17" fmla="*/ 285 h 285"/>
                <a:gd name="T18" fmla="*/ 142 w 341"/>
                <a:gd name="T19" fmla="*/ 233 h 285"/>
                <a:gd name="T20" fmla="*/ 217 w 341"/>
                <a:gd name="T2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1" h="285">
                  <a:moveTo>
                    <a:pt x="217" y="285"/>
                  </a:moveTo>
                  <a:cubicBezTo>
                    <a:pt x="285" y="285"/>
                    <a:pt x="285" y="285"/>
                    <a:pt x="285" y="285"/>
                  </a:cubicBezTo>
                  <a:cubicBezTo>
                    <a:pt x="285" y="199"/>
                    <a:pt x="285" y="199"/>
                    <a:pt x="285" y="199"/>
                  </a:cubicBezTo>
                  <a:cubicBezTo>
                    <a:pt x="316" y="199"/>
                    <a:pt x="341" y="174"/>
                    <a:pt x="341" y="143"/>
                  </a:cubicBezTo>
                  <a:cubicBezTo>
                    <a:pt x="341" y="111"/>
                    <a:pt x="316" y="86"/>
                    <a:pt x="285" y="86"/>
                  </a:cubicBezTo>
                  <a:cubicBezTo>
                    <a:pt x="285" y="0"/>
                    <a:pt x="285" y="0"/>
                    <a:pt x="285" y="0"/>
                  </a:cubicBezTo>
                  <a:cubicBezTo>
                    <a:pt x="0" y="0"/>
                    <a:pt x="0" y="0"/>
                    <a:pt x="0" y="0"/>
                  </a:cubicBezTo>
                  <a:cubicBezTo>
                    <a:pt x="0" y="285"/>
                    <a:pt x="0" y="285"/>
                    <a:pt x="0" y="285"/>
                  </a:cubicBezTo>
                  <a:cubicBezTo>
                    <a:pt x="68" y="285"/>
                    <a:pt x="68" y="285"/>
                    <a:pt x="68" y="285"/>
                  </a:cubicBezTo>
                  <a:cubicBezTo>
                    <a:pt x="79" y="255"/>
                    <a:pt x="108" y="233"/>
                    <a:pt x="142" y="233"/>
                  </a:cubicBezTo>
                  <a:cubicBezTo>
                    <a:pt x="177" y="233"/>
                    <a:pt x="206" y="255"/>
                    <a:pt x="217" y="285"/>
                  </a:cubicBezTo>
                  <a:close/>
                </a:path>
              </a:pathLst>
            </a:custGeom>
            <a:solidFill>
              <a:schemeClr val="accent1"/>
            </a:solidFill>
            <a:ln>
              <a:noFill/>
            </a:ln>
          </p:spPr>
          <p:txBody>
            <a:bodyPr/>
            <a:lstStyle/>
            <a:p>
              <a:endParaRPr lang="zh-CN" altLang="en-US" sz="2399" dirty="0">
                <a:cs typeface="+mn-ea"/>
                <a:sym typeface="+mn-lt"/>
              </a:endParaRPr>
            </a:p>
          </p:txBody>
        </p:sp>
        <p:sp>
          <p:nvSpPr>
            <p:cNvPr id="17" name="矩形 16"/>
            <p:cNvSpPr/>
            <p:nvPr/>
          </p:nvSpPr>
          <p:spPr>
            <a:xfrm>
              <a:off x="2817207" y="3025563"/>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b="1" dirty="0">
                  <a:cs typeface="+mn-ea"/>
                  <a:sym typeface="+mn-lt"/>
                </a:rPr>
                <a:t>01</a:t>
              </a:r>
              <a:endParaRPr lang="zh-CN" altLang="en-US" sz="3199" b="1" dirty="0">
                <a:cs typeface="+mn-ea"/>
                <a:sym typeface="+mn-lt"/>
              </a:endParaRPr>
            </a:p>
          </p:txBody>
        </p:sp>
        <p:sp>
          <p:nvSpPr>
            <p:cNvPr id="18" name="矩形 17"/>
            <p:cNvSpPr/>
            <p:nvPr/>
          </p:nvSpPr>
          <p:spPr>
            <a:xfrm>
              <a:off x="4050646" y="3031135"/>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b="1" dirty="0">
                  <a:solidFill>
                    <a:schemeClr val="bg1"/>
                  </a:solidFill>
                  <a:cs typeface="+mn-ea"/>
                  <a:sym typeface="+mn-lt"/>
                </a:rPr>
                <a:t>02</a:t>
              </a:r>
              <a:endParaRPr lang="zh-CN" altLang="en-US" sz="3199" b="1" dirty="0">
                <a:solidFill>
                  <a:schemeClr val="bg1"/>
                </a:solidFill>
                <a:cs typeface="+mn-ea"/>
                <a:sym typeface="+mn-lt"/>
              </a:endParaRPr>
            </a:p>
          </p:txBody>
        </p:sp>
        <p:sp>
          <p:nvSpPr>
            <p:cNvPr id="19" name="矩形 18"/>
            <p:cNvSpPr/>
            <p:nvPr/>
          </p:nvSpPr>
          <p:spPr>
            <a:xfrm>
              <a:off x="281720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b="1" dirty="0">
                  <a:solidFill>
                    <a:schemeClr val="bg1"/>
                  </a:solidFill>
                  <a:cs typeface="+mn-ea"/>
                  <a:sym typeface="+mn-lt"/>
                </a:rPr>
                <a:t>03</a:t>
              </a:r>
              <a:endParaRPr lang="zh-CN" altLang="en-US" sz="3199" b="1" dirty="0">
                <a:solidFill>
                  <a:schemeClr val="bg1"/>
                </a:solidFill>
                <a:cs typeface="+mn-ea"/>
                <a:sym typeface="+mn-lt"/>
              </a:endParaRPr>
            </a:p>
          </p:txBody>
        </p:sp>
        <p:sp>
          <p:nvSpPr>
            <p:cNvPr id="20" name="矩形 19"/>
            <p:cNvSpPr/>
            <p:nvPr/>
          </p:nvSpPr>
          <p:spPr>
            <a:xfrm>
              <a:off x="399362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b="1" dirty="0">
                  <a:cs typeface="+mn-ea"/>
                  <a:sym typeface="+mn-lt"/>
                </a:rPr>
                <a:t>04</a:t>
              </a:r>
              <a:endParaRPr lang="zh-CN" altLang="en-US" sz="3199" b="1" dirty="0">
                <a:cs typeface="+mn-ea"/>
                <a:sym typeface="+mn-lt"/>
              </a:endParaRPr>
            </a:p>
          </p:txBody>
        </p:sp>
      </p:grpSp>
    </p:spTree>
    <p:extLst>
      <p:ext uri="{BB962C8B-B14F-4D97-AF65-F5344CB8AC3E}">
        <p14:creationId xmlns:p14="http://schemas.microsoft.com/office/powerpoint/2010/main" val="258801008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ppt_x"/>
                                          </p:val>
                                        </p:tav>
                                        <p:tav tm="100000">
                                          <p:val>
                                            <p:strVal val="#ppt_x"/>
                                          </p:val>
                                        </p:tav>
                                      </p:tavLst>
                                    </p:anim>
                                    <p:anim calcmode="lin" valueType="num">
                                      <p:cBhvr additive="base">
                                        <p:cTn id="8" dur="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250" fill="hold"/>
                                        <p:tgtEl>
                                          <p:spTgt spid="7"/>
                                        </p:tgtEl>
                                        <p:attrNameLst>
                                          <p:attrName>ppt_x</p:attrName>
                                        </p:attrNameLst>
                                      </p:cBhvr>
                                      <p:tavLst>
                                        <p:tav tm="0">
                                          <p:val>
                                            <p:strVal val="#ppt_x"/>
                                          </p:val>
                                        </p:tav>
                                        <p:tav tm="100000">
                                          <p:val>
                                            <p:strVal val="#ppt_x"/>
                                          </p:val>
                                        </p:tav>
                                      </p:tavLst>
                                    </p:anim>
                                    <p:anim calcmode="lin" valueType="num">
                                      <p:cBhvr additive="base">
                                        <p:cTn id="13" dur="25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250" fill="hold"/>
                                        <p:tgtEl>
                                          <p:spTgt spid="9"/>
                                        </p:tgtEl>
                                        <p:attrNameLst>
                                          <p:attrName>ppt_x</p:attrName>
                                        </p:attrNameLst>
                                      </p:cBhvr>
                                      <p:tavLst>
                                        <p:tav tm="0">
                                          <p:val>
                                            <p:strVal val="#ppt_x"/>
                                          </p:val>
                                        </p:tav>
                                        <p:tav tm="100000">
                                          <p:val>
                                            <p:strVal val="#ppt_x"/>
                                          </p:val>
                                        </p:tav>
                                      </p:tavLst>
                                    </p:anim>
                                    <p:anim calcmode="lin" valueType="num">
                                      <p:cBhvr additive="base">
                                        <p:cTn id="18" dur="25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资源 911"/>
          <p:cNvPicPr>
            <a:picLocks noChangeAspect="1"/>
          </p:cNvPicPr>
          <p:nvPr/>
        </p:nvPicPr>
        <p:blipFill>
          <a:blip r:embed="rId3"/>
          <a:stretch>
            <a:fillRect/>
          </a:stretch>
        </p:blipFill>
        <p:spPr>
          <a:xfrm>
            <a:off x="-46355" y="-21590"/>
            <a:ext cx="12284075" cy="6871970"/>
          </a:xfrm>
          <a:prstGeom prst="rect">
            <a:avLst/>
          </a:prstGeom>
        </p:spPr>
      </p:pic>
      <p:pic>
        <p:nvPicPr>
          <p:cNvPr id="4" name="图片 3" descr="资源 811"/>
          <p:cNvPicPr>
            <a:picLocks noChangeAspect="1"/>
          </p:cNvPicPr>
          <p:nvPr/>
        </p:nvPicPr>
        <p:blipFill>
          <a:blip r:embed="rId4"/>
          <a:stretch>
            <a:fillRect/>
          </a:stretch>
        </p:blipFill>
        <p:spPr>
          <a:xfrm>
            <a:off x="-179705" y="-21590"/>
            <a:ext cx="8879205" cy="4168140"/>
          </a:xfrm>
          <a:prstGeom prst="rect">
            <a:avLst/>
          </a:prstGeom>
        </p:spPr>
      </p:pic>
      <p:pic>
        <p:nvPicPr>
          <p:cNvPr id="8" name="图片 7" descr="资源 311"/>
          <p:cNvPicPr>
            <a:picLocks noChangeAspect="1"/>
          </p:cNvPicPr>
          <p:nvPr/>
        </p:nvPicPr>
        <p:blipFill>
          <a:blip r:embed="rId5"/>
          <a:stretch>
            <a:fillRect/>
          </a:stretch>
        </p:blipFill>
        <p:spPr>
          <a:xfrm>
            <a:off x="2768600" y="744220"/>
            <a:ext cx="4792345" cy="1853565"/>
          </a:xfrm>
          <a:prstGeom prst="rect">
            <a:avLst/>
          </a:prstGeom>
        </p:spPr>
      </p:pic>
      <p:pic>
        <p:nvPicPr>
          <p:cNvPr id="11" name="图片 10" descr="资源 611"/>
          <p:cNvPicPr>
            <a:picLocks noChangeAspect="1"/>
          </p:cNvPicPr>
          <p:nvPr/>
        </p:nvPicPr>
        <p:blipFill>
          <a:blip r:embed="rId6"/>
          <a:stretch>
            <a:fillRect/>
          </a:stretch>
        </p:blipFill>
        <p:spPr>
          <a:xfrm>
            <a:off x="-38735" y="2922270"/>
            <a:ext cx="5540375" cy="2301875"/>
          </a:xfrm>
          <a:prstGeom prst="rect">
            <a:avLst/>
          </a:prstGeom>
        </p:spPr>
      </p:pic>
      <p:sp>
        <p:nvSpPr>
          <p:cNvPr id="73" name="矩形 259"/>
          <p:cNvSpPr>
            <a:spLocks noChangeArrowheads="1"/>
          </p:cNvSpPr>
          <p:nvPr/>
        </p:nvSpPr>
        <p:spPr bwMode="auto">
          <a:xfrm>
            <a:off x="5718666" y="3470306"/>
            <a:ext cx="7920880" cy="1015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buFont typeface="Arial" panose="020B0604020202020204" pitchFamily="34" charset="0"/>
              <a:buNone/>
            </a:pPr>
            <a:r>
              <a:rPr lang="zh-CN" altLang="en-US" sz="6600" cap="all" spc="600" dirty="0">
                <a:latin typeface="+mn-lt"/>
                <a:ea typeface="+mn-ea"/>
                <a:cs typeface="+mn-ea"/>
                <a:sym typeface="+mn-lt"/>
              </a:rPr>
              <a:t>感谢您的观看！</a:t>
            </a:r>
            <a:endParaRPr lang="zh-CN" altLang="en-US" sz="6600" cap="all" spc="600" dirty="0">
              <a:solidFill>
                <a:schemeClr val="tx1"/>
              </a:solidFill>
              <a:latin typeface="+mn-lt"/>
              <a:ea typeface="+mn-ea"/>
              <a:cs typeface="+mn-ea"/>
              <a:sym typeface="+mn-lt"/>
            </a:endParaRPr>
          </a:p>
        </p:txBody>
      </p:sp>
      <p:sp>
        <p:nvSpPr>
          <p:cNvPr id="74" name="原创设计师QQ598969553                 _15"/>
          <p:cNvSpPr/>
          <p:nvPr/>
        </p:nvSpPr>
        <p:spPr>
          <a:xfrm>
            <a:off x="5718666" y="5885123"/>
            <a:ext cx="4605713" cy="354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6406" tIns="48203" rIns="96406" bIns="48203" rtlCol="0" anchor="ctr"/>
          <a:lstStyle/>
          <a:p>
            <a:pPr algn="ctr"/>
            <a:r>
              <a:rPr lang="zh-CN" altLang="en-US" sz="1685" b="1" dirty="0">
                <a:solidFill>
                  <a:schemeClr val="tx1"/>
                </a:solidFill>
                <a:cs typeface="+mn-ea"/>
                <a:sym typeface="+mn-lt"/>
              </a:rPr>
              <a:t>培训师：</a:t>
            </a:r>
            <a:r>
              <a:rPr lang="en-US" altLang="zh-CN" sz="1685" b="1">
                <a:solidFill>
                  <a:schemeClr val="tx1"/>
                </a:solidFill>
                <a:cs typeface="+mn-ea"/>
                <a:sym typeface="+mn-lt"/>
              </a:rPr>
              <a:t>XXX</a:t>
            </a:r>
            <a:r>
              <a:rPr lang="zh-CN" altLang="en-US" sz="1685" b="1">
                <a:solidFill>
                  <a:schemeClr val="tx1"/>
                </a:solidFill>
                <a:cs typeface="+mn-ea"/>
                <a:sym typeface="+mn-lt"/>
              </a:rPr>
              <a:t>       </a:t>
            </a:r>
            <a:r>
              <a:rPr lang="zh-CN" altLang="en-US" sz="1685" b="1" dirty="0">
                <a:solidFill>
                  <a:schemeClr val="tx1"/>
                </a:solidFill>
                <a:cs typeface="+mn-ea"/>
                <a:sym typeface="+mn-lt"/>
              </a:rPr>
              <a:t>日期：</a:t>
            </a:r>
            <a:r>
              <a:rPr lang="en-US" altLang="zh-CN" sz="1685" b="1" dirty="0">
                <a:solidFill>
                  <a:schemeClr val="tx1"/>
                </a:solidFill>
                <a:cs typeface="+mn-ea"/>
                <a:sym typeface="+mn-lt"/>
              </a:rPr>
              <a:t>2019</a:t>
            </a:r>
            <a:r>
              <a:rPr lang="zh-CN" altLang="en-US" sz="1685" b="1" dirty="0">
                <a:solidFill>
                  <a:schemeClr val="tx1"/>
                </a:solidFill>
                <a:cs typeface="+mn-ea"/>
                <a:sym typeface="+mn-lt"/>
              </a:rPr>
              <a:t>年</a:t>
            </a:r>
            <a:r>
              <a:rPr lang="en-US" altLang="zh-CN" sz="1685" b="1" dirty="0">
                <a:solidFill>
                  <a:schemeClr val="tx1"/>
                </a:solidFill>
                <a:cs typeface="+mn-ea"/>
                <a:sym typeface="+mn-lt"/>
              </a:rPr>
              <a:t>x</a:t>
            </a:r>
            <a:r>
              <a:rPr lang="zh-CN" altLang="en-US" sz="1685" b="1" dirty="0">
                <a:solidFill>
                  <a:schemeClr val="tx1"/>
                </a:solidFill>
                <a:cs typeface="+mn-ea"/>
                <a:sym typeface="+mn-lt"/>
              </a:rPr>
              <a:t>月</a:t>
            </a:r>
            <a:r>
              <a:rPr lang="en-US" altLang="zh-CN" sz="1685" b="1" dirty="0">
                <a:solidFill>
                  <a:schemeClr val="tx1"/>
                </a:solidFill>
                <a:cs typeface="+mn-ea"/>
                <a:sym typeface="+mn-lt"/>
              </a:rPr>
              <a:t>x</a:t>
            </a:r>
            <a:r>
              <a:rPr lang="zh-CN" altLang="en-US" sz="1685" b="1" dirty="0">
                <a:solidFill>
                  <a:schemeClr val="tx1"/>
                </a:solidFill>
                <a:cs typeface="+mn-ea"/>
                <a:sym typeface="+mn-lt"/>
              </a:rPr>
              <a:t>日</a:t>
            </a:r>
          </a:p>
        </p:txBody>
      </p:sp>
      <p:sp>
        <p:nvSpPr>
          <p:cNvPr id="76" name="矩形 259"/>
          <p:cNvSpPr>
            <a:spLocks noChangeArrowheads="1"/>
          </p:cNvSpPr>
          <p:nvPr/>
        </p:nvSpPr>
        <p:spPr bwMode="auto">
          <a:xfrm>
            <a:off x="5247248" y="4590171"/>
            <a:ext cx="7130611"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buNone/>
            </a:pPr>
            <a:r>
              <a:rPr lang="en-US" altLang="zh-CN" sz="2400" cap="all" spc="300" dirty="0">
                <a:solidFill>
                  <a:schemeClr val="tx1"/>
                </a:solidFill>
                <a:latin typeface="+mn-lt"/>
                <a:ea typeface="+mn-ea"/>
                <a:cs typeface="+mn-ea"/>
                <a:sym typeface="+mn-lt"/>
              </a:rPr>
              <a:t>Nothing is worth living for without music. -Nietzschet</a:t>
            </a:r>
          </a:p>
        </p:txBody>
      </p:sp>
      <p:cxnSp>
        <p:nvCxnSpPr>
          <p:cNvPr id="78" name="直接连接符 77"/>
          <p:cNvCxnSpPr/>
          <p:nvPr/>
        </p:nvCxnSpPr>
        <p:spPr>
          <a:xfrm flipH="1" flipV="1">
            <a:off x="5360670" y="5537835"/>
            <a:ext cx="5309235" cy="4445"/>
          </a:xfrm>
          <a:prstGeom prst="line">
            <a:avLst/>
          </a:prstGeom>
          <a:ln w="6350">
            <a:solidFill>
              <a:srgbClr val="40404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514684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3"/>
                                        </p:tgtEl>
                                        <p:attrNameLst>
                                          <p:attrName>ppt_y</p:attrName>
                                        </p:attrNameLst>
                                      </p:cBhvr>
                                      <p:tavLst>
                                        <p:tav tm="0">
                                          <p:val>
                                            <p:strVal val="#ppt_y"/>
                                          </p:val>
                                        </p:tav>
                                        <p:tav tm="100000">
                                          <p:val>
                                            <p:strVal val="#ppt_y"/>
                                          </p:val>
                                        </p:tav>
                                      </p:tavLst>
                                    </p:anim>
                                    <p:anim calcmode="lin" valueType="num">
                                      <p:cBhvr>
                                        <p:cTn id="9" dur="500" fill="hold"/>
                                        <p:tgtEl>
                                          <p:spTgt spid="7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3"/>
                                        </p:tgtEl>
                                      </p:cBhvr>
                                    </p:animEffect>
                                  </p:childTnLst>
                                </p:cTn>
                              </p:par>
                            </p:childTnLst>
                          </p:cTn>
                        </p:par>
                        <p:par>
                          <p:cTn id="12" fill="hold">
                            <p:stCondLst>
                              <p:cond delay="80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73"/>
                                        </p:tgtEl>
                                      </p:cBhvr>
                                    </p:animEffect>
                                    <p:animScale>
                                      <p:cBhvr>
                                        <p:cTn id="15" dur="250" autoRev="1" fill="hold"/>
                                        <p:tgtEl>
                                          <p:spTgt spid="73"/>
                                        </p:tgtEl>
                                      </p:cBhvr>
                                      <p:by x="105000" y="105000"/>
                                    </p:animScale>
                                  </p:childTnLst>
                                </p:cTn>
                              </p:par>
                            </p:childTnLst>
                          </p:cTn>
                        </p:par>
                        <p:par>
                          <p:cTn id="16" fill="hold">
                            <p:stCondLst>
                              <p:cond delay="13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76"/>
                                        </p:tgtEl>
                                        <p:attrNameLst>
                                          <p:attrName>style.visibility</p:attrName>
                                        </p:attrNameLst>
                                      </p:cBhvr>
                                      <p:to>
                                        <p:strVal val="visible"/>
                                      </p:to>
                                    </p:set>
                                    <p:anim calcmode="lin" valueType="num">
                                      <p:cBhvr>
                                        <p:cTn id="19" dur="500" fill="hold"/>
                                        <p:tgtEl>
                                          <p:spTgt spid="7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76"/>
                                        </p:tgtEl>
                                        <p:attrNameLst>
                                          <p:attrName>ppt_y</p:attrName>
                                        </p:attrNameLst>
                                      </p:cBhvr>
                                      <p:tavLst>
                                        <p:tav tm="0">
                                          <p:val>
                                            <p:strVal val="#ppt_y"/>
                                          </p:val>
                                        </p:tav>
                                        <p:tav tm="100000">
                                          <p:val>
                                            <p:strVal val="#ppt_y"/>
                                          </p:val>
                                        </p:tav>
                                      </p:tavLst>
                                    </p:anim>
                                    <p:anim calcmode="lin" valueType="num">
                                      <p:cBhvr>
                                        <p:cTn id="21" dur="500" fill="hold"/>
                                        <p:tgtEl>
                                          <p:spTgt spid="7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7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76"/>
                                        </p:tgtEl>
                                      </p:cBhvr>
                                    </p:animEffect>
                                  </p:childTnLst>
                                </p:cTn>
                              </p:par>
                            </p:childTnLst>
                          </p:cTn>
                        </p:par>
                        <p:par>
                          <p:cTn id="24" fill="hold">
                            <p:stCondLst>
                              <p:cond delay="41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76"/>
                                        </p:tgtEl>
                                      </p:cBhvr>
                                    </p:animEffect>
                                    <p:animScale>
                                      <p:cBhvr>
                                        <p:cTn id="27" dur="250" autoRev="1" fill="hold"/>
                                        <p:tgtEl>
                                          <p:spTgt spid="76"/>
                                        </p:tgtEl>
                                      </p:cBhvr>
                                      <p:by x="105000" y="105000"/>
                                    </p:animScale>
                                  </p:childTnLst>
                                </p:cTn>
                              </p:par>
                            </p:childTnLst>
                          </p:cTn>
                        </p:par>
                        <p:par>
                          <p:cTn id="28" fill="hold">
                            <p:stCondLst>
                              <p:cond delay="4600"/>
                            </p:stCondLst>
                            <p:childTnLst>
                              <p:par>
                                <p:cTn id="29" presetID="12" presetClass="entr" presetSubtype="1"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 calcmode="lin" valueType="num">
                                      <p:cBhvr additive="base">
                                        <p:cTn id="31" dur="500"/>
                                        <p:tgtEl>
                                          <p:spTgt spid="74"/>
                                        </p:tgtEl>
                                        <p:attrNameLst>
                                          <p:attrName>ppt_y</p:attrName>
                                        </p:attrNameLst>
                                      </p:cBhvr>
                                      <p:tavLst>
                                        <p:tav tm="0">
                                          <p:val>
                                            <p:strVal val="#ppt_y-#ppt_h*1.125000"/>
                                          </p:val>
                                        </p:tav>
                                        <p:tav tm="100000">
                                          <p:val>
                                            <p:strVal val="#ppt_y"/>
                                          </p:val>
                                        </p:tav>
                                      </p:tavLst>
                                    </p:anim>
                                    <p:animEffect transition="in" filter="wipe(down)">
                                      <p:cBhvr>
                                        <p:cTn id="32" dur="500"/>
                                        <p:tgtEl>
                                          <p:spTgt spid="74"/>
                                        </p:tgtEl>
                                      </p:cBhvr>
                                    </p:animEffect>
                                  </p:childTnLst>
                                </p:cTn>
                              </p:par>
                            </p:childTnLst>
                          </p:cTn>
                        </p:par>
                        <p:par>
                          <p:cTn id="33" fill="hold">
                            <p:stCondLst>
                              <p:cond delay="5100"/>
                            </p:stCondLst>
                            <p:childTnLst>
                              <p:par>
                                <p:cTn id="34" presetID="22" presetClass="entr" presetSubtype="4"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wipe(down)">
                                      <p:cBhvr>
                                        <p:cTn id="36"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3" grpId="1" bldLvl="0" animBg="1"/>
      <p:bldP spid="74" grpId="0" bldLvl="0" animBg="1"/>
      <p:bldP spid="76" grpId="0" bldLvl="0" animBg="1"/>
      <p:bldP spid="76" grpId="1"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资源 911"/>
          <p:cNvPicPr>
            <a:picLocks noChangeAspect="1"/>
          </p:cNvPicPr>
          <p:nvPr/>
        </p:nvPicPr>
        <p:blipFill>
          <a:blip r:embed="rId4"/>
          <a:stretch>
            <a:fillRect/>
          </a:stretch>
        </p:blipFill>
        <p:spPr>
          <a:xfrm>
            <a:off x="-38735" y="-21590"/>
            <a:ext cx="12284075" cy="6871970"/>
          </a:xfrm>
          <a:prstGeom prst="rect">
            <a:avLst/>
          </a:prstGeom>
        </p:spPr>
      </p:pic>
      <p:pic>
        <p:nvPicPr>
          <p:cNvPr id="2" name="图片 1" descr="资源 411"/>
          <p:cNvPicPr>
            <a:picLocks noChangeAspect="1"/>
          </p:cNvPicPr>
          <p:nvPr/>
        </p:nvPicPr>
        <p:blipFill>
          <a:blip r:embed="rId5"/>
          <a:srcRect l="5772" r="14737"/>
          <a:stretch>
            <a:fillRect/>
          </a:stretch>
        </p:blipFill>
        <p:spPr>
          <a:xfrm>
            <a:off x="-81915" y="-21590"/>
            <a:ext cx="12330430" cy="3060065"/>
          </a:xfrm>
          <a:prstGeom prst="rect">
            <a:avLst/>
          </a:prstGeom>
        </p:spPr>
      </p:pic>
      <p:sp>
        <p:nvSpPr>
          <p:cNvPr id="31" name="TextBox 48"/>
          <p:cNvSpPr txBox="1"/>
          <p:nvPr/>
        </p:nvSpPr>
        <p:spPr>
          <a:xfrm>
            <a:off x="5495231" y="4030368"/>
            <a:ext cx="3960221" cy="692497"/>
          </a:xfrm>
          <a:prstGeom prst="rect">
            <a:avLst/>
          </a:prstGeom>
          <a:noFill/>
        </p:spPr>
        <p:txBody>
          <a:bodyPr wrap="square" lIns="0" tIns="0" rIns="0" bIns="0" rtlCol="0">
            <a:spAutoFit/>
          </a:bodyPr>
          <a:lstStyle/>
          <a:p>
            <a:r>
              <a:rPr lang="zh-CN" altLang="en-US" sz="4500" dirty="0">
                <a:solidFill>
                  <a:schemeClr val="tx1">
                    <a:lumMod val="75000"/>
                    <a:lumOff val="25000"/>
                  </a:schemeClr>
                </a:solidFill>
                <a:cs typeface="+mn-ea"/>
                <a:sym typeface="+mn-lt"/>
              </a:rPr>
              <a:t>添加标题文字</a:t>
            </a:r>
            <a:endParaRPr lang="en-GB" altLang="zh-CN" sz="4360" dirty="0">
              <a:solidFill>
                <a:schemeClr val="tx1">
                  <a:lumMod val="75000"/>
                  <a:lumOff val="25000"/>
                </a:schemeClr>
              </a:solidFill>
              <a:cs typeface="+mn-ea"/>
              <a:sym typeface="+mn-lt"/>
            </a:endParaRPr>
          </a:p>
        </p:txBody>
      </p:sp>
      <p:sp>
        <p:nvSpPr>
          <p:cNvPr id="32" name="TextBox 49"/>
          <p:cNvSpPr txBox="1"/>
          <p:nvPr/>
        </p:nvSpPr>
        <p:spPr>
          <a:xfrm>
            <a:off x="5495231" y="4845386"/>
            <a:ext cx="2670900" cy="389594"/>
          </a:xfrm>
          <a:prstGeom prst="rect">
            <a:avLst/>
          </a:prstGeom>
          <a:noFill/>
        </p:spPr>
        <p:txBody>
          <a:bodyPr wrap="square" lIns="0" tIns="0" rIns="0" bIns="0" rtlCol="0">
            <a:spAutoFit/>
          </a:bodyPr>
          <a:lstStyle/>
          <a:p>
            <a:pPr eaLnBrk="0" hangingPunct="0"/>
            <a:r>
              <a:rPr lang="zh-CN" altLang="en-US" sz="1265" dirty="0">
                <a:solidFill>
                  <a:schemeClr val="tx1">
                    <a:lumMod val="75000"/>
                    <a:lumOff val="25000"/>
                  </a:schemeClr>
                </a:solidFill>
                <a:cs typeface="+mn-ea"/>
                <a:sym typeface="+mn-lt"/>
              </a:rPr>
              <a:t>请替换文字内容，点击添加相关标题文字，修改文字内容</a:t>
            </a:r>
          </a:p>
        </p:txBody>
      </p:sp>
      <p:sp>
        <p:nvSpPr>
          <p:cNvPr id="33" name="矩形 259"/>
          <p:cNvSpPr>
            <a:spLocks noChangeArrowheads="1"/>
          </p:cNvSpPr>
          <p:nvPr/>
        </p:nvSpPr>
        <p:spPr bwMode="auto">
          <a:xfrm>
            <a:off x="2970925" y="3414395"/>
            <a:ext cx="2502716" cy="2212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buNone/>
            </a:pPr>
            <a:r>
              <a:rPr lang="en-US" altLang="zh-CN" sz="13780" cap="all" spc="300" dirty="0">
                <a:solidFill>
                  <a:schemeClr val="accent3">
                    <a:lumMod val="90000"/>
                    <a:lumOff val="10000"/>
                  </a:schemeClr>
                </a:solidFill>
                <a:latin typeface="+mn-lt"/>
                <a:ea typeface="+mn-ea"/>
                <a:cs typeface="+mn-ea"/>
                <a:sym typeface="+mn-lt"/>
              </a:rPr>
              <a:t>01</a:t>
            </a:r>
            <a:endParaRPr lang="zh-CN" altLang="en-US" sz="13780" cap="all" spc="300" dirty="0">
              <a:solidFill>
                <a:schemeClr val="accent3">
                  <a:lumMod val="90000"/>
                  <a:lumOff val="10000"/>
                </a:schemeClr>
              </a:solid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31"/>
                                        </p:tgtEl>
                                        <p:attrNameLst>
                                          <p:attrName>style.visibility</p:attrName>
                                        </p:attrNameLst>
                                      </p:cBhvr>
                                      <p:to>
                                        <p:strVal val="visible"/>
                                      </p:to>
                                    </p:set>
                                    <p:animEffect transition="in" filter="wipe(left)">
                                      <p:cBhvr>
                                        <p:cTn id="7" dur="200"/>
                                        <p:tgtEl>
                                          <p:spTgt spid="31"/>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3"/>
                                        </p:tgtEl>
                                        <p:attrNameLst>
                                          <p:attrName>style.visibility</p:attrName>
                                        </p:attrNameLst>
                                      </p:cBhvr>
                                      <p:to>
                                        <p:strVal val="visible"/>
                                      </p:to>
                                    </p:set>
                                    <p:anim calcmode="lin" valueType="num">
                                      <p:cBhvr>
                                        <p:cTn id="11"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3"/>
                                        </p:tgtEl>
                                        <p:attrNameLst>
                                          <p:attrName>ppt_y</p:attrName>
                                        </p:attrNameLst>
                                      </p:cBhvr>
                                      <p:tavLst>
                                        <p:tav tm="0">
                                          <p:val>
                                            <p:strVal val="#ppt_y"/>
                                          </p:val>
                                        </p:tav>
                                        <p:tav tm="100000">
                                          <p:val>
                                            <p:strVal val="#ppt_y"/>
                                          </p:val>
                                        </p:tav>
                                      </p:tavLst>
                                    </p:anim>
                                    <p:anim calcmode="lin" valueType="num">
                                      <p:cBhvr>
                                        <p:cTn id="13"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3"/>
                                        </p:tgtEl>
                                      </p:cBhvr>
                                    </p:animEffect>
                                  </p:childTnLst>
                                </p:cTn>
                              </p:par>
                            </p:childTnLst>
                          </p:cTn>
                        </p:par>
                        <p:par>
                          <p:cTn id="16" fill="hold">
                            <p:stCondLst>
                              <p:cond delay="1049"/>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33"/>
                                        </p:tgtEl>
                                      </p:cBhvr>
                                    </p:animEffect>
                                    <p:animScale>
                                      <p:cBhvr>
                                        <p:cTn id="19" dur="250" autoRev="1" fill="hold"/>
                                        <p:tgtEl>
                                          <p:spTgt spid="33"/>
                                        </p:tgtEl>
                                      </p:cBhvr>
                                      <p:by x="105000" y="105000"/>
                                    </p:animScale>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31"/>
                                        </p:tgtEl>
                                      </p:cBhvr>
                                      <p:to x="80000" y="100000"/>
                                    </p:animScale>
                                    <p:anim by="(#ppt_w*0.10)" calcmode="lin" valueType="num">
                                      <p:cBhvr>
                                        <p:cTn id="22" dur="50" autoRev="1" fill="hold">
                                          <p:stCondLst>
                                            <p:cond delay="0"/>
                                          </p:stCondLst>
                                        </p:cTn>
                                        <p:tgtEl>
                                          <p:spTgt spid="31"/>
                                        </p:tgtEl>
                                        <p:attrNameLst>
                                          <p:attrName>ppt_x</p:attrName>
                                        </p:attrNameLst>
                                      </p:cBhvr>
                                    </p:anim>
                                    <p:anim by="(-#ppt_w*0.10)" calcmode="lin" valueType="num">
                                      <p:cBhvr>
                                        <p:cTn id="23" dur="50" autoRev="1" fill="hold">
                                          <p:stCondLst>
                                            <p:cond delay="0"/>
                                          </p:stCondLst>
                                        </p:cTn>
                                        <p:tgtEl>
                                          <p:spTgt spid="31"/>
                                        </p:tgtEl>
                                        <p:attrNameLst>
                                          <p:attrName>ppt_y</p:attrName>
                                        </p:attrNameLst>
                                      </p:cBhvr>
                                    </p:anim>
                                    <p:animRot by="-480000">
                                      <p:cBhvr>
                                        <p:cTn id="24" dur="50" autoRev="1" fill="hold">
                                          <p:stCondLst>
                                            <p:cond delay="0"/>
                                          </p:stCondLst>
                                        </p:cTn>
                                        <p:tgtEl>
                                          <p:spTgt spid="31"/>
                                        </p:tgtEl>
                                        <p:attrNameLst>
                                          <p:attrName>r</p:attrName>
                                        </p:attrNameLst>
                                      </p:cBhvr>
                                    </p:animRot>
                                  </p:childTnLst>
                                </p:cTn>
                              </p:par>
                            </p:childTnLst>
                          </p:cTn>
                        </p:par>
                        <p:par>
                          <p:cTn id="25" fill="hold">
                            <p:stCondLst>
                              <p:cond delay="1549"/>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32"/>
                                        </p:tgtEl>
                                        <p:attrNameLst>
                                          <p:attrName>style.visibility</p:attrName>
                                        </p:attrNameLst>
                                      </p:cBhvr>
                                      <p:to>
                                        <p:strVal val="visible"/>
                                      </p:to>
                                    </p:set>
                                    <p:animEffect transition="in" filter="wipe(left)">
                                      <p:cBhvr>
                                        <p:cTn id="28" dur="200"/>
                                        <p:tgtEl>
                                          <p:spTgt spid="32"/>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32"/>
                                        </p:tgtEl>
                                      </p:cBhvr>
                                      <p:to x="80000" y="100000"/>
                                    </p:animScale>
                                    <p:anim by="(#ppt_w*0.10)" calcmode="lin" valueType="num">
                                      <p:cBhvr>
                                        <p:cTn id="31" dur="50" autoRev="1" fill="hold">
                                          <p:stCondLst>
                                            <p:cond delay="0"/>
                                          </p:stCondLst>
                                        </p:cTn>
                                        <p:tgtEl>
                                          <p:spTgt spid="32"/>
                                        </p:tgtEl>
                                        <p:attrNameLst>
                                          <p:attrName>ppt_x</p:attrName>
                                        </p:attrNameLst>
                                      </p:cBhvr>
                                    </p:anim>
                                    <p:anim by="(-#ppt_w*0.10)" calcmode="lin" valueType="num">
                                      <p:cBhvr>
                                        <p:cTn id="32" dur="50" autoRev="1" fill="hold">
                                          <p:stCondLst>
                                            <p:cond delay="0"/>
                                          </p:stCondLst>
                                        </p:cTn>
                                        <p:tgtEl>
                                          <p:spTgt spid="32"/>
                                        </p:tgtEl>
                                        <p:attrNameLst>
                                          <p:attrName>ppt_y</p:attrName>
                                        </p:attrNameLst>
                                      </p:cBhvr>
                                    </p:anim>
                                    <p:animRot by="-480000">
                                      <p:cBhvr>
                                        <p:cTn id="33" dur="50" autoRev="1" fill="hold">
                                          <p:stCondLst>
                                            <p:cond delay="0"/>
                                          </p:stCondLst>
                                        </p:cTn>
                                        <p:tgtEl>
                                          <p:spTgt spid="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2" grpId="0"/>
      <p:bldP spid="32" grpId="1"/>
      <p:bldP spid="33" grpId="0"/>
      <p:bldP spid="3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1185355" y="3157170"/>
            <a:ext cx="3481295" cy="3481295"/>
          </a:xfrm>
          <a:prstGeom prst="donut">
            <a:avLst>
              <a:gd name="adj" fmla="val 7852"/>
            </a:avLst>
          </a:prstGeom>
          <a:solidFill>
            <a:schemeClr val="accent5"/>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cs typeface="+mn-ea"/>
              <a:sym typeface="+mn-lt"/>
            </a:endParaRPr>
          </a:p>
        </p:txBody>
      </p:sp>
      <p:sp>
        <p:nvSpPr>
          <p:cNvPr id="36" name="同心圆 35"/>
          <p:cNvSpPr/>
          <p:nvPr/>
        </p:nvSpPr>
        <p:spPr>
          <a:xfrm>
            <a:off x="1629929" y="3301176"/>
            <a:ext cx="2592147" cy="2592147"/>
          </a:xfrm>
          <a:prstGeom prst="donut">
            <a:avLst>
              <a:gd name="adj" fmla="val 7852"/>
            </a:avLst>
          </a:prstGeom>
          <a:solidFill>
            <a:schemeClr val="accent4"/>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cs typeface="+mn-ea"/>
              <a:sym typeface="+mn-lt"/>
            </a:endParaRPr>
          </a:p>
        </p:txBody>
      </p:sp>
      <p:sp>
        <p:nvSpPr>
          <p:cNvPr id="37" name="同心圆 36"/>
          <p:cNvSpPr/>
          <p:nvPr/>
        </p:nvSpPr>
        <p:spPr>
          <a:xfrm>
            <a:off x="2061954" y="3378602"/>
            <a:ext cx="1728097" cy="1728097"/>
          </a:xfrm>
          <a:prstGeom prst="donut">
            <a:avLst>
              <a:gd name="adj" fmla="val 7852"/>
            </a:avLst>
          </a:prstGeom>
          <a:solidFill>
            <a:schemeClr val="accent3"/>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cs typeface="+mn-ea"/>
              <a:sym typeface="+mn-lt"/>
            </a:endParaRPr>
          </a:p>
        </p:txBody>
      </p:sp>
      <p:sp>
        <p:nvSpPr>
          <p:cNvPr id="38" name="同心圆 37"/>
          <p:cNvSpPr/>
          <p:nvPr/>
        </p:nvSpPr>
        <p:spPr>
          <a:xfrm>
            <a:off x="2409424" y="3661198"/>
            <a:ext cx="1033157" cy="1033157"/>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cs typeface="+mn-ea"/>
              <a:sym typeface="+mn-lt"/>
            </a:endParaRPr>
          </a:p>
        </p:txBody>
      </p:sp>
      <p:sp>
        <p:nvSpPr>
          <p:cNvPr id="39" name="椭圆 38"/>
          <p:cNvSpPr/>
          <p:nvPr/>
        </p:nvSpPr>
        <p:spPr>
          <a:xfrm flipV="1">
            <a:off x="2709991" y="3758303"/>
            <a:ext cx="432024" cy="432024"/>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cs typeface="+mn-ea"/>
              <a:sym typeface="+mn-lt"/>
            </a:endParaRPr>
          </a:p>
        </p:txBody>
      </p:sp>
      <p:cxnSp>
        <p:nvCxnSpPr>
          <p:cNvPr id="40" name="直接连接符 39"/>
          <p:cNvCxnSpPr/>
          <p:nvPr/>
        </p:nvCxnSpPr>
        <p:spPr>
          <a:xfrm>
            <a:off x="3510858" y="1941113"/>
            <a:ext cx="3792701" cy="0"/>
          </a:xfrm>
          <a:prstGeom prst="line">
            <a:avLst/>
          </a:prstGeom>
          <a:noFill/>
          <a:ln w="9525">
            <a:solidFill>
              <a:schemeClr val="bg2">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701768" y="2573348"/>
            <a:ext cx="3601789" cy="0"/>
          </a:xfrm>
          <a:prstGeom prst="line">
            <a:avLst/>
          </a:prstGeom>
          <a:noFill/>
          <a:ln w="9525">
            <a:solidFill>
              <a:schemeClr val="bg2">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4014886" y="3229292"/>
            <a:ext cx="3288673" cy="0"/>
          </a:xfrm>
          <a:prstGeom prst="line">
            <a:avLst/>
          </a:prstGeom>
          <a:noFill/>
          <a:ln w="9525">
            <a:solidFill>
              <a:schemeClr val="bg2">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518915" y="4189224"/>
            <a:ext cx="2784644" cy="0"/>
          </a:xfrm>
          <a:prstGeom prst="line">
            <a:avLst/>
          </a:prstGeom>
          <a:noFill/>
          <a:ln w="9525">
            <a:solidFill>
              <a:schemeClr val="bg2">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878933" y="5139593"/>
            <a:ext cx="2424624" cy="0"/>
          </a:xfrm>
          <a:prstGeom prst="line">
            <a:avLst/>
          </a:prstGeom>
          <a:noFill/>
          <a:ln w="9525">
            <a:solidFill>
              <a:schemeClr val="bg2">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532121" y="4696151"/>
            <a:ext cx="3401244" cy="524824"/>
          </a:xfrm>
          <a:prstGeom prst="rect">
            <a:avLst/>
          </a:prstGeom>
          <a:noFill/>
        </p:spPr>
        <p:txBody>
          <a:bodyPr wrap="square" rtlCol="0">
            <a:spAutoFit/>
          </a:bodyPr>
          <a:lstStyle/>
          <a:p>
            <a:pPr>
              <a:lnSpc>
                <a:spcPct val="130000"/>
              </a:lnSpc>
            </a:pPr>
            <a:r>
              <a:rPr lang="zh-CN" altLang="en-US" sz="1137">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cs typeface="+mn-ea"/>
              <a:sym typeface="+mn-lt"/>
            </a:endParaRPr>
          </a:p>
        </p:txBody>
      </p:sp>
      <p:sp>
        <p:nvSpPr>
          <p:cNvPr id="81" name="TextBox 80"/>
          <p:cNvSpPr txBox="1"/>
          <p:nvPr/>
        </p:nvSpPr>
        <p:spPr>
          <a:xfrm>
            <a:off x="5719169" y="4675163"/>
            <a:ext cx="1351652" cy="442557"/>
          </a:xfrm>
          <a:prstGeom prst="rect">
            <a:avLst/>
          </a:prstGeom>
          <a:noFill/>
        </p:spPr>
        <p:txBody>
          <a:bodyPr wrap="none" rtlCol="0">
            <a:spAutoFit/>
          </a:bodyPr>
          <a:lstStyle/>
          <a:p>
            <a:pPr>
              <a:defRPr/>
            </a:pPr>
            <a:r>
              <a:rPr lang="zh-CN" altLang="en-US" sz="2276" dirty="0">
                <a:solidFill>
                  <a:schemeClr val="tx1">
                    <a:lumMod val="75000"/>
                    <a:lumOff val="25000"/>
                  </a:schemeClr>
                </a:solidFill>
                <a:cs typeface="+mn-ea"/>
                <a:sym typeface="+mn-lt"/>
              </a:rPr>
              <a:t>输入标题</a:t>
            </a:r>
          </a:p>
        </p:txBody>
      </p:sp>
      <p:sp>
        <p:nvSpPr>
          <p:cNvPr id="82" name="TextBox 81"/>
          <p:cNvSpPr txBox="1"/>
          <p:nvPr/>
        </p:nvSpPr>
        <p:spPr>
          <a:xfrm>
            <a:off x="7532121" y="3891803"/>
            <a:ext cx="3401244" cy="524824"/>
          </a:xfrm>
          <a:prstGeom prst="rect">
            <a:avLst/>
          </a:prstGeom>
          <a:noFill/>
        </p:spPr>
        <p:txBody>
          <a:bodyPr wrap="square" rtlCol="0">
            <a:spAutoFit/>
          </a:bodyPr>
          <a:lstStyle/>
          <a:p>
            <a:pPr>
              <a:lnSpc>
                <a:spcPct val="130000"/>
              </a:lnSpc>
            </a:pPr>
            <a:r>
              <a:rPr lang="zh-CN" altLang="en-US" sz="1137">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cs typeface="+mn-ea"/>
              <a:sym typeface="+mn-lt"/>
            </a:endParaRPr>
          </a:p>
        </p:txBody>
      </p:sp>
      <p:sp>
        <p:nvSpPr>
          <p:cNvPr id="83" name="TextBox 82"/>
          <p:cNvSpPr txBox="1"/>
          <p:nvPr/>
        </p:nvSpPr>
        <p:spPr>
          <a:xfrm>
            <a:off x="5719169" y="3739111"/>
            <a:ext cx="1351652" cy="442557"/>
          </a:xfrm>
          <a:prstGeom prst="rect">
            <a:avLst/>
          </a:prstGeom>
          <a:noFill/>
        </p:spPr>
        <p:txBody>
          <a:bodyPr wrap="none" rtlCol="0">
            <a:spAutoFit/>
          </a:bodyPr>
          <a:lstStyle/>
          <a:p>
            <a:pPr>
              <a:defRPr/>
            </a:pPr>
            <a:r>
              <a:rPr lang="zh-CN" altLang="en-US" sz="2276" dirty="0">
                <a:solidFill>
                  <a:schemeClr val="tx1">
                    <a:lumMod val="75000"/>
                    <a:lumOff val="25000"/>
                  </a:schemeClr>
                </a:solidFill>
                <a:cs typeface="+mn-ea"/>
                <a:sym typeface="+mn-lt"/>
              </a:rPr>
              <a:t>输入标题</a:t>
            </a:r>
          </a:p>
        </p:txBody>
      </p:sp>
      <p:sp>
        <p:nvSpPr>
          <p:cNvPr id="84" name="TextBox 83"/>
          <p:cNvSpPr txBox="1"/>
          <p:nvPr/>
        </p:nvSpPr>
        <p:spPr>
          <a:xfrm>
            <a:off x="7532121" y="3087455"/>
            <a:ext cx="3401244" cy="524824"/>
          </a:xfrm>
          <a:prstGeom prst="rect">
            <a:avLst/>
          </a:prstGeom>
          <a:noFill/>
        </p:spPr>
        <p:txBody>
          <a:bodyPr wrap="square" rtlCol="0">
            <a:spAutoFit/>
          </a:bodyPr>
          <a:lstStyle/>
          <a:p>
            <a:pPr>
              <a:lnSpc>
                <a:spcPct val="130000"/>
              </a:lnSpc>
            </a:pPr>
            <a:r>
              <a:rPr lang="zh-CN" altLang="en-US" sz="1137">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cs typeface="+mn-ea"/>
              <a:sym typeface="+mn-lt"/>
            </a:endParaRPr>
          </a:p>
        </p:txBody>
      </p:sp>
      <p:sp>
        <p:nvSpPr>
          <p:cNvPr id="85" name="TextBox 84"/>
          <p:cNvSpPr txBox="1"/>
          <p:nvPr/>
        </p:nvSpPr>
        <p:spPr>
          <a:xfrm>
            <a:off x="5719169" y="2788597"/>
            <a:ext cx="1351652" cy="442557"/>
          </a:xfrm>
          <a:prstGeom prst="rect">
            <a:avLst/>
          </a:prstGeom>
          <a:noFill/>
        </p:spPr>
        <p:txBody>
          <a:bodyPr wrap="none" rtlCol="0">
            <a:spAutoFit/>
          </a:bodyPr>
          <a:lstStyle/>
          <a:p>
            <a:pPr>
              <a:defRPr/>
            </a:pPr>
            <a:r>
              <a:rPr lang="zh-CN" altLang="en-US" sz="2276" dirty="0">
                <a:solidFill>
                  <a:schemeClr val="tx1">
                    <a:lumMod val="75000"/>
                    <a:lumOff val="25000"/>
                  </a:schemeClr>
                </a:solidFill>
                <a:cs typeface="+mn-ea"/>
                <a:sym typeface="+mn-lt"/>
              </a:rPr>
              <a:t>输入标题</a:t>
            </a:r>
          </a:p>
        </p:txBody>
      </p:sp>
      <p:sp>
        <p:nvSpPr>
          <p:cNvPr id="86" name="TextBox 85"/>
          <p:cNvSpPr txBox="1"/>
          <p:nvPr/>
        </p:nvSpPr>
        <p:spPr>
          <a:xfrm>
            <a:off x="7532121" y="2283109"/>
            <a:ext cx="3401244" cy="524824"/>
          </a:xfrm>
          <a:prstGeom prst="rect">
            <a:avLst/>
          </a:prstGeom>
          <a:noFill/>
        </p:spPr>
        <p:txBody>
          <a:bodyPr wrap="square" rtlCol="0">
            <a:spAutoFit/>
          </a:bodyPr>
          <a:lstStyle/>
          <a:p>
            <a:pPr>
              <a:lnSpc>
                <a:spcPct val="130000"/>
              </a:lnSpc>
            </a:pPr>
            <a:r>
              <a:rPr lang="zh-CN" altLang="en-US" sz="1137">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cs typeface="+mn-ea"/>
              <a:sym typeface="+mn-lt"/>
            </a:endParaRPr>
          </a:p>
        </p:txBody>
      </p:sp>
      <p:sp>
        <p:nvSpPr>
          <p:cNvPr id="87" name="TextBox 86"/>
          <p:cNvSpPr txBox="1"/>
          <p:nvPr/>
        </p:nvSpPr>
        <p:spPr>
          <a:xfrm>
            <a:off x="5719169" y="2142783"/>
            <a:ext cx="1351652" cy="442557"/>
          </a:xfrm>
          <a:prstGeom prst="rect">
            <a:avLst/>
          </a:prstGeom>
          <a:noFill/>
        </p:spPr>
        <p:txBody>
          <a:bodyPr wrap="none" rtlCol="0">
            <a:spAutoFit/>
          </a:bodyPr>
          <a:lstStyle/>
          <a:p>
            <a:pPr>
              <a:defRPr/>
            </a:pPr>
            <a:r>
              <a:rPr lang="zh-CN" altLang="en-US" sz="2276" dirty="0">
                <a:solidFill>
                  <a:schemeClr val="tx1">
                    <a:lumMod val="75000"/>
                    <a:lumOff val="25000"/>
                  </a:schemeClr>
                </a:solidFill>
                <a:cs typeface="+mn-ea"/>
                <a:sym typeface="+mn-lt"/>
              </a:rPr>
              <a:t>输入标题</a:t>
            </a:r>
          </a:p>
        </p:txBody>
      </p:sp>
      <p:sp>
        <p:nvSpPr>
          <p:cNvPr id="88" name="TextBox 87"/>
          <p:cNvSpPr txBox="1"/>
          <p:nvPr/>
        </p:nvSpPr>
        <p:spPr>
          <a:xfrm>
            <a:off x="7532121" y="1478761"/>
            <a:ext cx="3401244" cy="524824"/>
          </a:xfrm>
          <a:prstGeom prst="rect">
            <a:avLst/>
          </a:prstGeom>
          <a:noFill/>
        </p:spPr>
        <p:txBody>
          <a:bodyPr wrap="square" rtlCol="0">
            <a:spAutoFit/>
          </a:bodyPr>
          <a:lstStyle/>
          <a:p>
            <a:pPr>
              <a:lnSpc>
                <a:spcPct val="130000"/>
              </a:lnSpc>
            </a:pPr>
            <a:r>
              <a:rPr lang="zh-CN" altLang="en-US" sz="1137">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cs typeface="+mn-ea"/>
              <a:sym typeface="+mn-lt"/>
            </a:endParaRPr>
          </a:p>
        </p:txBody>
      </p:sp>
      <p:sp>
        <p:nvSpPr>
          <p:cNvPr id="89" name="TextBox 88"/>
          <p:cNvSpPr txBox="1"/>
          <p:nvPr/>
        </p:nvSpPr>
        <p:spPr>
          <a:xfrm>
            <a:off x="5719169" y="1490333"/>
            <a:ext cx="1351652" cy="442557"/>
          </a:xfrm>
          <a:prstGeom prst="rect">
            <a:avLst/>
          </a:prstGeom>
          <a:noFill/>
        </p:spPr>
        <p:txBody>
          <a:bodyPr wrap="none" rtlCol="0">
            <a:spAutoFit/>
          </a:bodyPr>
          <a:lstStyle/>
          <a:p>
            <a:pPr>
              <a:defRPr/>
            </a:pPr>
            <a:r>
              <a:rPr lang="zh-CN" altLang="en-US" sz="2276" dirty="0">
                <a:solidFill>
                  <a:schemeClr val="tx1">
                    <a:lumMod val="75000"/>
                    <a:lumOff val="25000"/>
                  </a:schemeClr>
                </a:solidFill>
                <a:cs typeface="+mn-ea"/>
                <a:sym typeface="+mn-lt"/>
              </a:rPr>
              <a:t>输入标题</a:t>
            </a:r>
          </a:p>
        </p:txBody>
      </p:sp>
    </p:spTree>
    <p:extLst>
      <p:ext uri="{BB962C8B-B14F-4D97-AF65-F5344CB8AC3E}">
        <p14:creationId xmlns:p14="http://schemas.microsoft.com/office/powerpoint/2010/main" val="3725721062"/>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14:presetBounceEnd="50000">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14:bounceEnd="50000">
                                          <p:cBhvr additive="base">
                                            <p:cTn id="7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ppt_x"/>
                                              </p:val>
                                            </p:tav>
                                            <p:tav tm="100000">
                                              <p:val>
                                                <p:strVal val="#ppt_x"/>
                                              </p:val>
                                            </p:tav>
                                          </p:tavLst>
                                        </p:anim>
                                        <p:anim calcmode="lin" valueType="num">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1000" fill="hold"/>
                                            <p:tgtEl>
                                              <p:spTgt spid="39"/>
                                            </p:tgtEl>
                                            <p:attrNameLst>
                                              <p:attrName>ppt_x</p:attrName>
                                            </p:attrNameLst>
                                          </p:cBhvr>
                                          <p:tavLst>
                                            <p:tav tm="0">
                                              <p:val>
                                                <p:strVal val="#ppt_x"/>
                                              </p:val>
                                            </p:tav>
                                            <p:tav tm="100000">
                                              <p:val>
                                                <p:strVal val="#ppt_x"/>
                                              </p:val>
                                            </p:tav>
                                          </p:tavLst>
                                        </p:anim>
                                        <p:anim calcmode="lin" valueType="num">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椭圆 46"/>
          <p:cNvSpPr/>
          <p:nvPr/>
        </p:nvSpPr>
        <p:spPr>
          <a:xfrm>
            <a:off x="1354692" y="2067883"/>
            <a:ext cx="2048000" cy="2048000"/>
          </a:xfrm>
          <a:prstGeom prst="ellipse">
            <a:avLst/>
          </a:prstGeom>
          <a:noFill/>
          <a:ln w="28575">
            <a:solidFill>
              <a:schemeClr val="accent1"/>
            </a:solidFill>
            <a:prstDash val="dash"/>
          </a:ln>
        </p:spPr>
        <p:txBody>
          <a:bodyPr wrap="square" rtlCol="0" anchor="ctr">
            <a:noAutofit/>
          </a:bodyPr>
          <a:lstStyle/>
          <a:p>
            <a:pPr algn="ctr">
              <a:spcBef>
                <a:spcPct val="0"/>
              </a:spcBef>
            </a:pPr>
            <a:endParaRPr lang="zh-CN" altLang="en-US" sz="2000">
              <a:solidFill>
                <a:srgbClr val="222B33"/>
              </a:solidFill>
              <a:cs typeface="+mn-ea"/>
              <a:sym typeface="+mn-lt"/>
            </a:endParaRPr>
          </a:p>
        </p:txBody>
      </p:sp>
      <p:sp>
        <p:nvSpPr>
          <p:cNvPr id="48" name="椭圆 47"/>
          <p:cNvSpPr/>
          <p:nvPr/>
        </p:nvSpPr>
        <p:spPr>
          <a:xfrm>
            <a:off x="1440026" y="2153216"/>
            <a:ext cx="1877333" cy="1877333"/>
          </a:xfrm>
          <a:prstGeom prst="ellipse">
            <a:avLst/>
          </a:prstGeom>
          <a:solidFill>
            <a:schemeClr val="accent1"/>
          </a:solidFill>
        </p:spPr>
        <p:txBody>
          <a:bodyPr wrap="square" rtlCol="0" anchor="ctr">
            <a:noAutofit/>
          </a:bodyPr>
          <a:lstStyle/>
          <a:p>
            <a:pPr algn="ctr">
              <a:spcBef>
                <a:spcPct val="0"/>
              </a:spcBef>
            </a:pPr>
            <a:endParaRPr lang="zh-CN" altLang="en-US" sz="2000">
              <a:solidFill>
                <a:srgbClr val="222B33"/>
              </a:solidFill>
              <a:cs typeface="+mn-ea"/>
              <a:sym typeface="+mn-lt"/>
            </a:endParaRPr>
          </a:p>
        </p:txBody>
      </p:sp>
      <p:sp>
        <p:nvSpPr>
          <p:cNvPr id="51" name="椭圆 50"/>
          <p:cNvSpPr/>
          <p:nvPr/>
        </p:nvSpPr>
        <p:spPr>
          <a:xfrm>
            <a:off x="5039053" y="2067883"/>
            <a:ext cx="2048000" cy="2048000"/>
          </a:xfrm>
          <a:prstGeom prst="ellipse">
            <a:avLst/>
          </a:prstGeom>
          <a:noFill/>
          <a:ln w="28575">
            <a:solidFill>
              <a:schemeClr val="accent2"/>
            </a:solidFill>
            <a:prstDash val="dash"/>
          </a:ln>
        </p:spPr>
        <p:txBody>
          <a:bodyPr wrap="square" rtlCol="0" anchor="ctr">
            <a:noAutofit/>
          </a:bodyPr>
          <a:lstStyle/>
          <a:p>
            <a:pPr algn="ctr">
              <a:spcBef>
                <a:spcPct val="0"/>
              </a:spcBef>
            </a:pPr>
            <a:endParaRPr lang="zh-CN" altLang="en-US" sz="2000">
              <a:solidFill>
                <a:srgbClr val="222B33"/>
              </a:solidFill>
              <a:cs typeface="+mn-ea"/>
              <a:sym typeface="+mn-lt"/>
            </a:endParaRPr>
          </a:p>
        </p:txBody>
      </p:sp>
      <p:sp>
        <p:nvSpPr>
          <p:cNvPr id="52" name="椭圆 51"/>
          <p:cNvSpPr/>
          <p:nvPr/>
        </p:nvSpPr>
        <p:spPr>
          <a:xfrm>
            <a:off x="5124387" y="2153216"/>
            <a:ext cx="1877333" cy="1877333"/>
          </a:xfrm>
          <a:prstGeom prst="ellipse">
            <a:avLst/>
          </a:prstGeom>
          <a:solidFill>
            <a:schemeClr val="accent2"/>
          </a:solidFill>
        </p:spPr>
        <p:txBody>
          <a:bodyPr wrap="square" rtlCol="0" anchor="ctr">
            <a:noAutofit/>
          </a:bodyPr>
          <a:lstStyle/>
          <a:p>
            <a:pPr algn="ctr">
              <a:spcBef>
                <a:spcPct val="0"/>
              </a:spcBef>
            </a:pPr>
            <a:endParaRPr lang="zh-CN" altLang="en-US" sz="2000">
              <a:solidFill>
                <a:srgbClr val="222B33"/>
              </a:solidFill>
              <a:cs typeface="+mn-ea"/>
              <a:sym typeface="+mn-lt"/>
            </a:endParaRPr>
          </a:p>
        </p:txBody>
      </p:sp>
      <p:sp>
        <p:nvSpPr>
          <p:cNvPr id="54" name="椭圆 53"/>
          <p:cNvSpPr/>
          <p:nvPr/>
        </p:nvSpPr>
        <p:spPr>
          <a:xfrm>
            <a:off x="8661240" y="2067883"/>
            <a:ext cx="2048000" cy="2048000"/>
          </a:xfrm>
          <a:prstGeom prst="ellipse">
            <a:avLst/>
          </a:prstGeom>
          <a:noFill/>
          <a:ln w="28575">
            <a:solidFill>
              <a:schemeClr val="accent3"/>
            </a:solidFill>
            <a:prstDash val="dash"/>
          </a:ln>
        </p:spPr>
        <p:txBody>
          <a:bodyPr wrap="square" rtlCol="0" anchor="ctr">
            <a:noAutofit/>
          </a:bodyPr>
          <a:lstStyle/>
          <a:p>
            <a:pPr algn="ctr">
              <a:spcBef>
                <a:spcPct val="0"/>
              </a:spcBef>
            </a:pPr>
            <a:endParaRPr lang="zh-CN" altLang="en-US" sz="2000">
              <a:solidFill>
                <a:srgbClr val="222B33"/>
              </a:solidFill>
              <a:cs typeface="+mn-ea"/>
              <a:sym typeface="+mn-lt"/>
            </a:endParaRPr>
          </a:p>
        </p:txBody>
      </p:sp>
      <p:sp>
        <p:nvSpPr>
          <p:cNvPr id="55" name="椭圆 54"/>
          <p:cNvSpPr/>
          <p:nvPr/>
        </p:nvSpPr>
        <p:spPr>
          <a:xfrm>
            <a:off x="8746574" y="2153216"/>
            <a:ext cx="1877333" cy="1877333"/>
          </a:xfrm>
          <a:prstGeom prst="ellipse">
            <a:avLst/>
          </a:prstGeom>
          <a:solidFill>
            <a:schemeClr val="accent3"/>
          </a:solidFill>
        </p:spPr>
        <p:txBody>
          <a:bodyPr wrap="square" rtlCol="0" anchor="ctr">
            <a:noAutofit/>
          </a:bodyPr>
          <a:lstStyle/>
          <a:p>
            <a:pPr algn="ctr">
              <a:spcBef>
                <a:spcPct val="0"/>
              </a:spcBef>
            </a:pPr>
            <a:endParaRPr lang="zh-CN" altLang="en-US" sz="2000">
              <a:solidFill>
                <a:srgbClr val="222B33"/>
              </a:solidFill>
              <a:cs typeface="+mn-ea"/>
              <a:sym typeface="+mn-lt"/>
            </a:endParaRPr>
          </a:p>
        </p:txBody>
      </p:sp>
      <p:sp>
        <p:nvSpPr>
          <p:cNvPr id="34" name="TextBox 29"/>
          <p:cNvSpPr txBox="1">
            <a:spLocks noChangeArrowheads="1"/>
          </p:cNvSpPr>
          <p:nvPr/>
        </p:nvSpPr>
        <p:spPr bwMode="auto">
          <a:xfrm>
            <a:off x="1271851" y="4288784"/>
            <a:ext cx="2213683" cy="879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bg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buNone/>
            </a:pPr>
            <a:r>
              <a:rPr lang="zh-CN" altLang="en-US" sz="1137">
                <a:solidFill>
                  <a:schemeClr val="tx1">
                    <a:lumMod val="75000"/>
                    <a:lumOff val="25000"/>
                  </a:schemeClr>
                </a:solidFill>
                <a:latin typeface="+mn-lt"/>
                <a:ea typeface="+mn-ea"/>
                <a:cs typeface="+mn-ea"/>
                <a:sym typeface="+mn-lt"/>
              </a:rPr>
              <a:t>请替换文字内容，点击添加相关标题文字，修改文字内容，也可以直接复制你的内容到此。</a:t>
            </a:r>
            <a:endParaRPr lang="en-US" altLang="zh-CN" sz="1137" dirty="0">
              <a:solidFill>
                <a:schemeClr val="tx1">
                  <a:lumMod val="75000"/>
                  <a:lumOff val="25000"/>
                </a:schemeClr>
              </a:solidFill>
              <a:latin typeface="+mn-lt"/>
              <a:ea typeface="+mn-ea"/>
              <a:cs typeface="+mn-ea"/>
              <a:sym typeface="+mn-lt"/>
            </a:endParaRPr>
          </a:p>
        </p:txBody>
      </p:sp>
      <p:sp>
        <p:nvSpPr>
          <p:cNvPr id="44" name="TextBox 30"/>
          <p:cNvSpPr txBox="1">
            <a:spLocks noChangeArrowheads="1"/>
          </p:cNvSpPr>
          <p:nvPr/>
        </p:nvSpPr>
        <p:spPr bwMode="auto">
          <a:xfrm>
            <a:off x="4956212" y="4288784"/>
            <a:ext cx="2213683" cy="879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bg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buNone/>
            </a:pPr>
            <a:r>
              <a:rPr lang="zh-CN" altLang="en-US" sz="1137">
                <a:solidFill>
                  <a:schemeClr val="tx1">
                    <a:lumMod val="75000"/>
                    <a:lumOff val="25000"/>
                  </a:schemeClr>
                </a:solidFill>
                <a:latin typeface="+mn-lt"/>
                <a:ea typeface="+mn-ea"/>
                <a:cs typeface="+mn-ea"/>
                <a:sym typeface="+mn-lt"/>
              </a:rPr>
              <a:t>请替换文字内容，点击添加相关标题文字，修改文字内容，也可以直接复制你的内容到此。</a:t>
            </a:r>
            <a:endParaRPr lang="en-US" altLang="zh-CN" sz="1137" dirty="0">
              <a:solidFill>
                <a:schemeClr val="tx1">
                  <a:lumMod val="75000"/>
                  <a:lumOff val="25000"/>
                </a:schemeClr>
              </a:solidFill>
              <a:latin typeface="+mn-lt"/>
              <a:ea typeface="+mn-ea"/>
              <a:cs typeface="+mn-ea"/>
              <a:sym typeface="+mn-lt"/>
            </a:endParaRPr>
          </a:p>
        </p:txBody>
      </p:sp>
      <p:sp>
        <p:nvSpPr>
          <p:cNvPr id="45" name="TextBox 31"/>
          <p:cNvSpPr txBox="1">
            <a:spLocks noChangeArrowheads="1"/>
          </p:cNvSpPr>
          <p:nvPr/>
        </p:nvSpPr>
        <p:spPr bwMode="auto">
          <a:xfrm>
            <a:off x="8553788" y="4288785"/>
            <a:ext cx="2262904" cy="879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bg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buNone/>
            </a:pPr>
            <a:r>
              <a:rPr lang="zh-CN" altLang="en-US" sz="1137">
                <a:solidFill>
                  <a:schemeClr val="tx1">
                    <a:lumMod val="75000"/>
                    <a:lumOff val="25000"/>
                  </a:schemeClr>
                </a:solidFill>
                <a:latin typeface="+mn-lt"/>
                <a:ea typeface="+mn-ea"/>
                <a:cs typeface="+mn-ea"/>
                <a:sym typeface="+mn-lt"/>
              </a:rPr>
              <a:t>请替换文字内容，点击添加相关标题文字，修改文字内容，也可以直接复制你的内容到此。</a:t>
            </a:r>
            <a:endParaRPr lang="en-US" altLang="zh-CN" sz="1137" dirty="0">
              <a:solidFill>
                <a:schemeClr val="tx1">
                  <a:lumMod val="75000"/>
                  <a:lumOff val="25000"/>
                </a:schemeClr>
              </a:solidFill>
              <a:latin typeface="+mn-lt"/>
              <a:ea typeface="+mn-ea"/>
              <a:cs typeface="+mn-ea"/>
              <a:sym typeface="+mn-lt"/>
            </a:endParaRPr>
          </a:p>
        </p:txBody>
      </p:sp>
      <p:sp>
        <p:nvSpPr>
          <p:cNvPr id="56" name="Freeform 86"/>
          <p:cNvSpPr>
            <a:spLocks noEditPoints="1"/>
          </p:cNvSpPr>
          <p:nvPr/>
        </p:nvSpPr>
        <p:spPr bwMode="auto">
          <a:xfrm>
            <a:off x="9430436" y="2663168"/>
            <a:ext cx="509608" cy="857429"/>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sz="1899">
              <a:cs typeface="+mn-ea"/>
              <a:sym typeface="+mn-lt"/>
            </a:endParaRPr>
          </a:p>
        </p:txBody>
      </p:sp>
      <p:sp>
        <p:nvSpPr>
          <p:cNvPr id="57" name="Freeform 86"/>
          <p:cNvSpPr>
            <a:spLocks noEditPoints="1"/>
          </p:cNvSpPr>
          <p:nvPr/>
        </p:nvSpPr>
        <p:spPr bwMode="auto">
          <a:xfrm>
            <a:off x="5657671" y="2727042"/>
            <a:ext cx="810765" cy="729684"/>
          </a:xfrm>
          <a:custGeom>
            <a:avLst/>
            <a:gdLst>
              <a:gd name="T0" fmla="*/ 327 w 327"/>
              <a:gd name="T1" fmla="*/ 130 h 294"/>
              <a:gd name="T2" fmla="*/ 163 w 327"/>
              <a:gd name="T3" fmla="*/ 0 h 294"/>
              <a:gd name="T4" fmla="*/ 0 w 327"/>
              <a:gd name="T5" fmla="*/ 130 h 294"/>
              <a:gd name="T6" fmla="*/ 163 w 327"/>
              <a:gd name="T7" fmla="*/ 260 h 294"/>
              <a:gd name="T8" fmla="*/ 219 w 327"/>
              <a:gd name="T9" fmla="*/ 253 h 294"/>
              <a:gd name="T10" fmla="*/ 267 w 327"/>
              <a:gd name="T11" fmla="*/ 292 h 294"/>
              <a:gd name="T12" fmla="*/ 271 w 327"/>
              <a:gd name="T13" fmla="*/ 294 h 294"/>
              <a:gd name="T14" fmla="*/ 273 w 327"/>
              <a:gd name="T15" fmla="*/ 292 h 294"/>
              <a:gd name="T16" fmla="*/ 270 w 327"/>
              <a:gd name="T17" fmla="*/ 229 h 294"/>
              <a:gd name="T18" fmla="*/ 327 w 327"/>
              <a:gd name="T19" fmla="*/ 130 h 294"/>
              <a:gd name="T20" fmla="*/ 228 w 327"/>
              <a:gd name="T21" fmla="*/ 186 h 294"/>
              <a:gd name="T22" fmla="*/ 101 w 327"/>
              <a:gd name="T23" fmla="*/ 186 h 294"/>
              <a:gd name="T24" fmla="*/ 89 w 327"/>
              <a:gd name="T25" fmla="*/ 174 h 294"/>
              <a:gd name="T26" fmla="*/ 101 w 327"/>
              <a:gd name="T27" fmla="*/ 163 h 294"/>
              <a:gd name="T28" fmla="*/ 228 w 327"/>
              <a:gd name="T29" fmla="*/ 163 h 294"/>
              <a:gd name="T30" fmla="*/ 240 w 327"/>
              <a:gd name="T31" fmla="*/ 174 h 294"/>
              <a:gd name="T32" fmla="*/ 228 w 327"/>
              <a:gd name="T33" fmla="*/ 186 h 294"/>
              <a:gd name="T34" fmla="*/ 228 w 327"/>
              <a:gd name="T35" fmla="*/ 137 h 294"/>
              <a:gd name="T36" fmla="*/ 101 w 327"/>
              <a:gd name="T37" fmla="*/ 137 h 294"/>
              <a:gd name="T38" fmla="*/ 89 w 327"/>
              <a:gd name="T39" fmla="*/ 125 h 294"/>
              <a:gd name="T40" fmla="*/ 101 w 327"/>
              <a:gd name="T41" fmla="*/ 114 h 294"/>
              <a:gd name="T42" fmla="*/ 228 w 327"/>
              <a:gd name="T43" fmla="*/ 114 h 294"/>
              <a:gd name="T44" fmla="*/ 240 w 327"/>
              <a:gd name="T45" fmla="*/ 125 h 294"/>
              <a:gd name="T46" fmla="*/ 228 w 327"/>
              <a:gd name="T47" fmla="*/ 137 h 294"/>
              <a:gd name="T48" fmla="*/ 228 w 327"/>
              <a:gd name="T49" fmla="*/ 88 h 294"/>
              <a:gd name="T50" fmla="*/ 101 w 327"/>
              <a:gd name="T51" fmla="*/ 88 h 294"/>
              <a:gd name="T52" fmla="*/ 89 w 327"/>
              <a:gd name="T53" fmla="*/ 76 h 294"/>
              <a:gd name="T54" fmla="*/ 101 w 327"/>
              <a:gd name="T55" fmla="*/ 65 h 294"/>
              <a:gd name="T56" fmla="*/ 228 w 327"/>
              <a:gd name="T57" fmla="*/ 65 h 294"/>
              <a:gd name="T58" fmla="*/ 240 w 327"/>
              <a:gd name="T59" fmla="*/ 76 h 294"/>
              <a:gd name="T60" fmla="*/ 228 w 327"/>
              <a:gd name="T61" fmla="*/ 88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7" h="294">
                <a:moveTo>
                  <a:pt x="327" y="130"/>
                </a:moveTo>
                <a:cubicBezTo>
                  <a:pt x="327" y="58"/>
                  <a:pt x="254" y="0"/>
                  <a:pt x="163" y="0"/>
                </a:cubicBezTo>
                <a:cubicBezTo>
                  <a:pt x="73" y="0"/>
                  <a:pt x="0" y="58"/>
                  <a:pt x="0" y="130"/>
                </a:cubicBezTo>
                <a:cubicBezTo>
                  <a:pt x="0" y="202"/>
                  <a:pt x="73" y="260"/>
                  <a:pt x="163" y="260"/>
                </a:cubicBezTo>
                <a:cubicBezTo>
                  <a:pt x="183" y="260"/>
                  <a:pt x="202" y="258"/>
                  <a:pt x="219" y="253"/>
                </a:cubicBezTo>
                <a:cubicBezTo>
                  <a:pt x="267" y="292"/>
                  <a:pt x="267" y="292"/>
                  <a:pt x="267" y="292"/>
                </a:cubicBezTo>
                <a:cubicBezTo>
                  <a:pt x="268" y="293"/>
                  <a:pt x="270" y="294"/>
                  <a:pt x="271" y="294"/>
                </a:cubicBezTo>
                <a:cubicBezTo>
                  <a:pt x="272" y="294"/>
                  <a:pt x="273" y="293"/>
                  <a:pt x="273" y="292"/>
                </a:cubicBezTo>
                <a:cubicBezTo>
                  <a:pt x="270" y="229"/>
                  <a:pt x="270" y="229"/>
                  <a:pt x="270" y="229"/>
                </a:cubicBezTo>
                <a:cubicBezTo>
                  <a:pt x="305" y="205"/>
                  <a:pt x="327" y="170"/>
                  <a:pt x="327" y="130"/>
                </a:cubicBezTo>
                <a:close/>
                <a:moveTo>
                  <a:pt x="228" y="186"/>
                </a:moveTo>
                <a:cubicBezTo>
                  <a:pt x="101" y="186"/>
                  <a:pt x="101" y="186"/>
                  <a:pt x="101" y="186"/>
                </a:cubicBezTo>
                <a:cubicBezTo>
                  <a:pt x="94" y="186"/>
                  <a:pt x="89" y="181"/>
                  <a:pt x="89" y="174"/>
                </a:cubicBezTo>
                <a:cubicBezTo>
                  <a:pt x="89" y="168"/>
                  <a:pt x="94" y="163"/>
                  <a:pt x="101" y="163"/>
                </a:cubicBezTo>
                <a:cubicBezTo>
                  <a:pt x="228" y="163"/>
                  <a:pt x="228" y="163"/>
                  <a:pt x="228" y="163"/>
                </a:cubicBezTo>
                <a:cubicBezTo>
                  <a:pt x="234" y="163"/>
                  <a:pt x="240" y="168"/>
                  <a:pt x="240" y="174"/>
                </a:cubicBezTo>
                <a:cubicBezTo>
                  <a:pt x="240" y="181"/>
                  <a:pt x="234" y="186"/>
                  <a:pt x="228" y="186"/>
                </a:cubicBezTo>
                <a:close/>
                <a:moveTo>
                  <a:pt x="228" y="137"/>
                </a:moveTo>
                <a:cubicBezTo>
                  <a:pt x="101" y="137"/>
                  <a:pt x="101" y="137"/>
                  <a:pt x="101" y="137"/>
                </a:cubicBezTo>
                <a:cubicBezTo>
                  <a:pt x="94" y="137"/>
                  <a:pt x="89" y="132"/>
                  <a:pt x="89" y="125"/>
                </a:cubicBezTo>
                <a:cubicBezTo>
                  <a:pt x="89" y="119"/>
                  <a:pt x="94" y="114"/>
                  <a:pt x="101" y="114"/>
                </a:cubicBezTo>
                <a:cubicBezTo>
                  <a:pt x="228" y="114"/>
                  <a:pt x="228" y="114"/>
                  <a:pt x="228" y="114"/>
                </a:cubicBezTo>
                <a:cubicBezTo>
                  <a:pt x="234" y="114"/>
                  <a:pt x="240" y="119"/>
                  <a:pt x="240" y="125"/>
                </a:cubicBezTo>
                <a:cubicBezTo>
                  <a:pt x="240" y="132"/>
                  <a:pt x="234" y="137"/>
                  <a:pt x="228" y="137"/>
                </a:cubicBezTo>
                <a:close/>
                <a:moveTo>
                  <a:pt x="228" y="88"/>
                </a:moveTo>
                <a:cubicBezTo>
                  <a:pt x="101" y="88"/>
                  <a:pt x="101" y="88"/>
                  <a:pt x="101" y="88"/>
                </a:cubicBezTo>
                <a:cubicBezTo>
                  <a:pt x="94" y="88"/>
                  <a:pt x="89" y="83"/>
                  <a:pt x="89" y="76"/>
                </a:cubicBezTo>
                <a:cubicBezTo>
                  <a:pt x="89" y="70"/>
                  <a:pt x="94" y="65"/>
                  <a:pt x="101" y="65"/>
                </a:cubicBezTo>
                <a:cubicBezTo>
                  <a:pt x="228" y="65"/>
                  <a:pt x="228" y="65"/>
                  <a:pt x="228" y="65"/>
                </a:cubicBezTo>
                <a:cubicBezTo>
                  <a:pt x="234" y="65"/>
                  <a:pt x="240" y="70"/>
                  <a:pt x="240" y="76"/>
                </a:cubicBezTo>
                <a:cubicBezTo>
                  <a:pt x="240" y="83"/>
                  <a:pt x="234" y="88"/>
                  <a:pt x="228" y="88"/>
                </a:cubicBezTo>
                <a:close/>
              </a:path>
            </a:pathLst>
          </a:custGeom>
          <a:solidFill>
            <a:schemeClr val="bg1"/>
          </a:solidFill>
          <a:ln>
            <a:noFill/>
          </a:ln>
        </p:spPr>
        <p:txBody>
          <a:bodyPr vert="horz" wrap="square" lIns="91435" tIns="45717" rIns="91435" bIns="45717" numCol="1" anchor="t" anchorCtr="0" compatLnSpc="1">
            <a:prstTxWarp prst="textNoShape">
              <a:avLst/>
            </a:prstTxWarp>
          </a:bodyPr>
          <a:lstStyle/>
          <a:p>
            <a:endParaRPr lang="zh-CN" altLang="en-US" sz="1899">
              <a:cs typeface="+mn-ea"/>
              <a:sym typeface="+mn-lt"/>
            </a:endParaRPr>
          </a:p>
        </p:txBody>
      </p:sp>
      <p:sp>
        <p:nvSpPr>
          <p:cNvPr id="58" name="Freeform 82"/>
          <p:cNvSpPr>
            <a:spLocks noEditPoints="1"/>
          </p:cNvSpPr>
          <p:nvPr/>
        </p:nvSpPr>
        <p:spPr bwMode="auto">
          <a:xfrm>
            <a:off x="2075795" y="2733914"/>
            <a:ext cx="605795" cy="715937"/>
          </a:xfrm>
          <a:custGeom>
            <a:avLst/>
            <a:gdLst/>
            <a:ahLst/>
            <a:cxnLst>
              <a:cxn ang="0">
                <a:pos x="61" y="26"/>
              </a:cxn>
              <a:cxn ang="0">
                <a:pos x="61" y="68"/>
              </a:cxn>
              <a:cxn ang="0">
                <a:pos x="58" y="72"/>
              </a:cxn>
              <a:cxn ang="0">
                <a:pos x="4" y="72"/>
              </a:cxn>
              <a:cxn ang="0">
                <a:pos x="0" y="68"/>
              </a:cxn>
              <a:cxn ang="0">
                <a:pos x="0" y="4"/>
              </a:cxn>
              <a:cxn ang="0">
                <a:pos x="4" y="0"/>
              </a:cxn>
              <a:cxn ang="0">
                <a:pos x="36" y="0"/>
              </a:cxn>
              <a:cxn ang="0">
                <a:pos x="36" y="22"/>
              </a:cxn>
              <a:cxn ang="0">
                <a:pos x="40" y="26"/>
              </a:cxn>
              <a:cxn ang="0">
                <a:pos x="61" y="26"/>
              </a:cxn>
              <a:cxn ang="0">
                <a:pos x="46" y="32"/>
              </a:cxn>
              <a:cxn ang="0">
                <a:pos x="45" y="31"/>
              </a:cxn>
              <a:cxn ang="0">
                <a:pos x="16" y="31"/>
              </a:cxn>
              <a:cxn ang="0">
                <a:pos x="15" y="32"/>
              </a:cxn>
              <a:cxn ang="0">
                <a:pos x="15" y="35"/>
              </a:cxn>
              <a:cxn ang="0">
                <a:pos x="16" y="36"/>
              </a:cxn>
              <a:cxn ang="0">
                <a:pos x="45" y="36"/>
              </a:cxn>
              <a:cxn ang="0">
                <a:pos x="46" y="35"/>
              </a:cxn>
              <a:cxn ang="0">
                <a:pos x="46" y="32"/>
              </a:cxn>
              <a:cxn ang="0">
                <a:pos x="46" y="43"/>
              </a:cxn>
              <a:cxn ang="0">
                <a:pos x="45" y="41"/>
              </a:cxn>
              <a:cxn ang="0">
                <a:pos x="16" y="41"/>
              </a:cxn>
              <a:cxn ang="0">
                <a:pos x="15" y="43"/>
              </a:cxn>
              <a:cxn ang="0">
                <a:pos x="15" y="45"/>
              </a:cxn>
              <a:cxn ang="0">
                <a:pos x="16" y="47"/>
              </a:cxn>
              <a:cxn ang="0">
                <a:pos x="45" y="47"/>
              </a:cxn>
              <a:cxn ang="0">
                <a:pos x="46" y="45"/>
              </a:cxn>
              <a:cxn ang="0">
                <a:pos x="46" y="43"/>
              </a:cxn>
              <a:cxn ang="0">
                <a:pos x="46" y="53"/>
              </a:cxn>
              <a:cxn ang="0">
                <a:pos x="45" y="52"/>
              </a:cxn>
              <a:cxn ang="0">
                <a:pos x="16" y="52"/>
              </a:cxn>
              <a:cxn ang="0">
                <a:pos x="15" y="53"/>
              </a:cxn>
              <a:cxn ang="0">
                <a:pos x="15" y="56"/>
              </a:cxn>
              <a:cxn ang="0">
                <a:pos x="16" y="57"/>
              </a:cxn>
              <a:cxn ang="0">
                <a:pos x="45" y="57"/>
              </a:cxn>
              <a:cxn ang="0">
                <a:pos x="46" y="56"/>
              </a:cxn>
              <a:cxn ang="0">
                <a:pos x="46" y="53"/>
              </a:cxn>
              <a:cxn ang="0">
                <a:pos x="60" y="21"/>
              </a:cxn>
              <a:cxn ang="0">
                <a:pos x="41" y="21"/>
              </a:cxn>
              <a:cxn ang="0">
                <a:pos x="41" y="2"/>
              </a:cxn>
              <a:cxn ang="0">
                <a:pos x="42" y="3"/>
              </a:cxn>
              <a:cxn ang="0">
                <a:pos x="59" y="19"/>
              </a:cxn>
              <a:cxn ang="0">
                <a:pos x="60" y="21"/>
              </a:cxn>
            </a:cxnLst>
            <a:rect l="0" t="0" r="r" b="b"/>
            <a:pathLst>
              <a:path w="61" h="72">
                <a:moveTo>
                  <a:pt x="61" y="26"/>
                </a:moveTo>
                <a:cubicBezTo>
                  <a:pt x="61" y="68"/>
                  <a:pt x="61" y="68"/>
                  <a:pt x="61" y="68"/>
                </a:cubicBezTo>
                <a:cubicBezTo>
                  <a:pt x="61" y="71"/>
                  <a:pt x="60" y="72"/>
                  <a:pt x="58" y="72"/>
                </a:cubicBezTo>
                <a:cubicBezTo>
                  <a:pt x="4" y="72"/>
                  <a:pt x="4" y="72"/>
                  <a:pt x="4" y="72"/>
                </a:cubicBezTo>
                <a:cubicBezTo>
                  <a:pt x="1" y="72"/>
                  <a:pt x="0" y="71"/>
                  <a:pt x="0" y="68"/>
                </a:cubicBezTo>
                <a:cubicBezTo>
                  <a:pt x="0" y="4"/>
                  <a:pt x="0" y="4"/>
                  <a:pt x="0" y="4"/>
                </a:cubicBezTo>
                <a:cubicBezTo>
                  <a:pt x="0" y="2"/>
                  <a:pt x="1" y="0"/>
                  <a:pt x="4" y="0"/>
                </a:cubicBezTo>
                <a:cubicBezTo>
                  <a:pt x="36" y="0"/>
                  <a:pt x="36" y="0"/>
                  <a:pt x="36" y="0"/>
                </a:cubicBezTo>
                <a:cubicBezTo>
                  <a:pt x="36" y="22"/>
                  <a:pt x="36" y="22"/>
                  <a:pt x="36" y="22"/>
                </a:cubicBezTo>
                <a:cubicBezTo>
                  <a:pt x="36" y="24"/>
                  <a:pt x="37" y="26"/>
                  <a:pt x="40" y="26"/>
                </a:cubicBezTo>
                <a:lnTo>
                  <a:pt x="61" y="26"/>
                </a:lnTo>
                <a:close/>
                <a:moveTo>
                  <a:pt x="46" y="32"/>
                </a:moveTo>
                <a:cubicBezTo>
                  <a:pt x="46" y="32"/>
                  <a:pt x="45" y="31"/>
                  <a:pt x="45" y="31"/>
                </a:cubicBezTo>
                <a:cubicBezTo>
                  <a:pt x="16" y="31"/>
                  <a:pt x="16" y="31"/>
                  <a:pt x="16" y="31"/>
                </a:cubicBezTo>
                <a:cubicBezTo>
                  <a:pt x="16" y="31"/>
                  <a:pt x="15" y="32"/>
                  <a:pt x="15" y="32"/>
                </a:cubicBezTo>
                <a:cubicBezTo>
                  <a:pt x="15" y="35"/>
                  <a:pt x="15" y="35"/>
                  <a:pt x="15" y="35"/>
                </a:cubicBezTo>
                <a:cubicBezTo>
                  <a:pt x="15" y="36"/>
                  <a:pt x="16" y="36"/>
                  <a:pt x="16" y="36"/>
                </a:cubicBezTo>
                <a:cubicBezTo>
                  <a:pt x="45" y="36"/>
                  <a:pt x="45" y="36"/>
                  <a:pt x="45" y="36"/>
                </a:cubicBezTo>
                <a:cubicBezTo>
                  <a:pt x="45" y="36"/>
                  <a:pt x="46" y="36"/>
                  <a:pt x="46" y="35"/>
                </a:cubicBezTo>
                <a:lnTo>
                  <a:pt x="46" y="32"/>
                </a:lnTo>
                <a:close/>
                <a:moveTo>
                  <a:pt x="46" y="43"/>
                </a:moveTo>
                <a:cubicBezTo>
                  <a:pt x="46" y="42"/>
                  <a:pt x="45" y="41"/>
                  <a:pt x="45" y="41"/>
                </a:cubicBezTo>
                <a:cubicBezTo>
                  <a:pt x="16" y="41"/>
                  <a:pt x="16" y="41"/>
                  <a:pt x="16" y="41"/>
                </a:cubicBezTo>
                <a:cubicBezTo>
                  <a:pt x="16" y="41"/>
                  <a:pt x="15" y="42"/>
                  <a:pt x="15" y="43"/>
                </a:cubicBezTo>
                <a:cubicBezTo>
                  <a:pt x="15" y="45"/>
                  <a:pt x="15" y="45"/>
                  <a:pt x="15" y="45"/>
                </a:cubicBezTo>
                <a:cubicBezTo>
                  <a:pt x="15" y="46"/>
                  <a:pt x="16" y="47"/>
                  <a:pt x="16" y="47"/>
                </a:cubicBezTo>
                <a:cubicBezTo>
                  <a:pt x="45" y="47"/>
                  <a:pt x="45" y="47"/>
                  <a:pt x="45" y="47"/>
                </a:cubicBezTo>
                <a:cubicBezTo>
                  <a:pt x="45" y="47"/>
                  <a:pt x="46" y="46"/>
                  <a:pt x="46" y="45"/>
                </a:cubicBezTo>
                <a:lnTo>
                  <a:pt x="46" y="43"/>
                </a:lnTo>
                <a:close/>
                <a:moveTo>
                  <a:pt x="46" y="53"/>
                </a:moveTo>
                <a:cubicBezTo>
                  <a:pt x="46" y="52"/>
                  <a:pt x="45" y="52"/>
                  <a:pt x="45" y="52"/>
                </a:cubicBezTo>
                <a:cubicBezTo>
                  <a:pt x="16" y="52"/>
                  <a:pt x="16" y="52"/>
                  <a:pt x="16" y="52"/>
                </a:cubicBezTo>
                <a:cubicBezTo>
                  <a:pt x="16" y="52"/>
                  <a:pt x="15" y="52"/>
                  <a:pt x="15" y="53"/>
                </a:cubicBezTo>
                <a:cubicBezTo>
                  <a:pt x="15" y="56"/>
                  <a:pt x="15" y="56"/>
                  <a:pt x="15" y="56"/>
                </a:cubicBezTo>
                <a:cubicBezTo>
                  <a:pt x="15" y="56"/>
                  <a:pt x="16" y="57"/>
                  <a:pt x="16" y="57"/>
                </a:cubicBezTo>
                <a:cubicBezTo>
                  <a:pt x="45" y="57"/>
                  <a:pt x="45" y="57"/>
                  <a:pt x="45" y="57"/>
                </a:cubicBezTo>
                <a:cubicBezTo>
                  <a:pt x="45" y="57"/>
                  <a:pt x="46" y="56"/>
                  <a:pt x="46" y="56"/>
                </a:cubicBezTo>
                <a:lnTo>
                  <a:pt x="46" y="53"/>
                </a:lnTo>
                <a:close/>
                <a:moveTo>
                  <a:pt x="60" y="21"/>
                </a:moveTo>
                <a:cubicBezTo>
                  <a:pt x="41" y="21"/>
                  <a:pt x="41" y="21"/>
                  <a:pt x="41" y="21"/>
                </a:cubicBezTo>
                <a:cubicBezTo>
                  <a:pt x="41" y="2"/>
                  <a:pt x="41" y="2"/>
                  <a:pt x="41" y="2"/>
                </a:cubicBezTo>
                <a:cubicBezTo>
                  <a:pt x="41" y="2"/>
                  <a:pt x="42" y="3"/>
                  <a:pt x="42" y="3"/>
                </a:cubicBezTo>
                <a:cubicBezTo>
                  <a:pt x="59" y="19"/>
                  <a:pt x="59" y="19"/>
                  <a:pt x="59" y="19"/>
                </a:cubicBezTo>
                <a:cubicBezTo>
                  <a:pt x="59" y="20"/>
                  <a:pt x="59" y="20"/>
                  <a:pt x="60" y="21"/>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sz="1899">
              <a:cs typeface="+mn-ea"/>
              <a:sym typeface="+mn-lt"/>
            </a:endParaRPr>
          </a:p>
        </p:txBody>
      </p:sp>
    </p:spTree>
    <p:extLst>
      <p:ext uri="{BB962C8B-B14F-4D97-AF65-F5344CB8AC3E}">
        <p14:creationId xmlns:p14="http://schemas.microsoft.com/office/powerpoint/2010/main" val="384476280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100000" fill="hold" grpId="0" nodeType="withEffect" p14:presetBounceEnd="40000">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14:bounceEnd="40000">
                                          <p:cBhvr additive="base">
                                            <p:cTn id="7" dur="10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47"/>
                                            </p:tgtEl>
                                            <p:attrNameLst>
                                              <p:attrName>ppt_y</p:attrName>
                                            </p:attrNameLst>
                                          </p:cBhvr>
                                          <p:tavLst>
                                            <p:tav tm="0">
                                              <p:val>
                                                <p:strVal val="1+#ppt_h/2"/>
                                              </p:val>
                                            </p:tav>
                                            <p:tav tm="100000">
                                              <p:val>
                                                <p:strVal val="#ppt_y"/>
                                              </p:val>
                                            </p:tav>
                                          </p:tavLst>
                                        </p:anim>
                                      </p:childTnLst>
                                    </p:cTn>
                                  </p:par>
                                  <p:par>
                                    <p:cTn id="9" presetID="2" presetClass="entr" presetSubtype="4" accel="100000" fill="hold" grpId="0" nodeType="withEffect" p14:presetBounceEnd="40000">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14:bounceEnd="40000">
                                          <p:cBhvr additive="base">
                                            <p:cTn id="11" dur="1000" fill="hold"/>
                                            <p:tgtEl>
                                              <p:spTgt spid="48"/>
                                            </p:tgtEl>
                                            <p:attrNameLst>
                                              <p:attrName>ppt_x</p:attrName>
                                            </p:attrNameLst>
                                          </p:cBhvr>
                                          <p:tavLst>
                                            <p:tav tm="0">
                                              <p:val>
                                                <p:strVal val="#ppt_x"/>
                                              </p:val>
                                            </p:tav>
                                            <p:tav tm="100000">
                                              <p:val>
                                                <p:strVal val="#ppt_x"/>
                                              </p:val>
                                            </p:tav>
                                          </p:tavLst>
                                        </p:anim>
                                        <p:anim calcmode="lin" valueType="num" p14:bounceEnd="40000">
                                          <p:cBhvr additive="base">
                                            <p:cTn id="12" dur="1000" fill="hold"/>
                                            <p:tgtEl>
                                              <p:spTgt spid="48"/>
                                            </p:tgtEl>
                                            <p:attrNameLst>
                                              <p:attrName>ppt_y</p:attrName>
                                            </p:attrNameLst>
                                          </p:cBhvr>
                                          <p:tavLst>
                                            <p:tav tm="0">
                                              <p:val>
                                                <p:strVal val="1+#ppt_h/2"/>
                                              </p:val>
                                            </p:tav>
                                            <p:tav tm="100000">
                                              <p:val>
                                                <p:strVal val="#ppt_y"/>
                                              </p:val>
                                            </p:tav>
                                          </p:tavLst>
                                        </p:anim>
                                      </p:childTnLst>
                                    </p:cTn>
                                  </p:par>
                                  <p:par>
                                    <p:cTn id="13" presetID="2" presetClass="entr" presetSubtype="4" accel="100000" fill="hold" grpId="0" nodeType="withEffect" p14:presetBounceEnd="40000">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14:bounceEnd="40000">
                                          <p:cBhvr additive="base">
                                            <p:cTn id="15" dur="1000" fill="hold"/>
                                            <p:tgtEl>
                                              <p:spTgt spid="51"/>
                                            </p:tgtEl>
                                            <p:attrNameLst>
                                              <p:attrName>ppt_x</p:attrName>
                                            </p:attrNameLst>
                                          </p:cBhvr>
                                          <p:tavLst>
                                            <p:tav tm="0">
                                              <p:val>
                                                <p:strVal val="#ppt_x"/>
                                              </p:val>
                                            </p:tav>
                                            <p:tav tm="100000">
                                              <p:val>
                                                <p:strVal val="#ppt_x"/>
                                              </p:val>
                                            </p:tav>
                                          </p:tavLst>
                                        </p:anim>
                                        <p:anim calcmode="lin" valueType="num" p14:bounceEnd="40000">
                                          <p:cBhvr additive="base">
                                            <p:cTn id="16" dur="1000" fill="hold"/>
                                            <p:tgtEl>
                                              <p:spTgt spid="51"/>
                                            </p:tgtEl>
                                            <p:attrNameLst>
                                              <p:attrName>ppt_y</p:attrName>
                                            </p:attrNameLst>
                                          </p:cBhvr>
                                          <p:tavLst>
                                            <p:tav tm="0">
                                              <p:val>
                                                <p:strVal val="1+#ppt_h/2"/>
                                              </p:val>
                                            </p:tav>
                                            <p:tav tm="100000">
                                              <p:val>
                                                <p:strVal val="#ppt_y"/>
                                              </p:val>
                                            </p:tav>
                                          </p:tavLst>
                                        </p:anim>
                                      </p:childTnLst>
                                    </p:cTn>
                                  </p:par>
                                  <p:par>
                                    <p:cTn id="17" presetID="2" presetClass="entr" presetSubtype="4" accel="100000" fill="hold" grpId="0" nodeType="withEffect" p14:presetBounceEnd="40000">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14:bounceEnd="40000">
                                          <p:cBhvr additive="base">
                                            <p:cTn id="19" dur="1000" fill="hold"/>
                                            <p:tgtEl>
                                              <p:spTgt spid="52"/>
                                            </p:tgtEl>
                                            <p:attrNameLst>
                                              <p:attrName>ppt_x</p:attrName>
                                            </p:attrNameLst>
                                          </p:cBhvr>
                                          <p:tavLst>
                                            <p:tav tm="0">
                                              <p:val>
                                                <p:strVal val="#ppt_x"/>
                                              </p:val>
                                            </p:tav>
                                            <p:tav tm="100000">
                                              <p:val>
                                                <p:strVal val="#ppt_x"/>
                                              </p:val>
                                            </p:tav>
                                          </p:tavLst>
                                        </p:anim>
                                        <p:anim calcmode="lin" valueType="num" p14:bounceEnd="40000">
                                          <p:cBhvr additive="base">
                                            <p:cTn id="20" dur="1000" fill="hold"/>
                                            <p:tgtEl>
                                              <p:spTgt spid="52"/>
                                            </p:tgtEl>
                                            <p:attrNameLst>
                                              <p:attrName>ppt_y</p:attrName>
                                            </p:attrNameLst>
                                          </p:cBhvr>
                                          <p:tavLst>
                                            <p:tav tm="0">
                                              <p:val>
                                                <p:strVal val="1+#ppt_h/2"/>
                                              </p:val>
                                            </p:tav>
                                            <p:tav tm="100000">
                                              <p:val>
                                                <p:strVal val="#ppt_y"/>
                                              </p:val>
                                            </p:tav>
                                          </p:tavLst>
                                        </p:anim>
                                      </p:childTnLst>
                                    </p:cTn>
                                  </p:par>
                                  <p:par>
                                    <p:cTn id="21" presetID="2" presetClass="entr" presetSubtype="4" accel="100000" fill="hold" grpId="0" nodeType="withEffect" p14:presetBounceEnd="40000">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14:bounceEnd="40000">
                                          <p:cBhvr additive="base">
                                            <p:cTn id="23" dur="1000" fill="hold"/>
                                            <p:tgtEl>
                                              <p:spTgt spid="54"/>
                                            </p:tgtEl>
                                            <p:attrNameLst>
                                              <p:attrName>ppt_x</p:attrName>
                                            </p:attrNameLst>
                                          </p:cBhvr>
                                          <p:tavLst>
                                            <p:tav tm="0">
                                              <p:val>
                                                <p:strVal val="#ppt_x"/>
                                              </p:val>
                                            </p:tav>
                                            <p:tav tm="100000">
                                              <p:val>
                                                <p:strVal val="#ppt_x"/>
                                              </p:val>
                                            </p:tav>
                                          </p:tavLst>
                                        </p:anim>
                                        <p:anim calcmode="lin" valueType="num" p14:bounceEnd="40000">
                                          <p:cBhvr additive="base">
                                            <p:cTn id="24" dur="1000" fill="hold"/>
                                            <p:tgtEl>
                                              <p:spTgt spid="54"/>
                                            </p:tgtEl>
                                            <p:attrNameLst>
                                              <p:attrName>ppt_y</p:attrName>
                                            </p:attrNameLst>
                                          </p:cBhvr>
                                          <p:tavLst>
                                            <p:tav tm="0">
                                              <p:val>
                                                <p:strVal val="1+#ppt_h/2"/>
                                              </p:val>
                                            </p:tav>
                                            <p:tav tm="100000">
                                              <p:val>
                                                <p:strVal val="#ppt_y"/>
                                              </p:val>
                                            </p:tav>
                                          </p:tavLst>
                                        </p:anim>
                                      </p:childTnLst>
                                    </p:cTn>
                                  </p:par>
                                  <p:par>
                                    <p:cTn id="25" presetID="2" presetClass="entr" presetSubtype="4" accel="100000" fill="hold" grpId="0" nodeType="withEffect" p14:presetBounceEnd="40000">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14:bounceEnd="40000">
                                          <p:cBhvr additive="base">
                                            <p:cTn id="27" dur="1000" fill="hold"/>
                                            <p:tgtEl>
                                              <p:spTgt spid="55"/>
                                            </p:tgtEl>
                                            <p:attrNameLst>
                                              <p:attrName>ppt_x</p:attrName>
                                            </p:attrNameLst>
                                          </p:cBhvr>
                                          <p:tavLst>
                                            <p:tav tm="0">
                                              <p:val>
                                                <p:strVal val="#ppt_x"/>
                                              </p:val>
                                            </p:tav>
                                            <p:tav tm="100000">
                                              <p:val>
                                                <p:strVal val="#ppt_x"/>
                                              </p:val>
                                            </p:tav>
                                          </p:tavLst>
                                        </p:anim>
                                        <p:anim calcmode="lin" valueType="num" p14:bounceEnd="40000">
                                          <p:cBhvr additive="base">
                                            <p:cTn id="28" dur="1000" fill="hold"/>
                                            <p:tgtEl>
                                              <p:spTgt spid="55"/>
                                            </p:tgtEl>
                                            <p:attrNameLst>
                                              <p:attrName>ppt_y</p:attrName>
                                            </p:attrNameLst>
                                          </p:cBhvr>
                                          <p:tavLst>
                                            <p:tav tm="0">
                                              <p:val>
                                                <p:strVal val="1+#ppt_h/2"/>
                                              </p:val>
                                            </p:tav>
                                            <p:tav tm="100000">
                                              <p:val>
                                                <p:strVal val="#ppt_y"/>
                                              </p:val>
                                            </p:tav>
                                          </p:tavLst>
                                        </p:anim>
                                      </p:childTnLst>
                                    </p:cTn>
                                  </p:par>
                                  <p:par>
                                    <p:cTn id="29" presetID="2" presetClass="entr" presetSubtype="4" accel="100000" fill="hold" grpId="0" nodeType="withEffect" p14:presetBounceEnd="40000">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14:bounceEnd="40000">
                                          <p:cBhvr additive="base">
                                            <p:cTn id="31" dur="100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32" dur="1000" fill="hold"/>
                                            <p:tgtEl>
                                              <p:spTgt spid="34"/>
                                            </p:tgtEl>
                                            <p:attrNameLst>
                                              <p:attrName>ppt_y</p:attrName>
                                            </p:attrNameLst>
                                          </p:cBhvr>
                                          <p:tavLst>
                                            <p:tav tm="0">
                                              <p:val>
                                                <p:strVal val="1+#ppt_h/2"/>
                                              </p:val>
                                            </p:tav>
                                            <p:tav tm="100000">
                                              <p:val>
                                                <p:strVal val="#ppt_y"/>
                                              </p:val>
                                            </p:tav>
                                          </p:tavLst>
                                        </p:anim>
                                      </p:childTnLst>
                                    </p:cTn>
                                  </p:par>
                                  <p:par>
                                    <p:cTn id="33" presetID="2" presetClass="entr" presetSubtype="4" accel="100000" fill="hold" grpId="0" nodeType="withEffect" p14:presetBounceEnd="40000">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14:bounceEnd="40000">
                                          <p:cBhvr additive="base">
                                            <p:cTn id="35" dur="1000" fill="hold"/>
                                            <p:tgtEl>
                                              <p:spTgt spid="44"/>
                                            </p:tgtEl>
                                            <p:attrNameLst>
                                              <p:attrName>ppt_x</p:attrName>
                                            </p:attrNameLst>
                                          </p:cBhvr>
                                          <p:tavLst>
                                            <p:tav tm="0">
                                              <p:val>
                                                <p:strVal val="#ppt_x"/>
                                              </p:val>
                                            </p:tav>
                                            <p:tav tm="100000">
                                              <p:val>
                                                <p:strVal val="#ppt_x"/>
                                              </p:val>
                                            </p:tav>
                                          </p:tavLst>
                                        </p:anim>
                                        <p:anim calcmode="lin" valueType="num" p14:bounceEnd="40000">
                                          <p:cBhvr additive="base">
                                            <p:cTn id="36" dur="100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4" accel="100000" fill="hold" grpId="0" nodeType="withEffect" p14:presetBounceEnd="40000">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14:bounceEnd="40000">
                                          <p:cBhvr additive="base">
                                            <p:cTn id="39" dur="1000" fill="hold"/>
                                            <p:tgtEl>
                                              <p:spTgt spid="45"/>
                                            </p:tgtEl>
                                            <p:attrNameLst>
                                              <p:attrName>ppt_x</p:attrName>
                                            </p:attrNameLst>
                                          </p:cBhvr>
                                          <p:tavLst>
                                            <p:tav tm="0">
                                              <p:val>
                                                <p:strVal val="#ppt_x"/>
                                              </p:val>
                                            </p:tav>
                                            <p:tav tm="100000">
                                              <p:val>
                                                <p:strVal val="#ppt_x"/>
                                              </p:val>
                                            </p:tav>
                                          </p:tavLst>
                                        </p:anim>
                                        <p:anim calcmode="lin" valueType="num" p14:bounceEnd="40000">
                                          <p:cBhvr additive="base">
                                            <p:cTn id="40" dur="100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4" accel="100000" fill="hold" grpId="0" nodeType="withEffect" p14:presetBounceEnd="40000">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14:bounceEnd="40000">
                                          <p:cBhvr additive="base">
                                            <p:cTn id="43" dur="1000" fill="hold"/>
                                            <p:tgtEl>
                                              <p:spTgt spid="56"/>
                                            </p:tgtEl>
                                            <p:attrNameLst>
                                              <p:attrName>ppt_x</p:attrName>
                                            </p:attrNameLst>
                                          </p:cBhvr>
                                          <p:tavLst>
                                            <p:tav tm="0">
                                              <p:val>
                                                <p:strVal val="#ppt_x"/>
                                              </p:val>
                                            </p:tav>
                                            <p:tav tm="100000">
                                              <p:val>
                                                <p:strVal val="#ppt_x"/>
                                              </p:val>
                                            </p:tav>
                                          </p:tavLst>
                                        </p:anim>
                                        <p:anim calcmode="lin" valueType="num" p14:bounceEnd="40000">
                                          <p:cBhvr additive="base">
                                            <p:cTn id="44" dur="1000" fill="hold"/>
                                            <p:tgtEl>
                                              <p:spTgt spid="56"/>
                                            </p:tgtEl>
                                            <p:attrNameLst>
                                              <p:attrName>ppt_y</p:attrName>
                                            </p:attrNameLst>
                                          </p:cBhvr>
                                          <p:tavLst>
                                            <p:tav tm="0">
                                              <p:val>
                                                <p:strVal val="1+#ppt_h/2"/>
                                              </p:val>
                                            </p:tav>
                                            <p:tav tm="100000">
                                              <p:val>
                                                <p:strVal val="#ppt_y"/>
                                              </p:val>
                                            </p:tav>
                                          </p:tavLst>
                                        </p:anim>
                                      </p:childTnLst>
                                    </p:cTn>
                                  </p:par>
                                  <p:par>
                                    <p:cTn id="45" presetID="2" presetClass="entr" presetSubtype="4" accel="100000" fill="hold" grpId="0" nodeType="withEffect" p14:presetBounceEnd="40000">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14:bounceEnd="40000">
                                          <p:cBhvr additive="base">
                                            <p:cTn id="47" dur="1000" fill="hold"/>
                                            <p:tgtEl>
                                              <p:spTgt spid="57"/>
                                            </p:tgtEl>
                                            <p:attrNameLst>
                                              <p:attrName>ppt_x</p:attrName>
                                            </p:attrNameLst>
                                          </p:cBhvr>
                                          <p:tavLst>
                                            <p:tav tm="0">
                                              <p:val>
                                                <p:strVal val="#ppt_x"/>
                                              </p:val>
                                            </p:tav>
                                            <p:tav tm="100000">
                                              <p:val>
                                                <p:strVal val="#ppt_x"/>
                                              </p:val>
                                            </p:tav>
                                          </p:tavLst>
                                        </p:anim>
                                        <p:anim calcmode="lin" valueType="num" p14:bounceEnd="40000">
                                          <p:cBhvr additive="base">
                                            <p:cTn id="48" dur="1000" fill="hold"/>
                                            <p:tgtEl>
                                              <p:spTgt spid="57"/>
                                            </p:tgtEl>
                                            <p:attrNameLst>
                                              <p:attrName>ppt_y</p:attrName>
                                            </p:attrNameLst>
                                          </p:cBhvr>
                                          <p:tavLst>
                                            <p:tav tm="0">
                                              <p:val>
                                                <p:strVal val="1+#ppt_h/2"/>
                                              </p:val>
                                            </p:tav>
                                            <p:tav tm="100000">
                                              <p:val>
                                                <p:strVal val="#ppt_y"/>
                                              </p:val>
                                            </p:tav>
                                          </p:tavLst>
                                        </p:anim>
                                      </p:childTnLst>
                                    </p:cTn>
                                  </p:par>
                                  <p:par>
                                    <p:cTn id="49" presetID="2" presetClass="entr" presetSubtype="4" accel="100000" fill="hold" grpId="0" nodeType="withEffect" p14:presetBounceEnd="40000">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14:bounceEnd="40000">
                                          <p:cBhvr additive="base">
                                            <p:cTn id="51" dur="1000" fill="hold"/>
                                            <p:tgtEl>
                                              <p:spTgt spid="58"/>
                                            </p:tgtEl>
                                            <p:attrNameLst>
                                              <p:attrName>ppt_x</p:attrName>
                                            </p:attrNameLst>
                                          </p:cBhvr>
                                          <p:tavLst>
                                            <p:tav tm="0">
                                              <p:val>
                                                <p:strVal val="#ppt_x"/>
                                              </p:val>
                                            </p:tav>
                                            <p:tav tm="100000">
                                              <p:val>
                                                <p:strVal val="#ppt_x"/>
                                              </p:val>
                                            </p:tav>
                                          </p:tavLst>
                                        </p:anim>
                                        <p:anim calcmode="lin" valueType="num" p14:bounceEnd="40000">
                                          <p:cBhvr additive="base">
                                            <p:cTn id="52" dur="100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51" grpId="0" animBg="1"/>
          <p:bldP spid="52" grpId="0" animBg="1"/>
          <p:bldP spid="54" grpId="0" animBg="1"/>
          <p:bldP spid="55" grpId="0" animBg="1"/>
          <p:bldP spid="34" grpId="0"/>
          <p:bldP spid="44" grpId="0"/>
          <p:bldP spid="45" grpId="0"/>
          <p:bldP spid="56" grpId="0" animBg="1"/>
          <p:bldP spid="57" grpId="0" animBg="1"/>
          <p:bldP spid="5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1+#ppt_h/2"/>
                                              </p:val>
                                            </p:tav>
                                            <p:tav tm="100000">
                                              <p:val>
                                                <p:strVal val="#ppt_y"/>
                                              </p:val>
                                            </p:tav>
                                          </p:tavLst>
                                        </p:anim>
                                      </p:childTnLst>
                                    </p:cTn>
                                  </p:par>
                                  <p:par>
                                    <p:cTn id="9" presetID="2" presetClass="entr" presetSubtype="4" ac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1+#ppt_h/2"/>
                                              </p:val>
                                            </p:tav>
                                            <p:tav tm="100000">
                                              <p:val>
                                                <p:strVal val="#ppt_y"/>
                                              </p:val>
                                            </p:tav>
                                          </p:tavLst>
                                        </p:anim>
                                      </p:childTnLst>
                                    </p:cTn>
                                  </p:par>
                                  <p:par>
                                    <p:cTn id="13" presetID="2" presetClass="entr" presetSubtype="4" accel="10000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1000" fill="hold"/>
                                            <p:tgtEl>
                                              <p:spTgt spid="51"/>
                                            </p:tgtEl>
                                            <p:attrNameLst>
                                              <p:attrName>ppt_x</p:attrName>
                                            </p:attrNameLst>
                                          </p:cBhvr>
                                          <p:tavLst>
                                            <p:tav tm="0">
                                              <p:val>
                                                <p:strVal val="#ppt_x"/>
                                              </p:val>
                                            </p:tav>
                                            <p:tav tm="100000">
                                              <p:val>
                                                <p:strVal val="#ppt_x"/>
                                              </p:val>
                                            </p:tav>
                                          </p:tavLst>
                                        </p:anim>
                                        <p:anim calcmode="lin" valueType="num">
                                          <p:cBhvr additive="base">
                                            <p:cTn id="16" dur="1000" fill="hold"/>
                                            <p:tgtEl>
                                              <p:spTgt spid="51"/>
                                            </p:tgtEl>
                                            <p:attrNameLst>
                                              <p:attrName>ppt_y</p:attrName>
                                            </p:attrNameLst>
                                          </p:cBhvr>
                                          <p:tavLst>
                                            <p:tav tm="0">
                                              <p:val>
                                                <p:strVal val="1+#ppt_h/2"/>
                                              </p:val>
                                            </p:tav>
                                            <p:tav tm="100000">
                                              <p:val>
                                                <p:strVal val="#ppt_y"/>
                                              </p:val>
                                            </p:tav>
                                          </p:tavLst>
                                        </p:anim>
                                      </p:childTnLst>
                                    </p:cTn>
                                  </p:par>
                                  <p:par>
                                    <p:cTn id="17" presetID="2" presetClass="entr" presetSubtype="4" accel="100000"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1000" fill="hold"/>
                                            <p:tgtEl>
                                              <p:spTgt spid="52"/>
                                            </p:tgtEl>
                                            <p:attrNameLst>
                                              <p:attrName>ppt_x</p:attrName>
                                            </p:attrNameLst>
                                          </p:cBhvr>
                                          <p:tavLst>
                                            <p:tav tm="0">
                                              <p:val>
                                                <p:strVal val="#ppt_x"/>
                                              </p:val>
                                            </p:tav>
                                            <p:tav tm="100000">
                                              <p:val>
                                                <p:strVal val="#ppt_x"/>
                                              </p:val>
                                            </p:tav>
                                          </p:tavLst>
                                        </p:anim>
                                        <p:anim calcmode="lin" valueType="num">
                                          <p:cBhvr additive="base">
                                            <p:cTn id="20" dur="1000" fill="hold"/>
                                            <p:tgtEl>
                                              <p:spTgt spid="52"/>
                                            </p:tgtEl>
                                            <p:attrNameLst>
                                              <p:attrName>ppt_y</p:attrName>
                                            </p:attrNameLst>
                                          </p:cBhvr>
                                          <p:tavLst>
                                            <p:tav tm="0">
                                              <p:val>
                                                <p:strVal val="1+#ppt_h/2"/>
                                              </p:val>
                                            </p:tav>
                                            <p:tav tm="100000">
                                              <p:val>
                                                <p:strVal val="#ppt_y"/>
                                              </p:val>
                                            </p:tav>
                                          </p:tavLst>
                                        </p:anim>
                                      </p:childTnLst>
                                    </p:cTn>
                                  </p:par>
                                  <p:par>
                                    <p:cTn id="21" presetID="2" presetClass="entr" presetSubtype="4" accel="100000"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1000" fill="hold"/>
                                            <p:tgtEl>
                                              <p:spTgt spid="54"/>
                                            </p:tgtEl>
                                            <p:attrNameLst>
                                              <p:attrName>ppt_x</p:attrName>
                                            </p:attrNameLst>
                                          </p:cBhvr>
                                          <p:tavLst>
                                            <p:tav tm="0">
                                              <p:val>
                                                <p:strVal val="#ppt_x"/>
                                              </p:val>
                                            </p:tav>
                                            <p:tav tm="100000">
                                              <p:val>
                                                <p:strVal val="#ppt_x"/>
                                              </p:val>
                                            </p:tav>
                                          </p:tavLst>
                                        </p:anim>
                                        <p:anim calcmode="lin" valueType="num">
                                          <p:cBhvr additive="base">
                                            <p:cTn id="24" dur="1000" fill="hold"/>
                                            <p:tgtEl>
                                              <p:spTgt spid="54"/>
                                            </p:tgtEl>
                                            <p:attrNameLst>
                                              <p:attrName>ppt_y</p:attrName>
                                            </p:attrNameLst>
                                          </p:cBhvr>
                                          <p:tavLst>
                                            <p:tav tm="0">
                                              <p:val>
                                                <p:strVal val="1+#ppt_h/2"/>
                                              </p:val>
                                            </p:tav>
                                            <p:tav tm="100000">
                                              <p:val>
                                                <p:strVal val="#ppt_y"/>
                                              </p:val>
                                            </p:tav>
                                          </p:tavLst>
                                        </p:anim>
                                      </p:childTnLst>
                                    </p:cTn>
                                  </p:par>
                                  <p:par>
                                    <p:cTn id="25" presetID="2" presetClass="entr" presetSubtype="4" accel="100000"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1000" fill="hold"/>
                                            <p:tgtEl>
                                              <p:spTgt spid="55"/>
                                            </p:tgtEl>
                                            <p:attrNameLst>
                                              <p:attrName>ppt_x</p:attrName>
                                            </p:attrNameLst>
                                          </p:cBhvr>
                                          <p:tavLst>
                                            <p:tav tm="0">
                                              <p:val>
                                                <p:strVal val="#ppt_x"/>
                                              </p:val>
                                            </p:tav>
                                            <p:tav tm="100000">
                                              <p:val>
                                                <p:strVal val="#ppt_x"/>
                                              </p:val>
                                            </p:tav>
                                          </p:tavLst>
                                        </p:anim>
                                        <p:anim calcmode="lin" valueType="num">
                                          <p:cBhvr additive="base">
                                            <p:cTn id="28" dur="1000" fill="hold"/>
                                            <p:tgtEl>
                                              <p:spTgt spid="55"/>
                                            </p:tgtEl>
                                            <p:attrNameLst>
                                              <p:attrName>ppt_y</p:attrName>
                                            </p:attrNameLst>
                                          </p:cBhvr>
                                          <p:tavLst>
                                            <p:tav tm="0">
                                              <p:val>
                                                <p:strVal val="1+#ppt_h/2"/>
                                              </p:val>
                                            </p:tav>
                                            <p:tav tm="100000">
                                              <p:val>
                                                <p:strVal val="#ppt_y"/>
                                              </p:val>
                                            </p:tav>
                                          </p:tavLst>
                                        </p:anim>
                                      </p:childTnLst>
                                    </p:cTn>
                                  </p:par>
                                  <p:par>
                                    <p:cTn id="29" presetID="2" presetClass="entr" presetSubtype="4" accel="100000"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1000" fill="hold"/>
                                            <p:tgtEl>
                                              <p:spTgt spid="34"/>
                                            </p:tgtEl>
                                            <p:attrNameLst>
                                              <p:attrName>ppt_x</p:attrName>
                                            </p:attrNameLst>
                                          </p:cBhvr>
                                          <p:tavLst>
                                            <p:tav tm="0">
                                              <p:val>
                                                <p:strVal val="#ppt_x"/>
                                              </p:val>
                                            </p:tav>
                                            <p:tav tm="100000">
                                              <p:val>
                                                <p:strVal val="#ppt_x"/>
                                              </p:val>
                                            </p:tav>
                                          </p:tavLst>
                                        </p:anim>
                                        <p:anim calcmode="lin" valueType="num">
                                          <p:cBhvr additive="base">
                                            <p:cTn id="32" dur="1000" fill="hold"/>
                                            <p:tgtEl>
                                              <p:spTgt spid="34"/>
                                            </p:tgtEl>
                                            <p:attrNameLst>
                                              <p:attrName>ppt_y</p:attrName>
                                            </p:attrNameLst>
                                          </p:cBhvr>
                                          <p:tavLst>
                                            <p:tav tm="0">
                                              <p:val>
                                                <p:strVal val="1+#ppt_h/2"/>
                                              </p:val>
                                            </p:tav>
                                            <p:tav tm="100000">
                                              <p:val>
                                                <p:strVal val="#ppt_y"/>
                                              </p:val>
                                            </p:tav>
                                          </p:tavLst>
                                        </p:anim>
                                      </p:childTnLst>
                                    </p:cTn>
                                  </p:par>
                                  <p:par>
                                    <p:cTn id="33" presetID="2" presetClass="entr" presetSubtype="4" accel="10000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1000" fill="hold"/>
                                            <p:tgtEl>
                                              <p:spTgt spid="44"/>
                                            </p:tgtEl>
                                            <p:attrNameLst>
                                              <p:attrName>ppt_x</p:attrName>
                                            </p:attrNameLst>
                                          </p:cBhvr>
                                          <p:tavLst>
                                            <p:tav tm="0">
                                              <p:val>
                                                <p:strVal val="#ppt_x"/>
                                              </p:val>
                                            </p:tav>
                                            <p:tav tm="100000">
                                              <p:val>
                                                <p:strVal val="#ppt_x"/>
                                              </p:val>
                                            </p:tav>
                                          </p:tavLst>
                                        </p:anim>
                                        <p:anim calcmode="lin" valueType="num">
                                          <p:cBhvr additive="base">
                                            <p:cTn id="36" dur="100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4" accel="100000"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1000" fill="hold"/>
                                            <p:tgtEl>
                                              <p:spTgt spid="45"/>
                                            </p:tgtEl>
                                            <p:attrNameLst>
                                              <p:attrName>ppt_x</p:attrName>
                                            </p:attrNameLst>
                                          </p:cBhvr>
                                          <p:tavLst>
                                            <p:tav tm="0">
                                              <p:val>
                                                <p:strVal val="#ppt_x"/>
                                              </p:val>
                                            </p:tav>
                                            <p:tav tm="100000">
                                              <p:val>
                                                <p:strVal val="#ppt_x"/>
                                              </p:val>
                                            </p:tav>
                                          </p:tavLst>
                                        </p:anim>
                                        <p:anim calcmode="lin" valueType="num">
                                          <p:cBhvr additive="base">
                                            <p:cTn id="40" dur="100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4" accel="100000" fill="hold" grpId="0" nodeType="with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additive="base">
                                            <p:cTn id="43" dur="1000" fill="hold"/>
                                            <p:tgtEl>
                                              <p:spTgt spid="56"/>
                                            </p:tgtEl>
                                            <p:attrNameLst>
                                              <p:attrName>ppt_x</p:attrName>
                                            </p:attrNameLst>
                                          </p:cBhvr>
                                          <p:tavLst>
                                            <p:tav tm="0">
                                              <p:val>
                                                <p:strVal val="#ppt_x"/>
                                              </p:val>
                                            </p:tav>
                                            <p:tav tm="100000">
                                              <p:val>
                                                <p:strVal val="#ppt_x"/>
                                              </p:val>
                                            </p:tav>
                                          </p:tavLst>
                                        </p:anim>
                                        <p:anim calcmode="lin" valueType="num">
                                          <p:cBhvr additive="base">
                                            <p:cTn id="44" dur="1000" fill="hold"/>
                                            <p:tgtEl>
                                              <p:spTgt spid="56"/>
                                            </p:tgtEl>
                                            <p:attrNameLst>
                                              <p:attrName>ppt_y</p:attrName>
                                            </p:attrNameLst>
                                          </p:cBhvr>
                                          <p:tavLst>
                                            <p:tav tm="0">
                                              <p:val>
                                                <p:strVal val="1+#ppt_h/2"/>
                                              </p:val>
                                            </p:tav>
                                            <p:tav tm="100000">
                                              <p:val>
                                                <p:strVal val="#ppt_y"/>
                                              </p:val>
                                            </p:tav>
                                          </p:tavLst>
                                        </p:anim>
                                      </p:childTnLst>
                                    </p:cTn>
                                  </p:par>
                                  <p:par>
                                    <p:cTn id="45" presetID="2" presetClass="entr" presetSubtype="4" accel="100000" fill="hold" grpId="0" nodeType="withEffect">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cBhvr additive="base">
                                            <p:cTn id="47" dur="1000" fill="hold"/>
                                            <p:tgtEl>
                                              <p:spTgt spid="57"/>
                                            </p:tgtEl>
                                            <p:attrNameLst>
                                              <p:attrName>ppt_x</p:attrName>
                                            </p:attrNameLst>
                                          </p:cBhvr>
                                          <p:tavLst>
                                            <p:tav tm="0">
                                              <p:val>
                                                <p:strVal val="#ppt_x"/>
                                              </p:val>
                                            </p:tav>
                                            <p:tav tm="100000">
                                              <p:val>
                                                <p:strVal val="#ppt_x"/>
                                              </p:val>
                                            </p:tav>
                                          </p:tavLst>
                                        </p:anim>
                                        <p:anim calcmode="lin" valueType="num">
                                          <p:cBhvr additive="base">
                                            <p:cTn id="48" dur="1000" fill="hold"/>
                                            <p:tgtEl>
                                              <p:spTgt spid="57"/>
                                            </p:tgtEl>
                                            <p:attrNameLst>
                                              <p:attrName>ppt_y</p:attrName>
                                            </p:attrNameLst>
                                          </p:cBhvr>
                                          <p:tavLst>
                                            <p:tav tm="0">
                                              <p:val>
                                                <p:strVal val="1+#ppt_h/2"/>
                                              </p:val>
                                            </p:tav>
                                            <p:tav tm="100000">
                                              <p:val>
                                                <p:strVal val="#ppt_y"/>
                                              </p:val>
                                            </p:tav>
                                          </p:tavLst>
                                        </p:anim>
                                      </p:childTnLst>
                                    </p:cTn>
                                  </p:par>
                                  <p:par>
                                    <p:cTn id="49" presetID="2" presetClass="entr" presetSubtype="4" accel="100000" fill="hold" grpId="0" nodeType="with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1000" fill="hold"/>
                                            <p:tgtEl>
                                              <p:spTgt spid="58"/>
                                            </p:tgtEl>
                                            <p:attrNameLst>
                                              <p:attrName>ppt_x</p:attrName>
                                            </p:attrNameLst>
                                          </p:cBhvr>
                                          <p:tavLst>
                                            <p:tav tm="0">
                                              <p:val>
                                                <p:strVal val="#ppt_x"/>
                                              </p:val>
                                            </p:tav>
                                            <p:tav tm="100000">
                                              <p:val>
                                                <p:strVal val="#ppt_x"/>
                                              </p:val>
                                            </p:tav>
                                          </p:tavLst>
                                        </p:anim>
                                        <p:anim calcmode="lin" valueType="num">
                                          <p:cBhvr additive="base">
                                            <p:cTn id="52" dur="100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51" grpId="0" animBg="1"/>
          <p:bldP spid="52" grpId="0" animBg="1"/>
          <p:bldP spid="54" grpId="0" animBg="1"/>
          <p:bldP spid="55" grpId="0" animBg="1"/>
          <p:bldP spid="34" grpId="0"/>
          <p:bldP spid="44" grpId="0"/>
          <p:bldP spid="45" grpId="0"/>
          <p:bldP spid="56" grpId="0" animBg="1"/>
          <p:bldP spid="57" grpId="0" animBg="1"/>
          <p:bldP spid="58"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六边形 6"/>
          <p:cNvSpPr>
            <a:spLocks noChangeAspect="1"/>
          </p:cNvSpPr>
          <p:nvPr/>
        </p:nvSpPr>
        <p:spPr>
          <a:xfrm rot="10800000" flipH="1">
            <a:off x="5128244" y="2321960"/>
            <a:ext cx="1119081" cy="964377"/>
          </a:xfrm>
          <a:prstGeom prst="hexagon">
            <a:avLst>
              <a:gd name="adj" fmla="val 28557"/>
              <a:gd name="vf" fmla="val 11547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7" tIns="45723" rIns="91447" bIns="45723" rtlCol="0" anchor="ctr"/>
          <a:lstStyle/>
          <a:p>
            <a:pPr algn="ctr"/>
            <a:endParaRPr lang="zh-CN" altLang="en-US" sz="1600" dirty="0">
              <a:cs typeface="+mn-ea"/>
              <a:sym typeface="+mn-lt"/>
            </a:endParaRPr>
          </a:p>
        </p:txBody>
      </p:sp>
      <p:sp>
        <p:nvSpPr>
          <p:cNvPr id="9" name="六边形 8"/>
          <p:cNvSpPr>
            <a:spLocks noChangeAspect="1"/>
          </p:cNvSpPr>
          <p:nvPr/>
        </p:nvSpPr>
        <p:spPr>
          <a:xfrm rot="10800000">
            <a:off x="2160931" y="2286188"/>
            <a:ext cx="2921524" cy="964377"/>
          </a:xfrm>
          <a:prstGeom prst="hexagon">
            <a:avLst>
              <a:gd name="adj" fmla="val 28557"/>
              <a:gd name="vf" fmla="val 11547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7" tIns="45723" rIns="91447" bIns="45723" rtlCol="0" anchor="ctr"/>
          <a:lstStyle/>
          <a:p>
            <a:pPr algn="ctr"/>
            <a:endParaRPr lang="zh-CN" altLang="en-US" sz="1600" dirty="0">
              <a:cs typeface="+mn-ea"/>
              <a:sym typeface="+mn-lt"/>
            </a:endParaRPr>
          </a:p>
        </p:txBody>
      </p:sp>
      <p:sp>
        <p:nvSpPr>
          <p:cNvPr id="10" name="六边形 9"/>
          <p:cNvSpPr>
            <a:spLocks noChangeAspect="1"/>
          </p:cNvSpPr>
          <p:nvPr/>
        </p:nvSpPr>
        <p:spPr>
          <a:xfrm rot="10800000" flipH="1">
            <a:off x="5128242" y="3413914"/>
            <a:ext cx="1119081" cy="964377"/>
          </a:xfrm>
          <a:prstGeom prst="hexagon">
            <a:avLst>
              <a:gd name="adj" fmla="val 28557"/>
              <a:gd name="vf" fmla="val 11547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7" tIns="45723" rIns="91447" bIns="45723" rtlCol="0" anchor="ctr"/>
          <a:lstStyle/>
          <a:p>
            <a:pPr algn="ctr"/>
            <a:endParaRPr lang="zh-CN" altLang="en-US" sz="1600" dirty="0">
              <a:cs typeface="+mn-ea"/>
              <a:sym typeface="+mn-lt"/>
            </a:endParaRPr>
          </a:p>
        </p:txBody>
      </p:sp>
      <p:sp>
        <p:nvSpPr>
          <p:cNvPr id="12" name="六边形 11"/>
          <p:cNvSpPr>
            <a:spLocks noChangeAspect="1"/>
          </p:cNvSpPr>
          <p:nvPr/>
        </p:nvSpPr>
        <p:spPr>
          <a:xfrm rot="10800000">
            <a:off x="2160931" y="3380756"/>
            <a:ext cx="2921524" cy="964377"/>
          </a:xfrm>
          <a:prstGeom prst="hexagon">
            <a:avLst>
              <a:gd name="adj" fmla="val 28557"/>
              <a:gd name="vf" fmla="val 11547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7" tIns="45723" rIns="91447" bIns="45723" rtlCol="0" anchor="ctr"/>
          <a:lstStyle/>
          <a:p>
            <a:pPr algn="ctr"/>
            <a:endParaRPr lang="zh-CN" altLang="en-US" sz="1600" dirty="0">
              <a:cs typeface="+mn-ea"/>
              <a:sym typeface="+mn-lt"/>
            </a:endParaRPr>
          </a:p>
        </p:txBody>
      </p:sp>
      <p:sp>
        <p:nvSpPr>
          <p:cNvPr id="13" name="六边形 12"/>
          <p:cNvSpPr>
            <a:spLocks noChangeAspect="1"/>
          </p:cNvSpPr>
          <p:nvPr/>
        </p:nvSpPr>
        <p:spPr>
          <a:xfrm rot="10800000" flipH="1">
            <a:off x="5128241" y="4505869"/>
            <a:ext cx="1119081" cy="964377"/>
          </a:xfrm>
          <a:prstGeom prst="hexagon">
            <a:avLst>
              <a:gd name="adj" fmla="val 28557"/>
              <a:gd name="vf" fmla="val 11547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7" tIns="45723" rIns="91447" bIns="45723" rtlCol="0" anchor="ctr"/>
          <a:lstStyle/>
          <a:p>
            <a:pPr algn="ctr"/>
            <a:endParaRPr lang="zh-CN" altLang="en-US" sz="1600" dirty="0">
              <a:cs typeface="+mn-ea"/>
              <a:sym typeface="+mn-lt"/>
            </a:endParaRPr>
          </a:p>
        </p:txBody>
      </p:sp>
      <p:sp>
        <p:nvSpPr>
          <p:cNvPr id="14" name="六边形 13"/>
          <p:cNvSpPr>
            <a:spLocks noChangeAspect="1"/>
          </p:cNvSpPr>
          <p:nvPr/>
        </p:nvSpPr>
        <p:spPr>
          <a:xfrm rot="10800000">
            <a:off x="2160933" y="4472709"/>
            <a:ext cx="2921524" cy="964377"/>
          </a:xfrm>
          <a:prstGeom prst="hexagon">
            <a:avLst>
              <a:gd name="adj" fmla="val 28557"/>
              <a:gd name="vf" fmla="val 11547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7" tIns="45723" rIns="91447" bIns="45723" rtlCol="0" anchor="ctr"/>
          <a:lstStyle/>
          <a:p>
            <a:pPr algn="ctr"/>
            <a:endParaRPr lang="zh-CN" altLang="en-US" sz="1600" dirty="0">
              <a:cs typeface="+mn-ea"/>
              <a:sym typeface="+mn-lt"/>
            </a:endParaRPr>
          </a:p>
        </p:txBody>
      </p:sp>
      <p:grpSp>
        <p:nvGrpSpPr>
          <p:cNvPr id="2" name="组合 14"/>
          <p:cNvGrpSpPr>
            <a:grpSpLocks noChangeAspect="1"/>
          </p:cNvGrpSpPr>
          <p:nvPr/>
        </p:nvGrpSpPr>
        <p:grpSpPr>
          <a:xfrm flipH="1">
            <a:off x="5471101" y="3792375"/>
            <a:ext cx="433369" cy="329159"/>
            <a:chOff x="4268086" y="4221191"/>
            <a:chExt cx="509646" cy="387231"/>
          </a:xfrm>
          <a:solidFill>
            <a:srgbClr val="FEFEFE"/>
          </a:solidFill>
          <a:effectLst/>
        </p:grpSpPr>
        <p:sp>
          <p:nvSpPr>
            <p:cNvPr id="26"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solidFill>
                  <a:prstClr val="black"/>
                </a:solidFill>
                <a:cs typeface="+mn-ea"/>
                <a:sym typeface="+mn-lt"/>
              </a:endParaRPr>
            </a:p>
          </p:txBody>
        </p:sp>
        <p:sp>
          <p:nvSpPr>
            <p:cNvPr id="27"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solidFill>
                  <a:prstClr val="black"/>
                </a:solidFill>
                <a:cs typeface="+mn-ea"/>
                <a:sym typeface="+mn-lt"/>
              </a:endParaRPr>
            </a:p>
          </p:txBody>
        </p:sp>
      </p:grpSp>
      <p:grpSp>
        <p:nvGrpSpPr>
          <p:cNvPr id="3" name="组合 15"/>
          <p:cNvGrpSpPr/>
          <p:nvPr/>
        </p:nvGrpSpPr>
        <p:grpSpPr>
          <a:xfrm flipH="1">
            <a:off x="5513481" y="2677970"/>
            <a:ext cx="348600" cy="333273"/>
            <a:chOff x="1004888" y="993775"/>
            <a:chExt cx="2438400" cy="2332038"/>
          </a:xfrm>
          <a:solidFill>
            <a:srgbClr val="FEFEFE"/>
          </a:solidFill>
          <a:effectLst/>
        </p:grpSpPr>
        <p:sp>
          <p:nvSpPr>
            <p:cNvPr id="24"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dirty="0">
                <a:solidFill>
                  <a:prstClr val="black"/>
                </a:solidFill>
                <a:cs typeface="+mn-ea"/>
                <a:sym typeface="+mn-lt"/>
              </a:endParaRPr>
            </a:p>
          </p:txBody>
        </p:sp>
        <p:sp>
          <p:nvSpPr>
            <p:cNvPr id="25" name="任意多边形 19"/>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noAutofit/>
            </a:bodyPr>
            <a:lstStyle/>
            <a:p>
              <a:endParaRPr lang="zh-CN" altLang="en-US" sz="2400" dirty="0">
                <a:solidFill>
                  <a:prstClr val="black"/>
                </a:solidFill>
                <a:cs typeface="+mn-ea"/>
                <a:sym typeface="+mn-lt"/>
              </a:endParaRPr>
            </a:p>
          </p:txBody>
        </p:sp>
      </p:grpSp>
      <p:grpSp>
        <p:nvGrpSpPr>
          <p:cNvPr id="4" name="组合 16"/>
          <p:cNvGrpSpPr>
            <a:grpSpLocks noChangeAspect="1"/>
          </p:cNvGrpSpPr>
          <p:nvPr/>
        </p:nvGrpSpPr>
        <p:grpSpPr>
          <a:xfrm flipH="1">
            <a:off x="5494339" y="4800818"/>
            <a:ext cx="340507" cy="384981"/>
            <a:chOff x="4994016" y="4872553"/>
            <a:chExt cx="406394" cy="459644"/>
          </a:xfrm>
          <a:solidFill>
            <a:srgbClr val="FEFEFE"/>
          </a:solidFill>
          <a:effectLst/>
        </p:grpSpPr>
        <p:sp>
          <p:nvSpPr>
            <p:cNvPr id="21" name="Freeform 148"/>
            <p:cNvSpPr>
              <a:spLocks noEditPoints="1"/>
            </p:cNvSpPr>
            <p:nvPr/>
          </p:nvSpPr>
          <p:spPr bwMode="auto">
            <a:xfrm>
              <a:off x="5049137" y="4872553"/>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600" dirty="0">
                <a:solidFill>
                  <a:prstClr val="black"/>
                </a:solidFill>
                <a:cs typeface="+mn-ea"/>
                <a:sym typeface="+mn-lt"/>
              </a:endParaRPr>
            </a:p>
          </p:txBody>
        </p:sp>
        <p:sp>
          <p:nvSpPr>
            <p:cNvPr id="22" name="Freeform 149"/>
            <p:cNvSpPr>
              <a:spLocks noEditPoints="1"/>
            </p:cNvSpPr>
            <p:nvPr/>
          </p:nvSpPr>
          <p:spPr bwMode="auto">
            <a:xfrm>
              <a:off x="4994016" y="5104243"/>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600" dirty="0">
                <a:solidFill>
                  <a:prstClr val="black"/>
                </a:solidFill>
                <a:cs typeface="+mn-ea"/>
                <a:sym typeface="+mn-lt"/>
              </a:endParaRPr>
            </a:p>
          </p:txBody>
        </p:sp>
        <p:sp>
          <p:nvSpPr>
            <p:cNvPr id="23" name="Oval 150"/>
            <p:cNvSpPr>
              <a:spLocks noChangeArrowheads="1"/>
            </p:cNvSpPr>
            <p:nvPr/>
          </p:nvSpPr>
          <p:spPr bwMode="auto">
            <a:xfrm>
              <a:off x="5091176" y="5199535"/>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600" dirty="0">
                <a:solidFill>
                  <a:prstClr val="black"/>
                </a:solidFill>
                <a:cs typeface="+mn-ea"/>
                <a:sym typeface="+mn-lt"/>
              </a:endParaRPr>
            </a:p>
          </p:txBody>
        </p:sp>
      </p:grpSp>
      <p:sp>
        <p:nvSpPr>
          <p:cNvPr id="18" name="文本框 17"/>
          <p:cNvSpPr txBox="1"/>
          <p:nvPr/>
        </p:nvSpPr>
        <p:spPr>
          <a:xfrm flipH="1">
            <a:off x="2362911" y="2382323"/>
            <a:ext cx="2789560" cy="1056962"/>
          </a:xfrm>
          <a:prstGeom prst="rect">
            <a:avLst/>
          </a:prstGeom>
          <a:noFill/>
          <a:effectLst/>
        </p:spPr>
        <p:txBody>
          <a:bodyPr wrap="none" lIns="91447" tIns="45723" rIns="91447" bIns="45723" rtlCol="0">
            <a:spAutoFit/>
          </a:bodyPr>
          <a:lstStyle/>
          <a:p>
            <a:r>
              <a:rPr lang="en-US" altLang="zh-CN" sz="1600" b="1" dirty="0">
                <a:solidFill>
                  <a:schemeClr val="bg1"/>
                </a:solidFill>
                <a:cs typeface="+mn-ea"/>
                <a:sym typeface="+mn-lt"/>
              </a:rPr>
              <a:t>   </a:t>
            </a:r>
            <a:r>
              <a:rPr lang="en-US" altLang="zh-CN" sz="1467" b="1" dirty="0">
                <a:solidFill>
                  <a:schemeClr val="bg1"/>
                </a:solidFill>
                <a:cs typeface="+mn-ea"/>
                <a:sym typeface="+mn-lt"/>
              </a:rPr>
              <a:t>MORE  THAN  TEMPLATE</a:t>
            </a:r>
          </a:p>
          <a:p>
            <a:r>
              <a:rPr lang="en-US" altLang="zh-CN" sz="1067" dirty="0">
                <a:solidFill>
                  <a:schemeClr val="bg1"/>
                </a:solidFill>
                <a:cs typeface="+mn-ea"/>
                <a:sym typeface="+mn-lt"/>
              </a:rPr>
              <a:t>Click here to add  you to the Center of the  </a:t>
            </a:r>
          </a:p>
          <a:p>
            <a:r>
              <a:rPr lang="en-US" altLang="zh-CN" sz="1067" dirty="0">
                <a:solidFill>
                  <a:schemeClr val="bg1"/>
                </a:solidFill>
                <a:cs typeface="+mn-ea"/>
                <a:sym typeface="+mn-lt"/>
              </a:rPr>
              <a:t>narrative thought</a:t>
            </a:r>
          </a:p>
          <a:p>
            <a:endParaRPr lang="en-US" altLang="zh-CN" sz="1067" dirty="0">
              <a:solidFill>
                <a:schemeClr val="bg1"/>
              </a:solidFill>
              <a:cs typeface="+mn-ea"/>
              <a:sym typeface="+mn-lt"/>
            </a:endParaRPr>
          </a:p>
          <a:p>
            <a:endParaRPr lang="en-US" altLang="zh-CN" sz="1467" dirty="0">
              <a:solidFill>
                <a:schemeClr val="bg1"/>
              </a:solidFill>
              <a:cs typeface="+mn-ea"/>
              <a:sym typeface="+mn-lt"/>
            </a:endParaRPr>
          </a:p>
        </p:txBody>
      </p:sp>
      <p:sp>
        <p:nvSpPr>
          <p:cNvPr id="19" name="文本框 18"/>
          <p:cNvSpPr txBox="1"/>
          <p:nvPr/>
        </p:nvSpPr>
        <p:spPr>
          <a:xfrm flipH="1">
            <a:off x="2408698" y="3442965"/>
            <a:ext cx="2789560" cy="1056962"/>
          </a:xfrm>
          <a:prstGeom prst="rect">
            <a:avLst/>
          </a:prstGeom>
          <a:noFill/>
          <a:effectLst/>
        </p:spPr>
        <p:txBody>
          <a:bodyPr wrap="none" lIns="91447" tIns="45723" rIns="91447" bIns="45723" rtlCol="0">
            <a:spAutoFit/>
          </a:bodyPr>
          <a:lstStyle/>
          <a:p>
            <a:r>
              <a:rPr lang="en-US" altLang="zh-CN" sz="1600" b="1" dirty="0">
                <a:solidFill>
                  <a:schemeClr val="bg1"/>
                </a:solidFill>
                <a:cs typeface="+mn-ea"/>
                <a:sym typeface="+mn-lt"/>
              </a:rPr>
              <a:t>   </a:t>
            </a:r>
            <a:r>
              <a:rPr lang="en-US" altLang="zh-CN" sz="1467" b="1" dirty="0">
                <a:solidFill>
                  <a:schemeClr val="bg1"/>
                </a:solidFill>
                <a:cs typeface="+mn-ea"/>
                <a:sym typeface="+mn-lt"/>
              </a:rPr>
              <a:t>MORE  THAN  TEMPLATE</a:t>
            </a:r>
          </a:p>
          <a:p>
            <a:r>
              <a:rPr lang="en-US" altLang="zh-CN" sz="1067" dirty="0">
                <a:solidFill>
                  <a:schemeClr val="bg1"/>
                </a:solidFill>
                <a:cs typeface="+mn-ea"/>
                <a:sym typeface="+mn-lt"/>
              </a:rPr>
              <a:t>Click here to add  you to the Center of the  </a:t>
            </a:r>
          </a:p>
          <a:p>
            <a:r>
              <a:rPr lang="en-US" altLang="zh-CN" sz="1067" dirty="0">
                <a:solidFill>
                  <a:schemeClr val="bg1"/>
                </a:solidFill>
                <a:cs typeface="+mn-ea"/>
                <a:sym typeface="+mn-lt"/>
              </a:rPr>
              <a:t>narrative thought</a:t>
            </a:r>
          </a:p>
          <a:p>
            <a:endParaRPr lang="en-US" altLang="zh-CN" sz="1067" dirty="0">
              <a:solidFill>
                <a:schemeClr val="bg1"/>
              </a:solidFill>
              <a:cs typeface="+mn-ea"/>
              <a:sym typeface="+mn-lt"/>
            </a:endParaRPr>
          </a:p>
          <a:p>
            <a:endParaRPr lang="en-US" altLang="zh-CN" sz="1467" dirty="0">
              <a:solidFill>
                <a:schemeClr val="bg1"/>
              </a:solidFill>
              <a:cs typeface="+mn-ea"/>
              <a:sym typeface="+mn-lt"/>
            </a:endParaRPr>
          </a:p>
        </p:txBody>
      </p:sp>
      <p:sp>
        <p:nvSpPr>
          <p:cNvPr id="20" name="文本框 19"/>
          <p:cNvSpPr txBox="1"/>
          <p:nvPr/>
        </p:nvSpPr>
        <p:spPr>
          <a:xfrm flipH="1">
            <a:off x="2414478" y="4601379"/>
            <a:ext cx="2789560" cy="995407"/>
          </a:xfrm>
          <a:prstGeom prst="rect">
            <a:avLst/>
          </a:prstGeom>
          <a:noFill/>
          <a:effectLst/>
        </p:spPr>
        <p:txBody>
          <a:bodyPr wrap="none" lIns="91447" tIns="45723" rIns="91447" bIns="45723" rtlCol="0">
            <a:spAutoFit/>
          </a:bodyPr>
          <a:lstStyle/>
          <a:p>
            <a:r>
              <a:rPr lang="en-US" altLang="zh-CN" sz="1467" b="1" dirty="0">
                <a:solidFill>
                  <a:schemeClr val="bg1"/>
                </a:solidFill>
                <a:cs typeface="+mn-ea"/>
                <a:sym typeface="+mn-lt"/>
              </a:rPr>
              <a:t>   MORE  THAN  TEMPLATE</a:t>
            </a:r>
          </a:p>
          <a:p>
            <a:r>
              <a:rPr lang="en-US" altLang="zh-CN" sz="1067" dirty="0">
                <a:solidFill>
                  <a:schemeClr val="bg1"/>
                </a:solidFill>
                <a:cs typeface="+mn-ea"/>
                <a:sym typeface="+mn-lt"/>
              </a:rPr>
              <a:t>Click here to add  you to the Center of the  </a:t>
            </a:r>
          </a:p>
          <a:p>
            <a:r>
              <a:rPr lang="en-US" altLang="zh-CN" sz="1067" dirty="0">
                <a:solidFill>
                  <a:schemeClr val="bg1"/>
                </a:solidFill>
                <a:cs typeface="+mn-ea"/>
                <a:sym typeface="+mn-lt"/>
              </a:rPr>
              <a:t>narrative thought</a:t>
            </a:r>
          </a:p>
          <a:p>
            <a:endParaRPr lang="en-US" altLang="zh-CN" sz="1067" dirty="0">
              <a:solidFill>
                <a:schemeClr val="bg1"/>
              </a:solidFill>
              <a:cs typeface="+mn-ea"/>
              <a:sym typeface="+mn-lt"/>
            </a:endParaRPr>
          </a:p>
          <a:p>
            <a:endParaRPr lang="en-US" altLang="zh-CN" sz="1200" dirty="0">
              <a:solidFill>
                <a:schemeClr val="bg1"/>
              </a:solidFill>
              <a:cs typeface="+mn-ea"/>
              <a:sym typeface="+mn-lt"/>
            </a:endParaRPr>
          </a:p>
        </p:txBody>
      </p:sp>
      <p:sp>
        <p:nvSpPr>
          <p:cNvPr id="28" name="Oval 20"/>
          <p:cNvSpPr/>
          <p:nvPr/>
        </p:nvSpPr>
        <p:spPr>
          <a:xfrm>
            <a:off x="6482977" y="2602483"/>
            <a:ext cx="366871" cy="36673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7" tIns="45723" rIns="91447" bIns="45723" rtlCol="0" anchor="ctr"/>
          <a:lstStyle/>
          <a:p>
            <a:pPr algn="ctr"/>
            <a:r>
              <a:rPr lang="en-US" sz="2000" dirty="0">
                <a:solidFill>
                  <a:schemeClr val="bg1"/>
                </a:solidFill>
                <a:cs typeface="+mn-ea"/>
                <a:sym typeface="+mn-lt"/>
              </a:rPr>
              <a:t>1</a:t>
            </a:r>
          </a:p>
        </p:txBody>
      </p:sp>
      <p:sp>
        <p:nvSpPr>
          <p:cNvPr id="29" name="TextBox 22"/>
          <p:cNvSpPr txBox="1"/>
          <p:nvPr/>
        </p:nvSpPr>
        <p:spPr>
          <a:xfrm>
            <a:off x="6952652" y="2473865"/>
            <a:ext cx="3801625" cy="769447"/>
          </a:xfrm>
          <a:prstGeom prst="rect">
            <a:avLst/>
          </a:prstGeom>
          <a:noFill/>
        </p:spPr>
        <p:txBody>
          <a:bodyPr wrap="square" lIns="91447" tIns="45723" rIns="91447" bIns="45723" rtlCol="0">
            <a:spAutoFit/>
          </a:bodyPr>
          <a:lstStyle/>
          <a:p>
            <a:r>
              <a:rPr lang="zh-CN" altLang="en-US" sz="2000" dirty="0">
                <a:solidFill>
                  <a:schemeClr val="bg1">
                    <a:lumMod val="50000"/>
                  </a:schemeClr>
                </a:solidFill>
                <a:cs typeface="+mn-ea"/>
                <a:sym typeface="+mn-lt"/>
              </a:rPr>
              <a:t>图片方案</a:t>
            </a:r>
            <a:endParaRPr lang="en-US" sz="2000" dirty="0">
              <a:solidFill>
                <a:schemeClr val="bg1">
                  <a:lumMod val="50000"/>
                </a:schemeClr>
              </a:solidFill>
              <a:cs typeface="+mn-ea"/>
              <a:sym typeface="+mn-lt"/>
            </a:endParaRPr>
          </a:p>
          <a:p>
            <a:r>
              <a:rPr lang="zh-CN" altLang="en-US" sz="1200" dirty="0">
                <a:solidFill>
                  <a:schemeClr val="bg1">
                    <a:lumMod val="50000"/>
                  </a:schemeClr>
                </a:solidFill>
                <a:cs typeface="+mn-ea"/>
                <a:sym typeface="+mn-lt"/>
              </a:rPr>
              <a:t>此处添加详细文本描述，建议与标题相关并符合整体语言风格，语言描述尽量简洁生动。</a:t>
            </a:r>
            <a:endParaRPr lang="en-US" sz="1200" dirty="0">
              <a:solidFill>
                <a:schemeClr val="bg1">
                  <a:lumMod val="50000"/>
                </a:schemeClr>
              </a:solidFill>
              <a:cs typeface="+mn-ea"/>
              <a:sym typeface="+mn-lt"/>
            </a:endParaRPr>
          </a:p>
        </p:txBody>
      </p:sp>
      <p:sp>
        <p:nvSpPr>
          <p:cNvPr id="30" name="Oval 23"/>
          <p:cNvSpPr/>
          <p:nvPr/>
        </p:nvSpPr>
        <p:spPr>
          <a:xfrm>
            <a:off x="6482978" y="3668689"/>
            <a:ext cx="366871" cy="36673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7" tIns="45723" rIns="91447" bIns="45723" rtlCol="0" anchor="ctr"/>
          <a:lstStyle/>
          <a:p>
            <a:pPr algn="ctr"/>
            <a:r>
              <a:rPr lang="en-US" sz="2000" dirty="0">
                <a:solidFill>
                  <a:schemeClr val="bg1"/>
                </a:solidFill>
                <a:cs typeface="+mn-ea"/>
                <a:sym typeface="+mn-lt"/>
              </a:rPr>
              <a:t>2</a:t>
            </a:r>
          </a:p>
        </p:txBody>
      </p:sp>
      <p:sp>
        <p:nvSpPr>
          <p:cNvPr id="31" name="TextBox 24"/>
          <p:cNvSpPr txBox="1"/>
          <p:nvPr/>
        </p:nvSpPr>
        <p:spPr>
          <a:xfrm>
            <a:off x="6952652" y="3544355"/>
            <a:ext cx="3801625" cy="769447"/>
          </a:xfrm>
          <a:prstGeom prst="rect">
            <a:avLst/>
          </a:prstGeom>
          <a:noFill/>
        </p:spPr>
        <p:txBody>
          <a:bodyPr wrap="square" lIns="91447" tIns="45723" rIns="91447" bIns="45723" rtlCol="0">
            <a:spAutoFit/>
          </a:bodyPr>
          <a:lstStyle/>
          <a:p>
            <a:r>
              <a:rPr lang="zh-CN" altLang="en-US" sz="2000" dirty="0">
                <a:solidFill>
                  <a:schemeClr val="bg1">
                    <a:lumMod val="50000"/>
                  </a:schemeClr>
                </a:solidFill>
                <a:cs typeface="+mn-ea"/>
                <a:sym typeface="+mn-lt"/>
              </a:rPr>
              <a:t>视频方案</a:t>
            </a:r>
            <a:endParaRPr lang="en-US" sz="2000" dirty="0">
              <a:solidFill>
                <a:schemeClr val="bg1">
                  <a:lumMod val="50000"/>
                </a:schemeClr>
              </a:solidFill>
              <a:cs typeface="+mn-ea"/>
              <a:sym typeface="+mn-lt"/>
            </a:endParaRPr>
          </a:p>
          <a:p>
            <a:r>
              <a:rPr lang="zh-CN" altLang="en-US" sz="1200" dirty="0">
                <a:solidFill>
                  <a:schemeClr val="bg1">
                    <a:lumMod val="50000"/>
                  </a:schemeClr>
                </a:solidFill>
                <a:cs typeface="+mn-ea"/>
                <a:sym typeface="+mn-lt"/>
              </a:rPr>
              <a:t>此处添加详细文本描述，建议与标题相关并符合整体语言风格，语言描述尽量简洁生动。</a:t>
            </a:r>
            <a:endParaRPr lang="en-US" sz="1200" dirty="0">
              <a:solidFill>
                <a:schemeClr val="bg1">
                  <a:lumMod val="50000"/>
                </a:schemeClr>
              </a:solidFill>
              <a:cs typeface="+mn-ea"/>
              <a:sym typeface="+mn-lt"/>
            </a:endParaRPr>
          </a:p>
        </p:txBody>
      </p:sp>
      <p:sp>
        <p:nvSpPr>
          <p:cNvPr id="32" name="Oval 23"/>
          <p:cNvSpPr/>
          <p:nvPr/>
        </p:nvSpPr>
        <p:spPr>
          <a:xfrm>
            <a:off x="6482978" y="4781453"/>
            <a:ext cx="366871" cy="36673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7" tIns="45723" rIns="91447" bIns="45723" rtlCol="0" anchor="ctr"/>
          <a:lstStyle/>
          <a:p>
            <a:pPr algn="ctr"/>
            <a:r>
              <a:rPr lang="en-US" sz="2000" dirty="0">
                <a:solidFill>
                  <a:schemeClr val="bg1"/>
                </a:solidFill>
                <a:cs typeface="+mn-ea"/>
                <a:sym typeface="+mn-lt"/>
              </a:rPr>
              <a:t>2</a:t>
            </a:r>
          </a:p>
        </p:txBody>
      </p:sp>
      <p:sp>
        <p:nvSpPr>
          <p:cNvPr id="33" name="TextBox 24"/>
          <p:cNvSpPr txBox="1"/>
          <p:nvPr/>
        </p:nvSpPr>
        <p:spPr>
          <a:xfrm>
            <a:off x="6952652" y="4657116"/>
            <a:ext cx="3801625" cy="769447"/>
          </a:xfrm>
          <a:prstGeom prst="rect">
            <a:avLst/>
          </a:prstGeom>
          <a:noFill/>
        </p:spPr>
        <p:txBody>
          <a:bodyPr wrap="square" lIns="91447" tIns="45723" rIns="91447" bIns="45723" rtlCol="0">
            <a:spAutoFit/>
          </a:bodyPr>
          <a:lstStyle/>
          <a:p>
            <a:r>
              <a:rPr lang="zh-CN" altLang="en-US" sz="2000" dirty="0">
                <a:solidFill>
                  <a:schemeClr val="bg1">
                    <a:lumMod val="50000"/>
                  </a:schemeClr>
                </a:solidFill>
                <a:cs typeface="+mn-ea"/>
                <a:sym typeface="+mn-lt"/>
              </a:rPr>
              <a:t>视频方案</a:t>
            </a:r>
            <a:endParaRPr lang="en-US" sz="2000" dirty="0">
              <a:solidFill>
                <a:schemeClr val="bg1">
                  <a:lumMod val="50000"/>
                </a:schemeClr>
              </a:solidFill>
              <a:cs typeface="+mn-ea"/>
              <a:sym typeface="+mn-lt"/>
            </a:endParaRPr>
          </a:p>
          <a:p>
            <a:r>
              <a:rPr lang="zh-CN" altLang="en-US" sz="1200" dirty="0">
                <a:solidFill>
                  <a:schemeClr val="bg1">
                    <a:lumMod val="50000"/>
                  </a:schemeClr>
                </a:solidFill>
                <a:cs typeface="+mn-ea"/>
                <a:sym typeface="+mn-lt"/>
              </a:rPr>
              <a:t>此处添加详细文本描述，建议与标题相关并符合整体语言风格，语言描述尽量简洁生动。</a:t>
            </a:r>
            <a:endParaRPr lang="en-US" sz="1200" dirty="0">
              <a:solidFill>
                <a:schemeClr val="bg1">
                  <a:lumMod val="50000"/>
                </a:schemeClr>
              </a:solidFill>
              <a:cs typeface="+mn-ea"/>
              <a:sym typeface="+mn-lt"/>
            </a:endParaRPr>
          </a:p>
        </p:txBody>
      </p:sp>
    </p:spTree>
    <p:extLst>
      <p:ext uri="{BB962C8B-B14F-4D97-AF65-F5344CB8AC3E}">
        <p14:creationId xmlns:p14="http://schemas.microsoft.com/office/powerpoint/2010/main" val="22625972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250" fill="hold"/>
                                        <p:tgtEl>
                                          <p:spTgt spid="28"/>
                                        </p:tgtEl>
                                        <p:attrNameLst>
                                          <p:attrName>ppt_x</p:attrName>
                                        </p:attrNameLst>
                                      </p:cBhvr>
                                      <p:tavLst>
                                        <p:tav tm="0">
                                          <p:val>
                                            <p:strVal val="#ppt_x"/>
                                          </p:val>
                                        </p:tav>
                                        <p:tav tm="100000">
                                          <p:val>
                                            <p:strVal val="#ppt_x"/>
                                          </p:val>
                                        </p:tav>
                                      </p:tavLst>
                                    </p:anim>
                                    <p:anim calcmode="lin" valueType="num">
                                      <p:cBhvr additive="base">
                                        <p:cTn id="8" dur="25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250" fill="hold"/>
                                        <p:tgtEl>
                                          <p:spTgt spid="30"/>
                                        </p:tgtEl>
                                        <p:attrNameLst>
                                          <p:attrName>ppt_x</p:attrName>
                                        </p:attrNameLst>
                                      </p:cBhvr>
                                      <p:tavLst>
                                        <p:tav tm="0">
                                          <p:val>
                                            <p:strVal val="#ppt_x"/>
                                          </p:val>
                                        </p:tav>
                                        <p:tav tm="100000">
                                          <p:val>
                                            <p:strVal val="#ppt_x"/>
                                          </p:val>
                                        </p:tav>
                                      </p:tavLst>
                                    </p:anim>
                                    <p:anim calcmode="lin" valueType="num">
                                      <p:cBhvr additive="base">
                                        <p:cTn id="18" dur="250" fill="hold"/>
                                        <p:tgtEl>
                                          <p:spTgt spid="30"/>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250" fill="hold"/>
                                        <p:tgtEl>
                                          <p:spTgt spid="31"/>
                                        </p:tgtEl>
                                        <p:attrNameLst>
                                          <p:attrName>ppt_x</p:attrName>
                                        </p:attrNameLst>
                                      </p:cBhvr>
                                      <p:tavLst>
                                        <p:tav tm="0">
                                          <p:val>
                                            <p:strVal val="#ppt_x"/>
                                          </p:val>
                                        </p:tav>
                                        <p:tav tm="100000">
                                          <p:val>
                                            <p:strVal val="#ppt_x"/>
                                          </p:val>
                                        </p:tav>
                                      </p:tavLst>
                                    </p:anim>
                                    <p:anim calcmode="lin" valueType="num">
                                      <p:cBhvr additive="base">
                                        <p:cTn id="23" dur="250" fill="hold"/>
                                        <p:tgtEl>
                                          <p:spTgt spid="31"/>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250" fill="hold"/>
                                        <p:tgtEl>
                                          <p:spTgt spid="32"/>
                                        </p:tgtEl>
                                        <p:attrNameLst>
                                          <p:attrName>ppt_x</p:attrName>
                                        </p:attrNameLst>
                                      </p:cBhvr>
                                      <p:tavLst>
                                        <p:tav tm="0">
                                          <p:val>
                                            <p:strVal val="#ppt_x"/>
                                          </p:val>
                                        </p:tav>
                                        <p:tav tm="100000">
                                          <p:val>
                                            <p:strVal val="#ppt_x"/>
                                          </p:val>
                                        </p:tav>
                                      </p:tavLst>
                                    </p:anim>
                                    <p:anim calcmode="lin" valueType="num">
                                      <p:cBhvr additive="base">
                                        <p:cTn id="28" dur="250" fill="hold"/>
                                        <p:tgtEl>
                                          <p:spTgt spid="32"/>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250" fill="hold"/>
                                        <p:tgtEl>
                                          <p:spTgt spid="33"/>
                                        </p:tgtEl>
                                        <p:attrNameLst>
                                          <p:attrName>ppt_x</p:attrName>
                                        </p:attrNameLst>
                                      </p:cBhvr>
                                      <p:tavLst>
                                        <p:tav tm="0">
                                          <p:val>
                                            <p:strVal val="#ppt_x"/>
                                          </p:val>
                                        </p:tav>
                                        <p:tav tm="100000">
                                          <p:val>
                                            <p:strVal val="#ppt_x"/>
                                          </p:val>
                                        </p:tav>
                                      </p:tavLst>
                                    </p:anim>
                                    <p:anim calcmode="lin" valueType="num">
                                      <p:cBhvr additive="base">
                                        <p:cTn id="33" dur="250" fill="hold"/>
                                        <p:tgtEl>
                                          <p:spTgt spid="33"/>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250"/>
                                        <p:tgtEl>
                                          <p:spTgt spid="7"/>
                                        </p:tgtEl>
                                      </p:cBhvr>
                                    </p:animEffect>
                                    <p:anim calcmode="lin" valueType="num">
                                      <p:cBhvr>
                                        <p:cTn id="38" dur="250" fill="hold"/>
                                        <p:tgtEl>
                                          <p:spTgt spid="7"/>
                                        </p:tgtEl>
                                        <p:attrNameLst>
                                          <p:attrName>ppt_x</p:attrName>
                                        </p:attrNameLst>
                                      </p:cBhvr>
                                      <p:tavLst>
                                        <p:tav tm="0">
                                          <p:val>
                                            <p:strVal val="#ppt_x"/>
                                          </p:val>
                                        </p:tav>
                                        <p:tav tm="100000">
                                          <p:val>
                                            <p:strVal val="#ppt_x"/>
                                          </p:val>
                                        </p:tav>
                                      </p:tavLst>
                                    </p:anim>
                                    <p:anim calcmode="lin" valueType="num">
                                      <p:cBhvr>
                                        <p:cTn id="39" dur="250" fill="hold"/>
                                        <p:tgtEl>
                                          <p:spTgt spid="7"/>
                                        </p:tgtEl>
                                        <p:attrNameLst>
                                          <p:attrName>ppt_y</p:attrName>
                                        </p:attrNameLst>
                                      </p:cBhvr>
                                      <p:tavLst>
                                        <p:tav tm="0">
                                          <p:val>
                                            <p:strVal val="#ppt_y+.1"/>
                                          </p:val>
                                        </p:tav>
                                        <p:tav tm="100000">
                                          <p:val>
                                            <p:strVal val="#ppt_y"/>
                                          </p:val>
                                        </p:tav>
                                      </p:tavLst>
                                    </p:anim>
                                  </p:childTnLst>
                                </p:cTn>
                              </p:par>
                            </p:childTnLst>
                          </p:cTn>
                        </p:par>
                        <p:par>
                          <p:cTn id="40" fill="hold">
                            <p:stCondLst>
                              <p:cond delay="1750"/>
                            </p:stCondLst>
                            <p:childTnLst>
                              <p:par>
                                <p:cTn id="41" presetID="42"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250"/>
                                        <p:tgtEl>
                                          <p:spTgt spid="10"/>
                                        </p:tgtEl>
                                      </p:cBhvr>
                                    </p:animEffect>
                                    <p:anim calcmode="lin" valueType="num">
                                      <p:cBhvr>
                                        <p:cTn id="44" dur="250" fill="hold"/>
                                        <p:tgtEl>
                                          <p:spTgt spid="10"/>
                                        </p:tgtEl>
                                        <p:attrNameLst>
                                          <p:attrName>ppt_x</p:attrName>
                                        </p:attrNameLst>
                                      </p:cBhvr>
                                      <p:tavLst>
                                        <p:tav tm="0">
                                          <p:val>
                                            <p:strVal val="#ppt_x"/>
                                          </p:val>
                                        </p:tav>
                                        <p:tav tm="100000">
                                          <p:val>
                                            <p:strVal val="#ppt_x"/>
                                          </p:val>
                                        </p:tav>
                                      </p:tavLst>
                                    </p:anim>
                                    <p:anim calcmode="lin" valueType="num">
                                      <p:cBhvr>
                                        <p:cTn id="45" dur="250" fill="hold"/>
                                        <p:tgtEl>
                                          <p:spTgt spid="10"/>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250"/>
                                        <p:tgtEl>
                                          <p:spTgt spid="13"/>
                                        </p:tgtEl>
                                      </p:cBhvr>
                                    </p:animEffect>
                                    <p:anim calcmode="lin" valueType="num">
                                      <p:cBhvr>
                                        <p:cTn id="50" dur="250" fill="hold"/>
                                        <p:tgtEl>
                                          <p:spTgt spid="13"/>
                                        </p:tgtEl>
                                        <p:attrNameLst>
                                          <p:attrName>ppt_x</p:attrName>
                                        </p:attrNameLst>
                                      </p:cBhvr>
                                      <p:tavLst>
                                        <p:tav tm="0">
                                          <p:val>
                                            <p:strVal val="#ppt_x"/>
                                          </p:val>
                                        </p:tav>
                                        <p:tav tm="100000">
                                          <p:val>
                                            <p:strVal val="#ppt_x"/>
                                          </p:val>
                                        </p:tav>
                                      </p:tavLst>
                                    </p:anim>
                                    <p:anim calcmode="lin" valueType="num">
                                      <p:cBhvr>
                                        <p:cTn id="51" dur="25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2250"/>
                            </p:stCondLst>
                            <p:childTnLst>
                              <p:par>
                                <p:cTn id="53" presetID="42"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250"/>
                                        <p:tgtEl>
                                          <p:spTgt spid="2"/>
                                        </p:tgtEl>
                                      </p:cBhvr>
                                    </p:animEffect>
                                    <p:anim calcmode="lin" valueType="num">
                                      <p:cBhvr>
                                        <p:cTn id="56" dur="250" fill="hold"/>
                                        <p:tgtEl>
                                          <p:spTgt spid="2"/>
                                        </p:tgtEl>
                                        <p:attrNameLst>
                                          <p:attrName>ppt_x</p:attrName>
                                        </p:attrNameLst>
                                      </p:cBhvr>
                                      <p:tavLst>
                                        <p:tav tm="0">
                                          <p:val>
                                            <p:strVal val="#ppt_x"/>
                                          </p:val>
                                        </p:tav>
                                        <p:tav tm="100000">
                                          <p:val>
                                            <p:strVal val="#ppt_x"/>
                                          </p:val>
                                        </p:tav>
                                      </p:tavLst>
                                    </p:anim>
                                    <p:anim calcmode="lin" valueType="num">
                                      <p:cBhvr>
                                        <p:cTn id="57" dur="250" fill="hold"/>
                                        <p:tgtEl>
                                          <p:spTgt spid="2"/>
                                        </p:tgtEl>
                                        <p:attrNameLst>
                                          <p:attrName>ppt_y</p:attrName>
                                        </p:attrNameLst>
                                      </p:cBhvr>
                                      <p:tavLst>
                                        <p:tav tm="0">
                                          <p:val>
                                            <p:strVal val="#ppt_y+.1"/>
                                          </p:val>
                                        </p:tav>
                                        <p:tav tm="100000">
                                          <p:val>
                                            <p:strVal val="#ppt_y"/>
                                          </p:val>
                                        </p:tav>
                                      </p:tavLst>
                                    </p:anim>
                                  </p:childTnLst>
                                </p:cTn>
                              </p:par>
                            </p:childTnLst>
                          </p:cTn>
                        </p:par>
                        <p:par>
                          <p:cTn id="58" fill="hold">
                            <p:stCondLst>
                              <p:cond delay="2500"/>
                            </p:stCondLst>
                            <p:childTnLst>
                              <p:par>
                                <p:cTn id="59" presetID="42" presetClass="entr" presetSubtype="0" fill="hold" nodeType="after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fade">
                                      <p:cBhvr>
                                        <p:cTn id="61" dur="250"/>
                                        <p:tgtEl>
                                          <p:spTgt spid="3"/>
                                        </p:tgtEl>
                                      </p:cBhvr>
                                    </p:animEffect>
                                    <p:anim calcmode="lin" valueType="num">
                                      <p:cBhvr>
                                        <p:cTn id="62" dur="250" fill="hold"/>
                                        <p:tgtEl>
                                          <p:spTgt spid="3"/>
                                        </p:tgtEl>
                                        <p:attrNameLst>
                                          <p:attrName>ppt_x</p:attrName>
                                        </p:attrNameLst>
                                      </p:cBhvr>
                                      <p:tavLst>
                                        <p:tav tm="0">
                                          <p:val>
                                            <p:strVal val="#ppt_x"/>
                                          </p:val>
                                        </p:tav>
                                        <p:tav tm="100000">
                                          <p:val>
                                            <p:strVal val="#ppt_x"/>
                                          </p:val>
                                        </p:tav>
                                      </p:tavLst>
                                    </p:anim>
                                    <p:anim calcmode="lin" valueType="num">
                                      <p:cBhvr>
                                        <p:cTn id="63" dur="250" fill="hold"/>
                                        <p:tgtEl>
                                          <p:spTgt spid="3"/>
                                        </p:tgtEl>
                                        <p:attrNameLst>
                                          <p:attrName>ppt_y</p:attrName>
                                        </p:attrNameLst>
                                      </p:cBhvr>
                                      <p:tavLst>
                                        <p:tav tm="0">
                                          <p:val>
                                            <p:strVal val="#ppt_y+.1"/>
                                          </p:val>
                                        </p:tav>
                                        <p:tav tm="100000">
                                          <p:val>
                                            <p:strVal val="#ppt_y"/>
                                          </p:val>
                                        </p:tav>
                                      </p:tavLst>
                                    </p:anim>
                                  </p:childTnLst>
                                </p:cTn>
                              </p:par>
                            </p:childTnLst>
                          </p:cTn>
                        </p:par>
                        <p:par>
                          <p:cTn id="64" fill="hold">
                            <p:stCondLst>
                              <p:cond delay="2750"/>
                            </p:stCondLst>
                            <p:childTnLst>
                              <p:par>
                                <p:cTn id="65" presetID="42" presetClass="entr" presetSubtype="0" fill="hold" nodeType="after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fade">
                                      <p:cBhvr>
                                        <p:cTn id="67" dur="250"/>
                                        <p:tgtEl>
                                          <p:spTgt spid="4"/>
                                        </p:tgtEl>
                                      </p:cBhvr>
                                    </p:animEffect>
                                    <p:anim calcmode="lin" valueType="num">
                                      <p:cBhvr>
                                        <p:cTn id="68" dur="250" fill="hold"/>
                                        <p:tgtEl>
                                          <p:spTgt spid="4"/>
                                        </p:tgtEl>
                                        <p:attrNameLst>
                                          <p:attrName>ppt_x</p:attrName>
                                        </p:attrNameLst>
                                      </p:cBhvr>
                                      <p:tavLst>
                                        <p:tav tm="0">
                                          <p:val>
                                            <p:strVal val="#ppt_x"/>
                                          </p:val>
                                        </p:tav>
                                        <p:tav tm="100000">
                                          <p:val>
                                            <p:strVal val="#ppt_x"/>
                                          </p:val>
                                        </p:tav>
                                      </p:tavLst>
                                    </p:anim>
                                    <p:anim calcmode="lin" valueType="num">
                                      <p:cBhvr>
                                        <p:cTn id="69" dur="250" fill="hold"/>
                                        <p:tgtEl>
                                          <p:spTgt spid="4"/>
                                        </p:tgtEl>
                                        <p:attrNameLst>
                                          <p:attrName>ppt_y</p:attrName>
                                        </p:attrNameLst>
                                      </p:cBhvr>
                                      <p:tavLst>
                                        <p:tav tm="0">
                                          <p:val>
                                            <p:strVal val="#ppt_y+.1"/>
                                          </p:val>
                                        </p:tav>
                                        <p:tav tm="100000">
                                          <p:val>
                                            <p:strVal val="#ppt_y"/>
                                          </p:val>
                                        </p:tav>
                                      </p:tavLst>
                                    </p:anim>
                                  </p:childTnLst>
                                </p:cTn>
                              </p:par>
                            </p:childTnLst>
                          </p:cTn>
                        </p:par>
                        <p:par>
                          <p:cTn id="70" fill="hold">
                            <p:stCondLst>
                              <p:cond delay="3000"/>
                            </p:stCondLst>
                            <p:childTnLst>
                              <p:par>
                                <p:cTn id="71" presetID="42" presetClass="entr" presetSubtype="0"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250"/>
                                        <p:tgtEl>
                                          <p:spTgt spid="18"/>
                                        </p:tgtEl>
                                      </p:cBhvr>
                                    </p:animEffect>
                                    <p:anim calcmode="lin" valueType="num">
                                      <p:cBhvr>
                                        <p:cTn id="74" dur="250" fill="hold"/>
                                        <p:tgtEl>
                                          <p:spTgt spid="18"/>
                                        </p:tgtEl>
                                        <p:attrNameLst>
                                          <p:attrName>ppt_x</p:attrName>
                                        </p:attrNameLst>
                                      </p:cBhvr>
                                      <p:tavLst>
                                        <p:tav tm="0">
                                          <p:val>
                                            <p:strVal val="#ppt_x"/>
                                          </p:val>
                                        </p:tav>
                                        <p:tav tm="100000">
                                          <p:val>
                                            <p:strVal val="#ppt_x"/>
                                          </p:val>
                                        </p:tav>
                                      </p:tavLst>
                                    </p:anim>
                                    <p:anim calcmode="lin" valueType="num">
                                      <p:cBhvr>
                                        <p:cTn id="75" dur="250" fill="hold"/>
                                        <p:tgtEl>
                                          <p:spTgt spid="18"/>
                                        </p:tgtEl>
                                        <p:attrNameLst>
                                          <p:attrName>ppt_y</p:attrName>
                                        </p:attrNameLst>
                                      </p:cBhvr>
                                      <p:tavLst>
                                        <p:tav tm="0">
                                          <p:val>
                                            <p:strVal val="#ppt_y+.1"/>
                                          </p:val>
                                        </p:tav>
                                        <p:tav tm="100000">
                                          <p:val>
                                            <p:strVal val="#ppt_y"/>
                                          </p:val>
                                        </p:tav>
                                      </p:tavLst>
                                    </p:anim>
                                  </p:childTnLst>
                                </p:cTn>
                              </p:par>
                            </p:childTnLst>
                          </p:cTn>
                        </p:par>
                        <p:par>
                          <p:cTn id="76" fill="hold">
                            <p:stCondLst>
                              <p:cond delay="3250"/>
                            </p:stCondLst>
                            <p:childTnLst>
                              <p:par>
                                <p:cTn id="77" presetID="42" presetClass="entr" presetSubtype="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fade">
                                      <p:cBhvr>
                                        <p:cTn id="79" dur="250"/>
                                        <p:tgtEl>
                                          <p:spTgt spid="19"/>
                                        </p:tgtEl>
                                      </p:cBhvr>
                                    </p:animEffect>
                                    <p:anim calcmode="lin" valueType="num">
                                      <p:cBhvr>
                                        <p:cTn id="80" dur="250" fill="hold"/>
                                        <p:tgtEl>
                                          <p:spTgt spid="19"/>
                                        </p:tgtEl>
                                        <p:attrNameLst>
                                          <p:attrName>ppt_x</p:attrName>
                                        </p:attrNameLst>
                                      </p:cBhvr>
                                      <p:tavLst>
                                        <p:tav tm="0">
                                          <p:val>
                                            <p:strVal val="#ppt_x"/>
                                          </p:val>
                                        </p:tav>
                                        <p:tav tm="100000">
                                          <p:val>
                                            <p:strVal val="#ppt_x"/>
                                          </p:val>
                                        </p:tav>
                                      </p:tavLst>
                                    </p:anim>
                                    <p:anim calcmode="lin" valueType="num">
                                      <p:cBhvr>
                                        <p:cTn id="81" dur="250" fill="hold"/>
                                        <p:tgtEl>
                                          <p:spTgt spid="19"/>
                                        </p:tgtEl>
                                        <p:attrNameLst>
                                          <p:attrName>ppt_y</p:attrName>
                                        </p:attrNameLst>
                                      </p:cBhvr>
                                      <p:tavLst>
                                        <p:tav tm="0">
                                          <p:val>
                                            <p:strVal val="#ppt_y+.1"/>
                                          </p:val>
                                        </p:tav>
                                        <p:tav tm="100000">
                                          <p:val>
                                            <p:strVal val="#ppt_y"/>
                                          </p:val>
                                        </p:tav>
                                      </p:tavLst>
                                    </p:anim>
                                  </p:childTnLst>
                                </p:cTn>
                              </p:par>
                            </p:childTnLst>
                          </p:cTn>
                        </p:par>
                        <p:par>
                          <p:cTn id="82" fill="hold">
                            <p:stCondLst>
                              <p:cond delay="3500"/>
                            </p:stCondLst>
                            <p:childTnLst>
                              <p:par>
                                <p:cTn id="83" presetID="42" presetClass="entr" presetSubtype="0" fill="hold" grpId="0" nodeType="after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fade">
                                      <p:cBhvr>
                                        <p:cTn id="85" dur="250"/>
                                        <p:tgtEl>
                                          <p:spTgt spid="20"/>
                                        </p:tgtEl>
                                      </p:cBhvr>
                                    </p:animEffect>
                                    <p:anim calcmode="lin" valueType="num">
                                      <p:cBhvr>
                                        <p:cTn id="86" dur="250" fill="hold"/>
                                        <p:tgtEl>
                                          <p:spTgt spid="20"/>
                                        </p:tgtEl>
                                        <p:attrNameLst>
                                          <p:attrName>ppt_x</p:attrName>
                                        </p:attrNameLst>
                                      </p:cBhvr>
                                      <p:tavLst>
                                        <p:tav tm="0">
                                          <p:val>
                                            <p:strVal val="#ppt_x"/>
                                          </p:val>
                                        </p:tav>
                                        <p:tav tm="100000">
                                          <p:val>
                                            <p:strVal val="#ppt_x"/>
                                          </p:val>
                                        </p:tav>
                                      </p:tavLst>
                                    </p:anim>
                                    <p:anim calcmode="lin" valueType="num">
                                      <p:cBhvr>
                                        <p:cTn id="87" dur="250" fill="hold"/>
                                        <p:tgtEl>
                                          <p:spTgt spid="20"/>
                                        </p:tgtEl>
                                        <p:attrNameLst>
                                          <p:attrName>ppt_y</p:attrName>
                                        </p:attrNameLst>
                                      </p:cBhvr>
                                      <p:tavLst>
                                        <p:tav tm="0">
                                          <p:val>
                                            <p:strVal val="#ppt_y+.1"/>
                                          </p:val>
                                        </p:tav>
                                        <p:tav tm="100000">
                                          <p:val>
                                            <p:strVal val="#ppt_y"/>
                                          </p:val>
                                        </p:tav>
                                      </p:tavLst>
                                    </p:anim>
                                  </p:childTnLst>
                                </p:cTn>
                              </p:par>
                            </p:childTnLst>
                          </p:cTn>
                        </p:par>
                        <p:par>
                          <p:cTn id="88" fill="hold">
                            <p:stCondLst>
                              <p:cond delay="3750"/>
                            </p:stCondLst>
                            <p:childTnLst>
                              <p:par>
                                <p:cTn id="89" presetID="42" presetClass="entr" presetSubtype="0"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fade">
                                      <p:cBhvr>
                                        <p:cTn id="91" dur="250"/>
                                        <p:tgtEl>
                                          <p:spTgt spid="9"/>
                                        </p:tgtEl>
                                      </p:cBhvr>
                                    </p:animEffect>
                                    <p:anim calcmode="lin" valueType="num">
                                      <p:cBhvr>
                                        <p:cTn id="92" dur="250" fill="hold"/>
                                        <p:tgtEl>
                                          <p:spTgt spid="9"/>
                                        </p:tgtEl>
                                        <p:attrNameLst>
                                          <p:attrName>ppt_x</p:attrName>
                                        </p:attrNameLst>
                                      </p:cBhvr>
                                      <p:tavLst>
                                        <p:tav tm="0">
                                          <p:val>
                                            <p:strVal val="#ppt_x"/>
                                          </p:val>
                                        </p:tav>
                                        <p:tav tm="100000">
                                          <p:val>
                                            <p:strVal val="#ppt_x"/>
                                          </p:val>
                                        </p:tav>
                                      </p:tavLst>
                                    </p:anim>
                                    <p:anim calcmode="lin" valueType="num">
                                      <p:cBhvr>
                                        <p:cTn id="93" dur="250" fill="hold"/>
                                        <p:tgtEl>
                                          <p:spTgt spid="9"/>
                                        </p:tgtEl>
                                        <p:attrNameLst>
                                          <p:attrName>ppt_y</p:attrName>
                                        </p:attrNameLst>
                                      </p:cBhvr>
                                      <p:tavLst>
                                        <p:tav tm="0">
                                          <p:val>
                                            <p:strVal val="#ppt_y+.1"/>
                                          </p:val>
                                        </p:tav>
                                        <p:tav tm="100000">
                                          <p:val>
                                            <p:strVal val="#ppt_y"/>
                                          </p:val>
                                        </p:tav>
                                      </p:tavLst>
                                    </p:anim>
                                  </p:childTnLst>
                                </p:cTn>
                              </p:par>
                            </p:childTnLst>
                          </p:cTn>
                        </p:par>
                        <p:par>
                          <p:cTn id="94" fill="hold">
                            <p:stCondLst>
                              <p:cond delay="4000"/>
                            </p:stCondLst>
                            <p:childTnLst>
                              <p:par>
                                <p:cTn id="95" presetID="42" presetClass="entr" presetSubtype="0" fill="hold" grpId="0" nodeType="afterEffect">
                                  <p:stCondLst>
                                    <p:cond delay="0"/>
                                  </p:stCondLst>
                                  <p:childTnLst>
                                    <p:set>
                                      <p:cBhvr>
                                        <p:cTn id="96" dur="1" fill="hold">
                                          <p:stCondLst>
                                            <p:cond delay="0"/>
                                          </p:stCondLst>
                                        </p:cTn>
                                        <p:tgtEl>
                                          <p:spTgt spid="12"/>
                                        </p:tgtEl>
                                        <p:attrNameLst>
                                          <p:attrName>style.visibility</p:attrName>
                                        </p:attrNameLst>
                                      </p:cBhvr>
                                      <p:to>
                                        <p:strVal val="visible"/>
                                      </p:to>
                                    </p:set>
                                    <p:animEffect transition="in" filter="fade">
                                      <p:cBhvr>
                                        <p:cTn id="97" dur="250"/>
                                        <p:tgtEl>
                                          <p:spTgt spid="12"/>
                                        </p:tgtEl>
                                      </p:cBhvr>
                                    </p:animEffect>
                                    <p:anim calcmode="lin" valueType="num">
                                      <p:cBhvr>
                                        <p:cTn id="98" dur="250" fill="hold"/>
                                        <p:tgtEl>
                                          <p:spTgt spid="12"/>
                                        </p:tgtEl>
                                        <p:attrNameLst>
                                          <p:attrName>ppt_x</p:attrName>
                                        </p:attrNameLst>
                                      </p:cBhvr>
                                      <p:tavLst>
                                        <p:tav tm="0">
                                          <p:val>
                                            <p:strVal val="#ppt_x"/>
                                          </p:val>
                                        </p:tav>
                                        <p:tav tm="100000">
                                          <p:val>
                                            <p:strVal val="#ppt_x"/>
                                          </p:val>
                                        </p:tav>
                                      </p:tavLst>
                                    </p:anim>
                                    <p:anim calcmode="lin" valueType="num">
                                      <p:cBhvr>
                                        <p:cTn id="99" dur="250" fill="hold"/>
                                        <p:tgtEl>
                                          <p:spTgt spid="12"/>
                                        </p:tgtEl>
                                        <p:attrNameLst>
                                          <p:attrName>ppt_y</p:attrName>
                                        </p:attrNameLst>
                                      </p:cBhvr>
                                      <p:tavLst>
                                        <p:tav tm="0">
                                          <p:val>
                                            <p:strVal val="#ppt_y+.1"/>
                                          </p:val>
                                        </p:tav>
                                        <p:tav tm="100000">
                                          <p:val>
                                            <p:strVal val="#ppt_y"/>
                                          </p:val>
                                        </p:tav>
                                      </p:tavLst>
                                    </p:anim>
                                  </p:childTnLst>
                                </p:cTn>
                              </p:par>
                            </p:childTnLst>
                          </p:cTn>
                        </p:par>
                        <p:par>
                          <p:cTn id="100" fill="hold">
                            <p:stCondLst>
                              <p:cond delay="4250"/>
                            </p:stCondLst>
                            <p:childTnLst>
                              <p:par>
                                <p:cTn id="101" presetID="42" presetClass="entr" presetSubtype="0" fill="hold" grpId="0" nodeType="afterEffect">
                                  <p:stCondLst>
                                    <p:cond delay="0"/>
                                  </p:stCondLst>
                                  <p:childTnLst>
                                    <p:set>
                                      <p:cBhvr>
                                        <p:cTn id="102" dur="1" fill="hold">
                                          <p:stCondLst>
                                            <p:cond delay="0"/>
                                          </p:stCondLst>
                                        </p:cTn>
                                        <p:tgtEl>
                                          <p:spTgt spid="14"/>
                                        </p:tgtEl>
                                        <p:attrNameLst>
                                          <p:attrName>style.visibility</p:attrName>
                                        </p:attrNameLst>
                                      </p:cBhvr>
                                      <p:to>
                                        <p:strVal val="visible"/>
                                      </p:to>
                                    </p:set>
                                    <p:animEffect transition="in" filter="fade">
                                      <p:cBhvr>
                                        <p:cTn id="103" dur="250"/>
                                        <p:tgtEl>
                                          <p:spTgt spid="14"/>
                                        </p:tgtEl>
                                      </p:cBhvr>
                                    </p:animEffect>
                                    <p:anim calcmode="lin" valueType="num">
                                      <p:cBhvr>
                                        <p:cTn id="104" dur="250" fill="hold"/>
                                        <p:tgtEl>
                                          <p:spTgt spid="14"/>
                                        </p:tgtEl>
                                        <p:attrNameLst>
                                          <p:attrName>ppt_x</p:attrName>
                                        </p:attrNameLst>
                                      </p:cBhvr>
                                      <p:tavLst>
                                        <p:tav tm="0">
                                          <p:val>
                                            <p:strVal val="#ppt_x"/>
                                          </p:val>
                                        </p:tav>
                                        <p:tav tm="100000">
                                          <p:val>
                                            <p:strVal val="#ppt_x"/>
                                          </p:val>
                                        </p:tav>
                                      </p:tavLst>
                                    </p:anim>
                                    <p:anim calcmode="lin" valueType="num">
                                      <p:cBhvr>
                                        <p:cTn id="105" dur="2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2" grpId="0" animBg="1"/>
      <p:bldP spid="13" grpId="0" animBg="1"/>
      <p:bldP spid="14" grpId="0" animBg="1"/>
      <p:bldP spid="18" grpId="0"/>
      <p:bldP spid="19" grpId="0"/>
      <p:bldP spid="20" grpId="0"/>
      <p:bldP spid="28" grpId="0" animBg="1"/>
      <p:bldP spid="29" grpId="0"/>
      <p:bldP spid="30" grpId="0" animBg="1"/>
      <p:bldP spid="31" grpId="0"/>
      <p:bldP spid="32" grpId="0" animBg="1"/>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10615" y="1992852"/>
            <a:ext cx="6467628" cy="0"/>
          </a:xfrm>
          <a:prstGeom prst="line">
            <a:avLst/>
          </a:prstGeom>
          <a:ln w="31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297340" y="3152843"/>
            <a:ext cx="5480905" cy="0"/>
          </a:xfrm>
          <a:prstGeom prst="line">
            <a:avLst/>
          </a:prstGeom>
          <a:ln w="31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929802" y="4312835"/>
            <a:ext cx="7848441" cy="0"/>
          </a:xfrm>
          <a:prstGeom prst="line">
            <a:avLst/>
          </a:prstGeom>
          <a:ln w="31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10615" y="5472827"/>
            <a:ext cx="6467628" cy="0"/>
          </a:xfrm>
          <a:prstGeom prst="line">
            <a:avLst/>
          </a:prstGeom>
          <a:ln w="31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89823" y="1819273"/>
            <a:ext cx="1650088" cy="1543180"/>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cs typeface="+mn-ea"/>
                <a:sym typeface="+mn-lt"/>
              </a:rPr>
              <a:t>20%</a:t>
            </a:r>
            <a:endParaRPr lang="zh-CN" altLang="en-US" sz="2400" dirty="0">
              <a:cs typeface="+mn-ea"/>
              <a:sym typeface="+mn-lt"/>
            </a:endParaRPr>
          </a:p>
        </p:txBody>
      </p:sp>
      <p:sp>
        <p:nvSpPr>
          <p:cNvPr id="22" name="流程图: 决策 21"/>
          <p:cNvSpPr/>
          <p:nvPr/>
        </p:nvSpPr>
        <p:spPr>
          <a:xfrm>
            <a:off x="3079775" y="3539094"/>
            <a:ext cx="2004144" cy="1952385"/>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cs typeface="+mn-ea"/>
                <a:sym typeface="+mn-lt"/>
              </a:rPr>
              <a:t>35%</a:t>
            </a:r>
            <a:endParaRPr lang="zh-CN" altLang="en-US" sz="2400" dirty="0">
              <a:cs typeface="+mn-ea"/>
              <a:sym typeface="+mn-lt"/>
            </a:endParaRPr>
          </a:p>
        </p:txBody>
      </p:sp>
      <p:sp>
        <p:nvSpPr>
          <p:cNvPr id="23" name="流程图: 决策 22"/>
          <p:cNvSpPr/>
          <p:nvPr/>
        </p:nvSpPr>
        <p:spPr>
          <a:xfrm>
            <a:off x="1427013" y="2207021"/>
            <a:ext cx="2516831" cy="2451832"/>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cs typeface="+mn-ea"/>
                <a:sym typeface="+mn-lt"/>
              </a:rPr>
              <a:t>55%</a:t>
            </a:r>
            <a:endParaRPr lang="zh-CN" altLang="en-US" sz="3200" dirty="0">
              <a:cs typeface="+mn-ea"/>
              <a:sym typeface="+mn-lt"/>
            </a:endParaRPr>
          </a:p>
        </p:txBody>
      </p:sp>
      <p:sp>
        <p:nvSpPr>
          <p:cNvPr id="24" name="流程图: 决策 23"/>
          <p:cNvSpPr/>
          <p:nvPr/>
        </p:nvSpPr>
        <p:spPr>
          <a:xfrm>
            <a:off x="4207451" y="2838518"/>
            <a:ext cx="1347587" cy="1260277"/>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96">
                <a:cs typeface="+mn-ea"/>
                <a:sym typeface="+mn-lt"/>
              </a:rPr>
              <a:t>10%</a:t>
            </a:r>
            <a:endParaRPr lang="zh-CN" altLang="en-US" sz="1896">
              <a:cs typeface="+mn-ea"/>
              <a:sym typeface="+mn-lt"/>
            </a:endParaRPr>
          </a:p>
        </p:txBody>
      </p:sp>
      <p:sp>
        <p:nvSpPr>
          <p:cNvPr id="25" name="矩形 24"/>
          <p:cNvSpPr/>
          <p:nvPr/>
        </p:nvSpPr>
        <p:spPr>
          <a:xfrm>
            <a:off x="6349747" y="1356332"/>
            <a:ext cx="4428496" cy="597471"/>
          </a:xfrm>
          <a:prstGeom prst="rect">
            <a:avLst/>
          </a:prstGeom>
        </p:spPr>
        <p:txBody>
          <a:bodyPr wrap="square">
            <a:spAutoFit/>
          </a:bodyPr>
          <a:lstStyle/>
          <a:p>
            <a:pPr>
              <a:lnSpc>
                <a:spcPct val="130000"/>
              </a:lnSpc>
            </a:pPr>
            <a:r>
              <a:rPr lang="zh-CN" altLang="en-US" sz="1328">
                <a:solidFill>
                  <a:schemeClr val="tx1">
                    <a:lumMod val="75000"/>
                    <a:lumOff val="25000"/>
                  </a:schemeClr>
                </a:solidFill>
                <a:cs typeface="+mn-ea"/>
                <a:sym typeface="+mn-lt"/>
              </a:rPr>
              <a:t>请替换文字内容，点击添加相关标题文字，修改文字内容，也可以直接复制你的内容到此。</a:t>
            </a:r>
            <a:endParaRPr lang="en-GB" altLang="zh-CN" sz="1328" dirty="0">
              <a:solidFill>
                <a:schemeClr val="tx1">
                  <a:lumMod val="75000"/>
                  <a:lumOff val="25000"/>
                </a:schemeClr>
              </a:solidFill>
              <a:cs typeface="+mn-ea"/>
              <a:sym typeface="+mn-lt"/>
            </a:endParaRPr>
          </a:p>
        </p:txBody>
      </p:sp>
      <p:sp>
        <p:nvSpPr>
          <p:cNvPr id="29" name="矩形 28"/>
          <p:cNvSpPr/>
          <p:nvPr/>
        </p:nvSpPr>
        <p:spPr>
          <a:xfrm>
            <a:off x="6349747" y="2546898"/>
            <a:ext cx="4428496" cy="597471"/>
          </a:xfrm>
          <a:prstGeom prst="rect">
            <a:avLst/>
          </a:prstGeom>
        </p:spPr>
        <p:txBody>
          <a:bodyPr wrap="square">
            <a:spAutoFit/>
          </a:bodyPr>
          <a:lstStyle/>
          <a:p>
            <a:pPr>
              <a:lnSpc>
                <a:spcPct val="130000"/>
              </a:lnSpc>
            </a:pPr>
            <a:r>
              <a:rPr lang="zh-CN" altLang="en-US" sz="1328">
                <a:solidFill>
                  <a:schemeClr val="tx1">
                    <a:lumMod val="75000"/>
                    <a:lumOff val="25000"/>
                  </a:schemeClr>
                </a:solidFill>
                <a:cs typeface="+mn-ea"/>
                <a:sym typeface="+mn-lt"/>
              </a:rPr>
              <a:t>请替换文字内容，点击添加相关标题文字，修改文字内容，也可以直接复制你的内容到此。</a:t>
            </a:r>
            <a:endParaRPr lang="en-GB" altLang="zh-CN" sz="1328" dirty="0">
              <a:solidFill>
                <a:schemeClr val="tx1">
                  <a:lumMod val="75000"/>
                  <a:lumOff val="25000"/>
                </a:schemeClr>
              </a:solidFill>
              <a:cs typeface="+mn-ea"/>
              <a:sym typeface="+mn-lt"/>
            </a:endParaRPr>
          </a:p>
        </p:txBody>
      </p:sp>
      <p:sp>
        <p:nvSpPr>
          <p:cNvPr id="30" name="矩形 29"/>
          <p:cNvSpPr/>
          <p:nvPr/>
        </p:nvSpPr>
        <p:spPr>
          <a:xfrm>
            <a:off x="6349747" y="3666726"/>
            <a:ext cx="4428496" cy="597471"/>
          </a:xfrm>
          <a:prstGeom prst="rect">
            <a:avLst/>
          </a:prstGeom>
        </p:spPr>
        <p:txBody>
          <a:bodyPr wrap="square">
            <a:spAutoFit/>
          </a:bodyPr>
          <a:lstStyle/>
          <a:p>
            <a:pPr>
              <a:lnSpc>
                <a:spcPct val="130000"/>
              </a:lnSpc>
            </a:pPr>
            <a:r>
              <a:rPr lang="zh-CN" altLang="en-US" sz="1328">
                <a:solidFill>
                  <a:schemeClr val="tx1">
                    <a:lumMod val="75000"/>
                    <a:lumOff val="25000"/>
                  </a:schemeClr>
                </a:solidFill>
                <a:cs typeface="+mn-ea"/>
                <a:sym typeface="+mn-lt"/>
              </a:rPr>
              <a:t>请替换文字内容，点击添加相关标题文字，修改文字内容，也可以直接复制你的内容到此。</a:t>
            </a:r>
            <a:endParaRPr lang="en-GB" altLang="zh-CN" sz="1328" dirty="0">
              <a:solidFill>
                <a:schemeClr val="tx1">
                  <a:lumMod val="75000"/>
                  <a:lumOff val="25000"/>
                </a:schemeClr>
              </a:solidFill>
              <a:cs typeface="+mn-ea"/>
              <a:sym typeface="+mn-lt"/>
            </a:endParaRPr>
          </a:p>
        </p:txBody>
      </p:sp>
      <p:sp>
        <p:nvSpPr>
          <p:cNvPr id="31" name="矩形 30"/>
          <p:cNvSpPr/>
          <p:nvPr/>
        </p:nvSpPr>
        <p:spPr>
          <a:xfrm>
            <a:off x="6349747" y="4803646"/>
            <a:ext cx="4428496" cy="597471"/>
          </a:xfrm>
          <a:prstGeom prst="rect">
            <a:avLst/>
          </a:prstGeom>
        </p:spPr>
        <p:txBody>
          <a:bodyPr wrap="square">
            <a:spAutoFit/>
          </a:bodyPr>
          <a:lstStyle/>
          <a:p>
            <a:pPr>
              <a:lnSpc>
                <a:spcPct val="130000"/>
              </a:lnSpc>
            </a:pPr>
            <a:r>
              <a:rPr lang="zh-CN" altLang="en-US" sz="1328">
                <a:solidFill>
                  <a:schemeClr val="tx1">
                    <a:lumMod val="75000"/>
                    <a:lumOff val="25000"/>
                  </a:schemeClr>
                </a:solidFill>
                <a:cs typeface="+mn-ea"/>
                <a:sym typeface="+mn-lt"/>
              </a:rPr>
              <a:t>请替换文字内容，点击添加相关标题文字，修改文字内容，也可以直接复制你的内容到此。</a:t>
            </a:r>
            <a:endParaRPr lang="en-GB" altLang="zh-CN" sz="1328"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6945568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7"/>
          <p:cNvSpPr/>
          <p:nvPr/>
        </p:nvSpPr>
        <p:spPr>
          <a:xfrm flipV="1">
            <a:off x="2544733" y="2815426"/>
            <a:ext cx="2142700" cy="2162943"/>
          </a:xfrm>
          <a:custGeom>
            <a:avLst/>
            <a:gdLst/>
            <a:ahLst/>
            <a:cxnLst/>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32" tIns="60967" rIns="121932" bIns="60967" rtlCol="0" anchor="ctr"/>
          <a:lstStyle/>
          <a:p>
            <a:pPr algn="ctr"/>
            <a:endParaRPr lang="zh-CN" altLang="en-US" sz="2400" dirty="0">
              <a:solidFill>
                <a:srgbClr val="D20402"/>
              </a:solidFill>
              <a:cs typeface="+mn-ea"/>
              <a:sym typeface="+mn-lt"/>
            </a:endParaRPr>
          </a:p>
        </p:txBody>
      </p:sp>
      <p:sp>
        <p:nvSpPr>
          <p:cNvPr id="40" name="等腰三角形 7"/>
          <p:cNvSpPr/>
          <p:nvPr/>
        </p:nvSpPr>
        <p:spPr>
          <a:xfrm flipV="1">
            <a:off x="5812086" y="2563725"/>
            <a:ext cx="1695165" cy="1711180"/>
          </a:xfrm>
          <a:custGeom>
            <a:avLst/>
            <a:gdLst/>
            <a:ahLst/>
            <a:cxnLst/>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32" tIns="60967" rIns="121932" bIns="60967" rtlCol="0" anchor="ctr"/>
          <a:lstStyle/>
          <a:p>
            <a:pPr algn="ctr"/>
            <a:endParaRPr lang="zh-CN" altLang="en-US" sz="2400" dirty="0">
              <a:solidFill>
                <a:srgbClr val="D20402"/>
              </a:solidFill>
              <a:cs typeface="+mn-ea"/>
              <a:sym typeface="+mn-lt"/>
            </a:endParaRPr>
          </a:p>
        </p:txBody>
      </p:sp>
      <p:sp>
        <p:nvSpPr>
          <p:cNvPr id="46" name="等腰三角形 7"/>
          <p:cNvSpPr/>
          <p:nvPr/>
        </p:nvSpPr>
        <p:spPr>
          <a:xfrm flipV="1">
            <a:off x="8557614" y="2280757"/>
            <a:ext cx="1355487" cy="1368295"/>
          </a:xfrm>
          <a:custGeom>
            <a:avLst/>
            <a:gdLst/>
            <a:ahLst/>
            <a:cxnLst/>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32" tIns="60967" rIns="121932" bIns="60967" rtlCol="0" anchor="ctr"/>
          <a:lstStyle/>
          <a:p>
            <a:pPr algn="ctr"/>
            <a:endParaRPr lang="zh-CN" altLang="en-US" sz="2400" dirty="0">
              <a:solidFill>
                <a:srgbClr val="D20402"/>
              </a:solidFill>
              <a:cs typeface="+mn-ea"/>
              <a:sym typeface="+mn-lt"/>
            </a:endParaRPr>
          </a:p>
        </p:txBody>
      </p:sp>
      <p:sp>
        <p:nvSpPr>
          <p:cNvPr id="47" name="TextBox 46"/>
          <p:cNvSpPr txBox="1"/>
          <p:nvPr/>
        </p:nvSpPr>
        <p:spPr>
          <a:xfrm>
            <a:off x="1954729" y="5509817"/>
            <a:ext cx="3529195" cy="369346"/>
          </a:xfrm>
          <a:prstGeom prst="rect">
            <a:avLst/>
          </a:prstGeom>
          <a:noFill/>
          <a:ln>
            <a:noFill/>
          </a:ln>
        </p:spPr>
        <p:txBody>
          <a:bodyPr wrap="none" lIns="121932" tIns="60967" rIns="121932" bIns="60967" rtlCol="0">
            <a:spAutoFit/>
          </a:bodyPr>
          <a:lstStyle/>
          <a:p>
            <a:r>
              <a:rPr lang="zh-CN" altLang="en-US" sz="1600" dirty="0">
                <a:solidFill>
                  <a:schemeClr val="tx1">
                    <a:lumMod val="50000"/>
                    <a:lumOff val="50000"/>
                  </a:schemeClr>
                </a:solidFill>
                <a:cs typeface="+mn-ea"/>
                <a:sym typeface="+mn-lt"/>
              </a:rPr>
              <a:t>点击添加文字内容，内容简要详尽。</a:t>
            </a:r>
          </a:p>
        </p:txBody>
      </p:sp>
      <p:sp>
        <p:nvSpPr>
          <p:cNvPr id="48" name="梯形 47"/>
          <p:cNvSpPr/>
          <p:nvPr/>
        </p:nvSpPr>
        <p:spPr>
          <a:xfrm>
            <a:off x="2094161" y="4802273"/>
            <a:ext cx="3095972" cy="281724"/>
          </a:xfrm>
          <a:prstGeom prst="trapezoid">
            <a:avLst>
              <a:gd name="adj" fmla="val 2999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32" tIns="60967" rIns="121932" bIns="60967" rtlCol="0" anchor="ctr"/>
          <a:lstStyle/>
          <a:p>
            <a:pPr algn="ctr"/>
            <a:endParaRPr lang="zh-CN" altLang="en-US" sz="2400" dirty="0">
              <a:solidFill>
                <a:schemeClr val="tx1">
                  <a:lumMod val="50000"/>
                  <a:lumOff val="50000"/>
                </a:schemeClr>
              </a:solidFill>
              <a:cs typeface="+mn-ea"/>
              <a:sym typeface="+mn-lt"/>
            </a:endParaRPr>
          </a:p>
        </p:txBody>
      </p:sp>
      <p:sp>
        <p:nvSpPr>
          <p:cNvPr id="49" name="梯形 48"/>
          <p:cNvSpPr/>
          <p:nvPr/>
        </p:nvSpPr>
        <p:spPr>
          <a:xfrm>
            <a:off x="5348163" y="4122503"/>
            <a:ext cx="2616967" cy="238136"/>
          </a:xfrm>
          <a:prstGeom prst="trapezoid">
            <a:avLst>
              <a:gd name="adj" fmla="val 29995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32" tIns="60967" rIns="121932" bIns="60967" rtlCol="0" anchor="ctr"/>
          <a:lstStyle/>
          <a:p>
            <a:pPr algn="ctr"/>
            <a:endParaRPr lang="zh-CN" altLang="en-US" sz="2400" dirty="0">
              <a:solidFill>
                <a:schemeClr val="tx1">
                  <a:lumMod val="50000"/>
                  <a:lumOff val="50000"/>
                </a:schemeClr>
              </a:solidFill>
              <a:cs typeface="+mn-ea"/>
              <a:sym typeface="+mn-lt"/>
            </a:endParaRPr>
          </a:p>
        </p:txBody>
      </p:sp>
      <p:sp>
        <p:nvSpPr>
          <p:cNvPr id="50" name="梯形 49"/>
          <p:cNvSpPr/>
          <p:nvPr/>
        </p:nvSpPr>
        <p:spPr>
          <a:xfrm>
            <a:off x="8106401" y="3547452"/>
            <a:ext cx="2227211" cy="202669"/>
          </a:xfrm>
          <a:prstGeom prst="trapezoid">
            <a:avLst>
              <a:gd name="adj" fmla="val 2999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32" tIns="60967" rIns="121932" bIns="60967" rtlCol="0" anchor="ctr"/>
          <a:lstStyle/>
          <a:p>
            <a:pPr algn="ctr"/>
            <a:endParaRPr lang="zh-CN" altLang="en-US" sz="2400" dirty="0">
              <a:solidFill>
                <a:schemeClr val="tx1">
                  <a:lumMod val="50000"/>
                  <a:lumOff val="50000"/>
                </a:schemeClr>
              </a:solidFill>
              <a:cs typeface="+mn-ea"/>
              <a:sym typeface="+mn-lt"/>
            </a:endParaRPr>
          </a:p>
        </p:txBody>
      </p:sp>
      <p:cxnSp>
        <p:nvCxnSpPr>
          <p:cNvPr id="56" name="直接连接符 55"/>
          <p:cNvCxnSpPr/>
          <p:nvPr/>
        </p:nvCxnSpPr>
        <p:spPr>
          <a:xfrm>
            <a:off x="2094161" y="5490464"/>
            <a:ext cx="3095972"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736837" y="5095476"/>
            <a:ext cx="1679330" cy="410448"/>
          </a:xfrm>
          <a:prstGeom prst="rect">
            <a:avLst/>
          </a:prstGeom>
          <a:noFill/>
        </p:spPr>
        <p:txBody>
          <a:bodyPr wrap="none" lIns="121932" tIns="60967" rIns="121932" bIns="60967" rtlCol="0">
            <a:spAutoFit/>
          </a:bodyPr>
          <a:lstStyle/>
          <a:p>
            <a:r>
              <a:rPr lang="zh-CN" altLang="en-US" sz="1867" dirty="0">
                <a:solidFill>
                  <a:schemeClr val="tx1">
                    <a:lumMod val="50000"/>
                    <a:lumOff val="50000"/>
                  </a:schemeClr>
                </a:solidFill>
                <a:cs typeface="+mn-ea"/>
                <a:sym typeface="+mn-lt"/>
              </a:rPr>
              <a:t>添加文字标题</a:t>
            </a:r>
          </a:p>
        </p:txBody>
      </p:sp>
      <p:sp>
        <p:nvSpPr>
          <p:cNvPr id="72" name="TextBox 71"/>
          <p:cNvSpPr txBox="1"/>
          <p:nvPr/>
        </p:nvSpPr>
        <p:spPr>
          <a:xfrm>
            <a:off x="5218086" y="4688023"/>
            <a:ext cx="2990587" cy="328246"/>
          </a:xfrm>
          <a:prstGeom prst="rect">
            <a:avLst/>
          </a:prstGeom>
          <a:noFill/>
          <a:ln>
            <a:noFill/>
          </a:ln>
        </p:spPr>
        <p:txBody>
          <a:bodyPr wrap="none" lIns="121932" tIns="60967" rIns="121932" bIns="60967" rtlCol="0">
            <a:spAutoFit/>
          </a:bodyPr>
          <a:lstStyle/>
          <a:p>
            <a:r>
              <a:rPr lang="zh-CN" altLang="en-US" sz="1333" dirty="0">
                <a:solidFill>
                  <a:schemeClr val="tx1">
                    <a:lumMod val="50000"/>
                    <a:lumOff val="50000"/>
                  </a:schemeClr>
                </a:solidFill>
                <a:cs typeface="+mn-ea"/>
                <a:sym typeface="+mn-lt"/>
              </a:rPr>
              <a:t>点击添加文字内容，内容简要详尽。</a:t>
            </a:r>
          </a:p>
        </p:txBody>
      </p:sp>
      <p:cxnSp>
        <p:nvCxnSpPr>
          <p:cNvPr id="73" name="直接连接符 72"/>
          <p:cNvCxnSpPr/>
          <p:nvPr/>
        </p:nvCxnSpPr>
        <p:spPr>
          <a:xfrm>
            <a:off x="5360862" y="4687997"/>
            <a:ext cx="2616967"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5837657" y="4365117"/>
            <a:ext cx="1477352" cy="369346"/>
          </a:xfrm>
          <a:prstGeom prst="rect">
            <a:avLst/>
          </a:prstGeom>
          <a:noFill/>
        </p:spPr>
        <p:txBody>
          <a:bodyPr wrap="none" lIns="121932" tIns="60967" rIns="121932" bIns="60967" rtlCol="0">
            <a:spAutoFit/>
          </a:bodyPr>
          <a:lstStyle/>
          <a:p>
            <a:r>
              <a:rPr lang="zh-CN" altLang="en-US" sz="1600" dirty="0">
                <a:solidFill>
                  <a:schemeClr val="tx1">
                    <a:lumMod val="50000"/>
                    <a:lumOff val="50000"/>
                  </a:schemeClr>
                </a:solidFill>
                <a:cs typeface="+mn-ea"/>
                <a:sym typeface="+mn-lt"/>
              </a:rPr>
              <a:t>添加文字标题</a:t>
            </a:r>
          </a:p>
        </p:txBody>
      </p:sp>
      <p:sp>
        <p:nvSpPr>
          <p:cNvPr id="75" name="TextBox 74"/>
          <p:cNvSpPr txBox="1"/>
          <p:nvPr/>
        </p:nvSpPr>
        <p:spPr>
          <a:xfrm>
            <a:off x="8036499" y="4039786"/>
            <a:ext cx="2426329" cy="287337"/>
          </a:xfrm>
          <a:prstGeom prst="rect">
            <a:avLst/>
          </a:prstGeom>
          <a:noFill/>
          <a:ln>
            <a:noFill/>
          </a:ln>
        </p:spPr>
        <p:txBody>
          <a:bodyPr wrap="none" lIns="121932" tIns="60967" rIns="121932" bIns="60967" rtlCol="0">
            <a:spAutoFit/>
          </a:bodyPr>
          <a:lstStyle/>
          <a:p>
            <a:r>
              <a:rPr lang="zh-CN" altLang="en-US" sz="1067" dirty="0">
                <a:solidFill>
                  <a:schemeClr val="tx1">
                    <a:lumMod val="50000"/>
                    <a:lumOff val="50000"/>
                  </a:schemeClr>
                </a:solidFill>
                <a:cs typeface="+mn-ea"/>
                <a:sym typeface="+mn-lt"/>
              </a:rPr>
              <a:t>点击添加文字内容，内容简要详尽。</a:t>
            </a:r>
          </a:p>
        </p:txBody>
      </p:sp>
      <p:cxnSp>
        <p:nvCxnSpPr>
          <p:cNvPr id="76" name="直接连接符 75"/>
          <p:cNvCxnSpPr/>
          <p:nvPr/>
        </p:nvCxnSpPr>
        <p:spPr>
          <a:xfrm>
            <a:off x="8106401" y="4051325"/>
            <a:ext cx="2227211"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8591477" y="3750121"/>
            <a:ext cx="1275373" cy="328246"/>
          </a:xfrm>
          <a:prstGeom prst="rect">
            <a:avLst/>
          </a:prstGeom>
          <a:noFill/>
        </p:spPr>
        <p:txBody>
          <a:bodyPr wrap="none" lIns="121932" tIns="60967" rIns="121932" bIns="60967" rtlCol="0">
            <a:spAutoFit/>
          </a:bodyPr>
          <a:lstStyle/>
          <a:p>
            <a:r>
              <a:rPr lang="zh-CN" altLang="en-US" sz="1333" dirty="0">
                <a:solidFill>
                  <a:schemeClr val="tx1">
                    <a:lumMod val="50000"/>
                    <a:lumOff val="50000"/>
                  </a:schemeClr>
                </a:solidFill>
                <a:cs typeface="+mn-ea"/>
                <a:sym typeface="+mn-lt"/>
              </a:rPr>
              <a:t>添加文字标题</a:t>
            </a:r>
          </a:p>
        </p:txBody>
      </p:sp>
    </p:spTree>
    <p:extLst>
      <p:ext uri="{BB962C8B-B14F-4D97-AF65-F5344CB8AC3E}">
        <p14:creationId xmlns:p14="http://schemas.microsoft.com/office/powerpoint/2010/main" val="93931594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randombar(horizontal)">
                                      <p:cBhvr>
                                        <p:cTn id="7" dur="500"/>
                                        <p:tgtEl>
                                          <p:spTgt spid="48"/>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wipe(left)">
                                      <p:cBhvr>
                                        <p:cTn id="16" dur="500"/>
                                        <p:tgtEl>
                                          <p:spTgt spid="56"/>
                                        </p:tgtEl>
                                      </p:cBhvr>
                                    </p:animEffect>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wipe(down)">
                                      <p:cBhvr>
                                        <p:cTn id="20" dur="500"/>
                                        <p:tgtEl>
                                          <p:spTgt spid="5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up)">
                                      <p:cBhvr>
                                        <p:cTn id="23" dur="500"/>
                                        <p:tgtEl>
                                          <p:spTgt spid="47"/>
                                        </p:tgtEl>
                                      </p:cBhvr>
                                    </p:animEffect>
                                  </p:childTnLst>
                                </p:cTn>
                              </p:par>
                            </p:childTnLst>
                          </p:cTn>
                        </p:par>
                        <p:par>
                          <p:cTn id="24" fill="hold">
                            <p:stCondLst>
                              <p:cond delay="2000"/>
                            </p:stCondLst>
                            <p:childTnLst>
                              <p:par>
                                <p:cTn id="25" presetID="14" presetClass="entr" presetSubtype="1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randombar(horizontal)">
                                      <p:cBhvr>
                                        <p:cTn id="27" dur="500"/>
                                        <p:tgtEl>
                                          <p:spTgt spid="49"/>
                                        </p:tgtEl>
                                      </p:cBhvr>
                                    </p:animEffect>
                                  </p:childTnLst>
                                </p:cTn>
                              </p:par>
                            </p:childTnLst>
                          </p:cTn>
                        </p:par>
                        <p:par>
                          <p:cTn id="28" fill="hold">
                            <p:stCondLst>
                              <p:cond delay="2500"/>
                            </p:stCondLst>
                            <p:childTnLst>
                              <p:par>
                                <p:cTn id="29" presetID="2" presetClass="entr" presetSubtype="1"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73"/>
                                        </p:tgtEl>
                                        <p:attrNameLst>
                                          <p:attrName>style.visibility</p:attrName>
                                        </p:attrNameLst>
                                      </p:cBhvr>
                                      <p:to>
                                        <p:strVal val="visible"/>
                                      </p:to>
                                    </p:set>
                                    <p:animEffect transition="in" filter="wipe(left)">
                                      <p:cBhvr>
                                        <p:cTn id="36" dur="500"/>
                                        <p:tgtEl>
                                          <p:spTgt spid="73"/>
                                        </p:tgtEl>
                                      </p:cBhvr>
                                    </p:animEffect>
                                  </p:childTnLst>
                                </p:cTn>
                              </p:par>
                            </p:childTnLst>
                          </p:cTn>
                        </p:par>
                        <p:par>
                          <p:cTn id="37" fill="hold">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74"/>
                                        </p:tgtEl>
                                        <p:attrNameLst>
                                          <p:attrName>style.visibility</p:attrName>
                                        </p:attrNameLst>
                                      </p:cBhvr>
                                      <p:to>
                                        <p:strVal val="visible"/>
                                      </p:to>
                                    </p:set>
                                    <p:animEffect transition="in" filter="wipe(down)">
                                      <p:cBhvr>
                                        <p:cTn id="40" dur="500"/>
                                        <p:tgtEl>
                                          <p:spTgt spid="74"/>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wipe(up)">
                                      <p:cBhvr>
                                        <p:cTn id="43" dur="500"/>
                                        <p:tgtEl>
                                          <p:spTgt spid="72"/>
                                        </p:tgtEl>
                                      </p:cBhvr>
                                    </p:animEffect>
                                  </p:childTnLst>
                                </p:cTn>
                              </p:par>
                            </p:childTnLst>
                          </p:cTn>
                        </p:par>
                        <p:par>
                          <p:cTn id="44" fill="hold">
                            <p:stCondLst>
                              <p:cond delay="4000"/>
                            </p:stCondLst>
                            <p:childTnLst>
                              <p:par>
                                <p:cTn id="45" presetID="14" presetClass="entr" presetSubtype="10"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randombar(horizontal)">
                                      <p:cBhvr>
                                        <p:cTn id="47" dur="500"/>
                                        <p:tgtEl>
                                          <p:spTgt spid="50"/>
                                        </p:tgtEl>
                                      </p:cBhvr>
                                    </p:animEffect>
                                  </p:childTnLst>
                                </p:cTn>
                              </p:par>
                            </p:childTnLst>
                          </p:cTn>
                        </p:par>
                        <p:par>
                          <p:cTn id="48" fill="hold">
                            <p:stCondLst>
                              <p:cond delay="4500"/>
                            </p:stCondLst>
                            <p:childTnLst>
                              <p:par>
                                <p:cTn id="49" presetID="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 calcmode="lin" valueType="num">
                                      <p:cBhvr additive="base">
                                        <p:cTn id="51" dur="500" fill="hold"/>
                                        <p:tgtEl>
                                          <p:spTgt spid="46"/>
                                        </p:tgtEl>
                                        <p:attrNameLst>
                                          <p:attrName>ppt_x</p:attrName>
                                        </p:attrNameLst>
                                      </p:cBhvr>
                                      <p:tavLst>
                                        <p:tav tm="0">
                                          <p:val>
                                            <p:strVal val="#ppt_x"/>
                                          </p:val>
                                        </p:tav>
                                        <p:tav tm="100000">
                                          <p:val>
                                            <p:strVal val="#ppt_x"/>
                                          </p:val>
                                        </p:tav>
                                      </p:tavLst>
                                    </p:anim>
                                    <p:anim calcmode="lin" valueType="num">
                                      <p:cBhvr additive="base">
                                        <p:cTn id="52" dur="500" fill="hold"/>
                                        <p:tgtEl>
                                          <p:spTgt spid="46"/>
                                        </p:tgtEl>
                                        <p:attrNameLst>
                                          <p:attrName>ppt_y</p:attrName>
                                        </p:attrNameLst>
                                      </p:cBhvr>
                                      <p:tavLst>
                                        <p:tav tm="0">
                                          <p:val>
                                            <p:strVal val="0-#ppt_h/2"/>
                                          </p:val>
                                        </p:tav>
                                        <p:tav tm="100000">
                                          <p:val>
                                            <p:strVal val="#ppt_y"/>
                                          </p:val>
                                        </p:tav>
                                      </p:tavLst>
                                    </p:anim>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76"/>
                                        </p:tgtEl>
                                        <p:attrNameLst>
                                          <p:attrName>style.visibility</p:attrName>
                                        </p:attrNameLst>
                                      </p:cBhvr>
                                      <p:to>
                                        <p:strVal val="visible"/>
                                      </p:to>
                                    </p:set>
                                    <p:animEffect transition="in" filter="wipe(left)">
                                      <p:cBhvr>
                                        <p:cTn id="56" dur="500"/>
                                        <p:tgtEl>
                                          <p:spTgt spid="76"/>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75"/>
                                        </p:tgtEl>
                                        <p:attrNameLst>
                                          <p:attrName>style.visibility</p:attrName>
                                        </p:attrNameLst>
                                      </p:cBhvr>
                                      <p:to>
                                        <p:strVal val="visible"/>
                                      </p:to>
                                    </p:set>
                                    <p:animEffect transition="in" filter="wipe(up)">
                                      <p:cBhvr>
                                        <p:cTn id="60" dur="500"/>
                                        <p:tgtEl>
                                          <p:spTgt spid="75"/>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down)">
                                      <p:cBhvr>
                                        <p:cTn id="6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6" grpId="0" animBg="1"/>
      <p:bldP spid="47" grpId="0"/>
      <p:bldP spid="48" grpId="0" animBg="1"/>
      <p:bldP spid="49" grpId="0" animBg="1"/>
      <p:bldP spid="50" grpId="0" animBg="1"/>
      <p:bldP spid="57" grpId="0"/>
      <p:bldP spid="72" grpId="0"/>
      <p:bldP spid="74" grpId="0"/>
      <p:bldP spid="75" grpId="0"/>
      <p:bldP spid="7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93467" y="1947469"/>
            <a:ext cx="2520509" cy="3690705"/>
            <a:chOff x="1719943" y="1460539"/>
            <a:chExt cx="1890486" cy="2768181"/>
          </a:xfrm>
        </p:grpSpPr>
        <p:sp>
          <p:nvSpPr>
            <p:cNvPr id="4" name="矩形 3"/>
            <p:cNvSpPr/>
            <p:nvPr/>
          </p:nvSpPr>
          <p:spPr>
            <a:xfrm>
              <a:off x="1719943" y="3476485"/>
              <a:ext cx="1890486" cy="752235"/>
            </a:xfrm>
            <a:prstGeom prst="rect">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r>
                <a:rPr lang="en-US" altLang="zh-CN" sz="6400" b="1" dirty="0">
                  <a:solidFill>
                    <a:schemeClr val="bg1"/>
                  </a:solidFill>
                  <a:cs typeface="+mn-ea"/>
                  <a:sym typeface="+mn-lt"/>
                </a:rPr>
                <a:t>3</a:t>
              </a:r>
            </a:p>
          </p:txBody>
        </p:sp>
        <p:sp>
          <p:nvSpPr>
            <p:cNvPr id="7" name="文本框 6"/>
            <p:cNvSpPr txBox="1"/>
            <p:nvPr/>
          </p:nvSpPr>
          <p:spPr>
            <a:xfrm>
              <a:off x="1827314" y="1670415"/>
              <a:ext cx="1783115" cy="402040"/>
            </a:xfrm>
            <a:prstGeom prst="rect">
              <a:avLst/>
            </a:prstGeom>
            <a:noFill/>
          </p:spPr>
          <p:txBody>
            <a:bodyPr wrap="square" lIns="95995" tIns="0" rIns="95995" bIns="0" anchor="ctr" anchorCtr="0">
              <a:noAutofit/>
            </a:bodyPr>
            <a:lstStyle/>
            <a:p>
              <a:pPr algn="ctr" defTabSz="1219078">
                <a:lnSpc>
                  <a:spcPct val="150000"/>
                </a:lnSpc>
                <a:defRPr/>
              </a:pPr>
              <a:r>
                <a:rPr lang="zh-CN" altLang="en-US" sz="1137">
                  <a:solidFill>
                    <a:schemeClr val="tx1">
                      <a:lumMod val="75000"/>
                      <a:lumOff val="25000"/>
                    </a:schemeClr>
                  </a:solidFill>
                  <a:cs typeface="+mn-ea"/>
                  <a:sym typeface="+mn-lt"/>
                </a:rPr>
                <a:t>请替换文字内容，修改文字内容，也可以直接复制你的内容到此。</a:t>
              </a:r>
              <a:endParaRPr lang="zh-CN" altLang="en-US" sz="1137" dirty="0">
                <a:solidFill>
                  <a:schemeClr val="tx1">
                    <a:lumMod val="75000"/>
                    <a:lumOff val="25000"/>
                  </a:schemeClr>
                </a:solidFill>
                <a:cs typeface="+mn-ea"/>
                <a:sym typeface="+mn-lt"/>
              </a:endParaRPr>
            </a:p>
          </p:txBody>
        </p:sp>
        <p:sp>
          <p:nvSpPr>
            <p:cNvPr id="8" name="矩形 7"/>
            <p:cNvSpPr/>
            <p:nvPr/>
          </p:nvSpPr>
          <p:spPr>
            <a:xfrm>
              <a:off x="1827314" y="1460539"/>
              <a:ext cx="1675744" cy="167907"/>
            </a:xfrm>
            <a:prstGeom prst="rect">
              <a:avLst/>
            </a:prstGeom>
          </p:spPr>
          <p:txBody>
            <a:bodyPr wrap="none" lIns="95995" tIns="0" rIns="95995" bIns="0">
              <a:normAutofit lnSpcReduction="10000"/>
            </a:bodyPr>
            <a:lstStyle/>
            <a:p>
              <a:pPr algn="ctr" defTabSz="1219078">
                <a:defRPr/>
              </a:pPr>
              <a:r>
                <a:rPr lang="zh-CN" altLang="en-US" sz="1600" b="1">
                  <a:solidFill>
                    <a:schemeClr val="tx1">
                      <a:lumMod val="75000"/>
                      <a:lumOff val="25000"/>
                    </a:schemeClr>
                  </a:solidFill>
                  <a:cs typeface="+mn-ea"/>
                  <a:sym typeface="+mn-lt"/>
                </a:rPr>
                <a:t>请替换文字内容</a:t>
              </a:r>
            </a:p>
          </p:txBody>
        </p:sp>
        <p:grpSp>
          <p:nvGrpSpPr>
            <p:cNvPr id="9" name="组合 8"/>
            <p:cNvGrpSpPr/>
            <p:nvPr/>
          </p:nvGrpSpPr>
          <p:grpSpPr>
            <a:xfrm>
              <a:off x="2369144" y="2120821"/>
              <a:ext cx="624691" cy="1377036"/>
              <a:chOff x="5346700" y="1895476"/>
              <a:chExt cx="1825625" cy="4024312"/>
            </a:xfrm>
            <a:solidFill>
              <a:schemeClr val="accent1"/>
            </a:solidFill>
          </p:grpSpPr>
          <p:sp>
            <p:nvSpPr>
              <p:cNvPr id="20" name="任意多边形: 形状 19"/>
              <p:cNvSpPr>
                <a:spLocks/>
              </p:cNvSpPr>
              <p:nvPr/>
            </p:nvSpPr>
            <p:spPr bwMode="auto">
              <a:xfrm>
                <a:off x="5829300" y="1895476"/>
                <a:ext cx="839788" cy="836613"/>
              </a:xfrm>
              <a:custGeom>
                <a:avLst/>
                <a:gdLst>
                  <a:gd name="T0" fmla="*/ 82 w 82"/>
                  <a:gd name="T1" fmla="*/ 41 h 82"/>
                  <a:gd name="T2" fmla="*/ 41 w 82"/>
                  <a:gd name="T3" fmla="*/ 82 h 82"/>
                  <a:gd name="T4" fmla="*/ 0 w 82"/>
                  <a:gd name="T5" fmla="*/ 41 h 82"/>
                  <a:gd name="T6" fmla="*/ 41 w 82"/>
                  <a:gd name="T7" fmla="*/ 0 h 82"/>
                  <a:gd name="T8" fmla="*/ 82 w 82"/>
                  <a:gd name="T9" fmla="*/ 41 h 82"/>
                  <a:gd name="T10" fmla="*/ 82 w 82"/>
                  <a:gd name="T11" fmla="*/ 41 h 82"/>
                  <a:gd name="T12" fmla="*/ 82 w 82"/>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82" h="82">
                    <a:moveTo>
                      <a:pt x="82" y="41"/>
                    </a:moveTo>
                    <a:cubicBezTo>
                      <a:pt x="82" y="63"/>
                      <a:pt x="63" y="82"/>
                      <a:pt x="41" y="82"/>
                    </a:cubicBezTo>
                    <a:cubicBezTo>
                      <a:pt x="18" y="82"/>
                      <a:pt x="0" y="63"/>
                      <a:pt x="0" y="41"/>
                    </a:cubicBezTo>
                    <a:cubicBezTo>
                      <a:pt x="0" y="18"/>
                      <a:pt x="18" y="0"/>
                      <a:pt x="41" y="0"/>
                    </a:cubicBezTo>
                    <a:cubicBezTo>
                      <a:pt x="63" y="0"/>
                      <a:pt x="82" y="18"/>
                      <a:pt x="82" y="41"/>
                    </a:cubicBezTo>
                    <a:close/>
                    <a:moveTo>
                      <a:pt x="82" y="41"/>
                    </a:moveTo>
                    <a:cubicBezTo>
                      <a:pt x="82" y="41"/>
                      <a:pt x="82" y="41"/>
                      <a:pt x="82" y="41"/>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133">
                  <a:solidFill>
                    <a:schemeClr val="bg1">
                      <a:lumMod val="50000"/>
                    </a:schemeClr>
                  </a:solidFill>
                  <a:cs typeface="+mn-ea"/>
                  <a:sym typeface="+mn-lt"/>
                </a:endParaRPr>
              </a:p>
            </p:txBody>
          </p:sp>
          <p:sp>
            <p:nvSpPr>
              <p:cNvPr id="21" name="任意多边形: 形状 20"/>
              <p:cNvSpPr>
                <a:spLocks/>
              </p:cNvSpPr>
              <p:nvPr/>
            </p:nvSpPr>
            <p:spPr bwMode="auto">
              <a:xfrm>
                <a:off x="5346700" y="2119313"/>
                <a:ext cx="1825625" cy="3800475"/>
              </a:xfrm>
              <a:custGeom>
                <a:avLst/>
                <a:gdLst>
                  <a:gd name="T0" fmla="*/ 174 w 178"/>
                  <a:gd name="T1" fmla="*/ 15 h 372"/>
                  <a:gd name="T2" fmla="*/ 156 w 178"/>
                  <a:gd name="T3" fmla="*/ 2 h 372"/>
                  <a:gd name="T4" fmla="*/ 143 w 178"/>
                  <a:gd name="T5" fmla="*/ 19 h 372"/>
                  <a:gd name="T6" fmla="*/ 112 w 178"/>
                  <a:gd name="T7" fmla="*/ 68 h 372"/>
                  <a:gd name="T8" fmla="*/ 98 w 178"/>
                  <a:gd name="T9" fmla="*/ 62 h 372"/>
                  <a:gd name="T10" fmla="*/ 88 w 178"/>
                  <a:gd name="T11" fmla="*/ 72 h 372"/>
                  <a:gd name="T12" fmla="*/ 78 w 178"/>
                  <a:gd name="T13" fmla="*/ 62 h 372"/>
                  <a:gd name="T14" fmla="*/ 78 w 178"/>
                  <a:gd name="T15" fmla="*/ 62 h 372"/>
                  <a:gd name="T16" fmla="*/ 65 w 178"/>
                  <a:gd name="T17" fmla="*/ 67 h 372"/>
                  <a:gd name="T18" fmla="*/ 35 w 178"/>
                  <a:gd name="T19" fmla="*/ 19 h 372"/>
                  <a:gd name="T20" fmla="*/ 22 w 178"/>
                  <a:gd name="T21" fmla="*/ 2 h 372"/>
                  <a:gd name="T22" fmla="*/ 4 w 178"/>
                  <a:gd name="T23" fmla="*/ 15 h 372"/>
                  <a:gd name="T24" fmla="*/ 47 w 178"/>
                  <a:gd name="T25" fmla="*/ 93 h 372"/>
                  <a:gd name="T26" fmla="*/ 46 w 178"/>
                  <a:gd name="T27" fmla="*/ 97 h 372"/>
                  <a:gd name="T28" fmla="*/ 46 w 178"/>
                  <a:gd name="T29" fmla="*/ 187 h 372"/>
                  <a:gd name="T30" fmla="*/ 49 w 178"/>
                  <a:gd name="T31" fmla="*/ 199 h 372"/>
                  <a:gd name="T32" fmla="*/ 48 w 178"/>
                  <a:gd name="T33" fmla="*/ 202 h 372"/>
                  <a:gd name="T34" fmla="*/ 48 w 178"/>
                  <a:gd name="T35" fmla="*/ 353 h 372"/>
                  <a:gd name="T36" fmla="*/ 67 w 178"/>
                  <a:gd name="T37" fmla="*/ 372 h 372"/>
                  <a:gd name="T38" fmla="*/ 86 w 178"/>
                  <a:gd name="T39" fmla="*/ 353 h 372"/>
                  <a:gd name="T40" fmla="*/ 86 w 178"/>
                  <a:gd name="T41" fmla="*/ 223 h 372"/>
                  <a:gd name="T42" fmla="*/ 88 w 178"/>
                  <a:gd name="T43" fmla="*/ 223 h 372"/>
                  <a:gd name="T44" fmla="*/ 88 w 178"/>
                  <a:gd name="T45" fmla="*/ 223 h 372"/>
                  <a:gd name="T46" fmla="*/ 88 w 178"/>
                  <a:gd name="T47" fmla="*/ 353 h 372"/>
                  <a:gd name="T48" fmla="*/ 107 w 178"/>
                  <a:gd name="T49" fmla="*/ 372 h 372"/>
                  <a:gd name="T50" fmla="*/ 126 w 178"/>
                  <a:gd name="T51" fmla="*/ 353 h 372"/>
                  <a:gd name="T52" fmla="*/ 126 w 178"/>
                  <a:gd name="T53" fmla="*/ 203 h 372"/>
                  <a:gd name="T54" fmla="*/ 130 w 178"/>
                  <a:gd name="T55" fmla="*/ 187 h 372"/>
                  <a:gd name="T56" fmla="*/ 130 w 178"/>
                  <a:gd name="T57" fmla="*/ 97 h 372"/>
                  <a:gd name="T58" fmla="*/ 129 w 178"/>
                  <a:gd name="T59" fmla="*/ 94 h 372"/>
                  <a:gd name="T60" fmla="*/ 131 w 178"/>
                  <a:gd name="T61" fmla="*/ 93 h 372"/>
                  <a:gd name="T62" fmla="*/ 174 w 178"/>
                  <a:gd name="T63" fmla="*/ 15 h 372"/>
                  <a:gd name="T64" fmla="*/ 88 w 178"/>
                  <a:gd name="T65" fmla="*/ 153 h 372"/>
                  <a:gd name="T66" fmla="*/ 88 w 178"/>
                  <a:gd name="T67" fmla="*/ 153 h 372"/>
                  <a:gd name="T68" fmla="*/ 78 w 178"/>
                  <a:gd name="T69" fmla="*/ 139 h 372"/>
                  <a:gd name="T70" fmla="*/ 86 w 178"/>
                  <a:gd name="T71" fmla="*/ 88 h 372"/>
                  <a:gd name="T72" fmla="*/ 87 w 178"/>
                  <a:gd name="T73" fmla="*/ 82 h 372"/>
                  <a:gd name="T74" fmla="*/ 88 w 178"/>
                  <a:gd name="T75" fmla="*/ 74 h 372"/>
                  <a:gd name="T76" fmla="*/ 88 w 178"/>
                  <a:gd name="T77" fmla="*/ 74 h 372"/>
                  <a:gd name="T78" fmla="*/ 98 w 178"/>
                  <a:gd name="T79" fmla="*/ 139 h 372"/>
                  <a:gd name="T80" fmla="*/ 88 w 178"/>
                  <a:gd name="T81" fmla="*/ 153 h 372"/>
                  <a:gd name="T82" fmla="*/ 88 w 178"/>
                  <a:gd name="T83" fmla="*/ 153 h 372"/>
                  <a:gd name="T84" fmla="*/ 88 w 178"/>
                  <a:gd name="T85" fmla="*/ 153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8" h="372">
                    <a:moveTo>
                      <a:pt x="174" y="15"/>
                    </a:moveTo>
                    <a:cubicBezTo>
                      <a:pt x="173" y="6"/>
                      <a:pt x="165" y="0"/>
                      <a:pt x="156" y="2"/>
                    </a:cubicBezTo>
                    <a:cubicBezTo>
                      <a:pt x="147" y="3"/>
                      <a:pt x="141" y="11"/>
                      <a:pt x="143" y="19"/>
                    </a:cubicBezTo>
                    <a:cubicBezTo>
                      <a:pt x="145" y="34"/>
                      <a:pt x="122" y="63"/>
                      <a:pt x="112" y="68"/>
                    </a:cubicBezTo>
                    <a:cubicBezTo>
                      <a:pt x="107" y="65"/>
                      <a:pt x="103" y="63"/>
                      <a:pt x="98" y="62"/>
                    </a:cubicBezTo>
                    <a:cubicBezTo>
                      <a:pt x="88" y="72"/>
                      <a:pt x="88" y="72"/>
                      <a:pt x="88" y="72"/>
                    </a:cubicBezTo>
                    <a:cubicBezTo>
                      <a:pt x="78" y="62"/>
                      <a:pt x="78" y="62"/>
                      <a:pt x="78" y="62"/>
                    </a:cubicBezTo>
                    <a:cubicBezTo>
                      <a:pt x="78" y="62"/>
                      <a:pt x="78" y="62"/>
                      <a:pt x="78" y="62"/>
                    </a:cubicBezTo>
                    <a:cubicBezTo>
                      <a:pt x="74" y="63"/>
                      <a:pt x="69" y="65"/>
                      <a:pt x="65" y="67"/>
                    </a:cubicBezTo>
                    <a:cubicBezTo>
                      <a:pt x="55" y="61"/>
                      <a:pt x="33" y="34"/>
                      <a:pt x="35" y="19"/>
                    </a:cubicBezTo>
                    <a:cubicBezTo>
                      <a:pt x="36" y="11"/>
                      <a:pt x="30" y="3"/>
                      <a:pt x="22" y="2"/>
                    </a:cubicBezTo>
                    <a:cubicBezTo>
                      <a:pt x="13" y="0"/>
                      <a:pt x="5" y="6"/>
                      <a:pt x="4" y="15"/>
                    </a:cubicBezTo>
                    <a:cubicBezTo>
                      <a:pt x="0" y="43"/>
                      <a:pt x="26" y="79"/>
                      <a:pt x="47" y="93"/>
                    </a:cubicBezTo>
                    <a:cubicBezTo>
                      <a:pt x="46" y="94"/>
                      <a:pt x="46" y="96"/>
                      <a:pt x="46" y="97"/>
                    </a:cubicBezTo>
                    <a:cubicBezTo>
                      <a:pt x="46" y="187"/>
                      <a:pt x="46" y="187"/>
                      <a:pt x="46" y="187"/>
                    </a:cubicBezTo>
                    <a:cubicBezTo>
                      <a:pt x="46" y="192"/>
                      <a:pt x="47" y="196"/>
                      <a:pt x="49" y="199"/>
                    </a:cubicBezTo>
                    <a:cubicBezTo>
                      <a:pt x="48" y="200"/>
                      <a:pt x="48" y="201"/>
                      <a:pt x="48" y="202"/>
                    </a:cubicBezTo>
                    <a:cubicBezTo>
                      <a:pt x="48" y="353"/>
                      <a:pt x="48" y="353"/>
                      <a:pt x="48" y="353"/>
                    </a:cubicBezTo>
                    <a:cubicBezTo>
                      <a:pt x="48" y="364"/>
                      <a:pt x="57" y="372"/>
                      <a:pt x="67" y="372"/>
                    </a:cubicBezTo>
                    <a:cubicBezTo>
                      <a:pt x="77" y="372"/>
                      <a:pt x="86" y="364"/>
                      <a:pt x="86" y="353"/>
                    </a:cubicBezTo>
                    <a:cubicBezTo>
                      <a:pt x="86" y="223"/>
                      <a:pt x="86" y="223"/>
                      <a:pt x="86" y="223"/>
                    </a:cubicBezTo>
                    <a:cubicBezTo>
                      <a:pt x="86" y="223"/>
                      <a:pt x="87" y="223"/>
                      <a:pt x="88" y="223"/>
                    </a:cubicBezTo>
                    <a:cubicBezTo>
                      <a:pt x="88" y="223"/>
                      <a:pt x="88" y="223"/>
                      <a:pt x="88" y="223"/>
                    </a:cubicBezTo>
                    <a:cubicBezTo>
                      <a:pt x="88" y="353"/>
                      <a:pt x="88" y="353"/>
                      <a:pt x="88" y="353"/>
                    </a:cubicBezTo>
                    <a:cubicBezTo>
                      <a:pt x="88" y="364"/>
                      <a:pt x="97" y="372"/>
                      <a:pt x="107" y="372"/>
                    </a:cubicBezTo>
                    <a:cubicBezTo>
                      <a:pt x="117" y="372"/>
                      <a:pt x="126" y="364"/>
                      <a:pt x="126" y="353"/>
                    </a:cubicBezTo>
                    <a:cubicBezTo>
                      <a:pt x="126" y="203"/>
                      <a:pt x="126" y="203"/>
                      <a:pt x="126" y="203"/>
                    </a:cubicBezTo>
                    <a:cubicBezTo>
                      <a:pt x="128" y="198"/>
                      <a:pt x="130" y="193"/>
                      <a:pt x="130" y="187"/>
                    </a:cubicBezTo>
                    <a:cubicBezTo>
                      <a:pt x="130" y="97"/>
                      <a:pt x="130" y="97"/>
                      <a:pt x="130" y="97"/>
                    </a:cubicBezTo>
                    <a:cubicBezTo>
                      <a:pt x="130" y="96"/>
                      <a:pt x="130" y="95"/>
                      <a:pt x="129" y="94"/>
                    </a:cubicBezTo>
                    <a:cubicBezTo>
                      <a:pt x="130" y="93"/>
                      <a:pt x="130" y="93"/>
                      <a:pt x="131" y="93"/>
                    </a:cubicBezTo>
                    <a:cubicBezTo>
                      <a:pt x="152" y="79"/>
                      <a:pt x="178" y="43"/>
                      <a:pt x="174" y="15"/>
                    </a:cubicBezTo>
                    <a:close/>
                    <a:moveTo>
                      <a:pt x="88" y="153"/>
                    </a:moveTo>
                    <a:cubicBezTo>
                      <a:pt x="88" y="153"/>
                      <a:pt x="88" y="153"/>
                      <a:pt x="88" y="153"/>
                    </a:cubicBezTo>
                    <a:cubicBezTo>
                      <a:pt x="78" y="139"/>
                      <a:pt x="78" y="139"/>
                      <a:pt x="78" y="139"/>
                    </a:cubicBezTo>
                    <a:cubicBezTo>
                      <a:pt x="86" y="88"/>
                      <a:pt x="86" y="88"/>
                      <a:pt x="86" y="88"/>
                    </a:cubicBezTo>
                    <a:cubicBezTo>
                      <a:pt x="86" y="86"/>
                      <a:pt x="87" y="84"/>
                      <a:pt x="87" y="82"/>
                    </a:cubicBezTo>
                    <a:cubicBezTo>
                      <a:pt x="88" y="74"/>
                      <a:pt x="88" y="74"/>
                      <a:pt x="88" y="74"/>
                    </a:cubicBezTo>
                    <a:cubicBezTo>
                      <a:pt x="88" y="74"/>
                      <a:pt x="88" y="74"/>
                      <a:pt x="88" y="74"/>
                    </a:cubicBezTo>
                    <a:cubicBezTo>
                      <a:pt x="98" y="139"/>
                      <a:pt x="98" y="139"/>
                      <a:pt x="98" y="139"/>
                    </a:cubicBezTo>
                    <a:lnTo>
                      <a:pt x="88" y="153"/>
                    </a:lnTo>
                    <a:close/>
                    <a:moveTo>
                      <a:pt x="88" y="153"/>
                    </a:moveTo>
                    <a:cubicBezTo>
                      <a:pt x="88" y="153"/>
                      <a:pt x="88" y="153"/>
                      <a:pt x="88" y="153"/>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133">
                  <a:solidFill>
                    <a:schemeClr val="bg1">
                      <a:lumMod val="50000"/>
                    </a:schemeClr>
                  </a:solidFill>
                  <a:cs typeface="+mn-ea"/>
                  <a:sym typeface="+mn-lt"/>
                </a:endParaRPr>
              </a:p>
            </p:txBody>
          </p:sp>
        </p:grpSp>
      </p:grpSp>
      <p:grpSp>
        <p:nvGrpSpPr>
          <p:cNvPr id="23" name="组合 22"/>
          <p:cNvGrpSpPr/>
          <p:nvPr/>
        </p:nvGrpSpPr>
        <p:grpSpPr>
          <a:xfrm>
            <a:off x="4813975" y="1338334"/>
            <a:ext cx="2663660" cy="4299839"/>
            <a:chOff x="3610429" y="1003664"/>
            <a:chExt cx="1997855" cy="3225056"/>
          </a:xfrm>
        </p:grpSpPr>
        <p:sp>
          <p:nvSpPr>
            <p:cNvPr id="5" name="矩形 4"/>
            <p:cNvSpPr/>
            <p:nvPr/>
          </p:nvSpPr>
          <p:spPr>
            <a:xfrm>
              <a:off x="3610429" y="3040981"/>
              <a:ext cx="1890486" cy="1187739"/>
            </a:xfrm>
            <a:prstGeom prst="rect">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ltLang="zh-CN" sz="9600" b="1" dirty="0">
                  <a:solidFill>
                    <a:schemeClr val="bg1"/>
                  </a:solidFill>
                  <a:cs typeface="+mn-ea"/>
                  <a:sym typeface="+mn-lt"/>
                </a:rPr>
                <a:t>1</a:t>
              </a:r>
            </a:p>
          </p:txBody>
        </p:sp>
        <p:sp>
          <p:nvSpPr>
            <p:cNvPr id="10" name="文本框 18"/>
            <p:cNvSpPr txBox="1"/>
            <p:nvPr/>
          </p:nvSpPr>
          <p:spPr>
            <a:xfrm>
              <a:off x="3732645" y="1213540"/>
              <a:ext cx="1875639" cy="402040"/>
            </a:xfrm>
            <a:prstGeom prst="rect">
              <a:avLst/>
            </a:prstGeom>
            <a:noFill/>
          </p:spPr>
          <p:txBody>
            <a:bodyPr wrap="square" lIns="95995" tIns="0" rIns="95995" bIns="0" anchor="ctr" anchorCtr="0">
              <a:noAutofit/>
            </a:bodyPr>
            <a:lstStyle/>
            <a:p>
              <a:pPr algn="ctr" defTabSz="1219078">
                <a:lnSpc>
                  <a:spcPct val="150000"/>
                </a:lnSpc>
                <a:defRPr/>
              </a:pPr>
              <a:r>
                <a:rPr lang="zh-CN" altLang="en-US" sz="1137">
                  <a:solidFill>
                    <a:schemeClr val="tx1">
                      <a:lumMod val="75000"/>
                      <a:lumOff val="25000"/>
                    </a:schemeClr>
                  </a:solidFill>
                  <a:cs typeface="+mn-ea"/>
                  <a:sym typeface="+mn-lt"/>
                </a:rPr>
                <a:t>请替换文字内容，修改文字内容，也可以直接复制你的内容到此。</a:t>
              </a:r>
              <a:endParaRPr lang="zh-CN" altLang="en-US" sz="1137" dirty="0">
                <a:solidFill>
                  <a:schemeClr val="tx1">
                    <a:lumMod val="75000"/>
                    <a:lumOff val="25000"/>
                  </a:schemeClr>
                </a:solidFill>
                <a:cs typeface="+mn-ea"/>
                <a:sym typeface="+mn-lt"/>
              </a:endParaRPr>
            </a:p>
          </p:txBody>
        </p:sp>
        <p:sp>
          <p:nvSpPr>
            <p:cNvPr id="11" name="矩形 10"/>
            <p:cNvSpPr/>
            <p:nvPr/>
          </p:nvSpPr>
          <p:spPr>
            <a:xfrm>
              <a:off x="3732646" y="1003664"/>
              <a:ext cx="1675744" cy="167907"/>
            </a:xfrm>
            <a:prstGeom prst="rect">
              <a:avLst/>
            </a:prstGeom>
          </p:spPr>
          <p:txBody>
            <a:bodyPr wrap="none" lIns="95995" tIns="0" rIns="95995" bIns="0">
              <a:normAutofit lnSpcReduction="10000"/>
            </a:bodyPr>
            <a:lstStyle/>
            <a:p>
              <a:pPr algn="ctr" defTabSz="1219078">
                <a:defRPr/>
              </a:pPr>
              <a:r>
                <a:rPr lang="zh-CN" altLang="en-US" sz="1600" b="1">
                  <a:solidFill>
                    <a:schemeClr val="tx1">
                      <a:lumMod val="75000"/>
                      <a:lumOff val="25000"/>
                    </a:schemeClr>
                  </a:solidFill>
                  <a:cs typeface="+mn-ea"/>
                  <a:sym typeface="+mn-lt"/>
                </a:rPr>
                <a:t>请替换文字内容</a:t>
              </a:r>
            </a:p>
          </p:txBody>
        </p:sp>
        <p:grpSp>
          <p:nvGrpSpPr>
            <p:cNvPr id="12" name="组合 11"/>
            <p:cNvGrpSpPr/>
            <p:nvPr/>
          </p:nvGrpSpPr>
          <p:grpSpPr>
            <a:xfrm>
              <a:off x="4274476" y="1663947"/>
              <a:ext cx="624691" cy="1377036"/>
              <a:chOff x="5346700" y="1895476"/>
              <a:chExt cx="1825625" cy="4024312"/>
            </a:xfrm>
            <a:solidFill>
              <a:schemeClr val="accent2"/>
            </a:solidFill>
          </p:grpSpPr>
          <p:sp>
            <p:nvSpPr>
              <p:cNvPr id="18" name="任意多边形: 形状 17"/>
              <p:cNvSpPr>
                <a:spLocks/>
              </p:cNvSpPr>
              <p:nvPr/>
            </p:nvSpPr>
            <p:spPr bwMode="auto">
              <a:xfrm>
                <a:off x="5829300" y="1895476"/>
                <a:ext cx="839788" cy="836613"/>
              </a:xfrm>
              <a:custGeom>
                <a:avLst/>
                <a:gdLst>
                  <a:gd name="T0" fmla="*/ 82 w 82"/>
                  <a:gd name="T1" fmla="*/ 41 h 82"/>
                  <a:gd name="T2" fmla="*/ 41 w 82"/>
                  <a:gd name="T3" fmla="*/ 82 h 82"/>
                  <a:gd name="T4" fmla="*/ 0 w 82"/>
                  <a:gd name="T5" fmla="*/ 41 h 82"/>
                  <a:gd name="T6" fmla="*/ 41 w 82"/>
                  <a:gd name="T7" fmla="*/ 0 h 82"/>
                  <a:gd name="T8" fmla="*/ 82 w 82"/>
                  <a:gd name="T9" fmla="*/ 41 h 82"/>
                  <a:gd name="T10" fmla="*/ 82 w 82"/>
                  <a:gd name="T11" fmla="*/ 41 h 82"/>
                  <a:gd name="T12" fmla="*/ 82 w 82"/>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82" h="82">
                    <a:moveTo>
                      <a:pt x="82" y="41"/>
                    </a:moveTo>
                    <a:cubicBezTo>
                      <a:pt x="82" y="63"/>
                      <a:pt x="63" y="82"/>
                      <a:pt x="41" y="82"/>
                    </a:cubicBezTo>
                    <a:cubicBezTo>
                      <a:pt x="18" y="82"/>
                      <a:pt x="0" y="63"/>
                      <a:pt x="0" y="41"/>
                    </a:cubicBezTo>
                    <a:cubicBezTo>
                      <a:pt x="0" y="18"/>
                      <a:pt x="18" y="0"/>
                      <a:pt x="41" y="0"/>
                    </a:cubicBezTo>
                    <a:cubicBezTo>
                      <a:pt x="63" y="0"/>
                      <a:pt x="82" y="18"/>
                      <a:pt x="82" y="41"/>
                    </a:cubicBezTo>
                    <a:close/>
                    <a:moveTo>
                      <a:pt x="82" y="41"/>
                    </a:moveTo>
                    <a:cubicBezTo>
                      <a:pt x="82" y="41"/>
                      <a:pt x="82" y="41"/>
                      <a:pt x="82" y="41"/>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133">
                  <a:solidFill>
                    <a:schemeClr val="bg1">
                      <a:lumMod val="50000"/>
                    </a:schemeClr>
                  </a:solidFill>
                  <a:cs typeface="+mn-ea"/>
                  <a:sym typeface="+mn-lt"/>
                </a:endParaRPr>
              </a:p>
            </p:txBody>
          </p:sp>
          <p:sp>
            <p:nvSpPr>
              <p:cNvPr id="19" name="任意多边形: 形状 18"/>
              <p:cNvSpPr>
                <a:spLocks/>
              </p:cNvSpPr>
              <p:nvPr/>
            </p:nvSpPr>
            <p:spPr bwMode="auto">
              <a:xfrm>
                <a:off x="5346700" y="2119313"/>
                <a:ext cx="1825625" cy="3800475"/>
              </a:xfrm>
              <a:custGeom>
                <a:avLst/>
                <a:gdLst>
                  <a:gd name="T0" fmla="*/ 174 w 178"/>
                  <a:gd name="T1" fmla="*/ 15 h 372"/>
                  <a:gd name="T2" fmla="*/ 156 w 178"/>
                  <a:gd name="T3" fmla="*/ 2 h 372"/>
                  <a:gd name="T4" fmla="*/ 143 w 178"/>
                  <a:gd name="T5" fmla="*/ 19 h 372"/>
                  <a:gd name="T6" fmla="*/ 112 w 178"/>
                  <a:gd name="T7" fmla="*/ 68 h 372"/>
                  <a:gd name="T8" fmla="*/ 98 w 178"/>
                  <a:gd name="T9" fmla="*/ 62 h 372"/>
                  <a:gd name="T10" fmla="*/ 88 w 178"/>
                  <a:gd name="T11" fmla="*/ 72 h 372"/>
                  <a:gd name="T12" fmla="*/ 78 w 178"/>
                  <a:gd name="T13" fmla="*/ 62 h 372"/>
                  <a:gd name="T14" fmla="*/ 78 w 178"/>
                  <a:gd name="T15" fmla="*/ 62 h 372"/>
                  <a:gd name="T16" fmla="*/ 65 w 178"/>
                  <a:gd name="T17" fmla="*/ 67 h 372"/>
                  <a:gd name="T18" fmla="*/ 35 w 178"/>
                  <a:gd name="T19" fmla="*/ 19 h 372"/>
                  <a:gd name="T20" fmla="*/ 22 w 178"/>
                  <a:gd name="T21" fmla="*/ 2 h 372"/>
                  <a:gd name="T22" fmla="*/ 4 w 178"/>
                  <a:gd name="T23" fmla="*/ 15 h 372"/>
                  <a:gd name="T24" fmla="*/ 47 w 178"/>
                  <a:gd name="T25" fmla="*/ 93 h 372"/>
                  <a:gd name="T26" fmla="*/ 46 w 178"/>
                  <a:gd name="T27" fmla="*/ 97 h 372"/>
                  <a:gd name="T28" fmla="*/ 46 w 178"/>
                  <a:gd name="T29" fmla="*/ 187 h 372"/>
                  <a:gd name="T30" fmla="*/ 49 w 178"/>
                  <a:gd name="T31" fmla="*/ 199 h 372"/>
                  <a:gd name="T32" fmla="*/ 48 w 178"/>
                  <a:gd name="T33" fmla="*/ 202 h 372"/>
                  <a:gd name="T34" fmla="*/ 48 w 178"/>
                  <a:gd name="T35" fmla="*/ 353 h 372"/>
                  <a:gd name="T36" fmla="*/ 67 w 178"/>
                  <a:gd name="T37" fmla="*/ 372 h 372"/>
                  <a:gd name="T38" fmla="*/ 86 w 178"/>
                  <a:gd name="T39" fmla="*/ 353 h 372"/>
                  <a:gd name="T40" fmla="*/ 86 w 178"/>
                  <a:gd name="T41" fmla="*/ 223 h 372"/>
                  <a:gd name="T42" fmla="*/ 88 w 178"/>
                  <a:gd name="T43" fmla="*/ 223 h 372"/>
                  <a:gd name="T44" fmla="*/ 88 w 178"/>
                  <a:gd name="T45" fmla="*/ 223 h 372"/>
                  <a:gd name="T46" fmla="*/ 88 w 178"/>
                  <a:gd name="T47" fmla="*/ 353 h 372"/>
                  <a:gd name="T48" fmla="*/ 107 w 178"/>
                  <a:gd name="T49" fmla="*/ 372 h 372"/>
                  <a:gd name="T50" fmla="*/ 126 w 178"/>
                  <a:gd name="T51" fmla="*/ 353 h 372"/>
                  <a:gd name="T52" fmla="*/ 126 w 178"/>
                  <a:gd name="T53" fmla="*/ 203 h 372"/>
                  <a:gd name="T54" fmla="*/ 130 w 178"/>
                  <a:gd name="T55" fmla="*/ 187 h 372"/>
                  <a:gd name="T56" fmla="*/ 130 w 178"/>
                  <a:gd name="T57" fmla="*/ 97 h 372"/>
                  <a:gd name="T58" fmla="*/ 129 w 178"/>
                  <a:gd name="T59" fmla="*/ 94 h 372"/>
                  <a:gd name="T60" fmla="*/ 131 w 178"/>
                  <a:gd name="T61" fmla="*/ 93 h 372"/>
                  <a:gd name="T62" fmla="*/ 174 w 178"/>
                  <a:gd name="T63" fmla="*/ 15 h 372"/>
                  <a:gd name="T64" fmla="*/ 88 w 178"/>
                  <a:gd name="T65" fmla="*/ 153 h 372"/>
                  <a:gd name="T66" fmla="*/ 88 w 178"/>
                  <a:gd name="T67" fmla="*/ 153 h 372"/>
                  <a:gd name="T68" fmla="*/ 78 w 178"/>
                  <a:gd name="T69" fmla="*/ 139 h 372"/>
                  <a:gd name="T70" fmla="*/ 86 w 178"/>
                  <a:gd name="T71" fmla="*/ 88 h 372"/>
                  <a:gd name="T72" fmla="*/ 87 w 178"/>
                  <a:gd name="T73" fmla="*/ 82 h 372"/>
                  <a:gd name="T74" fmla="*/ 88 w 178"/>
                  <a:gd name="T75" fmla="*/ 74 h 372"/>
                  <a:gd name="T76" fmla="*/ 88 w 178"/>
                  <a:gd name="T77" fmla="*/ 74 h 372"/>
                  <a:gd name="T78" fmla="*/ 98 w 178"/>
                  <a:gd name="T79" fmla="*/ 139 h 372"/>
                  <a:gd name="T80" fmla="*/ 88 w 178"/>
                  <a:gd name="T81" fmla="*/ 153 h 372"/>
                  <a:gd name="T82" fmla="*/ 88 w 178"/>
                  <a:gd name="T83" fmla="*/ 153 h 372"/>
                  <a:gd name="T84" fmla="*/ 88 w 178"/>
                  <a:gd name="T85" fmla="*/ 153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8" h="372">
                    <a:moveTo>
                      <a:pt x="174" y="15"/>
                    </a:moveTo>
                    <a:cubicBezTo>
                      <a:pt x="173" y="6"/>
                      <a:pt x="165" y="0"/>
                      <a:pt x="156" y="2"/>
                    </a:cubicBezTo>
                    <a:cubicBezTo>
                      <a:pt x="147" y="3"/>
                      <a:pt x="141" y="11"/>
                      <a:pt x="143" y="19"/>
                    </a:cubicBezTo>
                    <a:cubicBezTo>
                      <a:pt x="145" y="34"/>
                      <a:pt x="122" y="63"/>
                      <a:pt x="112" y="68"/>
                    </a:cubicBezTo>
                    <a:cubicBezTo>
                      <a:pt x="107" y="65"/>
                      <a:pt x="103" y="63"/>
                      <a:pt x="98" y="62"/>
                    </a:cubicBezTo>
                    <a:cubicBezTo>
                      <a:pt x="88" y="72"/>
                      <a:pt x="88" y="72"/>
                      <a:pt x="88" y="72"/>
                    </a:cubicBezTo>
                    <a:cubicBezTo>
                      <a:pt x="78" y="62"/>
                      <a:pt x="78" y="62"/>
                      <a:pt x="78" y="62"/>
                    </a:cubicBezTo>
                    <a:cubicBezTo>
                      <a:pt x="78" y="62"/>
                      <a:pt x="78" y="62"/>
                      <a:pt x="78" y="62"/>
                    </a:cubicBezTo>
                    <a:cubicBezTo>
                      <a:pt x="74" y="63"/>
                      <a:pt x="69" y="65"/>
                      <a:pt x="65" y="67"/>
                    </a:cubicBezTo>
                    <a:cubicBezTo>
                      <a:pt x="55" y="61"/>
                      <a:pt x="33" y="34"/>
                      <a:pt x="35" y="19"/>
                    </a:cubicBezTo>
                    <a:cubicBezTo>
                      <a:pt x="36" y="11"/>
                      <a:pt x="30" y="3"/>
                      <a:pt x="22" y="2"/>
                    </a:cubicBezTo>
                    <a:cubicBezTo>
                      <a:pt x="13" y="0"/>
                      <a:pt x="5" y="6"/>
                      <a:pt x="4" y="15"/>
                    </a:cubicBezTo>
                    <a:cubicBezTo>
                      <a:pt x="0" y="43"/>
                      <a:pt x="26" y="79"/>
                      <a:pt x="47" y="93"/>
                    </a:cubicBezTo>
                    <a:cubicBezTo>
                      <a:pt x="46" y="94"/>
                      <a:pt x="46" y="96"/>
                      <a:pt x="46" y="97"/>
                    </a:cubicBezTo>
                    <a:cubicBezTo>
                      <a:pt x="46" y="187"/>
                      <a:pt x="46" y="187"/>
                      <a:pt x="46" y="187"/>
                    </a:cubicBezTo>
                    <a:cubicBezTo>
                      <a:pt x="46" y="192"/>
                      <a:pt x="47" y="196"/>
                      <a:pt x="49" y="199"/>
                    </a:cubicBezTo>
                    <a:cubicBezTo>
                      <a:pt x="48" y="200"/>
                      <a:pt x="48" y="201"/>
                      <a:pt x="48" y="202"/>
                    </a:cubicBezTo>
                    <a:cubicBezTo>
                      <a:pt x="48" y="353"/>
                      <a:pt x="48" y="353"/>
                      <a:pt x="48" y="353"/>
                    </a:cubicBezTo>
                    <a:cubicBezTo>
                      <a:pt x="48" y="364"/>
                      <a:pt x="57" y="372"/>
                      <a:pt x="67" y="372"/>
                    </a:cubicBezTo>
                    <a:cubicBezTo>
                      <a:pt x="77" y="372"/>
                      <a:pt x="86" y="364"/>
                      <a:pt x="86" y="353"/>
                    </a:cubicBezTo>
                    <a:cubicBezTo>
                      <a:pt x="86" y="223"/>
                      <a:pt x="86" y="223"/>
                      <a:pt x="86" y="223"/>
                    </a:cubicBezTo>
                    <a:cubicBezTo>
                      <a:pt x="86" y="223"/>
                      <a:pt x="87" y="223"/>
                      <a:pt x="88" y="223"/>
                    </a:cubicBezTo>
                    <a:cubicBezTo>
                      <a:pt x="88" y="223"/>
                      <a:pt x="88" y="223"/>
                      <a:pt x="88" y="223"/>
                    </a:cubicBezTo>
                    <a:cubicBezTo>
                      <a:pt x="88" y="353"/>
                      <a:pt x="88" y="353"/>
                      <a:pt x="88" y="353"/>
                    </a:cubicBezTo>
                    <a:cubicBezTo>
                      <a:pt x="88" y="364"/>
                      <a:pt x="97" y="372"/>
                      <a:pt x="107" y="372"/>
                    </a:cubicBezTo>
                    <a:cubicBezTo>
                      <a:pt x="117" y="372"/>
                      <a:pt x="126" y="364"/>
                      <a:pt x="126" y="353"/>
                    </a:cubicBezTo>
                    <a:cubicBezTo>
                      <a:pt x="126" y="203"/>
                      <a:pt x="126" y="203"/>
                      <a:pt x="126" y="203"/>
                    </a:cubicBezTo>
                    <a:cubicBezTo>
                      <a:pt x="128" y="198"/>
                      <a:pt x="130" y="193"/>
                      <a:pt x="130" y="187"/>
                    </a:cubicBezTo>
                    <a:cubicBezTo>
                      <a:pt x="130" y="97"/>
                      <a:pt x="130" y="97"/>
                      <a:pt x="130" y="97"/>
                    </a:cubicBezTo>
                    <a:cubicBezTo>
                      <a:pt x="130" y="96"/>
                      <a:pt x="130" y="95"/>
                      <a:pt x="129" y="94"/>
                    </a:cubicBezTo>
                    <a:cubicBezTo>
                      <a:pt x="130" y="93"/>
                      <a:pt x="130" y="93"/>
                      <a:pt x="131" y="93"/>
                    </a:cubicBezTo>
                    <a:cubicBezTo>
                      <a:pt x="152" y="79"/>
                      <a:pt x="178" y="43"/>
                      <a:pt x="174" y="15"/>
                    </a:cubicBezTo>
                    <a:close/>
                    <a:moveTo>
                      <a:pt x="88" y="153"/>
                    </a:moveTo>
                    <a:cubicBezTo>
                      <a:pt x="88" y="153"/>
                      <a:pt x="88" y="153"/>
                      <a:pt x="88" y="153"/>
                    </a:cubicBezTo>
                    <a:cubicBezTo>
                      <a:pt x="78" y="139"/>
                      <a:pt x="78" y="139"/>
                      <a:pt x="78" y="139"/>
                    </a:cubicBezTo>
                    <a:cubicBezTo>
                      <a:pt x="86" y="88"/>
                      <a:pt x="86" y="88"/>
                      <a:pt x="86" y="88"/>
                    </a:cubicBezTo>
                    <a:cubicBezTo>
                      <a:pt x="86" y="86"/>
                      <a:pt x="87" y="84"/>
                      <a:pt x="87" y="82"/>
                    </a:cubicBezTo>
                    <a:cubicBezTo>
                      <a:pt x="88" y="74"/>
                      <a:pt x="88" y="74"/>
                      <a:pt x="88" y="74"/>
                    </a:cubicBezTo>
                    <a:cubicBezTo>
                      <a:pt x="88" y="74"/>
                      <a:pt x="88" y="74"/>
                      <a:pt x="88" y="74"/>
                    </a:cubicBezTo>
                    <a:cubicBezTo>
                      <a:pt x="98" y="139"/>
                      <a:pt x="98" y="139"/>
                      <a:pt x="98" y="139"/>
                    </a:cubicBezTo>
                    <a:lnTo>
                      <a:pt x="88" y="153"/>
                    </a:lnTo>
                    <a:close/>
                    <a:moveTo>
                      <a:pt x="88" y="153"/>
                    </a:moveTo>
                    <a:cubicBezTo>
                      <a:pt x="88" y="153"/>
                      <a:pt x="88" y="153"/>
                      <a:pt x="88" y="153"/>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133">
                  <a:solidFill>
                    <a:schemeClr val="bg1">
                      <a:lumMod val="50000"/>
                    </a:schemeClr>
                  </a:solidFill>
                  <a:cs typeface="+mn-ea"/>
                  <a:sym typeface="+mn-lt"/>
                </a:endParaRPr>
              </a:p>
            </p:txBody>
          </p:sp>
        </p:grpSp>
      </p:grpSp>
      <p:grpSp>
        <p:nvGrpSpPr>
          <p:cNvPr id="24" name="组合 23"/>
          <p:cNvGrpSpPr/>
          <p:nvPr/>
        </p:nvGrpSpPr>
        <p:grpSpPr>
          <a:xfrm>
            <a:off x="7334486" y="1571775"/>
            <a:ext cx="2520509" cy="4066397"/>
            <a:chOff x="5500915" y="1178754"/>
            <a:chExt cx="1890486" cy="3049965"/>
          </a:xfrm>
        </p:grpSpPr>
        <p:sp>
          <p:nvSpPr>
            <p:cNvPr id="6" name="矩形 5"/>
            <p:cNvSpPr/>
            <p:nvPr/>
          </p:nvSpPr>
          <p:spPr>
            <a:xfrm>
              <a:off x="5500915" y="3219141"/>
              <a:ext cx="1890486" cy="1009578"/>
            </a:xfrm>
            <a:prstGeom prst="rect">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10000"/>
            </a:bodyPr>
            <a:lstStyle/>
            <a:p>
              <a:pPr algn="ctr"/>
              <a:r>
                <a:rPr lang="en-US" altLang="zh-CN" sz="9600" b="1" dirty="0">
                  <a:solidFill>
                    <a:schemeClr val="bg1"/>
                  </a:solidFill>
                  <a:cs typeface="+mn-ea"/>
                  <a:sym typeface="+mn-lt"/>
                </a:rPr>
                <a:t>2</a:t>
              </a:r>
            </a:p>
          </p:txBody>
        </p:sp>
        <p:sp>
          <p:nvSpPr>
            <p:cNvPr id="13" name="文本框 24"/>
            <p:cNvSpPr txBox="1"/>
            <p:nvPr/>
          </p:nvSpPr>
          <p:spPr>
            <a:xfrm>
              <a:off x="5608284" y="1388630"/>
              <a:ext cx="1783116" cy="402040"/>
            </a:xfrm>
            <a:prstGeom prst="rect">
              <a:avLst/>
            </a:prstGeom>
            <a:noFill/>
          </p:spPr>
          <p:txBody>
            <a:bodyPr wrap="square" lIns="95995" tIns="0" rIns="95995" bIns="0" anchor="ctr" anchorCtr="0">
              <a:noAutofit/>
            </a:bodyPr>
            <a:lstStyle/>
            <a:p>
              <a:pPr algn="ctr" defTabSz="1219078">
                <a:lnSpc>
                  <a:spcPct val="120000"/>
                </a:lnSpc>
                <a:defRPr/>
              </a:pPr>
              <a:r>
                <a:rPr lang="zh-CN" altLang="en-US" sz="1137">
                  <a:solidFill>
                    <a:schemeClr val="tx1">
                      <a:lumMod val="75000"/>
                      <a:lumOff val="25000"/>
                    </a:schemeClr>
                  </a:solidFill>
                  <a:cs typeface="+mn-ea"/>
                  <a:sym typeface="+mn-lt"/>
                </a:rPr>
                <a:t>请替换文字内容，修改文字内容，也可以直接复制你的内容到此。</a:t>
              </a:r>
              <a:endParaRPr lang="zh-CN" altLang="en-US" sz="1137" dirty="0">
                <a:solidFill>
                  <a:schemeClr val="tx1">
                    <a:lumMod val="75000"/>
                    <a:lumOff val="25000"/>
                  </a:schemeClr>
                </a:solidFill>
                <a:cs typeface="+mn-ea"/>
                <a:sym typeface="+mn-lt"/>
              </a:endParaRPr>
            </a:p>
          </p:txBody>
        </p:sp>
        <p:sp>
          <p:nvSpPr>
            <p:cNvPr id="14" name="矩形 13"/>
            <p:cNvSpPr/>
            <p:nvPr/>
          </p:nvSpPr>
          <p:spPr>
            <a:xfrm>
              <a:off x="5608285" y="1178754"/>
              <a:ext cx="1675744" cy="167907"/>
            </a:xfrm>
            <a:prstGeom prst="rect">
              <a:avLst/>
            </a:prstGeom>
          </p:spPr>
          <p:txBody>
            <a:bodyPr wrap="none" lIns="95995" tIns="0" rIns="95995" bIns="0">
              <a:normAutofit lnSpcReduction="10000"/>
            </a:bodyPr>
            <a:lstStyle/>
            <a:p>
              <a:pPr algn="ctr" defTabSz="1219078">
                <a:defRPr/>
              </a:pPr>
              <a:r>
                <a:rPr lang="zh-CN" altLang="en-US" sz="1600" b="1">
                  <a:solidFill>
                    <a:schemeClr val="tx1">
                      <a:lumMod val="75000"/>
                      <a:lumOff val="25000"/>
                    </a:schemeClr>
                  </a:solidFill>
                  <a:cs typeface="+mn-ea"/>
                  <a:sym typeface="+mn-lt"/>
                </a:rPr>
                <a:t>请替换文字内容</a:t>
              </a:r>
            </a:p>
          </p:txBody>
        </p:sp>
        <p:grpSp>
          <p:nvGrpSpPr>
            <p:cNvPr id="15" name="组合 14"/>
            <p:cNvGrpSpPr/>
            <p:nvPr/>
          </p:nvGrpSpPr>
          <p:grpSpPr>
            <a:xfrm>
              <a:off x="6150115" y="1839037"/>
              <a:ext cx="624691" cy="1377036"/>
              <a:chOff x="5346700" y="1895476"/>
              <a:chExt cx="1825625" cy="4024312"/>
            </a:xfrm>
            <a:solidFill>
              <a:schemeClr val="accent4"/>
            </a:solidFill>
          </p:grpSpPr>
          <p:sp>
            <p:nvSpPr>
              <p:cNvPr id="16" name="任意多边形: 形状 15"/>
              <p:cNvSpPr>
                <a:spLocks/>
              </p:cNvSpPr>
              <p:nvPr/>
            </p:nvSpPr>
            <p:spPr bwMode="auto">
              <a:xfrm>
                <a:off x="5829300" y="1895476"/>
                <a:ext cx="839788" cy="836613"/>
              </a:xfrm>
              <a:custGeom>
                <a:avLst/>
                <a:gdLst>
                  <a:gd name="T0" fmla="*/ 82 w 82"/>
                  <a:gd name="T1" fmla="*/ 41 h 82"/>
                  <a:gd name="T2" fmla="*/ 41 w 82"/>
                  <a:gd name="T3" fmla="*/ 82 h 82"/>
                  <a:gd name="T4" fmla="*/ 0 w 82"/>
                  <a:gd name="T5" fmla="*/ 41 h 82"/>
                  <a:gd name="T6" fmla="*/ 41 w 82"/>
                  <a:gd name="T7" fmla="*/ 0 h 82"/>
                  <a:gd name="T8" fmla="*/ 82 w 82"/>
                  <a:gd name="T9" fmla="*/ 41 h 82"/>
                  <a:gd name="T10" fmla="*/ 82 w 82"/>
                  <a:gd name="T11" fmla="*/ 41 h 82"/>
                  <a:gd name="T12" fmla="*/ 82 w 82"/>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82" h="82">
                    <a:moveTo>
                      <a:pt x="82" y="41"/>
                    </a:moveTo>
                    <a:cubicBezTo>
                      <a:pt x="82" y="63"/>
                      <a:pt x="63" y="82"/>
                      <a:pt x="41" y="82"/>
                    </a:cubicBezTo>
                    <a:cubicBezTo>
                      <a:pt x="18" y="82"/>
                      <a:pt x="0" y="63"/>
                      <a:pt x="0" y="41"/>
                    </a:cubicBezTo>
                    <a:cubicBezTo>
                      <a:pt x="0" y="18"/>
                      <a:pt x="18" y="0"/>
                      <a:pt x="41" y="0"/>
                    </a:cubicBezTo>
                    <a:cubicBezTo>
                      <a:pt x="63" y="0"/>
                      <a:pt x="82" y="18"/>
                      <a:pt x="82" y="41"/>
                    </a:cubicBezTo>
                    <a:close/>
                    <a:moveTo>
                      <a:pt x="82" y="41"/>
                    </a:moveTo>
                    <a:cubicBezTo>
                      <a:pt x="82" y="41"/>
                      <a:pt x="82" y="41"/>
                      <a:pt x="82" y="41"/>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133">
                  <a:solidFill>
                    <a:schemeClr val="bg1">
                      <a:lumMod val="50000"/>
                    </a:schemeClr>
                  </a:solidFill>
                  <a:cs typeface="+mn-ea"/>
                  <a:sym typeface="+mn-lt"/>
                </a:endParaRPr>
              </a:p>
            </p:txBody>
          </p:sp>
          <p:sp>
            <p:nvSpPr>
              <p:cNvPr id="17" name="任意多边形: 形状 16"/>
              <p:cNvSpPr>
                <a:spLocks/>
              </p:cNvSpPr>
              <p:nvPr/>
            </p:nvSpPr>
            <p:spPr bwMode="auto">
              <a:xfrm>
                <a:off x="5346700" y="2119313"/>
                <a:ext cx="1825625" cy="3800475"/>
              </a:xfrm>
              <a:custGeom>
                <a:avLst/>
                <a:gdLst>
                  <a:gd name="T0" fmla="*/ 174 w 178"/>
                  <a:gd name="T1" fmla="*/ 15 h 372"/>
                  <a:gd name="T2" fmla="*/ 156 w 178"/>
                  <a:gd name="T3" fmla="*/ 2 h 372"/>
                  <a:gd name="T4" fmla="*/ 143 w 178"/>
                  <a:gd name="T5" fmla="*/ 19 h 372"/>
                  <a:gd name="T6" fmla="*/ 112 w 178"/>
                  <a:gd name="T7" fmla="*/ 68 h 372"/>
                  <a:gd name="T8" fmla="*/ 98 w 178"/>
                  <a:gd name="T9" fmla="*/ 62 h 372"/>
                  <a:gd name="T10" fmla="*/ 88 w 178"/>
                  <a:gd name="T11" fmla="*/ 72 h 372"/>
                  <a:gd name="T12" fmla="*/ 78 w 178"/>
                  <a:gd name="T13" fmla="*/ 62 h 372"/>
                  <a:gd name="T14" fmla="*/ 78 w 178"/>
                  <a:gd name="T15" fmla="*/ 62 h 372"/>
                  <a:gd name="T16" fmla="*/ 65 w 178"/>
                  <a:gd name="T17" fmla="*/ 67 h 372"/>
                  <a:gd name="T18" fmla="*/ 35 w 178"/>
                  <a:gd name="T19" fmla="*/ 19 h 372"/>
                  <a:gd name="T20" fmla="*/ 22 w 178"/>
                  <a:gd name="T21" fmla="*/ 2 h 372"/>
                  <a:gd name="T22" fmla="*/ 4 w 178"/>
                  <a:gd name="T23" fmla="*/ 15 h 372"/>
                  <a:gd name="T24" fmla="*/ 47 w 178"/>
                  <a:gd name="T25" fmla="*/ 93 h 372"/>
                  <a:gd name="T26" fmla="*/ 46 w 178"/>
                  <a:gd name="T27" fmla="*/ 97 h 372"/>
                  <a:gd name="T28" fmla="*/ 46 w 178"/>
                  <a:gd name="T29" fmla="*/ 187 h 372"/>
                  <a:gd name="T30" fmla="*/ 49 w 178"/>
                  <a:gd name="T31" fmla="*/ 199 h 372"/>
                  <a:gd name="T32" fmla="*/ 48 w 178"/>
                  <a:gd name="T33" fmla="*/ 202 h 372"/>
                  <a:gd name="T34" fmla="*/ 48 w 178"/>
                  <a:gd name="T35" fmla="*/ 353 h 372"/>
                  <a:gd name="T36" fmla="*/ 67 w 178"/>
                  <a:gd name="T37" fmla="*/ 372 h 372"/>
                  <a:gd name="T38" fmla="*/ 86 w 178"/>
                  <a:gd name="T39" fmla="*/ 353 h 372"/>
                  <a:gd name="T40" fmla="*/ 86 w 178"/>
                  <a:gd name="T41" fmla="*/ 223 h 372"/>
                  <a:gd name="T42" fmla="*/ 88 w 178"/>
                  <a:gd name="T43" fmla="*/ 223 h 372"/>
                  <a:gd name="T44" fmla="*/ 88 w 178"/>
                  <a:gd name="T45" fmla="*/ 223 h 372"/>
                  <a:gd name="T46" fmla="*/ 88 w 178"/>
                  <a:gd name="T47" fmla="*/ 353 h 372"/>
                  <a:gd name="T48" fmla="*/ 107 w 178"/>
                  <a:gd name="T49" fmla="*/ 372 h 372"/>
                  <a:gd name="T50" fmla="*/ 126 w 178"/>
                  <a:gd name="T51" fmla="*/ 353 h 372"/>
                  <a:gd name="T52" fmla="*/ 126 w 178"/>
                  <a:gd name="T53" fmla="*/ 203 h 372"/>
                  <a:gd name="T54" fmla="*/ 130 w 178"/>
                  <a:gd name="T55" fmla="*/ 187 h 372"/>
                  <a:gd name="T56" fmla="*/ 130 w 178"/>
                  <a:gd name="T57" fmla="*/ 97 h 372"/>
                  <a:gd name="T58" fmla="*/ 129 w 178"/>
                  <a:gd name="T59" fmla="*/ 94 h 372"/>
                  <a:gd name="T60" fmla="*/ 131 w 178"/>
                  <a:gd name="T61" fmla="*/ 93 h 372"/>
                  <a:gd name="T62" fmla="*/ 174 w 178"/>
                  <a:gd name="T63" fmla="*/ 15 h 372"/>
                  <a:gd name="T64" fmla="*/ 88 w 178"/>
                  <a:gd name="T65" fmla="*/ 153 h 372"/>
                  <a:gd name="T66" fmla="*/ 88 w 178"/>
                  <a:gd name="T67" fmla="*/ 153 h 372"/>
                  <a:gd name="T68" fmla="*/ 78 w 178"/>
                  <a:gd name="T69" fmla="*/ 139 h 372"/>
                  <a:gd name="T70" fmla="*/ 86 w 178"/>
                  <a:gd name="T71" fmla="*/ 88 h 372"/>
                  <a:gd name="T72" fmla="*/ 87 w 178"/>
                  <a:gd name="T73" fmla="*/ 82 h 372"/>
                  <a:gd name="T74" fmla="*/ 88 w 178"/>
                  <a:gd name="T75" fmla="*/ 74 h 372"/>
                  <a:gd name="T76" fmla="*/ 88 w 178"/>
                  <a:gd name="T77" fmla="*/ 74 h 372"/>
                  <a:gd name="T78" fmla="*/ 98 w 178"/>
                  <a:gd name="T79" fmla="*/ 139 h 372"/>
                  <a:gd name="T80" fmla="*/ 88 w 178"/>
                  <a:gd name="T81" fmla="*/ 153 h 372"/>
                  <a:gd name="T82" fmla="*/ 88 w 178"/>
                  <a:gd name="T83" fmla="*/ 153 h 372"/>
                  <a:gd name="T84" fmla="*/ 88 w 178"/>
                  <a:gd name="T85" fmla="*/ 153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8" h="372">
                    <a:moveTo>
                      <a:pt x="174" y="15"/>
                    </a:moveTo>
                    <a:cubicBezTo>
                      <a:pt x="173" y="6"/>
                      <a:pt x="165" y="0"/>
                      <a:pt x="156" y="2"/>
                    </a:cubicBezTo>
                    <a:cubicBezTo>
                      <a:pt x="147" y="3"/>
                      <a:pt x="141" y="11"/>
                      <a:pt x="143" y="19"/>
                    </a:cubicBezTo>
                    <a:cubicBezTo>
                      <a:pt x="145" y="34"/>
                      <a:pt x="122" y="63"/>
                      <a:pt x="112" y="68"/>
                    </a:cubicBezTo>
                    <a:cubicBezTo>
                      <a:pt x="107" y="65"/>
                      <a:pt x="103" y="63"/>
                      <a:pt x="98" y="62"/>
                    </a:cubicBezTo>
                    <a:cubicBezTo>
                      <a:pt x="88" y="72"/>
                      <a:pt x="88" y="72"/>
                      <a:pt x="88" y="72"/>
                    </a:cubicBezTo>
                    <a:cubicBezTo>
                      <a:pt x="78" y="62"/>
                      <a:pt x="78" y="62"/>
                      <a:pt x="78" y="62"/>
                    </a:cubicBezTo>
                    <a:cubicBezTo>
                      <a:pt x="78" y="62"/>
                      <a:pt x="78" y="62"/>
                      <a:pt x="78" y="62"/>
                    </a:cubicBezTo>
                    <a:cubicBezTo>
                      <a:pt x="74" y="63"/>
                      <a:pt x="69" y="65"/>
                      <a:pt x="65" y="67"/>
                    </a:cubicBezTo>
                    <a:cubicBezTo>
                      <a:pt x="55" y="61"/>
                      <a:pt x="33" y="34"/>
                      <a:pt x="35" y="19"/>
                    </a:cubicBezTo>
                    <a:cubicBezTo>
                      <a:pt x="36" y="11"/>
                      <a:pt x="30" y="3"/>
                      <a:pt x="22" y="2"/>
                    </a:cubicBezTo>
                    <a:cubicBezTo>
                      <a:pt x="13" y="0"/>
                      <a:pt x="5" y="6"/>
                      <a:pt x="4" y="15"/>
                    </a:cubicBezTo>
                    <a:cubicBezTo>
                      <a:pt x="0" y="43"/>
                      <a:pt x="26" y="79"/>
                      <a:pt x="47" y="93"/>
                    </a:cubicBezTo>
                    <a:cubicBezTo>
                      <a:pt x="46" y="94"/>
                      <a:pt x="46" y="96"/>
                      <a:pt x="46" y="97"/>
                    </a:cubicBezTo>
                    <a:cubicBezTo>
                      <a:pt x="46" y="187"/>
                      <a:pt x="46" y="187"/>
                      <a:pt x="46" y="187"/>
                    </a:cubicBezTo>
                    <a:cubicBezTo>
                      <a:pt x="46" y="192"/>
                      <a:pt x="47" y="196"/>
                      <a:pt x="49" y="199"/>
                    </a:cubicBezTo>
                    <a:cubicBezTo>
                      <a:pt x="48" y="200"/>
                      <a:pt x="48" y="201"/>
                      <a:pt x="48" y="202"/>
                    </a:cubicBezTo>
                    <a:cubicBezTo>
                      <a:pt x="48" y="353"/>
                      <a:pt x="48" y="353"/>
                      <a:pt x="48" y="353"/>
                    </a:cubicBezTo>
                    <a:cubicBezTo>
                      <a:pt x="48" y="364"/>
                      <a:pt x="57" y="372"/>
                      <a:pt x="67" y="372"/>
                    </a:cubicBezTo>
                    <a:cubicBezTo>
                      <a:pt x="77" y="372"/>
                      <a:pt x="86" y="364"/>
                      <a:pt x="86" y="353"/>
                    </a:cubicBezTo>
                    <a:cubicBezTo>
                      <a:pt x="86" y="223"/>
                      <a:pt x="86" y="223"/>
                      <a:pt x="86" y="223"/>
                    </a:cubicBezTo>
                    <a:cubicBezTo>
                      <a:pt x="86" y="223"/>
                      <a:pt x="87" y="223"/>
                      <a:pt x="88" y="223"/>
                    </a:cubicBezTo>
                    <a:cubicBezTo>
                      <a:pt x="88" y="223"/>
                      <a:pt x="88" y="223"/>
                      <a:pt x="88" y="223"/>
                    </a:cubicBezTo>
                    <a:cubicBezTo>
                      <a:pt x="88" y="353"/>
                      <a:pt x="88" y="353"/>
                      <a:pt x="88" y="353"/>
                    </a:cubicBezTo>
                    <a:cubicBezTo>
                      <a:pt x="88" y="364"/>
                      <a:pt x="97" y="372"/>
                      <a:pt x="107" y="372"/>
                    </a:cubicBezTo>
                    <a:cubicBezTo>
                      <a:pt x="117" y="372"/>
                      <a:pt x="126" y="364"/>
                      <a:pt x="126" y="353"/>
                    </a:cubicBezTo>
                    <a:cubicBezTo>
                      <a:pt x="126" y="203"/>
                      <a:pt x="126" y="203"/>
                      <a:pt x="126" y="203"/>
                    </a:cubicBezTo>
                    <a:cubicBezTo>
                      <a:pt x="128" y="198"/>
                      <a:pt x="130" y="193"/>
                      <a:pt x="130" y="187"/>
                    </a:cubicBezTo>
                    <a:cubicBezTo>
                      <a:pt x="130" y="97"/>
                      <a:pt x="130" y="97"/>
                      <a:pt x="130" y="97"/>
                    </a:cubicBezTo>
                    <a:cubicBezTo>
                      <a:pt x="130" y="96"/>
                      <a:pt x="130" y="95"/>
                      <a:pt x="129" y="94"/>
                    </a:cubicBezTo>
                    <a:cubicBezTo>
                      <a:pt x="130" y="93"/>
                      <a:pt x="130" y="93"/>
                      <a:pt x="131" y="93"/>
                    </a:cubicBezTo>
                    <a:cubicBezTo>
                      <a:pt x="152" y="79"/>
                      <a:pt x="178" y="43"/>
                      <a:pt x="174" y="15"/>
                    </a:cubicBezTo>
                    <a:close/>
                    <a:moveTo>
                      <a:pt x="88" y="153"/>
                    </a:moveTo>
                    <a:cubicBezTo>
                      <a:pt x="88" y="153"/>
                      <a:pt x="88" y="153"/>
                      <a:pt x="88" y="153"/>
                    </a:cubicBezTo>
                    <a:cubicBezTo>
                      <a:pt x="78" y="139"/>
                      <a:pt x="78" y="139"/>
                      <a:pt x="78" y="139"/>
                    </a:cubicBezTo>
                    <a:cubicBezTo>
                      <a:pt x="86" y="88"/>
                      <a:pt x="86" y="88"/>
                      <a:pt x="86" y="88"/>
                    </a:cubicBezTo>
                    <a:cubicBezTo>
                      <a:pt x="86" y="86"/>
                      <a:pt x="87" y="84"/>
                      <a:pt x="87" y="82"/>
                    </a:cubicBezTo>
                    <a:cubicBezTo>
                      <a:pt x="88" y="74"/>
                      <a:pt x="88" y="74"/>
                      <a:pt x="88" y="74"/>
                    </a:cubicBezTo>
                    <a:cubicBezTo>
                      <a:pt x="88" y="74"/>
                      <a:pt x="88" y="74"/>
                      <a:pt x="88" y="74"/>
                    </a:cubicBezTo>
                    <a:cubicBezTo>
                      <a:pt x="98" y="139"/>
                      <a:pt x="98" y="139"/>
                      <a:pt x="98" y="139"/>
                    </a:cubicBezTo>
                    <a:lnTo>
                      <a:pt x="88" y="153"/>
                    </a:lnTo>
                    <a:close/>
                    <a:moveTo>
                      <a:pt x="88" y="153"/>
                    </a:moveTo>
                    <a:cubicBezTo>
                      <a:pt x="88" y="153"/>
                      <a:pt x="88" y="153"/>
                      <a:pt x="88" y="153"/>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133">
                  <a:solidFill>
                    <a:schemeClr val="bg1">
                      <a:lumMod val="50000"/>
                    </a:schemeClr>
                  </a:solidFill>
                  <a:cs typeface="+mn-ea"/>
                  <a:sym typeface="+mn-lt"/>
                </a:endParaRPr>
              </a:p>
            </p:txBody>
          </p:sp>
        </p:grpSp>
      </p:grpSp>
    </p:spTree>
    <p:extLst>
      <p:ext uri="{BB962C8B-B14F-4D97-AF65-F5344CB8AC3E}">
        <p14:creationId xmlns:p14="http://schemas.microsoft.com/office/powerpoint/2010/main" val="356311221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8"/>
</p:tagLst>
</file>

<file path=ppt/tags/tag10.xml><?xml version="1.0" encoding="utf-8"?>
<p:tagLst xmlns:a="http://schemas.openxmlformats.org/drawingml/2006/main" xmlns:r="http://schemas.openxmlformats.org/officeDocument/2006/relationships" xmlns:p="http://schemas.openxmlformats.org/presentationml/2006/main">
  <p:tag name="SELECTED" val="True"/>
</p:tagLst>
</file>

<file path=ppt/tags/tag2.xml><?xml version="1.0" encoding="utf-8"?>
<p:tagLst xmlns:a="http://schemas.openxmlformats.org/drawingml/2006/main" xmlns:r="http://schemas.openxmlformats.org/officeDocument/2006/relationships" xmlns:p="http://schemas.openxmlformats.org/presentationml/2006/main">
  <p:tag name="MH" val="20170724220756"/>
  <p:tag name="MH_LIBRARY" val="CONTENTS"/>
  <p:tag name="MH_TYPE" val="NUMBER"/>
  <p:tag name="ID" val="626765"/>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724220756"/>
  <p:tag name="MH_LIBRARY" val="CONTENTS"/>
  <p:tag name="MH_TYPE" val="ENTRY"/>
  <p:tag name="ID" val="626765"/>
  <p:tag name="MH_ORDER" val="1"/>
  <p:tag name="PA" val="v3.2.0"/>
</p:tagLst>
</file>

<file path=ppt/tags/tag4.xml><?xml version="1.0" encoding="utf-8"?>
<p:tagLst xmlns:a="http://schemas.openxmlformats.org/drawingml/2006/main" xmlns:r="http://schemas.openxmlformats.org/officeDocument/2006/relationships" xmlns:p="http://schemas.openxmlformats.org/presentationml/2006/main">
  <p:tag name="MH" val="20170724220756"/>
  <p:tag name="MH_LIBRARY" val="CONTENTS"/>
  <p:tag name="MH_TYPE" val="NUMBER"/>
  <p:tag name="ID" val="626765"/>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70724220756"/>
  <p:tag name="MH_LIBRARY" val="CONTENTS"/>
  <p:tag name="MH_TYPE" val="ENTRY"/>
  <p:tag name="ID" val="626765"/>
  <p:tag name="MH_ORDER" val="2"/>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724220756"/>
  <p:tag name="MH_LIBRARY" val="CONTENTS"/>
  <p:tag name="MH_TYPE" val="NUMBER"/>
  <p:tag name="ID" val="626765"/>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70724220756"/>
  <p:tag name="MH_LIBRARY" val="CONTENTS"/>
  <p:tag name="MH_TYPE" val="ENTRY"/>
  <p:tag name="ID" val="626765"/>
  <p:tag name="MH_ORDER" val="3"/>
  <p:tag name="PA" val="v3.2.0"/>
</p:tagLst>
</file>

<file path=ppt/tags/tag8.xml><?xml version="1.0" encoding="utf-8"?>
<p:tagLst xmlns:a="http://schemas.openxmlformats.org/drawingml/2006/main" xmlns:r="http://schemas.openxmlformats.org/officeDocument/2006/relationships" xmlns:p="http://schemas.openxmlformats.org/presentationml/2006/main">
  <p:tag name="MH" val="20170724220756"/>
  <p:tag name="MH_LIBRARY" val="CONTENTS"/>
  <p:tag name="MH_TYPE" val="NUMBER"/>
  <p:tag name="ID" val="626765"/>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70724220756"/>
  <p:tag name="MH_LIBRARY" val="CONTENTS"/>
  <p:tag name="MH_TYPE" val="ENTRY"/>
  <p:tag name="ID" val="626765"/>
  <p:tag name="MH_ORDER" val="4"/>
  <p:tag name="PA" val="v3.2.0"/>
</p:tagLst>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fontScheme name="0acs0qe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fontScheme name="0acs0qe3">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13.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14.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15.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16.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17.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18.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19.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20.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21.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100B0C"/>
    </a:accent1>
    <a:accent2>
      <a:srgbClr val="572C0E"/>
    </a:accent2>
    <a:accent3>
      <a:srgbClr val="090405"/>
    </a:accent3>
    <a:accent4>
      <a:srgbClr val="572C0E"/>
    </a:accent4>
    <a:accent5>
      <a:srgbClr val="090405"/>
    </a:accent5>
    <a:accent6>
      <a:srgbClr val="572C0E"/>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5</TotalTime>
  <Words>1955</Words>
  <Application>Microsoft Office PowerPoint</Application>
  <PresentationFormat>宽屏</PresentationFormat>
  <Paragraphs>233</Paragraphs>
  <Slides>25</Slides>
  <Notes>25</Notes>
  <HiddenSlides>0</HiddenSlides>
  <MMClips>0</MMClips>
  <ScaleCrop>false</ScaleCrop>
  <HeadingPairs>
    <vt:vector size="6" baseType="variant">
      <vt:variant>
        <vt:lpstr>已用的字体</vt:lpstr>
      </vt:variant>
      <vt:variant>
        <vt:i4>4</vt:i4>
      </vt:variant>
      <vt:variant>
        <vt:lpstr>主题</vt:lpstr>
      </vt:variant>
      <vt:variant>
        <vt:i4>2</vt:i4>
      </vt:variant>
      <vt:variant>
        <vt:lpstr>幻灯片标题</vt:lpstr>
      </vt:variant>
      <vt:variant>
        <vt:i4>25</vt:i4>
      </vt:variant>
    </vt:vector>
  </HeadingPairs>
  <TitlesOfParts>
    <vt:vector size="31" baseType="lpstr">
      <vt:lpstr>等线</vt:lpstr>
      <vt:lpstr>微软雅黑</vt:lpstr>
      <vt:lpstr>Arial</vt:lpstr>
      <vt:lpstr>Helvetica</vt:lpstr>
      <vt:lpstr>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演示文稿8</dc:title>
  <dc:creator>Administrator</dc:creator>
  <cp:lastModifiedBy>杨 康弘</cp:lastModifiedBy>
  <cp:revision>6</cp:revision>
  <dcterms:created xsi:type="dcterms:W3CDTF">2017-11-23T08:00:35Z</dcterms:created>
  <dcterms:modified xsi:type="dcterms:W3CDTF">2019-05-03T07:05:50Z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