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61" r:id="rId4"/>
    <p:sldId id="266" r:id="rId5"/>
    <p:sldId id="267" r:id="rId6"/>
    <p:sldId id="268" r:id="rId7"/>
    <p:sldId id="269" r:id="rId8"/>
    <p:sldId id="262" r:id="rId9"/>
    <p:sldId id="270" r:id="rId10"/>
    <p:sldId id="271" r:id="rId11"/>
    <p:sldId id="272" r:id="rId12"/>
    <p:sldId id="264" r:id="rId13"/>
    <p:sldId id="273" r:id="rId14"/>
    <p:sldId id="274" r:id="rId15"/>
    <p:sldId id="275" r:id="rId16"/>
    <p:sldId id="265" r:id="rId17"/>
    <p:sldId id="276" r:id="rId18"/>
    <p:sldId id="277" r:id="rId19"/>
    <p:sldId id="278" r:id="rId20"/>
    <p:sldId id="263" r:id="rId21"/>
    <p:sldId id="27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2" b="14614"/>
          <a:stretch/>
        </p:blipFill>
        <p:spPr>
          <a:xfrm>
            <a:off x="828261" y="949394"/>
            <a:ext cx="10535478" cy="49960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59742" y="3046566"/>
            <a:ext cx="8672513" cy="1107996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BUSINESS TEMPLATE</a:t>
            </a:r>
            <a:endParaRPr lang="zh-CN" altLang="en-US" sz="6600" b="1" dirty="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94171" y="1223638"/>
            <a:ext cx="4849312" cy="5232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HERE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63057" y="3126353"/>
            <a:ext cx="146934" cy="14693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844310" y="3126353"/>
            <a:ext cx="146934" cy="14693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030314" y="3126353"/>
            <a:ext cx="146934" cy="14693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97282" y="3126353"/>
            <a:ext cx="146934" cy="14693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3"/>
          <p:cNvSpPr>
            <a:spLocks noChangeArrowheads="1"/>
          </p:cNvSpPr>
          <p:nvPr/>
        </p:nvSpPr>
        <p:spPr bwMode="auto">
          <a:xfrm>
            <a:off x="1569647" y="3768143"/>
            <a:ext cx="2133753" cy="10141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05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JIUJIU.THANKS FOR YOUR TIME.  </a:t>
            </a: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765173" y="3768143"/>
            <a:ext cx="2133753" cy="10141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05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JIUJIU.THANKS FOR YOUR TIME.  </a:t>
            </a: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6025100" y="3768143"/>
            <a:ext cx="2133753" cy="10141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05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JIUJIU.THANKS FOR YOUR TIME.  </a:t>
            </a:r>
          </a:p>
        </p:txBody>
      </p:sp>
      <p:sp>
        <p:nvSpPr>
          <p:cNvPr id="12" name="矩形 23"/>
          <p:cNvSpPr>
            <a:spLocks noChangeArrowheads="1"/>
          </p:cNvSpPr>
          <p:nvPr/>
        </p:nvSpPr>
        <p:spPr bwMode="auto">
          <a:xfrm>
            <a:off x="8377792" y="3768143"/>
            <a:ext cx="2133753" cy="10141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05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JIUJIU.THANKS FOR YOUR TIME.  </a:t>
            </a:r>
          </a:p>
        </p:txBody>
      </p:sp>
    </p:spTree>
    <p:extLst>
      <p:ext uri="{BB962C8B-B14F-4D97-AF65-F5344CB8AC3E}">
        <p14:creationId xmlns:p14="http://schemas.microsoft.com/office/powerpoint/2010/main" val="77822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72124" y="1842167"/>
            <a:ext cx="7393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 HERE</a:t>
            </a:r>
            <a:endParaRPr lang="zh-CN" altLang="en-US" sz="48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23"/>
          <p:cNvSpPr>
            <a:spLocks noChangeArrowheads="1"/>
          </p:cNvSpPr>
          <p:nvPr/>
        </p:nvSpPr>
        <p:spPr bwMode="auto">
          <a:xfrm>
            <a:off x="2072124" y="2673164"/>
            <a:ext cx="603840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,THE TEMPLATE DESIGN BY JIUJIU. THANK YOU WATCHING THIS ONE.</a:t>
            </a:r>
          </a:p>
        </p:txBody>
      </p:sp>
      <p:sp>
        <p:nvSpPr>
          <p:cNvPr id="18" name="矩形 23"/>
          <p:cNvSpPr>
            <a:spLocks noChangeArrowheads="1"/>
          </p:cNvSpPr>
          <p:nvPr/>
        </p:nvSpPr>
        <p:spPr bwMode="auto">
          <a:xfrm>
            <a:off x="2072124" y="3504161"/>
            <a:ext cx="8798230" cy="102374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箭头: 右 18"/>
          <p:cNvSpPr/>
          <p:nvPr/>
        </p:nvSpPr>
        <p:spPr>
          <a:xfrm>
            <a:off x="9158288" y="4786313"/>
            <a:ext cx="1314450" cy="118586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635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0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15839" y="2784727"/>
            <a:ext cx="1708132" cy="1200329"/>
          </a:xfrm>
          <a:prstGeom prst="rect">
            <a:avLst/>
          </a:prstGeom>
          <a:noFill/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0 3</a:t>
            </a:r>
            <a:endParaRPr lang="zh-CN" altLang="en-US" sz="7200" b="1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7767" y="2712725"/>
            <a:ext cx="3790963" cy="646331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</a:t>
            </a:r>
            <a:endParaRPr lang="zh-CN" altLang="en-US" sz="36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4938101" y="3384892"/>
            <a:ext cx="4133728" cy="571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 THANK YOU WATCHING THIS ONE. THIS IS A ART TEMPLATE</a:t>
            </a:r>
          </a:p>
        </p:txBody>
      </p:sp>
    </p:spTree>
    <p:extLst>
      <p:ext uri="{BB962C8B-B14F-4D97-AF65-F5344CB8AC3E}">
        <p14:creationId xmlns:p14="http://schemas.microsoft.com/office/powerpoint/2010/main" val="42299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7" r="300"/>
          <a:stretch/>
        </p:blipFill>
        <p:spPr>
          <a:xfrm>
            <a:off x="1730932" y="2164170"/>
            <a:ext cx="3569728" cy="2533309"/>
          </a:xfrm>
          <a:prstGeom prst="rect">
            <a:avLst/>
          </a:prstGeom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5713490" y="3100034"/>
            <a:ext cx="49021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 Just for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714370" y="2021572"/>
            <a:ext cx="3460542" cy="64633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Impact" panose="020B0806030902050204" pitchFamily="34" charset="0"/>
                <a:ea typeface="微软雅黑" panose="020B0503020204020204" pitchFamily="34" charset="-122"/>
              </a:rPr>
              <a:t>ADD TITTLE HERE</a:t>
            </a:r>
            <a:endParaRPr lang="zh-CN" altLang="en-US" sz="36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5713490" y="2709455"/>
            <a:ext cx="4257676" cy="3462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 </a:t>
            </a:r>
          </a:p>
        </p:txBody>
      </p:sp>
    </p:spTree>
    <p:extLst>
      <p:ext uri="{BB962C8B-B14F-4D97-AF65-F5344CB8AC3E}">
        <p14:creationId xmlns:p14="http://schemas.microsoft.com/office/powerpoint/2010/main" val="185109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15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4171070" y="1232602"/>
            <a:ext cx="3849859" cy="3849859"/>
          </a:xfrm>
          <a:prstGeom prst="diamond">
            <a:avLst/>
          </a:prstGeom>
          <a:blipFill dpi="0" rotWithShape="1">
            <a:blip r:embed="rId2"/>
            <a:srcRect/>
            <a:tile tx="-3810000" ty="-254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03766" y="2501376"/>
            <a:ext cx="257695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829745" y="3000198"/>
            <a:ext cx="3341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311277" y="2501376"/>
            <a:ext cx="257695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8020929" y="3001707"/>
            <a:ext cx="3341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07522" y="2652883"/>
            <a:ext cx="2576956" cy="10772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32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2500407" y="4990806"/>
            <a:ext cx="7312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</p:spTree>
    <p:extLst>
      <p:ext uri="{BB962C8B-B14F-4D97-AF65-F5344CB8AC3E}">
        <p14:creationId xmlns:p14="http://schemas.microsoft.com/office/powerpoint/2010/main" val="85967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5875" y="3105894"/>
            <a:ext cx="819825" cy="7462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5873" y="4328572"/>
            <a:ext cx="819825" cy="7462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3970" y="3287457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20%</a:t>
            </a:r>
            <a:endParaRPr lang="zh-CN" altLang="en-US" sz="24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7221" y="4510135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40%</a:t>
            </a:r>
            <a:endParaRPr lang="zh-CN" altLang="en-US" sz="24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27"/>
          <p:cNvSpPr>
            <a:spLocks noChangeArrowheads="1"/>
          </p:cNvSpPr>
          <p:nvPr/>
        </p:nvSpPr>
        <p:spPr bwMode="auto">
          <a:xfrm>
            <a:off x="3038474" y="3105894"/>
            <a:ext cx="7334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</a:t>
            </a:r>
          </a:p>
        </p:txBody>
      </p:sp>
      <p:sp>
        <p:nvSpPr>
          <p:cNvPr id="9" name="矩形 27"/>
          <p:cNvSpPr>
            <a:spLocks noChangeArrowheads="1"/>
          </p:cNvSpPr>
          <p:nvPr/>
        </p:nvSpPr>
        <p:spPr bwMode="auto">
          <a:xfrm>
            <a:off x="3038474" y="4351409"/>
            <a:ext cx="7334250" cy="78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</a:t>
            </a:r>
          </a:p>
        </p:txBody>
      </p:sp>
      <p:sp>
        <p:nvSpPr>
          <p:cNvPr id="10" name="矩形 9"/>
          <p:cNvSpPr/>
          <p:nvPr/>
        </p:nvSpPr>
        <p:spPr>
          <a:xfrm>
            <a:off x="1835949" y="1794038"/>
            <a:ext cx="819825" cy="7462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97297" y="1975601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90%</a:t>
            </a:r>
            <a:endParaRPr lang="zh-CN" altLang="en-US" sz="24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27"/>
          <p:cNvSpPr>
            <a:spLocks noChangeArrowheads="1"/>
          </p:cNvSpPr>
          <p:nvPr/>
        </p:nvSpPr>
        <p:spPr bwMode="auto">
          <a:xfrm>
            <a:off x="3048550" y="1816875"/>
            <a:ext cx="7334250" cy="78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</a:t>
            </a:r>
          </a:p>
        </p:txBody>
      </p:sp>
    </p:spTree>
    <p:extLst>
      <p:ext uri="{BB962C8B-B14F-4D97-AF65-F5344CB8AC3E}">
        <p14:creationId xmlns:p14="http://schemas.microsoft.com/office/powerpoint/2010/main" val="104920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15839" y="2784727"/>
            <a:ext cx="1708132" cy="1200329"/>
          </a:xfrm>
          <a:prstGeom prst="rect">
            <a:avLst/>
          </a:prstGeom>
          <a:noFill/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0 4</a:t>
            </a:r>
            <a:endParaRPr lang="zh-CN" altLang="en-US" sz="7200" b="1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7767" y="2712725"/>
            <a:ext cx="3790963" cy="646331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</a:t>
            </a:r>
            <a:endParaRPr lang="zh-CN" altLang="en-US" sz="36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4938101" y="3384892"/>
            <a:ext cx="4133728" cy="571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 THANK YOU WATCHING THIS ONE. THIS IS A ART TEMPLATE</a:t>
            </a:r>
          </a:p>
        </p:txBody>
      </p:sp>
    </p:spTree>
    <p:extLst>
      <p:ext uri="{BB962C8B-B14F-4D97-AF65-F5344CB8AC3E}">
        <p14:creationId xmlns:p14="http://schemas.microsoft.com/office/powerpoint/2010/main" val="210981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4311" y="3886038"/>
            <a:ext cx="374872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 Just for today I will try to live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69" y="3886038"/>
            <a:ext cx="374872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 Just for today I will try to live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11" b="12528"/>
          <a:stretch/>
        </p:blipFill>
        <p:spPr>
          <a:xfrm>
            <a:off x="828260" y="949394"/>
            <a:ext cx="10484448" cy="281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2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9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5863" y="4563716"/>
            <a:ext cx="919214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through this day only and not tackle my whole life problem at once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66667"/>
          <a:stretch>
            <a:fillRect/>
          </a:stretch>
        </p:blipFill>
        <p:spPr>
          <a:xfrm>
            <a:off x="1374727" y="514570"/>
            <a:ext cx="2470452" cy="313644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r="66667"/>
          <a:stretch>
            <a:fillRect/>
          </a:stretch>
        </p:blipFill>
        <p:spPr>
          <a:xfrm>
            <a:off x="4582223" y="201113"/>
            <a:ext cx="2928366" cy="371781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r="66667"/>
          <a:stretch>
            <a:fillRect/>
          </a:stretch>
        </p:blipFill>
        <p:spPr>
          <a:xfrm>
            <a:off x="8312462" y="514570"/>
            <a:ext cx="2470452" cy="313644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300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73962" y="1143958"/>
            <a:ext cx="3662149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Impact" panose="020B0806030902050204" pitchFamily="34" charset="0"/>
                <a:ea typeface="微软雅黑" panose="020B0503020204020204" pitchFamily="34" charset="-122"/>
              </a:rPr>
              <a:t>ART TEMPLATE</a:t>
            </a:r>
            <a:endParaRPr lang="zh-CN" altLang="en-US" sz="3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23"/>
          <p:cNvSpPr>
            <a:spLocks noChangeArrowheads="1"/>
          </p:cNvSpPr>
          <p:nvPr/>
        </p:nvSpPr>
        <p:spPr bwMode="auto">
          <a:xfrm>
            <a:off x="3307174" y="1728733"/>
            <a:ext cx="5195724" cy="571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 THANK YOU WATCHING THIS ONE. THIS IS A ART TEMPLATE</a:t>
            </a:r>
          </a:p>
        </p:txBody>
      </p:sp>
      <p:sp>
        <p:nvSpPr>
          <p:cNvPr id="6" name="矩形 5"/>
          <p:cNvSpPr/>
          <p:nvPr/>
        </p:nvSpPr>
        <p:spPr>
          <a:xfrm>
            <a:off x="1185932" y="2686276"/>
            <a:ext cx="4480710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74566" y="2686276"/>
            <a:ext cx="4480710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85932" y="4394436"/>
            <a:ext cx="9669344" cy="1708160"/>
            <a:chOff x="1357382" y="4394436"/>
            <a:chExt cx="9669344" cy="1708160"/>
          </a:xfrm>
        </p:grpSpPr>
        <p:sp>
          <p:nvSpPr>
            <p:cNvPr id="9" name="矩形 8"/>
            <p:cNvSpPr/>
            <p:nvPr/>
          </p:nvSpPr>
          <p:spPr>
            <a:xfrm>
              <a:off x="1357382" y="4394436"/>
              <a:ext cx="4480710" cy="1708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Just for today I will try to live through this day only and not tackle my whole life problem at once Just for today I will try to live through this day only and not tackle my whole life problem at once</a:t>
              </a:r>
            </a:p>
            <a:p>
              <a:pPr>
                <a:lnSpc>
                  <a:spcPct val="150000"/>
                </a:lnSpc>
              </a:pPr>
              <a:endPara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546016" y="4394436"/>
              <a:ext cx="4480710" cy="1708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Just for today I will try to live through this day only and not tackle my whole life problem at once Just for today I will try to live through this day only and not tackle my whole life problem at once</a:t>
              </a:r>
            </a:p>
            <a:p>
              <a:pPr>
                <a:lnSpc>
                  <a:spcPct val="150000"/>
                </a:lnSpc>
              </a:pPr>
              <a:endPara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46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5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76641" y="1118801"/>
            <a:ext cx="3686179" cy="1200329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4568" y="3068073"/>
            <a:ext cx="1264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Impact" panose="020B0806030902050204" pitchFamily="34" charset="0"/>
                <a:ea typeface="微软雅黑 Light" panose="020B0502040204020203" pitchFamily="34" charset="-122"/>
              </a:rPr>
              <a:t>01</a:t>
            </a:r>
            <a:endParaRPr lang="zh-CN" altLang="en-US" sz="7200" b="1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24068" y="3082141"/>
            <a:ext cx="1451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Impact" panose="020B0806030902050204" pitchFamily="34" charset="0"/>
                <a:ea typeface="微软雅黑 Light" panose="020B0502040204020203" pitchFamily="34" charset="-122"/>
              </a:rPr>
              <a:t>02</a:t>
            </a:r>
            <a:endParaRPr lang="zh-CN" altLang="en-US" sz="7200" b="1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24247" y="3082141"/>
            <a:ext cx="1394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Impact" panose="020B0806030902050204" pitchFamily="34" charset="0"/>
                <a:ea typeface="微软雅黑 Light" panose="020B0502040204020203" pitchFamily="34" charset="-122"/>
              </a:rPr>
              <a:t>03</a:t>
            </a:r>
            <a:endParaRPr lang="zh-CN" altLang="en-US" sz="7200" b="1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54086" y="3096429"/>
            <a:ext cx="1397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Impact" panose="020B0806030902050204" pitchFamily="34" charset="0"/>
                <a:ea typeface="微软雅黑 Light" panose="020B0502040204020203" pitchFamily="34" charset="-122"/>
              </a:rPr>
              <a:t>04</a:t>
            </a:r>
            <a:endParaRPr lang="zh-CN" altLang="en-US" sz="7200" b="1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903724" y="4062403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449977" y="4076471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24364" y="4083057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584685" y="4097125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173160" y="4332163"/>
            <a:ext cx="2168468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801474" y="4332163"/>
            <a:ext cx="2168468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429788" y="4332163"/>
            <a:ext cx="2168468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9058102" y="4332163"/>
            <a:ext cx="2168468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72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2" b="14614"/>
          <a:stretch/>
        </p:blipFill>
        <p:spPr>
          <a:xfrm>
            <a:off x="828261" y="949394"/>
            <a:ext cx="10535478" cy="49960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81172" y="2946554"/>
            <a:ext cx="8629654" cy="1107996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THANKS</a:t>
            </a:r>
            <a:endParaRPr lang="zh-CN" altLang="en-US" sz="6600" b="1" dirty="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06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76621" y="1876004"/>
            <a:ext cx="7638757" cy="3105992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1016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07218" y="1987042"/>
            <a:ext cx="697756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使用说明</a:t>
            </a:r>
            <a:endParaRPr lang="en-US" altLang="zh-CN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本模板字体为：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IMPACT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汉仪小麦体简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、微软雅黑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Light</a:t>
            </a:r>
          </a:p>
          <a:p>
            <a:pPr algn="ctr">
              <a:lnSpc>
                <a:spcPct val="20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如需批量替换，点击替换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替换字体即可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本模板所有字体和图片仅供参考，版权归原作者所有。</a:t>
            </a:r>
          </a:p>
        </p:txBody>
      </p:sp>
    </p:spTree>
    <p:extLst>
      <p:ext uri="{BB962C8B-B14F-4D97-AF65-F5344CB8AC3E}">
        <p14:creationId xmlns:p14="http://schemas.microsoft.com/office/powerpoint/2010/main" val="2713850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15839" y="2784727"/>
            <a:ext cx="1708132" cy="1200329"/>
          </a:xfrm>
          <a:prstGeom prst="rect">
            <a:avLst/>
          </a:prstGeom>
          <a:noFill/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0 1</a:t>
            </a:r>
            <a:endParaRPr lang="zh-CN" altLang="en-US" sz="7200" b="1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7767" y="2712725"/>
            <a:ext cx="3790963" cy="646331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</a:t>
            </a:r>
            <a:endParaRPr lang="zh-CN" altLang="en-US" sz="36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4938101" y="3384892"/>
            <a:ext cx="4133728" cy="571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 THANK YOU WATCHING THIS ONE. THIS IS A ART TEMPLATE</a:t>
            </a:r>
          </a:p>
        </p:txBody>
      </p:sp>
    </p:spTree>
    <p:extLst>
      <p:ext uri="{BB962C8B-B14F-4D97-AF65-F5344CB8AC3E}">
        <p14:creationId xmlns:p14="http://schemas.microsoft.com/office/powerpoint/2010/main" val="90051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6" r="13369"/>
          <a:stretch/>
        </p:blipFill>
        <p:spPr>
          <a:xfrm>
            <a:off x="7979344" y="1586972"/>
            <a:ext cx="1971674" cy="17026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9"/>
          <a:stretch/>
        </p:blipFill>
        <p:spPr>
          <a:xfrm>
            <a:off x="5985224" y="1577053"/>
            <a:ext cx="1937215" cy="170709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17954" y="1633347"/>
            <a:ext cx="3786819" cy="120032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HERE</a:t>
            </a:r>
            <a:endParaRPr lang="zh-CN" altLang="en-US" sz="36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17954" y="3731677"/>
            <a:ext cx="76260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 Just for</a:t>
            </a:r>
          </a:p>
        </p:txBody>
      </p:sp>
    </p:spTree>
    <p:extLst>
      <p:ext uri="{BB962C8B-B14F-4D97-AF65-F5344CB8AC3E}">
        <p14:creationId xmlns:p14="http://schemas.microsoft.com/office/powerpoint/2010/main" val="217112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60942" y="3763956"/>
            <a:ext cx="210320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1186921" y="4262778"/>
            <a:ext cx="30512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994097" y="3763956"/>
            <a:ext cx="210320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4520076" y="4262778"/>
            <a:ext cx="30512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327252" y="3763956"/>
            <a:ext cx="210320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7853231" y="4262778"/>
            <a:ext cx="30512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66667"/>
          <a:stretch>
            <a:fillRect/>
          </a:stretch>
        </p:blipFill>
        <p:spPr>
          <a:xfrm>
            <a:off x="1375176" y="372135"/>
            <a:ext cx="2470452" cy="313644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66667"/>
          <a:stretch>
            <a:fillRect/>
          </a:stretch>
        </p:blipFill>
        <p:spPr>
          <a:xfrm>
            <a:off x="4769282" y="372134"/>
            <a:ext cx="2470452" cy="313644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 r="66667"/>
          <a:stretch>
            <a:fillRect/>
          </a:stretch>
        </p:blipFill>
        <p:spPr>
          <a:xfrm>
            <a:off x="8186299" y="372135"/>
            <a:ext cx="2470452" cy="313644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409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39"/>
          <p:cNvSpPr/>
          <p:nvPr/>
        </p:nvSpPr>
        <p:spPr>
          <a:xfrm>
            <a:off x="7715251" y="949394"/>
            <a:ext cx="3478820" cy="4996070"/>
          </a:xfrm>
          <a:custGeom>
            <a:avLst/>
            <a:gdLst>
              <a:gd name="connsiteX0" fmla="*/ 0 w 3530669"/>
              <a:gd name="connsiteY0" fmla="*/ 0 h 11229185"/>
              <a:gd name="connsiteX1" fmla="*/ 3530669 w 3530669"/>
              <a:gd name="connsiteY1" fmla="*/ 0 h 11229185"/>
              <a:gd name="connsiteX2" fmla="*/ 3530669 w 3530669"/>
              <a:gd name="connsiteY2" fmla="*/ 11229185 h 11229185"/>
              <a:gd name="connsiteX3" fmla="*/ 0 w 3530669"/>
              <a:gd name="connsiteY3" fmla="*/ 11229185 h 11229185"/>
              <a:gd name="connsiteX4" fmla="*/ 0 w 3530669"/>
              <a:gd name="connsiteY4" fmla="*/ 0 h 11229185"/>
              <a:gd name="connsiteX0" fmla="*/ 2814917 w 6345586"/>
              <a:gd name="connsiteY0" fmla="*/ 0 h 11247115"/>
              <a:gd name="connsiteX1" fmla="*/ 6345586 w 6345586"/>
              <a:gd name="connsiteY1" fmla="*/ 0 h 11247115"/>
              <a:gd name="connsiteX2" fmla="*/ 6345586 w 6345586"/>
              <a:gd name="connsiteY2" fmla="*/ 11229185 h 11247115"/>
              <a:gd name="connsiteX3" fmla="*/ 0 w 6345586"/>
              <a:gd name="connsiteY3" fmla="*/ 11247115 h 11247115"/>
              <a:gd name="connsiteX4" fmla="*/ 2814917 w 6345586"/>
              <a:gd name="connsiteY4" fmla="*/ 0 h 11247115"/>
              <a:gd name="connsiteX0" fmla="*/ 2814917 w 6345586"/>
              <a:gd name="connsiteY0" fmla="*/ 0 h 11229186"/>
              <a:gd name="connsiteX1" fmla="*/ 6345586 w 6345586"/>
              <a:gd name="connsiteY1" fmla="*/ 0 h 11229186"/>
              <a:gd name="connsiteX2" fmla="*/ 6345586 w 6345586"/>
              <a:gd name="connsiteY2" fmla="*/ 11229185 h 11229186"/>
              <a:gd name="connsiteX3" fmla="*/ 0 w 6345586"/>
              <a:gd name="connsiteY3" fmla="*/ 11229186 h 11229186"/>
              <a:gd name="connsiteX4" fmla="*/ 2814917 w 6345586"/>
              <a:gd name="connsiteY4" fmla="*/ 0 h 11229186"/>
              <a:gd name="connsiteX0" fmla="*/ 2814917 w 6345586"/>
              <a:gd name="connsiteY0" fmla="*/ 0 h 11229185"/>
              <a:gd name="connsiteX1" fmla="*/ 6345586 w 6345586"/>
              <a:gd name="connsiteY1" fmla="*/ 0 h 11229185"/>
              <a:gd name="connsiteX2" fmla="*/ 6345586 w 6345586"/>
              <a:gd name="connsiteY2" fmla="*/ 11229185 h 11229185"/>
              <a:gd name="connsiteX3" fmla="*/ 0 w 6345586"/>
              <a:gd name="connsiteY3" fmla="*/ 11193327 h 11229185"/>
              <a:gd name="connsiteX4" fmla="*/ 2814917 w 6345586"/>
              <a:gd name="connsiteY4" fmla="*/ 0 h 11229185"/>
              <a:gd name="connsiteX0" fmla="*/ 2814917 w 6345586"/>
              <a:gd name="connsiteY0" fmla="*/ 0 h 11229185"/>
              <a:gd name="connsiteX1" fmla="*/ 6345586 w 6345586"/>
              <a:gd name="connsiteY1" fmla="*/ 0 h 11229185"/>
              <a:gd name="connsiteX2" fmla="*/ 6345586 w 6345586"/>
              <a:gd name="connsiteY2" fmla="*/ 11229185 h 11229185"/>
              <a:gd name="connsiteX3" fmla="*/ 0 w 6345586"/>
              <a:gd name="connsiteY3" fmla="*/ 11218727 h 11229185"/>
              <a:gd name="connsiteX4" fmla="*/ 2814917 w 6345586"/>
              <a:gd name="connsiteY4" fmla="*/ 0 h 11229185"/>
              <a:gd name="connsiteX0" fmla="*/ 2814917 w 6345586"/>
              <a:gd name="connsiteY0" fmla="*/ 0 h 11229185"/>
              <a:gd name="connsiteX1" fmla="*/ 6345586 w 6345586"/>
              <a:gd name="connsiteY1" fmla="*/ 0 h 11229185"/>
              <a:gd name="connsiteX2" fmla="*/ 3620315 w 6345586"/>
              <a:gd name="connsiteY2" fmla="*/ 11229185 h 11229185"/>
              <a:gd name="connsiteX3" fmla="*/ 0 w 6345586"/>
              <a:gd name="connsiteY3" fmla="*/ 11218727 h 11229185"/>
              <a:gd name="connsiteX4" fmla="*/ 2814917 w 6345586"/>
              <a:gd name="connsiteY4" fmla="*/ 0 h 11229185"/>
              <a:gd name="connsiteX0" fmla="*/ 2814917 w 6345586"/>
              <a:gd name="connsiteY0" fmla="*/ 0 h 11229185"/>
              <a:gd name="connsiteX1" fmla="*/ 6345586 w 6345586"/>
              <a:gd name="connsiteY1" fmla="*/ 0 h 11229185"/>
              <a:gd name="connsiteX2" fmla="*/ 3512738 w 6345586"/>
              <a:gd name="connsiteY2" fmla="*/ 11229185 h 11229185"/>
              <a:gd name="connsiteX3" fmla="*/ 0 w 6345586"/>
              <a:gd name="connsiteY3" fmla="*/ 11218727 h 11229185"/>
              <a:gd name="connsiteX4" fmla="*/ 2814917 w 6345586"/>
              <a:gd name="connsiteY4" fmla="*/ 0 h 11229185"/>
              <a:gd name="connsiteX0" fmla="*/ 2814917 w 6345586"/>
              <a:gd name="connsiteY0" fmla="*/ 0 h 11229185"/>
              <a:gd name="connsiteX1" fmla="*/ 6345586 w 6345586"/>
              <a:gd name="connsiteY1" fmla="*/ 0 h 11229185"/>
              <a:gd name="connsiteX2" fmla="*/ 3584456 w 6345586"/>
              <a:gd name="connsiteY2" fmla="*/ 11229185 h 11229185"/>
              <a:gd name="connsiteX3" fmla="*/ 0 w 6345586"/>
              <a:gd name="connsiteY3" fmla="*/ 11218727 h 11229185"/>
              <a:gd name="connsiteX4" fmla="*/ 2814917 w 6345586"/>
              <a:gd name="connsiteY4" fmla="*/ 0 h 11229185"/>
              <a:gd name="connsiteX0" fmla="*/ 2814917 w 6345586"/>
              <a:gd name="connsiteY0" fmla="*/ 0 h 11229185"/>
              <a:gd name="connsiteX1" fmla="*/ 6345586 w 6345586"/>
              <a:gd name="connsiteY1" fmla="*/ 0 h 11229185"/>
              <a:gd name="connsiteX2" fmla="*/ 3530667 w 6345586"/>
              <a:gd name="connsiteY2" fmla="*/ 11229185 h 11229185"/>
              <a:gd name="connsiteX3" fmla="*/ 0 w 6345586"/>
              <a:gd name="connsiteY3" fmla="*/ 11218727 h 11229185"/>
              <a:gd name="connsiteX4" fmla="*/ 2814917 w 6345586"/>
              <a:gd name="connsiteY4" fmla="*/ 0 h 1122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586" h="11229185">
                <a:moveTo>
                  <a:pt x="2814917" y="0"/>
                </a:moveTo>
                <a:lnTo>
                  <a:pt x="6345586" y="0"/>
                </a:lnTo>
                <a:lnTo>
                  <a:pt x="3530667" y="11229185"/>
                </a:lnTo>
                <a:lnTo>
                  <a:pt x="0" y="11218727"/>
                </a:lnTo>
                <a:lnTo>
                  <a:pt x="2814917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矩形 4"/>
          <p:cNvSpPr/>
          <p:nvPr/>
        </p:nvSpPr>
        <p:spPr>
          <a:xfrm>
            <a:off x="1578092" y="2577140"/>
            <a:ext cx="589427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</p:txBody>
      </p:sp>
      <p:sp>
        <p:nvSpPr>
          <p:cNvPr id="6" name="矩形 5"/>
          <p:cNvSpPr/>
          <p:nvPr/>
        </p:nvSpPr>
        <p:spPr>
          <a:xfrm>
            <a:off x="1578093" y="3802465"/>
            <a:ext cx="50149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78092" y="1912751"/>
            <a:ext cx="4849312" cy="5232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HERE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09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1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6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23"/>
          <p:cNvSpPr>
            <a:spLocks noChangeArrowheads="1"/>
          </p:cNvSpPr>
          <p:nvPr/>
        </p:nvSpPr>
        <p:spPr bwMode="auto">
          <a:xfrm>
            <a:off x="2561102" y="2910184"/>
            <a:ext cx="654960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,THE TEMPLATE DESIGN BY JIUJIU. THANK YOU WATCHING THIS ONE.</a:t>
            </a:r>
          </a:p>
        </p:txBody>
      </p:sp>
      <p:sp>
        <p:nvSpPr>
          <p:cNvPr id="5" name="矩形 4"/>
          <p:cNvSpPr/>
          <p:nvPr/>
        </p:nvSpPr>
        <p:spPr>
          <a:xfrm>
            <a:off x="2216823" y="3498794"/>
            <a:ext cx="723816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3322" y="2136908"/>
            <a:ext cx="4519606" cy="64633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</a:t>
            </a:r>
            <a:endParaRPr lang="zh-CN" altLang="en-US" sz="36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709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15839" y="2784727"/>
            <a:ext cx="1708132" cy="1200329"/>
          </a:xfrm>
          <a:prstGeom prst="rect">
            <a:avLst/>
          </a:prstGeom>
          <a:noFill/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0 2</a:t>
            </a:r>
            <a:endParaRPr lang="zh-CN" altLang="en-US" sz="7200" b="1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7767" y="2712725"/>
            <a:ext cx="3790963" cy="646331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</a:t>
            </a:r>
            <a:endParaRPr lang="zh-CN" altLang="en-US" sz="36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4938101" y="3384892"/>
            <a:ext cx="4133728" cy="571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 THANK YOU WATCHING THIS ONE. THIS IS A ART TEMPLATE</a:t>
            </a:r>
          </a:p>
        </p:txBody>
      </p:sp>
    </p:spTree>
    <p:extLst>
      <p:ext uri="{BB962C8B-B14F-4D97-AF65-F5344CB8AC3E}">
        <p14:creationId xmlns:p14="http://schemas.microsoft.com/office/powerpoint/2010/main" val="421722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9130"/>
            <a:ext cx="12192000" cy="45388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60" y="949394"/>
            <a:ext cx="10535479" cy="49960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50800" dist="50800" dir="5400000" algn="ctr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29350" y="4109068"/>
            <a:ext cx="4786449" cy="144655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HERE</a:t>
            </a:r>
            <a:endParaRPr lang="zh-CN" altLang="en-US" sz="44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43137" y="1715406"/>
            <a:ext cx="877266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 Just for today I will try to live through this day only and not tackle my whole life problem at once Just for today I will try to live through this day only and not tackle my whole life problem at once </a:t>
            </a:r>
          </a:p>
          <a:p>
            <a:pPr algn="r"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6947952" y="3785661"/>
            <a:ext cx="4067847" cy="3462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 </a:t>
            </a:r>
          </a:p>
        </p:txBody>
      </p:sp>
      <p:sp>
        <p:nvSpPr>
          <p:cNvPr id="7" name="Rectangle 20"/>
          <p:cNvSpPr/>
          <p:nvPr/>
        </p:nvSpPr>
        <p:spPr>
          <a:xfrm>
            <a:off x="1085298" y="4021024"/>
            <a:ext cx="1748825" cy="174882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21"/>
          <p:cNvSpPr/>
          <p:nvPr/>
        </p:nvSpPr>
        <p:spPr>
          <a:xfrm>
            <a:off x="2907310" y="4027921"/>
            <a:ext cx="1748825" cy="17488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812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15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1358</Words>
  <Application>Microsoft Office PowerPoint</Application>
  <PresentationFormat>宽屏</PresentationFormat>
  <Paragraphs>76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汉仪小麦体简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Jerry LEE</dc:creator>
  <cp:lastModifiedBy>Jerry LEE</cp:lastModifiedBy>
  <cp:revision>10</cp:revision>
  <dcterms:created xsi:type="dcterms:W3CDTF">2015-05-05T08:02:00Z</dcterms:created>
  <dcterms:modified xsi:type="dcterms:W3CDTF">2017-03-20T05:42:20Z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