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59" r:id="rId4"/>
    <p:sldId id="265" r:id="rId5"/>
    <p:sldId id="267" r:id="rId6"/>
    <p:sldId id="266" r:id="rId7"/>
    <p:sldId id="260" r:id="rId8"/>
    <p:sldId id="263" r:id="rId9"/>
    <p:sldId id="268" r:id="rId10"/>
    <p:sldId id="302" r:id="rId11"/>
    <p:sldId id="278" r:id="rId12"/>
    <p:sldId id="272" r:id="rId13"/>
    <p:sldId id="277" r:id="rId14"/>
    <p:sldId id="280" r:id="rId15"/>
    <p:sldId id="303" r:id="rId16"/>
    <p:sldId id="291" r:id="rId17"/>
    <p:sldId id="284" r:id="rId18"/>
    <p:sldId id="262" r:id="rId19"/>
    <p:sldId id="288" r:id="rId20"/>
    <p:sldId id="287" r:id="rId21"/>
    <p:sldId id="304" r:id="rId22"/>
    <p:sldId id="296" r:id="rId23"/>
    <p:sldId id="298" r:id="rId24"/>
    <p:sldId id="300" r:id="rId25"/>
    <p:sldId id="306" r:id="rId26"/>
    <p:sldId id="308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95" userDrawn="1">
          <p15:clr>
            <a:srgbClr val="A4A3A4"/>
          </p15:clr>
        </p15:guide>
        <p15:guide id="4" orient="horz" pos="686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pos="7355" userDrawn="1">
          <p15:clr>
            <a:srgbClr val="A4A3A4"/>
          </p15:clr>
        </p15:guide>
        <p15:guide id="7" orient="horz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ABB5"/>
    <a:srgbClr val="3A777E"/>
    <a:srgbClr val="A9D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5" autoAdjust="0"/>
    <p:restoredTop sz="94660"/>
  </p:normalViewPr>
  <p:slideViewPr>
    <p:cSldViewPr snapToGrid="0">
      <p:cViewPr>
        <p:scale>
          <a:sx n="66" d="100"/>
          <a:sy n="66" d="100"/>
        </p:scale>
        <p:origin x="-1110" y="-606"/>
      </p:cViewPr>
      <p:guideLst>
        <p:guide orient="horz" pos="2160"/>
        <p:guide orient="horz" pos="595"/>
        <p:guide orient="horz" pos="686"/>
        <p:guide orient="horz" pos="3838"/>
        <p:guide pos="3840"/>
        <p:guide pos="325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7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A777E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A66-45EC-85DA-D4CA8679B70B}"/>
              </c:ext>
            </c:extLst>
          </c:dPt>
          <c:dPt>
            <c:idx val="1"/>
            <c:bubble3D val="0"/>
            <c:spPr>
              <a:solidFill>
                <a:srgbClr val="4CABB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A66-45EC-85DA-D4CA8679B70B}"/>
              </c:ext>
            </c:extLst>
          </c:dPt>
          <c:dPt>
            <c:idx val="2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A66-45EC-85DA-D4CA8679B70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A66-45EC-85DA-D4CA8679B70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G/通用格式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A66-45EC-85DA-D4CA8679B7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2944B-7794-436A-87E9-42E04F828404}" type="datetimeFigureOut">
              <a:rPr lang="zh-CN" altLang="en-US" smtClean="0"/>
              <a:t>2018/10/24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79CD97-DE2E-4A7E-9828-CDD5FE8E8C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996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52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435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863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869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56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8208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6256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7981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9684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496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0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6624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1623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385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877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017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0158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55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99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4017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30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850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3045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749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79CD97-DE2E-4A7E-9828-CDD5FE8E8C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441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66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333829" y="275771"/>
            <a:ext cx="11582400" cy="6357258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464784" y="526406"/>
            <a:ext cx="3262432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>
              <a:defRPr lang="zh-CN" altLang="en-US" sz="2400">
                <a:solidFill>
                  <a:srgbClr val="3A777E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请在这里添加标题内容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8188" y="231436"/>
            <a:ext cx="1024898" cy="86484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54400" y="231436"/>
            <a:ext cx="1024898" cy="86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276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428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9" name="圆角矩形 38"/>
          <p:cNvSpPr/>
          <p:nvPr/>
        </p:nvSpPr>
        <p:spPr>
          <a:xfrm>
            <a:off x="4975534" y="4466489"/>
            <a:ext cx="2118049" cy="409655"/>
          </a:xfrm>
          <a:prstGeom prst="roundRect">
            <a:avLst/>
          </a:prstGeom>
          <a:solidFill>
            <a:srgbClr val="3A77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汇报人</a:t>
            </a:r>
            <a:r>
              <a:rPr lang="zh-CN" altLang="en-US" dirty="0" smtClean="0">
                <a:cs typeface="+mn-ea"/>
                <a:sym typeface="+mn-lt"/>
              </a:rPr>
              <a:t>：</a:t>
            </a:r>
            <a:r>
              <a:rPr lang="en-US" altLang="zh-CN" dirty="0" smtClean="0">
                <a:cs typeface="+mn-ea"/>
                <a:sym typeface="+mn-lt"/>
              </a:rPr>
              <a:t>XX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7415481" y="4463382"/>
            <a:ext cx="2118049" cy="409655"/>
          </a:xfrm>
          <a:prstGeom prst="roundRect">
            <a:avLst/>
          </a:prstGeom>
          <a:solidFill>
            <a:srgbClr val="3A77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日期：</a:t>
            </a:r>
            <a:r>
              <a:rPr lang="en-US" altLang="zh-CN" smtClean="0">
                <a:cs typeface="+mn-ea"/>
                <a:sym typeface="+mn-lt"/>
              </a:rPr>
              <a:t>2019-12-12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2" name="轻快节奏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150.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3662" y="-711772"/>
            <a:ext cx="609600" cy="609601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668E96F4-C914-42FC-B7EB-D36B16EDE656}"/>
              </a:ext>
            </a:extLst>
          </p:cNvPr>
          <p:cNvSpPr txBox="1"/>
          <p:nvPr/>
        </p:nvSpPr>
        <p:spPr>
          <a:xfrm>
            <a:off x="5306295" y="1672764"/>
            <a:ext cx="4362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 smtClean="0">
                <a:solidFill>
                  <a:srgbClr val="3A777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清新水彩</a:t>
            </a:r>
            <a:endParaRPr lang="zh-CN" altLang="en-US" sz="8000" dirty="0">
              <a:solidFill>
                <a:srgbClr val="3A777E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33A0F826-7E13-4AA4-BFCE-FAB0D67D9D1B}"/>
              </a:ext>
            </a:extLst>
          </p:cNvPr>
          <p:cNvSpPr txBox="1"/>
          <p:nvPr/>
        </p:nvSpPr>
        <p:spPr>
          <a:xfrm>
            <a:off x="1663701" y="3022715"/>
            <a:ext cx="80050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rgbClr val="3A777E"/>
                </a:solidFill>
              </a:rPr>
              <a:t>PLEASE ADD YOUR TITLE HERE</a:t>
            </a:r>
            <a:endParaRPr lang="zh-CN" altLang="en-US" sz="4000" dirty="0">
              <a:solidFill>
                <a:srgbClr val="3A777E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180C865-9A23-4478-8135-D47A7A2B8E5B}"/>
              </a:ext>
            </a:extLst>
          </p:cNvPr>
          <p:cNvSpPr/>
          <p:nvPr/>
        </p:nvSpPr>
        <p:spPr>
          <a:xfrm>
            <a:off x="6572449" y="3645811"/>
            <a:ext cx="30962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200" dirty="0">
                <a:solidFill>
                  <a:srgbClr val="3A777E"/>
                </a:solidFill>
              </a:rPr>
              <a:t>POWERPOINT </a:t>
            </a:r>
          </a:p>
        </p:txBody>
      </p:sp>
    </p:spTree>
    <p:extLst>
      <p:ext uri="{BB962C8B-B14F-4D97-AF65-F5344CB8AC3E}">
        <p14:creationId xmlns:p14="http://schemas.microsoft.com/office/powerpoint/2010/main" val="3873527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3" presetClass="entr" presetSubtype="28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20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25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39" grpId="0" animBg="1"/>
          <p:bldP spid="40" grpId="0" animBg="1"/>
          <p:bldP spid="28" grpId="0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3" presetClass="entr" presetSubtype="28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2000" tmFilter="0,0; .5, 1; 1, 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25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125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2"/>
                    </p:tgtEl>
                  </p:cMediaNode>
                </p:audio>
              </p:childTnLst>
            </p:cTn>
          </p:par>
        </p:tnLst>
        <p:bldLst>
          <p:bldP spid="39" grpId="0" animBg="1"/>
          <p:bldP spid="40" grpId="0" animBg="1"/>
          <p:bldP spid="28" grpId="0"/>
          <p:bldP spid="29" grpId="0"/>
          <p:bldP spid="3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638704" y="2695263"/>
            <a:ext cx="1241045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0" dirty="0" smtClean="0">
                <a:solidFill>
                  <a:srgbClr val="3A777E"/>
                </a:solidFill>
                <a:latin typeface="Agency FB" panose="020B0503020202020204" pitchFamily="34" charset="0"/>
              </a:rPr>
              <a:t>02</a:t>
            </a:r>
            <a:endParaRPr lang="zh-CN" altLang="en-US" sz="10000" dirty="0">
              <a:solidFill>
                <a:srgbClr val="3A777E"/>
              </a:solidFill>
              <a:latin typeface="Agency FB" panose="020B0503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716199" y="3487058"/>
            <a:ext cx="2730759" cy="0"/>
          </a:xfrm>
          <a:prstGeom prst="line">
            <a:avLst/>
          </a:prstGeom>
          <a:ln w="9525" cap="rnd">
            <a:solidFill>
              <a:srgbClr val="4CAB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640901" y="3084038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A777E"/>
                </a:solidFill>
              </a:rPr>
              <a:t>请在这里添加标题内容</a:t>
            </a:r>
          </a:p>
        </p:txBody>
      </p:sp>
      <p:sp>
        <p:nvSpPr>
          <p:cNvPr id="27" name="矩形 26"/>
          <p:cNvSpPr/>
          <p:nvPr/>
        </p:nvSpPr>
        <p:spPr>
          <a:xfrm>
            <a:off x="5640901" y="3496388"/>
            <a:ext cx="2890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3A777E"/>
                </a:solidFill>
              </a:rPr>
              <a:t>Please add your text content here, or copy your text, paste it here, and select only the text.</a:t>
            </a:r>
            <a:endParaRPr lang="zh-CN" altLang="en-US" sz="900" dirty="0">
              <a:solidFill>
                <a:srgbClr val="3A777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81057" y="2409372"/>
            <a:ext cx="5829885" cy="2264229"/>
          </a:xfrm>
          <a:prstGeom prst="rect">
            <a:avLst/>
          </a:prstGeom>
          <a:noFill/>
          <a:ln>
            <a:solidFill>
              <a:srgbClr val="3A77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057" y="1324099"/>
            <a:ext cx="2021565" cy="307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29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63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6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4" grpId="1"/>
      <p:bldP spid="24" grpId="2"/>
      <p:bldP spid="27" grpId="0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2246832" y="3563953"/>
            <a:ext cx="2428583" cy="1973648"/>
          </a:xfrm>
          <a:prstGeom prst="rect">
            <a:avLst/>
          </a:prstGeom>
          <a:noFill/>
          <a:ln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矩形 10"/>
          <p:cNvSpPr/>
          <p:nvPr/>
        </p:nvSpPr>
        <p:spPr>
          <a:xfrm>
            <a:off x="7707177" y="3563953"/>
            <a:ext cx="2428583" cy="1973648"/>
          </a:xfrm>
          <a:prstGeom prst="rect">
            <a:avLst/>
          </a:prstGeom>
          <a:noFill/>
          <a:ln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矩形 17"/>
          <p:cNvSpPr/>
          <p:nvPr/>
        </p:nvSpPr>
        <p:spPr>
          <a:xfrm>
            <a:off x="2246831" y="1963506"/>
            <a:ext cx="2428583" cy="1617902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矩形 18"/>
          <p:cNvSpPr/>
          <p:nvPr/>
        </p:nvSpPr>
        <p:spPr>
          <a:xfrm>
            <a:off x="7707177" y="1946050"/>
            <a:ext cx="2428583" cy="1617902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标题 9"/>
          <p:cNvSpPr txBox="1">
            <a:spLocks/>
          </p:cNvSpPr>
          <p:nvPr/>
        </p:nvSpPr>
        <p:spPr>
          <a:xfrm>
            <a:off x="2753237" y="4104945"/>
            <a:ext cx="14157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3A777E"/>
                </a:soli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2503329" y="4419436"/>
            <a:ext cx="191558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5" name="标题 9"/>
          <p:cNvSpPr txBox="1">
            <a:spLocks/>
          </p:cNvSpPr>
          <p:nvPr/>
        </p:nvSpPr>
        <p:spPr>
          <a:xfrm>
            <a:off x="8216939" y="4104386"/>
            <a:ext cx="14157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3A777E"/>
                </a:soli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7967031" y="4418877"/>
            <a:ext cx="191558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04" y="1949679"/>
            <a:ext cx="2064897" cy="362992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0" y="1907673"/>
            <a:ext cx="2064897" cy="362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31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2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13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13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13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13"/>
                            </p:stCondLst>
                            <p:childTnLst>
                              <p:par>
                                <p:cTn id="45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25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25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8" grpId="0" animBg="1"/>
      <p:bldP spid="19" grpId="0" animBg="1"/>
      <p:bldP spid="21" grpId="0"/>
      <p:bldP spid="21" grpId="1"/>
      <p:bldP spid="21" grpId="2"/>
      <p:bldP spid="22" grpId="0"/>
      <p:bldP spid="25" grpId="0"/>
      <p:bldP spid="25" grpId="1"/>
      <p:bldP spid="25" grpId="2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8135801" y="2669305"/>
            <a:ext cx="3018021" cy="860293"/>
            <a:chOff x="8135801" y="2669305"/>
            <a:chExt cx="3018021" cy="860293"/>
          </a:xfrm>
        </p:grpSpPr>
        <p:sp>
          <p:nvSpPr>
            <p:cNvPr id="27" name="标题 9"/>
            <p:cNvSpPr txBox="1">
              <a:spLocks/>
            </p:cNvSpPr>
            <p:nvPr/>
          </p:nvSpPr>
          <p:spPr>
            <a:xfrm>
              <a:off x="8135801" y="2669305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135801" y="3003044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132019" y="4371924"/>
            <a:ext cx="3018021" cy="860293"/>
            <a:chOff x="8132019" y="4371924"/>
            <a:chExt cx="3018021" cy="860293"/>
          </a:xfrm>
        </p:grpSpPr>
        <p:sp>
          <p:nvSpPr>
            <p:cNvPr id="29" name="标题 9"/>
            <p:cNvSpPr txBox="1">
              <a:spLocks/>
            </p:cNvSpPr>
            <p:nvPr/>
          </p:nvSpPr>
          <p:spPr>
            <a:xfrm>
              <a:off x="8132019" y="4371924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8132019" y="4705663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51467" y="2669305"/>
            <a:ext cx="3018021" cy="860293"/>
            <a:chOff x="951467" y="2669305"/>
            <a:chExt cx="3018021" cy="860293"/>
          </a:xfrm>
        </p:grpSpPr>
        <p:sp>
          <p:nvSpPr>
            <p:cNvPr id="31" name="标题 9"/>
            <p:cNvSpPr txBox="1">
              <a:spLocks/>
            </p:cNvSpPr>
            <p:nvPr/>
          </p:nvSpPr>
          <p:spPr>
            <a:xfrm>
              <a:off x="2131595" y="2669305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951467" y="3003044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47685" y="4371924"/>
            <a:ext cx="3018021" cy="860293"/>
            <a:chOff x="947685" y="4371924"/>
            <a:chExt cx="3018021" cy="860293"/>
          </a:xfrm>
        </p:grpSpPr>
        <p:sp>
          <p:nvSpPr>
            <p:cNvPr id="33" name="标题 9"/>
            <p:cNvSpPr txBox="1">
              <a:spLocks/>
            </p:cNvSpPr>
            <p:nvPr/>
          </p:nvSpPr>
          <p:spPr>
            <a:xfrm>
              <a:off x="2127813" y="4371924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947685" y="4705663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 rot="19354386">
            <a:off x="3900863" y="1743057"/>
            <a:ext cx="4303564" cy="4303564"/>
            <a:chOff x="3965708" y="1426267"/>
            <a:chExt cx="4502628" cy="4502628"/>
          </a:xfrm>
        </p:grpSpPr>
        <p:grpSp>
          <p:nvGrpSpPr>
            <p:cNvPr id="3" name="组合 2"/>
            <p:cNvGrpSpPr/>
            <p:nvPr/>
          </p:nvGrpSpPr>
          <p:grpSpPr>
            <a:xfrm>
              <a:off x="5298061" y="1426267"/>
              <a:ext cx="1828105" cy="4502628"/>
              <a:chOff x="5298061" y="1426267"/>
              <a:chExt cx="1828105" cy="450262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8061" y="1426267"/>
                <a:ext cx="1828105" cy="2486076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88944">
                <a:off x="5298061" y="3442819"/>
                <a:ext cx="1828105" cy="2486076"/>
              </a:xfrm>
              <a:prstGeom prst="rect">
                <a:avLst/>
              </a:prstGeom>
            </p:spPr>
          </p:pic>
        </p:grpSp>
        <p:grpSp>
          <p:nvGrpSpPr>
            <p:cNvPr id="35" name="组合 34"/>
            <p:cNvGrpSpPr/>
            <p:nvPr/>
          </p:nvGrpSpPr>
          <p:grpSpPr>
            <a:xfrm rot="16200000">
              <a:off x="5302969" y="1416127"/>
              <a:ext cx="1828105" cy="4502628"/>
              <a:chOff x="5298061" y="1426267"/>
              <a:chExt cx="1828105" cy="4502628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8061" y="1426267"/>
                <a:ext cx="1828105" cy="2486076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88944">
                <a:off x="5298061" y="3442819"/>
                <a:ext cx="1828105" cy="248607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5587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2818115" y="2894266"/>
            <a:ext cx="1300400" cy="1330409"/>
          </a:xfrm>
          <a:prstGeom prst="triangle">
            <a:avLst/>
          </a:prstGeom>
          <a:noFill/>
          <a:ln w="28575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等腰三角形 4"/>
          <p:cNvSpPr/>
          <p:nvPr/>
        </p:nvSpPr>
        <p:spPr>
          <a:xfrm>
            <a:off x="5969918" y="2316171"/>
            <a:ext cx="1300400" cy="1908503"/>
          </a:xfrm>
          <a:prstGeom prst="triangle">
            <a:avLst/>
          </a:prstGeom>
          <a:noFill/>
          <a:ln w="28575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等腰三角形 5"/>
          <p:cNvSpPr/>
          <p:nvPr/>
        </p:nvSpPr>
        <p:spPr>
          <a:xfrm>
            <a:off x="9121720" y="3068485"/>
            <a:ext cx="1300400" cy="1156189"/>
          </a:xfrm>
          <a:prstGeom prst="triangle">
            <a:avLst/>
          </a:prstGeom>
          <a:noFill/>
          <a:ln w="28575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6" name="组合 35"/>
          <p:cNvGrpSpPr/>
          <p:nvPr/>
        </p:nvGrpSpPr>
        <p:grpSpPr>
          <a:xfrm>
            <a:off x="2198369" y="2894266"/>
            <a:ext cx="1300401" cy="1330409"/>
            <a:chOff x="2198369" y="2894266"/>
            <a:chExt cx="1300401" cy="1330409"/>
          </a:xfrm>
        </p:grpSpPr>
        <p:sp>
          <p:nvSpPr>
            <p:cNvPr id="7" name="等腰三角形 6"/>
            <p:cNvSpPr/>
            <p:nvPr/>
          </p:nvSpPr>
          <p:spPr>
            <a:xfrm>
              <a:off x="2198369" y="2894266"/>
              <a:ext cx="1300401" cy="1330409"/>
            </a:xfrm>
            <a:prstGeom prst="triangle">
              <a:avLst/>
            </a:prstGeom>
            <a:noFill/>
            <a:ln w="28575">
              <a:solidFill>
                <a:srgbClr val="4CA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133" title="wr6E73WmjL"/>
            <p:cNvSpPr>
              <a:spLocks/>
            </p:cNvSpPr>
            <p:nvPr/>
          </p:nvSpPr>
          <p:spPr bwMode="auto">
            <a:xfrm>
              <a:off x="2650903" y="3594844"/>
              <a:ext cx="404385" cy="402486"/>
            </a:xfrm>
            <a:custGeom>
              <a:avLst/>
              <a:gdLst>
                <a:gd name="connsiteX0" fmla="*/ 169069 w 338138"/>
                <a:gd name="connsiteY0" fmla="*/ 141288 h 336550"/>
                <a:gd name="connsiteX1" fmla="*/ 142875 w 338138"/>
                <a:gd name="connsiteY1" fmla="*/ 168276 h 336550"/>
                <a:gd name="connsiteX2" fmla="*/ 169069 w 338138"/>
                <a:gd name="connsiteY2" fmla="*/ 195264 h 336550"/>
                <a:gd name="connsiteX3" fmla="*/ 195263 w 338138"/>
                <a:gd name="connsiteY3" fmla="*/ 168276 h 336550"/>
                <a:gd name="connsiteX4" fmla="*/ 169069 w 338138"/>
                <a:gd name="connsiteY4" fmla="*/ 141288 h 336550"/>
                <a:gd name="connsiteX5" fmla="*/ 169070 w 338138"/>
                <a:gd name="connsiteY5" fmla="*/ 131763 h 336550"/>
                <a:gd name="connsiteX6" fmla="*/ 206377 w 338138"/>
                <a:gd name="connsiteY6" fmla="*/ 168276 h 336550"/>
                <a:gd name="connsiteX7" fmla="*/ 169070 w 338138"/>
                <a:gd name="connsiteY7" fmla="*/ 204789 h 336550"/>
                <a:gd name="connsiteX8" fmla="*/ 131763 w 338138"/>
                <a:gd name="connsiteY8" fmla="*/ 168276 h 336550"/>
                <a:gd name="connsiteX9" fmla="*/ 169070 w 338138"/>
                <a:gd name="connsiteY9" fmla="*/ 131763 h 336550"/>
                <a:gd name="connsiteX10" fmla="*/ 142876 w 338138"/>
                <a:gd name="connsiteY10" fmla="*/ 11113 h 336550"/>
                <a:gd name="connsiteX11" fmla="*/ 142876 w 338138"/>
                <a:gd name="connsiteY11" fmla="*/ 57150 h 336550"/>
                <a:gd name="connsiteX12" fmla="*/ 104775 w 338138"/>
                <a:gd name="connsiteY12" fmla="*/ 69850 h 336550"/>
                <a:gd name="connsiteX13" fmla="*/ 74613 w 338138"/>
                <a:gd name="connsiteY13" fmla="*/ 39688 h 336550"/>
                <a:gd name="connsiteX14" fmla="*/ 39688 w 338138"/>
                <a:gd name="connsiteY14" fmla="*/ 73025 h 336550"/>
                <a:gd name="connsiteX15" fmla="*/ 69850 w 338138"/>
                <a:gd name="connsiteY15" fmla="*/ 103188 h 336550"/>
                <a:gd name="connsiteX16" fmla="*/ 57150 w 338138"/>
                <a:gd name="connsiteY16" fmla="*/ 141288 h 336550"/>
                <a:gd name="connsiteX17" fmla="*/ 11113 w 338138"/>
                <a:gd name="connsiteY17" fmla="*/ 141288 h 336550"/>
                <a:gd name="connsiteX18" fmla="*/ 11113 w 338138"/>
                <a:gd name="connsiteY18" fmla="*/ 195263 h 336550"/>
                <a:gd name="connsiteX19" fmla="*/ 57150 w 338138"/>
                <a:gd name="connsiteY19" fmla="*/ 195263 h 336550"/>
                <a:gd name="connsiteX20" fmla="*/ 69850 w 338138"/>
                <a:gd name="connsiteY20" fmla="*/ 233363 h 336550"/>
                <a:gd name="connsiteX21" fmla="*/ 39688 w 338138"/>
                <a:gd name="connsiteY21" fmla="*/ 263526 h 336550"/>
                <a:gd name="connsiteX22" fmla="*/ 74613 w 338138"/>
                <a:gd name="connsiteY22" fmla="*/ 296863 h 336550"/>
                <a:gd name="connsiteX23" fmla="*/ 104775 w 338138"/>
                <a:gd name="connsiteY23" fmla="*/ 266701 h 336550"/>
                <a:gd name="connsiteX24" fmla="*/ 142876 w 338138"/>
                <a:gd name="connsiteY24" fmla="*/ 279401 h 336550"/>
                <a:gd name="connsiteX25" fmla="*/ 142876 w 338138"/>
                <a:gd name="connsiteY25" fmla="*/ 325438 h 336550"/>
                <a:gd name="connsiteX26" fmla="*/ 195264 w 338138"/>
                <a:gd name="connsiteY26" fmla="*/ 325438 h 336550"/>
                <a:gd name="connsiteX27" fmla="*/ 195264 w 338138"/>
                <a:gd name="connsiteY27" fmla="*/ 279401 h 336550"/>
                <a:gd name="connsiteX28" fmla="*/ 233364 w 338138"/>
                <a:gd name="connsiteY28" fmla="*/ 266701 h 336550"/>
                <a:gd name="connsiteX29" fmla="*/ 263526 w 338138"/>
                <a:gd name="connsiteY29" fmla="*/ 296863 h 336550"/>
                <a:gd name="connsiteX30" fmla="*/ 298451 w 338138"/>
                <a:gd name="connsiteY30" fmla="*/ 263526 h 336550"/>
                <a:gd name="connsiteX31" fmla="*/ 268289 w 338138"/>
                <a:gd name="connsiteY31" fmla="*/ 233363 h 336550"/>
                <a:gd name="connsiteX32" fmla="*/ 280989 w 338138"/>
                <a:gd name="connsiteY32" fmla="*/ 195263 h 336550"/>
                <a:gd name="connsiteX33" fmla="*/ 327026 w 338138"/>
                <a:gd name="connsiteY33" fmla="*/ 195263 h 336550"/>
                <a:gd name="connsiteX34" fmla="*/ 327026 w 338138"/>
                <a:gd name="connsiteY34" fmla="*/ 141288 h 336550"/>
                <a:gd name="connsiteX35" fmla="*/ 280989 w 338138"/>
                <a:gd name="connsiteY35" fmla="*/ 141288 h 336550"/>
                <a:gd name="connsiteX36" fmla="*/ 268289 w 338138"/>
                <a:gd name="connsiteY36" fmla="*/ 103188 h 336550"/>
                <a:gd name="connsiteX37" fmla="*/ 298451 w 338138"/>
                <a:gd name="connsiteY37" fmla="*/ 73025 h 336550"/>
                <a:gd name="connsiteX38" fmla="*/ 263526 w 338138"/>
                <a:gd name="connsiteY38" fmla="*/ 39688 h 336550"/>
                <a:gd name="connsiteX39" fmla="*/ 233364 w 338138"/>
                <a:gd name="connsiteY39" fmla="*/ 69850 h 336550"/>
                <a:gd name="connsiteX40" fmla="*/ 195264 w 338138"/>
                <a:gd name="connsiteY40" fmla="*/ 57150 h 336550"/>
                <a:gd name="connsiteX41" fmla="*/ 195264 w 338138"/>
                <a:gd name="connsiteY41" fmla="*/ 11113 h 336550"/>
                <a:gd name="connsiteX42" fmla="*/ 131762 w 338138"/>
                <a:gd name="connsiteY42" fmla="*/ 0 h 336550"/>
                <a:gd name="connsiteX43" fmla="*/ 206376 w 338138"/>
                <a:gd name="connsiteY43" fmla="*/ 0 h 336550"/>
                <a:gd name="connsiteX44" fmla="*/ 206376 w 338138"/>
                <a:gd name="connsiteY44" fmla="*/ 49212 h 336550"/>
                <a:gd name="connsiteX45" fmla="*/ 231776 w 338138"/>
                <a:gd name="connsiteY45" fmla="*/ 57150 h 336550"/>
                <a:gd name="connsiteX46" fmla="*/ 263526 w 338138"/>
                <a:gd name="connsiteY46" fmla="*/ 23812 h 336550"/>
                <a:gd name="connsiteX47" fmla="*/ 314326 w 338138"/>
                <a:gd name="connsiteY47" fmla="*/ 73025 h 336550"/>
                <a:gd name="connsiteX48" fmla="*/ 280988 w 338138"/>
                <a:gd name="connsiteY48" fmla="*/ 106362 h 336550"/>
                <a:gd name="connsiteX49" fmla="*/ 288926 w 338138"/>
                <a:gd name="connsiteY49" fmla="*/ 131762 h 336550"/>
                <a:gd name="connsiteX50" fmla="*/ 338138 w 338138"/>
                <a:gd name="connsiteY50" fmla="*/ 131762 h 336550"/>
                <a:gd name="connsiteX51" fmla="*/ 338138 w 338138"/>
                <a:gd name="connsiteY51" fmla="*/ 204788 h 336550"/>
                <a:gd name="connsiteX52" fmla="*/ 288926 w 338138"/>
                <a:gd name="connsiteY52" fmla="*/ 204788 h 336550"/>
                <a:gd name="connsiteX53" fmla="*/ 280988 w 338138"/>
                <a:gd name="connsiteY53" fmla="*/ 230188 h 336550"/>
                <a:gd name="connsiteX54" fmla="*/ 314326 w 338138"/>
                <a:gd name="connsiteY54" fmla="*/ 263525 h 336550"/>
                <a:gd name="connsiteX55" fmla="*/ 263526 w 338138"/>
                <a:gd name="connsiteY55" fmla="*/ 312738 h 336550"/>
                <a:gd name="connsiteX56" fmla="*/ 231776 w 338138"/>
                <a:gd name="connsiteY56" fmla="*/ 279400 h 336550"/>
                <a:gd name="connsiteX57" fmla="*/ 206376 w 338138"/>
                <a:gd name="connsiteY57" fmla="*/ 287338 h 336550"/>
                <a:gd name="connsiteX58" fmla="*/ 206376 w 338138"/>
                <a:gd name="connsiteY58" fmla="*/ 336550 h 336550"/>
                <a:gd name="connsiteX59" fmla="*/ 131762 w 338138"/>
                <a:gd name="connsiteY59" fmla="*/ 336550 h 336550"/>
                <a:gd name="connsiteX60" fmla="*/ 131762 w 338138"/>
                <a:gd name="connsiteY60" fmla="*/ 287338 h 336550"/>
                <a:gd name="connsiteX61" fmla="*/ 107950 w 338138"/>
                <a:gd name="connsiteY61" fmla="*/ 279400 h 336550"/>
                <a:gd name="connsiteX62" fmla="*/ 74612 w 338138"/>
                <a:gd name="connsiteY62" fmla="*/ 312738 h 336550"/>
                <a:gd name="connsiteX63" fmla="*/ 23812 w 338138"/>
                <a:gd name="connsiteY63" fmla="*/ 263525 h 336550"/>
                <a:gd name="connsiteX64" fmla="*/ 57150 w 338138"/>
                <a:gd name="connsiteY64" fmla="*/ 230188 h 336550"/>
                <a:gd name="connsiteX65" fmla="*/ 49212 w 338138"/>
                <a:gd name="connsiteY65" fmla="*/ 204788 h 336550"/>
                <a:gd name="connsiteX66" fmla="*/ 0 w 338138"/>
                <a:gd name="connsiteY66" fmla="*/ 204788 h 336550"/>
                <a:gd name="connsiteX67" fmla="*/ 0 w 338138"/>
                <a:gd name="connsiteY67" fmla="*/ 131762 h 336550"/>
                <a:gd name="connsiteX68" fmla="*/ 49212 w 338138"/>
                <a:gd name="connsiteY68" fmla="*/ 131762 h 336550"/>
                <a:gd name="connsiteX69" fmla="*/ 57150 w 338138"/>
                <a:gd name="connsiteY69" fmla="*/ 106362 h 336550"/>
                <a:gd name="connsiteX70" fmla="*/ 23812 w 338138"/>
                <a:gd name="connsiteY70" fmla="*/ 73025 h 336550"/>
                <a:gd name="connsiteX71" fmla="*/ 74612 w 338138"/>
                <a:gd name="connsiteY71" fmla="*/ 23812 h 336550"/>
                <a:gd name="connsiteX72" fmla="*/ 107950 w 338138"/>
                <a:gd name="connsiteY72" fmla="*/ 57150 h 336550"/>
                <a:gd name="connsiteX73" fmla="*/ 131762 w 338138"/>
                <a:gd name="connsiteY73" fmla="*/ 49212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338138" h="336550">
                  <a:moveTo>
                    <a:pt x="169069" y="141288"/>
                  </a:moveTo>
                  <a:cubicBezTo>
                    <a:pt x="154602" y="141288"/>
                    <a:pt x="142875" y="153371"/>
                    <a:pt x="142875" y="168276"/>
                  </a:cubicBezTo>
                  <a:cubicBezTo>
                    <a:pt x="142875" y="183181"/>
                    <a:pt x="154602" y="195264"/>
                    <a:pt x="169069" y="195264"/>
                  </a:cubicBezTo>
                  <a:cubicBezTo>
                    <a:pt x="183536" y="195264"/>
                    <a:pt x="195263" y="183181"/>
                    <a:pt x="195263" y="168276"/>
                  </a:cubicBezTo>
                  <a:cubicBezTo>
                    <a:pt x="195263" y="153371"/>
                    <a:pt x="183536" y="141288"/>
                    <a:pt x="169069" y="141288"/>
                  </a:cubicBezTo>
                  <a:close/>
                  <a:moveTo>
                    <a:pt x="169070" y="131763"/>
                  </a:moveTo>
                  <a:cubicBezTo>
                    <a:pt x="189674" y="131763"/>
                    <a:pt x="206377" y="148110"/>
                    <a:pt x="206377" y="168276"/>
                  </a:cubicBezTo>
                  <a:cubicBezTo>
                    <a:pt x="206377" y="188442"/>
                    <a:pt x="189674" y="204789"/>
                    <a:pt x="169070" y="204789"/>
                  </a:cubicBezTo>
                  <a:cubicBezTo>
                    <a:pt x="148466" y="204789"/>
                    <a:pt x="131763" y="188442"/>
                    <a:pt x="131763" y="168276"/>
                  </a:cubicBezTo>
                  <a:cubicBezTo>
                    <a:pt x="131763" y="148110"/>
                    <a:pt x="148466" y="131763"/>
                    <a:pt x="169070" y="131763"/>
                  </a:cubicBezTo>
                  <a:close/>
                  <a:moveTo>
                    <a:pt x="142876" y="11113"/>
                  </a:moveTo>
                  <a:lnTo>
                    <a:pt x="142876" y="57150"/>
                  </a:lnTo>
                  <a:lnTo>
                    <a:pt x="104775" y="69850"/>
                  </a:lnTo>
                  <a:lnTo>
                    <a:pt x="74613" y="39688"/>
                  </a:lnTo>
                  <a:lnTo>
                    <a:pt x="39688" y="73025"/>
                  </a:lnTo>
                  <a:lnTo>
                    <a:pt x="69850" y="103188"/>
                  </a:lnTo>
                  <a:lnTo>
                    <a:pt x="57150" y="141288"/>
                  </a:lnTo>
                  <a:lnTo>
                    <a:pt x="11113" y="141288"/>
                  </a:lnTo>
                  <a:lnTo>
                    <a:pt x="11113" y="195263"/>
                  </a:lnTo>
                  <a:lnTo>
                    <a:pt x="57150" y="195263"/>
                  </a:lnTo>
                  <a:lnTo>
                    <a:pt x="69850" y="233363"/>
                  </a:lnTo>
                  <a:lnTo>
                    <a:pt x="39688" y="263526"/>
                  </a:lnTo>
                  <a:lnTo>
                    <a:pt x="74613" y="296863"/>
                  </a:lnTo>
                  <a:lnTo>
                    <a:pt x="104775" y="266701"/>
                  </a:lnTo>
                  <a:lnTo>
                    <a:pt x="142876" y="279401"/>
                  </a:lnTo>
                  <a:lnTo>
                    <a:pt x="142876" y="325438"/>
                  </a:lnTo>
                  <a:lnTo>
                    <a:pt x="195264" y="325438"/>
                  </a:lnTo>
                  <a:lnTo>
                    <a:pt x="195264" y="279401"/>
                  </a:lnTo>
                  <a:lnTo>
                    <a:pt x="233364" y="266701"/>
                  </a:lnTo>
                  <a:lnTo>
                    <a:pt x="263526" y="296863"/>
                  </a:lnTo>
                  <a:lnTo>
                    <a:pt x="298451" y="263526"/>
                  </a:lnTo>
                  <a:lnTo>
                    <a:pt x="268289" y="233363"/>
                  </a:lnTo>
                  <a:lnTo>
                    <a:pt x="280989" y="195263"/>
                  </a:lnTo>
                  <a:lnTo>
                    <a:pt x="327026" y="195263"/>
                  </a:lnTo>
                  <a:lnTo>
                    <a:pt x="327026" y="141288"/>
                  </a:lnTo>
                  <a:lnTo>
                    <a:pt x="280989" y="141288"/>
                  </a:lnTo>
                  <a:lnTo>
                    <a:pt x="268289" y="103188"/>
                  </a:lnTo>
                  <a:lnTo>
                    <a:pt x="298451" y="73025"/>
                  </a:lnTo>
                  <a:lnTo>
                    <a:pt x="263526" y="39688"/>
                  </a:lnTo>
                  <a:lnTo>
                    <a:pt x="233364" y="69850"/>
                  </a:lnTo>
                  <a:lnTo>
                    <a:pt x="195264" y="57150"/>
                  </a:lnTo>
                  <a:lnTo>
                    <a:pt x="195264" y="11113"/>
                  </a:lnTo>
                  <a:close/>
                  <a:moveTo>
                    <a:pt x="131762" y="0"/>
                  </a:moveTo>
                  <a:lnTo>
                    <a:pt x="206376" y="0"/>
                  </a:lnTo>
                  <a:lnTo>
                    <a:pt x="206376" y="49212"/>
                  </a:lnTo>
                  <a:lnTo>
                    <a:pt x="231776" y="57150"/>
                  </a:lnTo>
                  <a:lnTo>
                    <a:pt x="263526" y="23812"/>
                  </a:lnTo>
                  <a:lnTo>
                    <a:pt x="314326" y="73025"/>
                  </a:lnTo>
                  <a:lnTo>
                    <a:pt x="280988" y="106362"/>
                  </a:lnTo>
                  <a:lnTo>
                    <a:pt x="288926" y="131762"/>
                  </a:lnTo>
                  <a:lnTo>
                    <a:pt x="338138" y="131762"/>
                  </a:lnTo>
                  <a:lnTo>
                    <a:pt x="338138" y="204788"/>
                  </a:lnTo>
                  <a:lnTo>
                    <a:pt x="288926" y="204788"/>
                  </a:lnTo>
                  <a:lnTo>
                    <a:pt x="280988" y="230188"/>
                  </a:lnTo>
                  <a:lnTo>
                    <a:pt x="314326" y="263525"/>
                  </a:lnTo>
                  <a:lnTo>
                    <a:pt x="263526" y="312738"/>
                  </a:lnTo>
                  <a:lnTo>
                    <a:pt x="231776" y="279400"/>
                  </a:lnTo>
                  <a:lnTo>
                    <a:pt x="206376" y="287338"/>
                  </a:lnTo>
                  <a:lnTo>
                    <a:pt x="206376" y="336550"/>
                  </a:lnTo>
                  <a:lnTo>
                    <a:pt x="131762" y="336550"/>
                  </a:lnTo>
                  <a:lnTo>
                    <a:pt x="131762" y="287338"/>
                  </a:lnTo>
                  <a:lnTo>
                    <a:pt x="107950" y="279400"/>
                  </a:lnTo>
                  <a:lnTo>
                    <a:pt x="74612" y="312738"/>
                  </a:lnTo>
                  <a:lnTo>
                    <a:pt x="23812" y="263525"/>
                  </a:lnTo>
                  <a:lnTo>
                    <a:pt x="57150" y="230188"/>
                  </a:lnTo>
                  <a:lnTo>
                    <a:pt x="49212" y="204788"/>
                  </a:lnTo>
                  <a:lnTo>
                    <a:pt x="0" y="204788"/>
                  </a:lnTo>
                  <a:lnTo>
                    <a:pt x="0" y="131762"/>
                  </a:lnTo>
                  <a:lnTo>
                    <a:pt x="49212" y="131762"/>
                  </a:lnTo>
                  <a:lnTo>
                    <a:pt x="57150" y="106362"/>
                  </a:lnTo>
                  <a:lnTo>
                    <a:pt x="23812" y="73025"/>
                  </a:lnTo>
                  <a:lnTo>
                    <a:pt x="74612" y="23812"/>
                  </a:lnTo>
                  <a:lnTo>
                    <a:pt x="107950" y="57150"/>
                  </a:lnTo>
                  <a:lnTo>
                    <a:pt x="131762" y="49212"/>
                  </a:lnTo>
                  <a:close/>
                </a:path>
              </a:pathLst>
            </a:custGeom>
            <a:solidFill>
              <a:srgbClr val="3A777E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50171" y="2316171"/>
            <a:ext cx="1300401" cy="1908503"/>
            <a:chOff x="5350171" y="2316171"/>
            <a:chExt cx="1300401" cy="1908503"/>
          </a:xfrm>
        </p:grpSpPr>
        <p:sp>
          <p:nvSpPr>
            <p:cNvPr id="9" name="等腰三角形 8"/>
            <p:cNvSpPr/>
            <p:nvPr/>
          </p:nvSpPr>
          <p:spPr>
            <a:xfrm>
              <a:off x="5350171" y="2316171"/>
              <a:ext cx="1300401" cy="1908503"/>
            </a:xfrm>
            <a:prstGeom prst="triangle">
              <a:avLst/>
            </a:prstGeom>
            <a:noFill/>
            <a:ln w="28575">
              <a:solidFill>
                <a:srgbClr val="4CA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134" title="PVbvzsHBvL"/>
            <p:cNvSpPr>
              <a:spLocks noChangeAspect="1"/>
            </p:cNvSpPr>
            <p:nvPr/>
          </p:nvSpPr>
          <p:spPr bwMode="auto">
            <a:xfrm>
              <a:off x="5803909" y="3571540"/>
              <a:ext cx="435959" cy="296201"/>
            </a:xfrm>
            <a:custGeom>
              <a:avLst/>
              <a:gdLst>
                <a:gd name="connsiteX0" fmla="*/ 245911 w 331788"/>
                <a:gd name="connsiteY0" fmla="*/ 49212 h 225425"/>
                <a:gd name="connsiteX1" fmla="*/ 234357 w 331788"/>
                <a:gd name="connsiteY1" fmla="*/ 60932 h 225425"/>
                <a:gd name="connsiteX2" fmla="*/ 234357 w 331788"/>
                <a:gd name="connsiteY2" fmla="*/ 162508 h 225425"/>
                <a:gd name="connsiteX3" fmla="*/ 230505 w 331788"/>
                <a:gd name="connsiteY3" fmla="*/ 167717 h 225425"/>
                <a:gd name="connsiteX4" fmla="*/ 225370 w 331788"/>
                <a:gd name="connsiteY4" fmla="*/ 165112 h 225425"/>
                <a:gd name="connsiteX5" fmla="*/ 193275 w 331788"/>
                <a:gd name="connsiteY5" fmla="*/ 126045 h 225425"/>
                <a:gd name="connsiteX6" fmla="*/ 191991 w 331788"/>
                <a:gd name="connsiteY6" fmla="*/ 126045 h 225425"/>
                <a:gd name="connsiteX7" fmla="*/ 183005 w 331788"/>
                <a:gd name="connsiteY7" fmla="*/ 120836 h 225425"/>
                <a:gd name="connsiteX8" fmla="*/ 171450 w 331788"/>
                <a:gd name="connsiteY8" fmla="*/ 132556 h 225425"/>
                <a:gd name="connsiteX9" fmla="*/ 174018 w 331788"/>
                <a:gd name="connsiteY9" fmla="*/ 139067 h 225425"/>
                <a:gd name="connsiteX10" fmla="*/ 176585 w 331788"/>
                <a:gd name="connsiteY10" fmla="*/ 141672 h 225425"/>
                <a:gd name="connsiteX11" fmla="*/ 235641 w 331788"/>
                <a:gd name="connsiteY11" fmla="*/ 209389 h 225425"/>
                <a:gd name="connsiteX12" fmla="*/ 236924 w 331788"/>
                <a:gd name="connsiteY12" fmla="*/ 209389 h 225425"/>
                <a:gd name="connsiteX13" fmla="*/ 254898 w 331788"/>
                <a:gd name="connsiteY13" fmla="*/ 210691 h 225425"/>
                <a:gd name="connsiteX14" fmla="*/ 313953 w 331788"/>
                <a:gd name="connsiteY14" fmla="*/ 142974 h 225425"/>
                <a:gd name="connsiteX15" fmla="*/ 315237 w 331788"/>
                <a:gd name="connsiteY15" fmla="*/ 142974 h 225425"/>
                <a:gd name="connsiteX16" fmla="*/ 317804 w 331788"/>
                <a:gd name="connsiteY16" fmla="*/ 140370 h 225425"/>
                <a:gd name="connsiteX17" fmla="*/ 319088 w 331788"/>
                <a:gd name="connsiteY17" fmla="*/ 133858 h 225425"/>
                <a:gd name="connsiteX18" fmla="*/ 307534 w 331788"/>
                <a:gd name="connsiteY18" fmla="*/ 122138 h 225425"/>
                <a:gd name="connsiteX19" fmla="*/ 299831 w 331788"/>
                <a:gd name="connsiteY19" fmla="*/ 127347 h 225425"/>
                <a:gd name="connsiteX20" fmla="*/ 298547 w 331788"/>
                <a:gd name="connsiteY20" fmla="*/ 127347 h 225425"/>
                <a:gd name="connsiteX21" fmla="*/ 267736 w 331788"/>
                <a:gd name="connsiteY21" fmla="*/ 166415 h 225425"/>
                <a:gd name="connsiteX22" fmla="*/ 261317 w 331788"/>
                <a:gd name="connsiteY22" fmla="*/ 167717 h 225425"/>
                <a:gd name="connsiteX23" fmla="*/ 257465 w 331788"/>
                <a:gd name="connsiteY23" fmla="*/ 162508 h 225425"/>
                <a:gd name="connsiteX24" fmla="*/ 257465 w 331788"/>
                <a:gd name="connsiteY24" fmla="*/ 60932 h 225425"/>
                <a:gd name="connsiteX25" fmla="*/ 245911 w 331788"/>
                <a:gd name="connsiteY25" fmla="*/ 49212 h 225425"/>
                <a:gd name="connsiteX26" fmla="*/ 246063 w 331788"/>
                <a:gd name="connsiteY26" fmla="*/ 38100 h 225425"/>
                <a:gd name="connsiteX27" fmla="*/ 269443 w 331788"/>
                <a:gd name="connsiteY27" fmla="*/ 61354 h 225425"/>
                <a:gd name="connsiteX28" fmla="*/ 269443 w 331788"/>
                <a:gd name="connsiteY28" fmla="*/ 146619 h 225425"/>
                <a:gd name="connsiteX29" fmla="*/ 291523 w 331788"/>
                <a:gd name="connsiteY29" fmla="*/ 119489 h 225425"/>
                <a:gd name="connsiteX30" fmla="*/ 308409 w 331788"/>
                <a:gd name="connsiteY30" fmla="*/ 110446 h 225425"/>
                <a:gd name="connsiteX31" fmla="*/ 331788 w 331788"/>
                <a:gd name="connsiteY31" fmla="*/ 133700 h 225425"/>
                <a:gd name="connsiteX32" fmla="*/ 329191 w 331788"/>
                <a:gd name="connsiteY32" fmla="*/ 145327 h 225425"/>
                <a:gd name="connsiteX33" fmla="*/ 327892 w 331788"/>
                <a:gd name="connsiteY33" fmla="*/ 146619 h 225425"/>
                <a:gd name="connsiteX34" fmla="*/ 323995 w 331788"/>
                <a:gd name="connsiteY34" fmla="*/ 150495 h 225425"/>
                <a:gd name="connsiteX35" fmla="*/ 262948 w 331788"/>
                <a:gd name="connsiteY35" fmla="*/ 217674 h 225425"/>
                <a:gd name="connsiteX36" fmla="*/ 262948 w 331788"/>
                <a:gd name="connsiteY36" fmla="*/ 218966 h 225425"/>
                <a:gd name="connsiteX37" fmla="*/ 246063 w 331788"/>
                <a:gd name="connsiteY37" fmla="*/ 225425 h 225425"/>
                <a:gd name="connsiteX38" fmla="*/ 227879 w 331788"/>
                <a:gd name="connsiteY38" fmla="*/ 215090 h 225425"/>
                <a:gd name="connsiteX39" fmla="*/ 168131 w 331788"/>
                <a:gd name="connsiteY39" fmla="*/ 149203 h 225425"/>
                <a:gd name="connsiteX40" fmla="*/ 162935 w 331788"/>
                <a:gd name="connsiteY40" fmla="*/ 144036 h 225425"/>
                <a:gd name="connsiteX41" fmla="*/ 160338 w 331788"/>
                <a:gd name="connsiteY41" fmla="*/ 132408 h 225425"/>
                <a:gd name="connsiteX42" fmla="*/ 182419 w 331788"/>
                <a:gd name="connsiteY42" fmla="*/ 109154 h 225425"/>
                <a:gd name="connsiteX43" fmla="*/ 200603 w 331788"/>
                <a:gd name="connsiteY43" fmla="*/ 118198 h 225425"/>
                <a:gd name="connsiteX44" fmla="*/ 223983 w 331788"/>
                <a:gd name="connsiteY44" fmla="*/ 145327 h 225425"/>
                <a:gd name="connsiteX45" fmla="*/ 223983 w 331788"/>
                <a:gd name="connsiteY45" fmla="*/ 61354 h 225425"/>
                <a:gd name="connsiteX46" fmla="*/ 246063 w 331788"/>
                <a:gd name="connsiteY46" fmla="*/ 38100 h 225425"/>
                <a:gd name="connsiteX47" fmla="*/ 85563 w 331788"/>
                <a:gd name="connsiteY47" fmla="*/ 12563 h 225425"/>
                <a:gd name="connsiteX48" fmla="*/ 75993 w 331788"/>
                <a:gd name="connsiteY48" fmla="*/ 16271 h 225425"/>
                <a:gd name="connsiteX49" fmla="*/ 16303 w 331788"/>
                <a:gd name="connsiteY49" fmla="*/ 83343 h 225425"/>
                <a:gd name="connsiteX50" fmla="*/ 15006 w 331788"/>
                <a:gd name="connsiteY50" fmla="*/ 83343 h 225425"/>
                <a:gd name="connsiteX51" fmla="*/ 12410 w 331788"/>
                <a:gd name="connsiteY51" fmla="*/ 85923 h 225425"/>
                <a:gd name="connsiteX52" fmla="*/ 11113 w 331788"/>
                <a:gd name="connsiteY52" fmla="*/ 92372 h 225425"/>
                <a:gd name="connsiteX53" fmla="*/ 22791 w 331788"/>
                <a:gd name="connsiteY53" fmla="*/ 103981 h 225425"/>
                <a:gd name="connsiteX54" fmla="*/ 31874 w 331788"/>
                <a:gd name="connsiteY54" fmla="*/ 98821 h 225425"/>
                <a:gd name="connsiteX55" fmla="*/ 63017 w 331788"/>
                <a:gd name="connsiteY55" fmla="*/ 60126 h 225425"/>
                <a:gd name="connsiteX56" fmla="*/ 68208 w 331788"/>
                <a:gd name="connsiteY56" fmla="*/ 58836 h 225425"/>
                <a:gd name="connsiteX57" fmla="*/ 69505 w 331788"/>
                <a:gd name="connsiteY57" fmla="*/ 58836 h 225425"/>
                <a:gd name="connsiteX58" fmla="*/ 73398 w 331788"/>
                <a:gd name="connsiteY58" fmla="*/ 63996 h 225425"/>
                <a:gd name="connsiteX59" fmla="*/ 73398 w 331788"/>
                <a:gd name="connsiteY59" fmla="*/ 164603 h 225425"/>
                <a:gd name="connsiteX60" fmla="*/ 85076 w 331788"/>
                <a:gd name="connsiteY60" fmla="*/ 176212 h 225425"/>
                <a:gd name="connsiteX61" fmla="*/ 96755 w 331788"/>
                <a:gd name="connsiteY61" fmla="*/ 164603 h 225425"/>
                <a:gd name="connsiteX62" fmla="*/ 96755 w 331788"/>
                <a:gd name="connsiteY62" fmla="*/ 63996 h 225425"/>
                <a:gd name="connsiteX63" fmla="*/ 100648 w 331788"/>
                <a:gd name="connsiteY63" fmla="*/ 58836 h 225425"/>
                <a:gd name="connsiteX64" fmla="*/ 105838 w 331788"/>
                <a:gd name="connsiteY64" fmla="*/ 61416 h 225425"/>
                <a:gd name="connsiteX65" fmla="*/ 138278 w 331788"/>
                <a:gd name="connsiteY65" fmla="*/ 100111 h 225425"/>
                <a:gd name="connsiteX66" fmla="*/ 139576 w 331788"/>
                <a:gd name="connsiteY66" fmla="*/ 100111 h 225425"/>
                <a:gd name="connsiteX67" fmla="*/ 148659 w 331788"/>
                <a:gd name="connsiteY67" fmla="*/ 105271 h 225425"/>
                <a:gd name="connsiteX68" fmla="*/ 160338 w 331788"/>
                <a:gd name="connsiteY68" fmla="*/ 93662 h 225425"/>
                <a:gd name="connsiteX69" fmla="*/ 157743 w 331788"/>
                <a:gd name="connsiteY69" fmla="*/ 87213 h 225425"/>
                <a:gd name="connsiteX70" fmla="*/ 155147 w 331788"/>
                <a:gd name="connsiteY70" fmla="*/ 84633 h 225425"/>
                <a:gd name="connsiteX71" fmla="*/ 95457 w 331788"/>
                <a:gd name="connsiteY71" fmla="*/ 17561 h 225425"/>
                <a:gd name="connsiteX72" fmla="*/ 94160 w 331788"/>
                <a:gd name="connsiteY72" fmla="*/ 17561 h 225425"/>
                <a:gd name="connsiteX73" fmla="*/ 85563 w 331788"/>
                <a:gd name="connsiteY73" fmla="*/ 12563 h 225425"/>
                <a:gd name="connsiteX74" fmla="*/ 85725 w 331788"/>
                <a:gd name="connsiteY74" fmla="*/ 0 h 225425"/>
                <a:gd name="connsiteX75" fmla="*/ 103909 w 331788"/>
                <a:gd name="connsiteY75" fmla="*/ 10423 h 225425"/>
                <a:gd name="connsiteX76" fmla="*/ 163657 w 331788"/>
                <a:gd name="connsiteY76" fmla="*/ 76868 h 225425"/>
                <a:gd name="connsiteX77" fmla="*/ 168852 w 331788"/>
                <a:gd name="connsiteY77" fmla="*/ 82079 h 225425"/>
                <a:gd name="connsiteX78" fmla="*/ 171450 w 331788"/>
                <a:gd name="connsiteY78" fmla="*/ 93805 h 225425"/>
                <a:gd name="connsiteX79" fmla="*/ 149369 w 331788"/>
                <a:gd name="connsiteY79" fmla="*/ 117256 h 225425"/>
                <a:gd name="connsiteX80" fmla="*/ 131185 w 331788"/>
                <a:gd name="connsiteY80" fmla="*/ 108136 h 225425"/>
                <a:gd name="connsiteX81" fmla="*/ 107805 w 331788"/>
                <a:gd name="connsiteY81" fmla="*/ 80777 h 225425"/>
                <a:gd name="connsiteX82" fmla="*/ 107805 w 331788"/>
                <a:gd name="connsiteY82" fmla="*/ 165462 h 225425"/>
                <a:gd name="connsiteX83" fmla="*/ 85725 w 331788"/>
                <a:gd name="connsiteY83" fmla="*/ 188913 h 225425"/>
                <a:gd name="connsiteX84" fmla="*/ 62345 w 331788"/>
                <a:gd name="connsiteY84" fmla="*/ 165462 h 225425"/>
                <a:gd name="connsiteX85" fmla="*/ 62345 w 331788"/>
                <a:gd name="connsiteY85" fmla="*/ 79474 h 225425"/>
                <a:gd name="connsiteX86" fmla="*/ 40265 w 331788"/>
                <a:gd name="connsiteY86" fmla="*/ 106834 h 225425"/>
                <a:gd name="connsiteX87" fmla="*/ 23379 w 331788"/>
                <a:gd name="connsiteY87" fmla="*/ 115954 h 225425"/>
                <a:gd name="connsiteX88" fmla="*/ 0 w 331788"/>
                <a:gd name="connsiteY88" fmla="*/ 92502 h 225425"/>
                <a:gd name="connsiteX89" fmla="*/ 2597 w 331788"/>
                <a:gd name="connsiteY89" fmla="*/ 80777 h 225425"/>
                <a:gd name="connsiteX90" fmla="*/ 3896 w 331788"/>
                <a:gd name="connsiteY90" fmla="*/ 79474 h 225425"/>
                <a:gd name="connsiteX91" fmla="*/ 7793 w 331788"/>
                <a:gd name="connsiteY91" fmla="*/ 75565 h 225425"/>
                <a:gd name="connsiteX92" fmla="*/ 68840 w 331788"/>
                <a:gd name="connsiteY92" fmla="*/ 7817 h 225425"/>
                <a:gd name="connsiteX93" fmla="*/ 68840 w 331788"/>
                <a:gd name="connsiteY93" fmla="*/ 6514 h 225425"/>
                <a:gd name="connsiteX94" fmla="*/ 85725 w 331788"/>
                <a:gd name="connsiteY94" fmla="*/ 0 h 22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31788" h="225425">
                  <a:moveTo>
                    <a:pt x="245911" y="49212"/>
                  </a:moveTo>
                  <a:cubicBezTo>
                    <a:pt x="239492" y="49212"/>
                    <a:pt x="234357" y="54421"/>
                    <a:pt x="234357" y="60932"/>
                  </a:cubicBezTo>
                  <a:cubicBezTo>
                    <a:pt x="234357" y="60932"/>
                    <a:pt x="234357" y="60932"/>
                    <a:pt x="234357" y="162508"/>
                  </a:cubicBezTo>
                  <a:cubicBezTo>
                    <a:pt x="234357" y="163810"/>
                    <a:pt x="233073" y="166415"/>
                    <a:pt x="230505" y="167717"/>
                  </a:cubicBezTo>
                  <a:cubicBezTo>
                    <a:pt x="229222" y="167717"/>
                    <a:pt x="226654" y="167717"/>
                    <a:pt x="225370" y="165112"/>
                  </a:cubicBezTo>
                  <a:cubicBezTo>
                    <a:pt x="225370" y="165112"/>
                    <a:pt x="225370" y="165112"/>
                    <a:pt x="193275" y="126045"/>
                  </a:cubicBezTo>
                  <a:cubicBezTo>
                    <a:pt x="191991" y="126045"/>
                    <a:pt x="191991" y="126045"/>
                    <a:pt x="191991" y="126045"/>
                  </a:cubicBezTo>
                  <a:cubicBezTo>
                    <a:pt x="189424" y="122138"/>
                    <a:pt x="186856" y="120836"/>
                    <a:pt x="183005" y="120836"/>
                  </a:cubicBezTo>
                  <a:cubicBezTo>
                    <a:pt x="176585" y="120836"/>
                    <a:pt x="171450" y="126045"/>
                    <a:pt x="171450" y="132556"/>
                  </a:cubicBezTo>
                  <a:cubicBezTo>
                    <a:pt x="171450" y="135161"/>
                    <a:pt x="172734" y="136463"/>
                    <a:pt x="174018" y="139067"/>
                  </a:cubicBezTo>
                  <a:cubicBezTo>
                    <a:pt x="174018" y="139067"/>
                    <a:pt x="175302" y="140370"/>
                    <a:pt x="176585" y="141672"/>
                  </a:cubicBezTo>
                  <a:cubicBezTo>
                    <a:pt x="176585" y="141672"/>
                    <a:pt x="176585" y="141672"/>
                    <a:pt x="235641" y="209389"/>
                  </a:cubicBezTo>
                  <a:cubicBezTo>
                    <a:pt x="236924" y="209389"/>
                    <a:pt x="236924" y="209389"/>
                    <a:pt x="236924" y="209389"/>
                  </a:cubicBezTo>
                  <a:cubicBezTo>
                    <a:pt x="240776" y="215900"/>
                    <a:pt x="249763" y="215900"/>
                    <a:pt x="254898" y="210691"/>
                  </a:cubicBezTo>
                  <a:cubicBezTo>
                    <a:pt x="254898" y="210691"/>
                    <a:pt x="254898" y="210691"/>
                    <a:pt x="313953" y="142974"/>
                  </a:cubicBezTo>
                  <a:cubicBezTo>
                    <a:pt x="315237" y="142974"/>
                    <a:pt x="315237" y="142974"/>
                    <a:pt x="315237" y="142974"/>
                  </a:cubicBezTo>
                  <a:cubicBezTo>
                    <a:pt x="316521" y="141672"/>
                    <a:pt x="316521" y="141672"/>
                    <a:pt x="317804" y="140370"/>
                  </a:cubicBezTo>
                  <a:cubicBezTo>
                    <a:pt x="319088" y="137765"/>
                    <a:pt x="319088" y="136463"/>
                    <a:pt x="319088" y="133858"/>
                  </a:cubicBezTo>
                  <a:cubicBezTo>
                    <a:pt x="319088" y="127347"/>
                    <a:pt x="313953" y="122138"/>
                    <a:pt x="307534" y="122138"/>
                  </a:cubicBezTo>
                  <a:cubicBezTo>
                    <a:pt x="304966" y="122138"/>
                    <a:pt x="301115" y="124743"/>
                    <a:pt x="299831" y="127347"/>
                  </a:cubicBezTo>
                  <a:cubicBezTo>
                    <a:pt x="298547" y="127347"/>
                    <a:pt x="298547" y="127347"/>
                    <a:pt x="298547" y="127347"/>
                  </a:cubicBezTo>
                  <a:cubicBezTo>
                    <a:pt x="298547" y="127347"/>
                    <a:pt x="298547" y="127347"/>
                    <a:pt x="267736" y="166415"/>
                  </a:cubicBezTo>
                  <a:cubicBezTo>
                    <a:pt x="266452" y="167717"/>
                    <a:pt x="263884" y="167717"/>
                    <a:pt x="261317" y="167717"/>
                  </a:cubicBezTo>
                  <a:cubicBezTo>
                    <a:pt x="258749" y="166415"/>
                    <a:pt x="257465" y="165112"/>
                    <a:pt x="257465" y="162508"/>
                  </a:cubicBezTo>
                  <a:cubicBezTo>
                    <a:pt x="257465" y="162508"/>
                    <a:pt x="257465" y="162508"/>
                    <a:pt x="257465" y="60932"/>
                  </a:cubicBezTo>
                  <a:cubicBezTo>
                    <a:pt x="257465" y="54421"/>
                    <a:pt x="252330" y="49212"/>
                    <a:pt x="245911" y="49212"/>
                  </a:cubicBezTo>
                  <a:close/>
                  <a:moveTo>
                    <a:pt x="246063" y="38100"/>
                  </a:moveTo>
                  <a:cubicBezTo>
                    <a:pt x="259052" y="38100"/>
                    <a:pt x="269443" y="48435"/>
                    <a:pt x="269443" y="61354"/>
                  </a:cubicBezTo>
                  <a:cubicBezTo>
                    <a:pt x="269443" y="61354"/>
                    <a:pt x="269443" y="61354"/>
                    <a:pt x="269443" y="146619"/>
                  </a:cubicBezTo>
                  <a:cubicBezTo>
                    <a:pt x="269443" y="146619"/>
                    <a:pt x="269443" y="146619"/>
                    <a:pt x="291523" y="119489"/>
                  </a:cubicBezTo>
                  <a:cubicBezTo>
                    <a:pt x="295420" y="114322"/>
                    <a:pt x="301914" y="110446"/>
                    <a:pt x="308409" y="110446"/>
                  </a:cubicBezTo>
                  <a:cubicBezTo>
                    <a:pt x="321397" y="110446"/>
                    <a:pt x="331788" y="120781"/>
                    <a:pt x="331788" y="133700"/>
                  </a:cubicBezTo>
                  <a:cubicBezTo>
                    <a:pt x="331788" y="137576"/>
                    <a:pt x="330489" y="141452"/>
                    <a:pt x="329191" y="145327"/>
                  </a:cubicBezTo>
                  <a:cubicBezTo>
                    <a:pt x="329191" y="145327"/>
                    <a:pt x="327892" y="145327"/>
                    <a:pt x="327892" y="146619"/>
                  </a:cubicBezTo>
                  <a:cubicBezTo>
                    <a:pt x="326593" y="147911"/>
                    <a:pt x="325294" y="149203"/>
                    <a:pt x="323995" y="150495"/>
                  </a:cubicBezTo>
                  <a:cubicBezTo>
                    <a:pt x="323995" y="150495"/>
                    <a:pt x="323995" y="150495"/>
                    <a:pt x="262948" y="217674"/>
                  </a:cubicBezTo>
                  <a:cubicBezTo>
                    <a:pt x="262948" y="217674"/>
                    <a:pt x="262948" y="218966"/>
                    <a:pt x="262948" y="218966"/>
                  </a:cubicBezTo>
                  <a:cubicBezTo>
                    <a:pt x="257753" y="222841"/>
                    <a:pt x="252558" y="225425"/>
                    <a:pt x="246063" y="225425"/>
                  </a:cubicBezTo>
                  <a:cubicBezTo>
                    <a:pt x="238270" y="225425"/>
                    <a:pt x="231776" y="221549"/>
                    <a:pt x="227879" y="215090"/>
                  </a:cubicBezTo>
                  <a:cubicBezTo>
                    <a:pt x="227879" y="215090"/>
                    <a:pt x="227879" y="215090"/>
                    <a:pt x="168131" y="149203"/>
                  </a:cubicBezTo>
                  <a:cubicBezTo>
                    <a:pt x="165533" y="147911"/>
                    <a:pt x="164234" y="146619"/>
                    <a:pt x="162935" y="144036"/>
                  </a:cubicBezTo>
                  <a:cubicBezTo>
                    <a:pt x="160338" y="140160"/>
                    <a:pt x="160338" y="136284"/>
                    <a:pt x="160338" y="132408"/>
                  </a:cubicBezTo>
                  <a:cubicBezTo>
                    <a:pt x="160338" y="119489"/>
                    <a:pt x="169430" y="109154"/>
                    <a:pt x="182419" y="109154"/>
                  </a:cubicBezTo>
                  <a:cubicBezTo>
                    <a:pt x="188913" y="109154"/>
                    <a:pt x="195408" y="113030"/>
                    <a:pt x="200603" y="118198"/>
                  </a:cubicBezTo>
                  <a:cubicBezTo>
                    <a:pt x="200603" y="118198"/>
                    <a:pt x="200603" y="118198"/>
                    <a:pt x="223983" y="145327"/>
                  </a:cubicBezTo>
                  <a:cubicBezTo>
                    <a:pt x="223983" y="145327"/>
                    <a:pt x="223983" y="145327"/>
                    <a:pt x="223983" y="61354"/>
                  </a:cubicBezTo>
                  <a:cubicBezTo>
                    <a:pt x="223983" y="48435"/>
                    <a:pt x="233075" y="38100"/>
                    <a:pt x="246063" y="38100"/>
                  </a:cubicBezTo>
                  <a:close/>
                  <a:moveTo>
                    <a:pt x="85563" y="12563"/>
                  </a:moveTo>
                  <a:cubicBezTo>
                    <a:pt x="82157" y="12402"/>
                    <a:pt x="78589" y="13692"/>
                    <a:pt x="75993" y="16271"/>
                  </a:cubicBezTo>
                  <a:cubicBezTo>
                    <a:pt x="75993" y="16271"/>
                    <a:pt x="75993" y="16271"/>
                    <a:pt x="16303" y="83343"/>
                  </a:cubicBezTo>
                  <a:cubicBezTo>
                    <a:pt x="15006" y="83343"/>
                    <a:pt x="15006" y="83343"/>
                    <a:pt x="15006" y="83343"/>
                  </a:cubicBezTo>
                  <a:cubicBezTo>
                    <a:pt x="13708" y="84633"/>
                    <a:pt x="13708" y="84633"/>
                    <a:pt x="12410" y="85923"/>
                  </a:cubicBezTo>
                  <a:cubicBezTo>
                    <a:pt x="11113" y="88503"/>
                    <a:pt x="11113" y="89792"/>
                    <a:pt x="11113" y="92372"/>
                  </a:cubicBezTo>
                  <a:cubicBezTo>
                    <a:pt x="11113" y="98821"/>
                    <a:pt x="16303" y="103981"/>
                    <a:pt x="22791" y="103981"/>
                  </a:cubicBezTo>
                  <a:cubicBezTo>
                    <a:pt x="25386" y="103981"/>
                    <a:pt x="29279" y="101401"/>
                    <a:pt x="31874" y="98821"/>
                  </a:cubicBezTo>
                  <a:cubicBezTo>
                    <a:pt x="31874" y="98821"/>
                    <a:pt x="31874" y="98821"/>
                    <a:pt x="63017" y="60126"/>
                  </a:cubicBezTo>
                  <a:cubicBezTo>
                    <a:pt x="64315" y="58836"/>
                    <a:pt x="65612" y="58836"/>
                    <a:pt x="68208" y="58836"/>
                  </a:cubicBezTo>
                  <a:cubicBezTo>
                    <a:pt x="68208" y="58836"/>
                    <a:pt x="69505" y="58836"/>
                    <a:pt x="69505" y="58836"/>
                  </a:cubicBezTo>
                  <a:cubicBezTo>
                    <a:pt x="72100" y="60126"/>
                    <a:pt x="73398" y="61416"/>
                    <a:pt x="73398" y="63996"/>
                  </a:cubicBezTo>
                  <a:cubicBezTo>
                    <a:pt x="73398" y="63996"/>
                    <a:pt x="73398" y="63996"/>
                    <a:pt x="73398" y="164603"/>
                  </a:cubicBezTo>
                  <a:cubicBezTo>
                    <a:pt x="73398" y="171053"/>
                    <a:pt x="78588" y="176212"/>
                    <a:pt x="85076" y="176212"/>
                  </a:cubicBezTo>
                  <a:cubicBezTo>
                    <a:pt x="91564" y="176212"/>
                    <a:pt x="96755" y="171053"/>
                    <a:pt x="96755" y="164603"/>
                  </a:cubicBezTo>
                  <a:cubicBezTo>
                    <a:pt x="96755" y="164603"/>
                    <a:pt x="96755" y="164603"/>
                    <a:pt x="96755" y="63996"/>
                  </a:cubicBezTo>
                  <a:cubicBezTo>
                    <a:pt x="96755" y="62706"/>
                    <a:pt x="98053" y="60126"/>
                    <a:pt x="100648" y="58836"/>
                  </a:cubicBezTo>
                  <a:cubicBezTo>
                    <a:pt x="101945" y="58836"/>
                    <a:pt x="104541" y="58836"/>
                    <a:pt x="105838" y="61416"/>
                  </a:cubicBezTo>
                  <a:cubicBezTo>
                    <a:pt x="105838" y="61416"/>
                    <a:pt x="105838" y="61416"/>
                    <a:pt x="138278" y="100111"/>
                  </a:cubicBezTo>
                  <a:cubicBezTo>
                    <a:pt x="139576" y="100111"/>
                    <a:pt x="139576" y="100111"/>
                    <a:pt x="139576" y="100111"/>
                  </a:cubicBezTo>
                  <a:cubicBezTo>
                    <a:pt x="142171" y="103981"/>
                    <a:pt x="144766" y="105271"/>
                    <a:pt x="148659" y="105271"/>
                  </a:cubicBezTo>
                  <a:cubicBezTo>
                    <a:pt x="155147" y="105271"/>
                    <a:pt x="160338" y="100111"/>
                    <a:pt x="160338" y="93662"/>
                  </a:cubicBezTo>
                  <a:cubicBezTo>
                    <a:pt x="160338" y="91082"/>
                    <a:pt x="159040" y="89792"/>
                    <a:pt x="157743" y="87213"/>
                  </a:cubicBezTo>
                  <a:cubicBezTo>
                    <a:pt x="157743" y="87213"/>
                    <a:pt x="156445" y="85923"/>
                    <a:pt x="155147" y="84633"/>
                  </a:cubicBezTo>
                  <a:cubicBezTo>
                    <a:pt x="155147" y="84633"/>
                    <a:pt x="155147" y="84633"/>
                    <a:pt x="95457" y="17561"/>
                  </a:cubicBezTo>
                  <a:cubicBezTo>
                    <a:pt x="94160" y="17561"/>
                    <a:pt x="94160" y="17561"/>
                    <a:pt x="94160" y="17561"/>
                  </a:cubicBezTo>
                  <a:cubicBezTo>
                    <a:pt x="92213" y="14337"/>
                    <a:pt x="88969" y="12724"/>
                    <a:pt x="85563" y="12563"/>
                  </a:cubicBezTo>
                  <a:close/>
                  <a:moveTo>
                    <a:pt x="85725" y="0"/>
                  </a:moveTo>
                  <a:cubicBezTo>
                    <a:pt x="93518" y="0"/>
                    <a:pt x="100012" y="3909"/>
                    <a:pt x="103909" y="10423"/>
                  </a:cubicBezTo>
                  <a:cubicBezTo>
                    <a:pt x="103909" y="10423"/>
                    <a:pt x="103909" y="10423"/>
                    <a:pt x="163657" y="76868"/>
                  </a:cubicBezTo>
                  <a:cubicBezTo>
                    <a:pt x="164955" y="78171"/>
                    <a:pt x="167553" y="79474"/>
                    <a:pt x="168852" y="82079"/>
                  </a:cubicBezTo>
                  <a:cubicBezTo>
                    <a:pt x="171450" y="85988"/>
                    <a:pt x="171450" y="89897"/>
                    <a:pt x="171450" y="93805"/>
                  </a:cubicBezTo>
                  <a:cubicBezTo>
                    <a:pt x="171450" y="106834"/>
                    <a:pt x="162358" y="117256"/>
                    <a:pt x="149369" y="117256"/>
                  </a:cubicBezTo>
                  <a:cubicBezTo>
                    <a:pt x="142875" y="117256"/>
                    <a:pt x="136380" y="113348"/>
                    <a:pt x="131185" y="108136"/>
                  </a:cubicBezTo>
                  <a:cubicBezTo>
                    <a:pt x="131185" y="108136"/>
                    <a:pt x="131185" y="108136"/>
                    <a:pt x="107805" y="80777"/>
                  </a:cubicBezTo>
                  <a:cubicBezTo>
                    <a:pt x="107805" y="80777"/>
                    <a:pt x="107805" y="80777"/>
                    <a:pt x="107805" y="165462"/>
                  </a:cubicBezTo>
                  <a:cubicBezTo>
                    <a:pt x="107805" y="178490"/>
                    <a:pt x="98713" y="188913"/>
                    <a:pt x="85725" y="188913"/>
                  </a:cubicBezTo>
                  <a:cubicBezTo>
                    <a:pt x="72736" y="188913"/>
                    <a:pt x="62345" y="178490"/>
                    <a:pt x="62345" y="165462"/>
                  </a:cubicBezTo>
                  <a:cubicBezTo>
                    <a:pt x="62345" y="165462"/>
                    <a:pt x="62345" y="165462"/>
                    <a:pt x="62345" y="79474"/>
                  </a:cubicBezTo>
                  <a:cubicBezTo>
                    <a:pt x="62345" y="79474"/>
                    <a:pt x="62345" y="79474"/>
                    <a:pt x="40265" y="106834"/>
                  </a:cubicBezTo>
                  <a:cubicBezTo>
                    <a:pt x="36368" y="112045"/>
                    <a:pt x="29874" y="115954"/>
                    <a:pt x="23379" y="115954"/>
                  </a:cubicBezTo>
                  <a:cubicBezTo>
                    <a:pt x="10391" y="115954"/>
                    <a:pt x="0" y="105531"/>
                    <a:pt x="0" y="92502"/>
                  </a:cubicBezTo>
                  <a:cubicBezTo>
                    <a:pt x="0" y="88594"/>
                    <a:pt x="1299" y="84685"/>
                    <a:pt x="2597" y="80777"/>
                  </a:cubicBezTo>
                  <a:cubicBezTo>
                    <a:pt x="2597" y="80777"/>
                    <a:pt x="3896" y="80777"/>
                    <a:pt x="3896" y="79474"/>
                  </a:cubicBezTo>
                  <a:cubicBezTo>
                    <a:pt x="5195" y="78171"/>
                    <a:pt x="6494" y="76868"/>
                    <a:pt x="7793" y="75565"/>
                  </a:cubicBezTo>
                  <a:cubicBezTo>
                    <a:pt x="7793" y="75565"/>
                    <a:pt x="7793" y="75565"/>
                    <a:pt x="68840" y="7817"/>
                  </a:cubicBezTo>
                  <a:cubicBezTo>
                    <a:pt x="68840" y="7817"/>
                    <a:pt x="68840" y="6514"/>
                    <a:pt x="68840" y="6514"/>
                  </a:cubicBezTo>
                  <a:cubicBezTo>
                    <a:pt x="74035" y="2606"/>
                    <a:pt x="79230" y="0"/>
                    <a:pt x="85725" y="0"/>
                  </a:cubicBezTo>
                  <a:close/>
                </a:path>
              </a:pathLst>
            </a:custGeom>
            <a:solidFill>
              <a:srgbClr val="3A777E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501974" y="3068485"/>
            <a:ext cx="1300401" cy="1156189"/>
            <a:chOff x="8501974" y="3068485"/>
            <a:chExt cx="1300401" cy="1156189"/>
          </a:xfrm>
        </p:grpSpPr>
        <p:sp>
          <p:nvSpPr>
            <p:cNvPr id="11" name="等腰三角形 10"/>
            <p:cNvSpPr/>
            <p:nvPr/>
          </p:nvSpPr>
          <p:spPr>
            <a:xfrm>
              <a:off x="8501974" y="3068485"/>
              <a:ext cx="1300401" cy="1156189"/>
            </a:xfrm>
            <a:prstGeom prst="triangle">
              <a:avLst/>
            </a:prstGeom>
            <a:noFill/>
            <a:ln w="28575">
              <a:solidFill>
                <a:srgbClr val="4CA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135" title="zumY2Jory7koa69K2WYW"/>
            <p:cNvSpPr>
              <a:spLocks/>
            </p:cNvSpPr>
            <p:nvPr/>
          </p:nvSpPr>
          <p:spPr bwMode="auto">
            <a:xfrm>
              <a:off x="8980553" y="3650873"/>
              <a:ext cx="343244" cy="343502"/>
            </a:xfrm>
            <a:custGeom>
              <a:avLst/>
              <a:gdLst>
                <a:gd name="connsiteX0" fmla="*/ 258763 w 336945"/>
                <a:gd name="connsiteY0" fmla="*/ 266700 h 337198"/>
                <a:gd name="connsiteX1" fmla="*/ 255588 w 336945"/>
                <a:gd name="connsiteY1" fmla="*/ 287338 h 337198"/>
                <a:gd name="connsiteX2" fmla="*/ 284164 w 336945"/>
                <a:gd name="connsiteY2" fmla="*/ 312738 h 337198"/>
                <a:gd name="connsiteX3" fmla="*/ 285751 w 336945"/>
                <a:gd name="connsiteY3" fmla="*/ 293688 h 337198"/>
                <a:gd name="connsiteX4" fmla="*/ 287338 w 336945"/>
                <a:gd name="connsiteY4" fmla="*/ 255587 h 337198"/>
                <a:gd name="connsiteX5" fmla="*/ 269875 w 336945"/>
                <a:gd name="connsiteY5" fmla="*/ 257175 h 337198"/>
                <a:gd name="connsiteX6" fmla="*/ 295275 w 336945"/>
                <a:gd name="connsiteY6" fmla="*/ 284162 h 337198"/>
                <a:gd name="connsiteX7" fmla="*/ 315913 w 336945"/>
                <a:gd name="connsiteY7" fmla="*/ 280987 h 337198"/>
                <a:gd name="connsiteX8" fmla="*/ 147768 w 336945"/>
                <a:gd name="connsiteY8" fmla="*/ 107950 h 337198"/>
                <a:gd name="connsiteX9" fmla="*/ 107950 w 336945"/>
                <a:gd name="connsiteY9" fmla="*/ 149095 h 337198"/>
                <a:gd name="connsiteX10" fmla="*/ 147768 w 336945"/>
                <a:gd name="connsiteY10" fmla="*/ 188913 h 337198"/>
                <a:gd name="connsiteX11" fmla="*/ 172986 w 336945"/>
                <a:gd name="connsiteY11" fmla="*/ 180949 h 337198"/>
                <a:gd name="connsiteX12" fmla="*/ 153077 w 336945"/>
                <a:gd name="connsiteY12" fmla="*/ 162368 h 337198"/>
                <a:gd name="connsiteX13" fmla="*/ 153077 w 336945"/>
                <a:gd name="connsiteY13" fmla="*/ 151749 h 337198"/>
                <a:gd name="connsiteX14" fmla="*/ 163695 w 336945"/>
                <a:gd name="connsiteY14" fmla="*/ 151749 h 337198"/>
                <a:gd name="connsiteX15" fmla="*/ 182277 w 336945"/>
                <a:gd name="connsiteY15" fmla="*/ 170331 h 337198"/>
                <a:gd name="connsiteX16" fmla="*/ 188913 w 336945"/>
                <a:gd name="connsiteY16" fmla="*/ 149095 h 337198"/>
                <a:gd name="connsiteX17" fmla="*/ 147768 w 336945"/>
                <a:gd name="connsiteY17" fmla="*/ 107950 h 337198"/>
                <a:gd name="connsiteX18" fmla="*/ 147771 w 336945"/>
                <a:gd name="connsiteY18" fmla="*/ 61912 h 337198"/>
                <a:gd name="connsiteX19" fmla="*/ 61913 w 336945"/>
                <a:gd name="connsiteY19" fmla="*/ 149091 h 337198"/>
                <a:gd name="connsiteX20" fmla="*/ 147771 w 336945"/>
                <a:gd name="connsiteY20" fmla="*/ 234950 h 337198"/>
                <a:gd name="connsiteX21" fmla="*/ 204570 w 336945"/>
                <a:gd name="connsiteY21" fmla="*/ 213815 h 337198"/>
                <a:gd name="connsiteX22" fmla="*/ 182115 w 336945"/>
                <a:gd name="connsiteY22" fmla="*/ 191360 h 337198"/>
                <a:gd name="connsiteX23" fmla="*/ 147771 w 336945"/>
                <a:gd name="connsiteY23" fmla="*/ 203248 h 337198"/>
                <a:gd name="connsiteX24" fmla="*/ 93615 w 336945"/>
                <a:gd name="connsiteY24" fmla="*/ 149091 h 337198"/>
                <a:gd name="connsiteX25" fmla="*/ 147771 w 336945"/>
                <a:gd name="connsiteY25" fmla="*/ 94934 h 337198"/>
                <a:gd name="connsiteX26" fmla="*/ 203249 w 336945"/>
                <a:gd name="connsiteY26" fmla="*/ 149091 h 337198"/>
                <a:gd name="connsiteX27" fmla="*/ 191361 w 336945"/>
                <a:gd name="connsiteY27" fmla="*/ 180793 h 337198"/>
                <a:gd name="connsiteX28" fmla="*/ 215137 w 336945"/>
                <a:gd name="connsiteY28" fmla="*/ 204569 h 337198"/>
                <a:gd name="connsiteX29" fmla="*/ 234951 w 336945"/>
                <a:gd name="connsiteY29" fmla="*/ 149091 h 337198"/>
                <a:gd name="connsiteX30" fmla="*/ 147771 w 336945"/>
                <a:gd name="connsiteY30" fmla="*/ 61912 h 337198"/>
                <a:gd name="connsiteX31" fmla="*/ 147771 w 336945"/>
                <a:gd name="connsiteY31" fmla="*/ 14287 h 337198"/>
                <a:gd name="connsiteX32" fmla="*/ 14288 w 336945"/>
                <a:gd name="connsiteY32" fmla="*/ 148294 h 337198"/>
                <a:gd name="connsiteX33" fmla="*/ 147771 w 336945"/>
                <a:gd name="connsiteY33" fmla="*/ 280987 h 337198"/>
                <a:gd name="connsiteX34" fmla="*/ 238963 w 336945"/>
                <a:gd name="connsiteY34" fmla="*/ 246828 h 337198"/>
                <a:gd name="connsiteX35" fmla="*/ 215174 w 336945"/>
                <a:gd name="connsiteY35" fmla="*/ 223180 h 337198"/>
                <a:gd name="connsiteX36" fmla="*/ 147771 w 336945"/>
                <a:gd name="connsiteY36" fmla="*/ 248142 h 337198"/>
                <a:gd name="connsiteX37" fmla="*/ 47328 w 336945"/>
                <a:gd name="connsiteY37" fmla="*/ 146980 h 337198"/>
                <a:gd name="connsiteX38" fmla="*/ 149093 w 336945"/>
                <a:gd name="connsiteY38" fmla="*/ 47132 h 337198"/>
                <a:gd name="connsiteX39" fmla="*/ 249536 w 336945"/>
                <a:gd name="connsiteY39" fmla="*/ 146980 h 337198"/>
                <a:gd name="connsiteX40" fmla="*/ 224425 w 336945"/>
                <a:gd name="connsiteY40" fmla="*/ 212670 h 337198"/>
                <a:gd name="connsiteX41" fmla="*/ 249536 w 336945"/>
                <a:gd name="connsiteY41" fmla="*/ 236318 h 337198"/>
                <a:gd name="connsiteX42" fmla="*/ 282576 w 336945"/>
                <a:gd name="connsiteY42" fmla="*/ 148294 h 337198"/>
                <a:gd name="connsiteX43" fmla="*/ 147771 w 336945"/>
                <a:gd name="connsiteY43" fmla="*/ 14287 h 337198"/>
                <a:gd name="connsiteX44" fmla="*/ 148794 w 336945"/>
                <a:gd name="connsiteY44" fmla="*/ 0 h 337198"/>
                <a:gd name="connsiteX45" fmla="*/ 296272 w 336945"/>
                <a:gd name="connsiteY45" fmla="*/ 147477 h 337198"/>
                <a:gd name="connsiteX46" fmla="*/ 259402 w 336945"/>
                <a:gd name="connsiteY46" fmla="*/ 244918 h 337198"/>
                <a:gd name="connsiteX47" fmla="*/ 289688 w 336945"/>
                <a:gd name="connsiteY47" fmla="*/ 240967 h 337198"/>
                <a:gd name="connsiteX48" fmla="*/ 294955 w 336945"/>
                <a:gd name="connsiteY48" fmla="*/ 243601 h 337198"/>
                <a:gd name="connsiteX49" fmla="*/ 334458 w 336945"/>
                <a:gd name="connsiteY49" fmla="*/ 283104 h 337198"/>
                <a:gd name="connsiteX50" fmla="*/ 330508 w 336945"/>
                <a:gd name="connsiteY50" fmla="*/ 294955 h 337198"/>
                <a:gd name="connsiteX51" fmla="*/ 298905 w 336945"/>
                <a:gd name="connsiteY51" fmla="*/ 297589 h 337198"/>
                <a:gd name="connsiteX52" fmla="*/ 294955 w 336945"/>
                <a:gd name="connsiteY52" fmla="*/ 329191 h 337198"/>
                <a:gd name="connsiteX53" fmla="*/ 283104 w 336945"/>
                <a:gd name="connsiteY53" fmla="*/ 334458 h 337198"/>
                <a:gd name="connsiteX54" fmla="*/ 243601 w 336945"/>
                <a:gd name="connsiteY54" fmla="*/ 294955 h 337198"/>
                <a:gd name="connsiteX55" fmla="*/ 240968 w 336945"/>
                <a:gd name="connsiteY55" fmla="*/ 289688 h 337198"/>
                <a:gd name="connsiteX56" fmla="*/ 244918 w 336945"/>
                <a:gd name="connsiteY56" fmla="*/ 259403 h 337198"/>
                <a:gd name="connsiteX57" fmla="*/ 147477 w 336945"/>
                <a:gd name="connsiteY57" fmla="*/ 296272 h 337198"/>
                <a:gd name="connsiteX58" fmla="*/ 0 w 336945"/>
                <a:gd name="connsiteY58" fmla="*/ 148794 h 337198"/>
                <a:gd name="connsiteX59" fmla="*/ 148794 w 336945"/>
                <a:gd name="connsiteY59" fmla="*/ 0 h 33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36945" h="337198">
                  <a:moveTo>
                    <a:pt x="258763" y="266700"/>
                  </a:moveTo>
                  <a:lnTo>
                    <a:pt x="255588" y="287338"/>
                  </a:lnTo>
                  <a:lnTo>
                    <a:pt x="284164" y="312738"/>
                  </a:lnTo>
                  <a:lnTo>
                    <a:pt x="285751" y="293688"/>
                  </a:lnTo>
                  <a:close/>
                  <a:moveTo>
                    <a:pt x="287338" y="255587"/>
                  </a:moveTo>
                  <a:lnTo>
                    <a:pt x="269875" y="257175"/>
                  </a:lnTo>
                  <a:lnTo>
                    <a:pt x="295275" y="284162"/>
                  </a:lnTo>
                  <a:lnTo>
                    <a:pt x="315913" y="280987"/>
                  </a:lnTo>
                  <a:close/>
                  <a:moveTo>
                    <a:pt x="147768" y="107950"/>
                  </a:moveTo>
                  <a:cubicBezTo>
                    <a:pt x="126532" y="107950"/>
                    <a:pt x="107950" y="126531"/>
                    <a:pt x="107950" y="149095"/>
                  </a:cubicBezTo>
                  <a:cubicBezTo>
                    <a:pt x="107950" y="170331"/>
                    <a:pt x="126532" y="188913"/>
                    <a:pt x="147768" y="188913"/>
                  </a:cubicBezTo>
                  <a:cubicBezTo>
                    <a:pt x="157059" y="188913"/>
                    <a:pt x="165022" y="186258"/>
                    <a:pt x="172986" y="180949"/>
                  </a:cubicBezTo>
                  <a:cubicBezTo>
                    <a:pt x="172986" y="180949"/>
                    <a:pt x="172986" y="180949"/>
                    <a:pt x="153077" y="162368"/>
                  </a:cubicBezTo>
                  <a:cubicBezTo>
                    <a:pt x="150422" y="159713"/>
                    <a:pt x="150422" y="154404"/>
                    <a:pt x="153077" y="151749"/>
                  </a:cubicBezTo>
                  <a:cubicBezTo>
                    <a:pt x="155731" y="149095"/>
                    <a:pt x="161040" y="149095"/>
                    <a:pt x="163695" y="151749"/>
                  </a:cubicBezTo>
                  <a:lnTo>
                    <a:pt x="182277" y="170331"/>
                  </a:lnTo>
                  <a:cubicBezTo>
                    <a:pt x="186258" y="163695"/>
                    <a:pt x="188913" y="157058"/>
                    <a:pt x="188913" y="149095"/>
                  </a:cubicBezTo>
                  <a:cubicBezTo>
                    <a:pt x="188913" y="126531"/>
                    <a:pt x="170331" y="107950"/>
                    <a:pt x="147768" y="107950"/>
                  </a:cubicBezTo>
                  <a:close/>
                  <a:moveTo>
                    <a:pt x="147771" y="61912"/>
                  </a:moveTo>
                  <a:cubicBezTo>
                    <a:pt x="100219" y="61912"/>
                    <a:pt x="61913" y="101539"/>
                    <a:pt x="61913" y="149091"/>
                  </a:cubicBezTo>
                  <a:cubicBezTo>
                    <a:pt x="61913" y="196644"/>
                    <a:pt x="100219" y="234950"/>
                    <a:pt x="147771" y="234950"/>
                  </a:cubicBezTo>
                  <a:cubicBezTo>
                    <a:pt x="170227" y="234950"/>
                    <a:pt x="190040" y="227024"/>
                    <a:pt x="204570" y="213815"/>
                  </a:cubicBezTo>
                  <a:cubicBezTo>
                    <a:pt x="204570" y="213815"/>
                    <a:pt x="204570" y="213815"/>
                    <a:pt x="182115" y="191360"/>
                  </a:cubicBezTo>
                  <a:cubicBezTo>
                    <a:pt x="172869" y="197965"/>
                    <a:pt x="160980" y="203248"/>
                    <a:pt x="147771" y="203248"/>
                  </a:cubicBezTo>
                  <a:cubicBezTo>
                    <a:pt x="118712" y="203248"/>
                    <a:pt x="93615" y="178151"/>
                    <a:pt x="93615" y="149091"/>
                  </a:cubicBezTo>
                  <a:cubicBezTo>
                    <a:pt x="93615" y="118710"/>
                    <a:pt x="118712" y="94934"/>
                    <a:pt x="147771" y="94934"/>
                  </a:cubicBezTo>
                  <a:cubicBezTo>
                    <a:pt x="178152" y="94934"/>
                    <a:pt x="203249" y="118710"/>
                    <a:pt x="203249" y="149091"/>
                  </a:cubicBezTo>
                  <a:cubicBezTo>
                    <a:pt x="203249" y="160979"/>
                    <a:pt x="199287" y="171547"/>
                    <a:pt x="191361" y="180793"/>
                  </a:cubicBezTo>
                  <a:lnTo>
                    <a:pt x="215137" y="204569"/>
                  </a:lnTo>
                  <a:cubicBezTo>
                    <a:pt x="228346" y="188718"/>
                    <a:pt x="234951" y="170226"/>
                    <a:pt x="234951" y="149091"/>
                  </a:cubicBezTo>
                  <a:cubicBezTo>
                    <a:pt x="234951" y="101539"/>
                    <a:pt x="195324" y="61912"/>
                    <a:pt x="147771" y="61912"/>
                  </a:cubicBezTo>
                  <a:close/>
                  <a:moveTo>
                    <a:pt x="147771" y="14287"/>
                  </a:moveTo>
                  <a:cubicBezTo>
                    <a:pt x="75082" y="14287"/>
                    <a:pt x="14288" y="73407"/>
                    <a:pt x="14288" y="148294"/>
                  </a:cubicBezTo>
                  <a:cubicBezTo>
                    <a:pt x="14288" y="221866"/>
                    <a:pt x="75082" y="280987"/>
                    <a:pt x="147771" y="280987"/>
                  </a:cubicBezTo>
                  <a:cubicBezTo>
                    <a:pt x="183455" y="280987"/>
                    <a:pt x="215174" y="267849"/>
                    <a:pt x="238963" y="246828"/>
                  </a:cubicBezTo>
                  <a:cubicBezTo>
                    <a:pt x="238963" y="246828"/>
                    <a:pt x="238963" y="246828"/>
                    <a:pt x="215174" y="223180"/>
                  </a:cubicBezTo>
                  <a:cubicBezTo>
                    <a:pt x="196671" y="237632"/>
                    <a:pt x="174203" y="248142"/>
                    <a:pt x="147771" y="248142"/>
                  </a:cubicBezTo>
                  <a:cubicBezTo>
                    <a:pt x="93585" y="248142"/>
                    <a:pt x="47328" y="202159"/>
                    <a:pt x="47328" y="146980"/>
                  </a:cubicBezTo>
                  <a:cubicBezTo>
                    <a:pt x="47328" y="91801"/>
                    <a:pt x="93585" y="47132"/>
                    <a:pt x="149093" y="47132"/>
                  </a:cubicBezTo>
                  <a:cubicBezTo>
                    <a:pt x="203279" y="47132"/>
                    <a:pt x="249536" y="91801"/>
                    <a:pt x="249536" y="146980"/>
                  </a:cubicBezTo>
                  <a:cubicBezTo>
                    <a:pt x="249536" y="171942"/>
                    <a:pt x="240284" y="194276"/>
                    <a:pt x="224425" y="212670"/>
                  </a:cubicBezTo>
                  <a:cubicBezTo>
                    <a:pt x="224425" y="212670"/>
                    <a:pt x="224425" y="212670"/>
                    <a:pt x="249536" y="236318"/>
                  </a:cubicBezTo>
                  <a:cubicBezTo>
                    <a:pt x="269360" y="212670"/>
                    <a:pt x="282576" y="181138"/>
                    <a:pt x="282576" y="148294"/>
                  </a:cubicBezTo>
                  <a:cubicBezTo>
                    <a:pt x="282576" y="73407"/>
                    <a:pt x="221782" y="14287"/>
                    <a:pt x="147771" y="14287"/>
                  </a:cubicBezTo>
                  <a:close/>
                  <a:moveTo>
                    <a:pt x="148794" y="0"/>
                  </a:moveTo>
                  <a:cubicBezTo>
                    <a:pt x="229117" y="0"/>
                    <a:pt x="296272" y="65838"/>
                    <a:pt x="296272" y="147477"/>
                  </a:cubicBezTo>
                  <a:cubicBezTo>
                    <a:pt x="296272" y="184347"/>
                    <a:pt x="281787" y="218583"/>
                    <a:pt x="259402" y="244918"/>
                  </a:cubicBezTo>
                  <a:cubicBezTo>
                    <a:pt x="259402" y="244918"/>
                    <a:pt x="259402" y="244918"/>
                    <a:pt x="289688" y="240967"/>
                  </a:cubicBezTo>
                  <a:cubicBezTo>
                    <a:pt x="292322" y="240967"/>
                    <a:pt x="293638" y="242284"/>
                    <a:pt x="294955" y="243601"/>
                  </a:cubicBezTo>
                  <a:cubicBezTo>
                    <a:pt x="294955" y="243601"/>
                    <a:pt x="294955" y="243601"/>
                    <a:pt x="334458" y="283104"/>
                  </a:cubicBezTo>
                  <a:cubicBezTo>
                    <a:pt x="339725" y="287055"/>
                    <a:pt x="335775" y="293639"/>
                    <a:pt x="330508" y="294955"/>
                  </a:cubicBezTo>
                  <a:cubicBezTo>
                    <a:pt x="330508" y="294955"/>
                    <a:pt x="330508" y="294955"/>
                    <a:pt x="298905" y="297589"/>
                  </a:cubicBezTo>
                  <a:cubicBezTo>
                    <a:pt x="298905" y="297589"/>
                    <a:pt x="298905" y="297589"/>
                    <a:pt x="294955" y="329191"/>
                  </a:cubicBezTo>
                  <a:cubicBezTo>
                    <a:pt x="293638" y="337092"/>
                    <a:pt x="287055" y="339725"/>
                    <a:pt x="283104" y="334458"/>
                  </a:cubicBezTo>
                  <a:cubicBezTo>
                    <a:pt x="283104" y="334458"/>
                    <a:pt x="283104" y="334458"/>
                    <a:pt x="243601" y="294955"/>
                  </a:cubicBezTo>
                  <a:cubicBezTo>
                    <a:pt x="242284" y="293639"/>
                    <a:pt x="240968" y="291005"/>
                    <a:pt x="240968" y="289688"/>
                  </a:cubicBezTo>
                  <a:cubicBezTo>
                    <a:pt x="240968" y="289688"/>
                    <a:pt x="240968" y="289688"/>
                    <a:pt x="244918" y="259403"/>
                  </a:cubicBezTo>
                  <a:cubicBezTo>
                    <a:pt x="218583" y="281788"/>
                    <a:pt x="184347" y="296272"/>
                    <a:pt x="147477" y="296272"/>
                  </a:cubicBezTo>
                  <a:cubicBezTo>
                    <a:pt x="67155" y="296272"/>
                    <a:pt x="0" y="229117"/>
                    <a:pt x="0" y="148794"/>
                  </a:cubicBezTo>
                  <a:cubicBezTo>
                    <a:pt x="0" y="67155"/>
                    <a:pt x="67155" y="0"/>
                    <a:pt x="148794" y="0"/>
                  </a:cubicBezTo>
                  <a:close/>
                </a:path>
              </a:pathLst>
            </a:custGeom>
            <a:solidFill>
              <a:srgbClr val="3A777E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5" name="标题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8" name="等腰三角形 7"/>
          <p:cNvSpPr/>
          <p:nvPr/>
        </p:nvSpPr>
        <p:spPr>
          <a:xfrm>
            <a:off x="1786047" y="3381000"/>
            <a:ext cx="824645" cy="843674"/>
          </a:xfrm>
          <a:prstGeom prst="triangle">
            <a:avLst/>
          </a:prstGeom>
          <a:noFill/>
          <a:ln w="28575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solidFill>
                  <a:srgbClr val="3A777E"/>
                </a:solidFill>
              </a:rPr>
              <a:t>1</a:t>
            </a:r>
          </a:p>
        </p:txBody>
      </p:sp>
      <p:sp>
        <p:nvSpPr>
          <p:cNvPr id="10" name="等腰三角形 9"/>
          <p:cNvSpPr/>
          <p:nvPr/>
        </p:nvSpPr>
        <p:spPr>
          <a:xfrm>
            <a:off x="4937849" y="3381000"/>
            <a:ext cx="824645" cy="843674"/>
          </a:xfrm>
          <a:prstGeom prst="triangle">
            <a:avLst/>
          </a:prstGeom>
          <a:noFill/>
          <a:ln w="28575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>
                <a:solidFill>
                  <a:srgbClr val="3A777E"/>
                </a:solidFill>
              </a:rPr>
              <a:t>2</a:t>
            </a:r>
          </a:p>
        </p:txBody>
      </p:sp>
      <p:sp>
        <p:nvSpPr>
          <p:cNvPr id="12" name="等腰三角形 11"/>
          <p:cNvSpPr/>
          <p:nvPr/>
        </p:nvSpPr>
        <p:spPr>
          <a:xfrm>
            <a:off x="8089652" y="3381000"/>
            <a:ext cx="824645" cy="843674"/>
          </a:xfrm>
          <a:prstGeom prst="triangle">
            <a:avLst/>
          </a:prstGeom>
          <a:noFill/>
          <a:ln w="28575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/>
              <a:t>3</a:t>
            </a:r>
          </a:p>
        </p:txBody>
      </p:sp>
      <p:sp>
        <p:nvSpPr>
          <p:cNvPr id="30" name="标题 9"/>
          <p:cNvSpPr txBox="1">
            <a:spLocks/>
          </p:cNvSpPr>
          <p:nvPr/>
        </p:nvSpPr>
        <p:spPr>
          <a:xfrm>
            <a:off x="1786047" y="4740992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86048" y="5074731"/>
            <a:ext cx="2332468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2" name="标题 9"/>
          <p:cNvSpPr txBox="1">
            <a:spLocks/>
          </p:cNvSpPr>
          <p:nvPr/>
        </p:nvSpPr>
        <p:spPr>
          <a:xfrm>
            <a:off x="4971804" y="4740992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71805" y="5074731"/>
            <a:ext cx="2332468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4" name="标题 9"/>
          <p:cNvSpPr txBox="1">
            <a:spLocks/>
          </p:cNvSpPr>
          <p:nvPr/>
        </p:nvSpPr>
        <p:spPr>
          <a:xfrm>
            <a:off x="8157562" y="4740992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57563" y="5074731"/>
            <a:ext cx="2332468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20295118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38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38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38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638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138"/>
                            </p:stCondLst>
                            <p:childTnLst>
                              <p:par>
                                <p:cTn id="43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3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51" dur="750" fill="hold"/>
                                        <p:tgtEl>
                                          <p:spTgt spid="3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75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275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75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275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775"/>
                            </p:stCondLst>
                            <p:childTnLst>
                              <p:par>
                                <p:cTn id="69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3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77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413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  <p:bldP spid="30" grpId="0"/>
      <p:bldP spid="30" grpId="1"/>
      <p:bldP spid="30" grpId="2"/>
      <p:bldP spid="31" grpId="0"/>
      <p:bldP spid="32" grpId="0"/>
      <p:bldP spid="32" grpId="1"/>
      <p:bldP spid="32" grpId="2"/>
      <p:bldP spid="33" grpId="0"/>
      <p:bldP spid="34" grpId="0"/>
      <p:bldP spid="34" grpId="1"/>
      <p:bldP spid="34" grpId="2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500497" y="3130421"/>
            <a:ext cx="2332469" cy="1091126"/>
            <a:chOff x="1500497" y="3130421"/>
            <a:chExt cx="2332469" cy="1091126"/>
          </a:xfrm>
        </p:grpSpPr>
        <p:sp>
          <p:nvSpPr>
            <p:cNvPr id="33" name="标题 9"/>
            <p:cNvSpPr txBox="1">
              <a:spLocks/>
            </p:cNvSpPr>
            <p:nvPr/>
          </p:nvSpPr>
          <p:spPr>
            <a:xfrm>
              <a:off x="1500497" y="3130421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500498" y="3464160"/>
              <a:ext cx="2332468" cy="757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31519" y="4881118"/>
            <a:ext cx="2332469" cy="1091126"/>
            <a:chOff x="5231519" y="4881118"/>
            <a:chExt cx="2332469" cy="1091126"/>
          </a:xfrm>
        </p:grpSpPr>
        <p:sp>
          <p:nvSpPr>
            <p:cNvPr id="35" name="标题 9"/>
            <p:cNvSpPr txBox="1">
              <a:spLocks/>
            </p:cNvSpPr>
            <p:nvPr/>
          </p:nvSpPr>
          <p:spPr>
            <a:xfrm>
              <a:off x="5231519" y="4881118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231520" y="5214857"/>
              <a:ext cx="2332468" cy="757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51962" y="2369652"/>
            <a:ext cx="2332469" cy="1091126"/>
            <a:chOff x="4851962" y="2369652"/>
            <a:chExt cx="2332469" cy="1091126"/>
          </a:xfrm>
        </p:grpSpPr>
        <p:sp>
          <p:nvSpPr>
            <p:cNvPr id="37" name="标题 9"/>
            <p:cNvSpPr txBox="1">
              <a:spLocks/>
            </p:cNvSpPr>
            <p:nvPr/>
          </p:nvSpPr>
          <p:spPr>
            <a:xfrm>
              <a:off x="4851962" y="2369652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4851963" y="2703391"/>
              <a:ext cx="2332468" cy="757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112204" y="4101028"/>
            <a:ext cx="2332469" cy="1091126"/>
            <a:chOff x="8112204" y="4101028"/>
            <a:chExt cx="2332469" cy="1091126"/>
          </a:xfrm>
        </p:grpSpPr>
        <p:sp>
          <p:nvSpPr>
            <p:cNvPr id="39" name="标题 9"/>
            <p:cNvSpPr txBox="1">
              <a:spLocks/>
            </p:cNvSpPr>
            <p:nvPr/>
          </p:nvSpPr>
          <p:spPr>
            <a:xfrm>
              <a:off x="8112204" y="4101028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8112205" y="4434767"/>
              <a:ext cx="2332468" cy="7573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24718" y="2839966"/>
            <a:ext cx="6562221" cy="2451789"/>
            <a:chOff x="2624718" y="2839966"/>
            <a:chExt cx="6562221" cy="24517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11979">
              <a:off x="2990408" y="3516587"/>
              <a:ext cx="1409478" cy="2140857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66498">
              <a:off x="5198110" y="3085198"/>
              <a:ext cx="1409478" cy="2140857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66498">
              <a:off x="7411772" y="2474276"/>
              <a:ext cx="1409478" cy="21408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8308494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460075" y="2695263"/>
            <a:ext cx="1282723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0" dirty="0" smtClean="0">
                <a:solidFill>
                  <a:srgbClr val="3A777E"/>
                </a:solidFill>
                <a:latin typeface="Agency FB" panose="020B0503020202020204" pitchFamily="34" charset="0"/>
              </a:rPr>
              <a:t>03</a:t>
            </a:r>
            <a:endParaRPr lang="zh-CN" altLang="en-US" sz="10000" dirty="0">
              <a:solidFill>
                <a:srgbClr val="3A777E"/>
              </a:solidFill>
              <a:latin typeface="Agency FB" panose="020B0503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716199" y="3487058"/>
            <a:ext cx="2730759" cy="0"/>
          </a:xfrm>
          <a:prstGeom prst="line">
            <a:avLst/>
          </a:prstGeom>
          <a:ln w="9525" cap="rnd">
            <a:solidFill>
              <a:srgbClr val="4CAB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640901" y="3084038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A777E"/>
                </a:solidFill>
              </a:rPr>
              <a:t>请在这里添加标题内容</a:t>
            </a:r>
          </a:p>
        </p:txBody>
      </p:sp>
      <p:sp>
        <p:nvSpPr>
          <p:cNvPr id="27" name="矩形 26"/>
          <p:cNvSpPr/>
          <p:nvPr/>
        </p:nvSpPr>
        <p:spPr>
          <a:xfrm>
            <a:off x="5640901" y="3496388"/>
            <a:ext cx="2890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3A777E"/>
                </a:solidFill>
              </a:rPr>
              <a:t>Please add your text content here, or copy your text, paste it here, and select only the text.</a:t>
            </a:r>
            <a:endParaRPr lang="zh-CN" altLang="en-US" sz="900" dirty="0">
              <a:solidFill>
                <a:srgbClr val="3A777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81057" y="2409372"/>
            <a:ext cx="5829885" cy="2264229"/>
          </a:xfrm>
          <a:prstGeom prst="rect">
            <a:avLst/>
          </a:prstGeom>
          <a:noFill/>
          <a:ln>
            <a:solidFill>
              <a:srgbClr val="3A77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057" y="1324099"/>
            <a:ext cx="2021565" cy="307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74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63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6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4" grpId="1"/>
      <p:bldP spid="24" grpId="2"/>
      <p:bldP spid="27" grpId="0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标题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6165446" y="3759255"/>
            <a:ext cx="556001" cy="556001"/>
            <a:chOff x="6165446" y="3759255"/>
            <a:chExt cx="556001" cy="556001"/>
          </a:xfrm>
        </p:grpSpPr>
        <p:sp>
          <p:nvSpPr>
            <p:cNvPr id="6" name="椭圆 5"/>
            <p:cNvSpPr/>
            <p:nvPr/>
          </p:nvSpPr>
          <p:spPr>
            <a:xfrm>
              <a:off x="6165446" y="3759255"/>
              <a:ext cx="556001" cy="556001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281835" y="3872063"/>
              <a:ext cx="323222" cy="326287"/>
            </a:xfrm>
            <a:custGeom>
              <a:avLst/>
              <a:gdLst>
                <a:gd name="connsiteX0" fmla="*/ 214312 w 334962"/>
                <a:gd name="connsiteY0" fmla="*/ 123825 h 338138"/>
                <a:gd name="connsiteX1" fmla="*/ 287232 w 334962"/>
                <a:gd name="connsiteY1" fmla="*/ 123825 h 338138"/>
                <a:gd name="connsiteX2" fmla="*/ 303142 w 334962"/>
                <a:gd name="connsiteY2" fmla="*/ 129117 h 338138"/>
                <a:gd name="connsiteX3" fmla="*/ 330985 w 334962"/>
                <a:gd name="connsiteY3" fmla="*/ 150284 h 338138"/>
                <a:gd name="connsiteX4" fmla="*/ 334962 w 334962"/>
                <a:gd name="connsiteY4" fmla="*/ 158221 h 338138"/>
                <a:gd name="connsiteX5" fmla="*/ 330985 w 334962"/>
                <a:gd name="connsiteY5" fmla="*/ 167482 h 338138"/>
                <a:gd name="connsiteX6" fmla="*/ 303142 w 334962"/>
                <a:gd name="connsiteY6" fmla="*/ 189971 h 338138"/>
                <a:gd name="connsiteX7" fmla="*/ 287232 w 334962"/>
                <a:gd name="connsiteY7" fmla="*/ 195263 h 338138"/>
                <a:gd name="connsiteX8" fmla="*/ 214312 w 334962"/>
                <a:gd name="connsiteY8" fmla="*/ 195263 h 338138"/>
                <a:gd name="connsiteX9" fmla="*/ 214312 w 334962"/>
                <a:gd name="connsiteY9" fmla="*/ 123825 h 338138"/>
                <a:gd name="connsiteX10" fmla="*/ 47211 w 334962"/>
                <a:gd name="connsiteY10" fmla="*/ 74613 h 338138"/>
                <a:gd name="connsiteX11" fmla="*/ 120650 w 334962"/>
                <a:gd name="connsiteY11" fmla="*/ 74613 h 338138"/>
                <a:gd name="connsiteX12" fmla="*/ 120650 w 334962"/>
                <a:gd name="connsiteY12" fmla="*/ 146051 h 338138"/>
                <a:gd name="connsiteX13" fmla="*/ 47211 w 334962"/>
                <a:gd name="connsiteY13" fmla="*/ 146051 h 338138"/>
                <a:gd name="connsiteX14" fmla="*/ 31474 w 334962"/>
                <a:gd name="connsiteY14" fmla="*/ 139436 h 338138"/>
                <a:gd name="connsiteX15" fmla="*/ 3934 w 334962"/>
                <a:gd name="connsiteY15" fmla="*/ 115624 h 338138"/>
                <a:gd name="connsiteX16" fmla="*/ 0 w 334962"/>
                <a:gd name="connsiteY16" fmla="*/ 107686 h 338138"/>
                <a:gd name="connsiteX17" fmla="*/ 3934 w 334962"/>
                <a:gd name="connsiteY17" fmla="*/ 99749 h 338138"/>
                <a:gd name="connsiteX18" fmla="*/ 31474 w 334962"/>
                <a:gd name="connsiteY18" fmla="*/ 78582 h 338138"/>
                <a:gd name="connsiteX19" fmla="*/ 47211 w 334962"/>
                <a:gd name="connsiteY19" fmla="*/ 74613 h 338138"/>
                <a:gd name="connsiteX20" fmla="*/ 214312 w 334962"/>
                <a:gd name="connsiteY20" fmla="*/ 23813 h 338138"/>
                <a:gd name="connsiteX21" fmla="*/ 287232 w 334962"/>
                <a:gd name="connsiteY21" fmla="*/ 23813 h 338138"/>
                <a:gd name="connsiteX22" fmla="*/ 303142 w 334962"/>
                <a:gd name="connsiteY22" fmla="*/ 29105 h 338138"/>
                <a:gd name="connsiteX23" fmla="*/ 330985 w 334962"/>
                <a:gd name="connsiteY23" fmla="*/ 50272 h 338138"/>
                <a:gd name="connsiteX24" fmla="*/ 334962 w 334962"/>
                <a:gd name="connsiteY24" fmla="*/ 58209 h 338138"/>
                <a:gd name="connsiteX25" fmla="*/ 330985 w 334962"/>
                <a:gd name="connsiteY25" fmla="*/ 67470 h 338138"/>
                <a:gd name="connsiteX26" fmla="*/ 303142 w 334962"/>
                <a:gd name="connsiteY26" fmla="*/ 89959 h 338138"/>
                <a:gd name="connsiteX27" fmla="*/ 287232 w 334962"/>
                <a:gd name="connsiteY27" fmla="*/ 95251 h 338138"/>
                <a:gd name="connsiteX28" fmla="*/ 214312 w 334962"/>
                <a:gd name="connsiteY28" fmla="*/ 95251 h 338138"/>
                <a:gd name="connsiteX29" fmla="*/ 214312 w 334962"/>
                <a:gd name="connsiteY29" fmla="*/ 23813 h 338138"/>
                <a:gd name="connsiteX30" fmla="*/ 164842 w 334962"/>
                <a:gd name="connsiteY30" fmla="*/ 0 h 338138"/>
                <a:gd name="connsiteX31" fmla="*/ 187279 w 334962"/>
                <a:gd name="connsiteY31" fmla="*/ 22455 h 338138"/>
                <a:gd name="connsiteX32" fmla="*/ 187279 w 334962"/>
                <a:gd name="connsiteY32" fmla="*/ 277379 h 338138"/>
                <a:gd name="connsiteX33" fmla="*/ 233474 w 334962"/>
                <a:gd name="connsiteY33" fmla="*/ 277379 h 338138"/>
                <a:gd name="connsiteX34" fmla="*/ 253271 w 334962"/>
                <a:gd name="connsiteY34" fmla="*/ 286625 h 338138"/>
                <a:gd name="connsiteX35" fmla="*/ 277029 w 334962"/>
                <a:gd name="connsiteY35" fmla="*/ 319646 h 338138"/>
                <a:gd name="connsiteX36" fmla="*/ 278348 w 334962"/>
                <a:gd name="connsiteY36" fmla="*/ 331534 h 338138"/>
                <a:gd name="connsiteX37" fmla="*/ 267790 w 334962"/>
                <a:gd name="connsiteY37" fmla="*/ 338138 h 338138"/>
                <a:gd name="connsiteX38" fmla="*/ 67173 w 334962"/>
                <a:gd name="connsiteY38" fmla="*/ 338138 h 338138"/>
                <a:gd name="connsiteX39" fmla="*/ 56615 w 334962"/>
                <a:gd name="connsiteY39" fmla="*/ 331534 h 338138"/>
                <a:gd name="connsiteX40" fmla="*/ 57935 w 334962"/>
                <a:gd name="connsiteY40" fmla="*/ 319646 h 338138"/>
                <a:gd name="connsiteX41" fmla="*/ 81692 w 334962"/>
                <a:gd name="connsiteY41" fmla="*/ 286625 h 338138"/>
                <a:gd name="connsiteX42" fmla="*/ 101489 w 334962"/>
                <a:gd name="connsiteY42" fmla="*/ 277379 h 338138"/>
                <a:gd name="connsiteX43" fmla="*/ 142405 w 334962"/>
                <a:gd name="connsiteY43" fmla="*/ 277379 h 338138"/>
                <a:gd name="connsiteX44" fmla="*/ 142405 w 334962"/>
                <a:gd name="connsiteY44" fmla="*/ 22455 h 338138"/>
                <a:gd name="connsiteX45" fmla="*/ 164842 w 334962"/>
                <a:gd name="connsiteY4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4962" h="338138">
                  <a:moveTo>
                    <a:pt x="214312" y="123825"/>
                  </a:moveTo>
                  <a:cubicBezTo>
                    <a:pt x="214312" y="123825"/>
                    <a:pt x="214312" y="123825"/>
                    <a:pt x="287232" y="123825"/>
                  </a:cubicBezTo>
                  <a:cubicBezTo>
                    <a:pt x="291210" y="123825"/>
                    <a:pt x="299165" y="125148"/>
                    <a:pt x="303142" y="129117"/>
                  </a:cubicBezTo>
                  <a:cubicBezTo>
                    <a:pt x="303142" y="129117"/>
                    <a:pt x="303142" y="129117"/>
                    <a:pt x="330985" y="150284"/>
                  </a:cubicBezTo>
                  <a:cubicBezTo>
                    <a:pt x="333636" y="152929"/>
                    <a:pt x="334962" y="155575"/>
                    <a:pt x="334962" y="158221"/>
                  </a:cubicBezTo>
                  <a:cubicBezTo>
                    <a:pt x="334962" y="162190"/>
                    <a:pt x="333636" y="164836"/>
                    <a:pt x="330985" y="167482"/>
                  </a:cubicBezTo>
                  <a:cubicBezTo>
                    <a:pt x="330985" y="167482"/>
                    <a:pt x="330985" y="167482"/>
                    <a:pt x="303142" y="189971"/>
                  </a:cubicBezTo>
                  <a:cubicBezTo>
                    <a:pt x="299165" y="192617"/>
                    <a:pt x="292536" y="195263"/>
                    <a:pt x="287232" y="195263"/>
                  </a:cubicBezTo>
                  <a:cubicBezTo>
                    <a:pt x="287232" y="195263"/>
                    <a:pt x="287232" y="195263"/>
                    <a:pt x="214312" y="195263"/>
                  </a:cubicBezTo>
                  <a:cubicBezTo>
                    <a:pt x="214312" y="195263"/>
                    <a:pt x="214312" y="195263"/>
                    <a:pt x="214312" y="123825"/>
                  </a:cubicBezTo>
                  <a:close/>
                  <a:moveTo>
                    <a:pt x="47211" y="74613"/>
                  </a:moveTo>
                  <a:cubicBezTo>
                    <a:pt x="47211" y="74613"/>
                    <a:pt x="47211" y="74613"/>
                    <a:pt x="120650" y="74613"/>
                  </a:cubicBezTo>
                  <a:lnTo>
                    <a:pt x="120650" y="146051"/>
                  </a:lnTo>
                  <a:cubicBezTo>
                    <a:pt x="120650" y="146051"/>
                    <a:pt x="120650" y="146051"/>
                    <a:pt x="47211" y="146051"/>
                  </a:cubicBezTo>
                  <a:cubicBezTo>
                    <a:pt x="41965" y="146051"/>
                    <a:pt x="34097" y="142082"/>
                    <a:pt x="31474" y="139436"/>
                  </a:cubicBezTo>
                  <a:cubicBezTo>
                    <a:pt x="31474" y="139436"/>
                    <a:pt x="31474" y="139436"/>
                    <a:pt x="3934" y="115624"/>
                  </a:cubicBezTo>
                  <a:cubicBezTo>
                    <a:pt x="1311" y="114301"/>
                    <a:pt x="0" y="111655"/>
                    <a:pt x="0" y="107686"/>
                  </a:cubicBezTo>
                  <a:cubicBezTo>
                    <a:pt x="0" y="105040"/>
                    <a:pt x="1311" y="102395"/>
                    <a:pt x="3934" y="99749"/>
                  </a:cubicBezTo>
                  <a:cubicBezTo>
                    <a:pt x="3934" y="99749"/>
                    <a:pt x="3934" y="99749"/>
                    <a:pt x="31474" y="78582"/>
                  </a:cubicBezTo>
                  <a:cubicBezTo>
                    <a:pt x="35408" y="75936"/>
                    <a:pt x="41965" y="74613"/>
                    <a:pt x="47211" y="74613"/>
                  </a:cubicBezTo>
                  <a:close/>
                  <a:moveTo>
                    <a:pt x="214312" y="23813"/>
                  </a:moveTo>
                  <a:cubicBezTo>
                    <a:pt x="214312" y="23813"/>
                    <a:pt x="214312" y="23813"/>
                    <a:pt x="287232" y="23813"/>
                  </a:cubicBezTo>
                  <a:cubicBezTo>
                    <a:pt x="291210" y="23813"/>
                    <a:pt x="299165" y="25136"/>
                    <a:pt x="303142" y="29105"/>
                  </a:cubicBezTo>
                  <a:cubicBezTo>
                    <a:pt x="303142" y="29105"/>
                    <a:pt x="303142" y="29105"/>
                    <a:pt x="330985" y="50272"/>
                  </a:cubicBezTo>
                  <a:cubicBezTo>
                    <a:pt x="333636" y="52917"/>
                    <a:pt x="334962" y="55563"/>
                    <a:pt x="334962" y="58209"/>
                  </a:cubicBezTo>
                  <a:cubicBezTo>
                    <a:pt x="334962" y="62178"/>
                    <a:pt x="333636" y="64824"/>
                    <a:pt x="330985" y="67470"/>
                  </a:cubicBezTo>
                  <a:cubicBezTo>
                    <a:pt x="330985" y="67470"/>
                    <a:pt x="330985" y="67470"/>
                    <a:pt x="303142" y="89959"/>
                  </a:cubicBezTo>
                  <a:cubicBezTo>
                    <a:pt x="299165" y="92605"/>
                    <a:pt x="292536" y="95251"/>
                    <a:pt x="287232" y="95251"/>
                  </a:cubicBezTo>
                  <a:cubicBezTo>
                    <a:pt x="287232" y="95251"/>
                    <a:pt x="287232" y="95251"/>
                    <a:pt x="214312" y="95251"/>
                  </a:cubicBezTo>
                  <a:cubicBezTo>
                    <a:pt x="214312" y="95251"/>
                    <a:pt x="214312" y="95251"/>
                    <a:pt x="214312" y="23813"/>
                  </a:cubicBezTo>
                  <a:close/>
                  <a:moveTo>
                    <a:pt x="164842" y="0"/>
                  </a:moveTo>
                  <a:cubicBezTo>
                    <a:pt x="178040" y="0"/>
                    <a:pt x="187279" y="10567"/>
                    <a:pt x="187279" y="22455"/>
                  </a:cubicBezTo>
                  <a:cubicBezTo>
                    <a:pt x="187279" y="22455"/>
                    <a:pt x="187279" y="22455"/>
                    <a:pt x="187279" y="277379"/>
                  </a:cubicBezTo>
                  <a:cubicBezTo>
                    <a:pt x="187279" y="277379"/>
                    <a:pt x="187279" y="277379"/>
                    <a:pt x="233474" y="277379"/>
                  </a:cubicBezTo>
                  <a:cubicBezTo>
                    <a:pt x="240073" y="277379"/>
                    <a:pt x="249312" y="281342"/>
                    <a:pt x="253271" y="286625"/>
                  </a:cubicBezTo>
                  <a:lnTo>
                    <a:pt x="277029" y="319646"/>
                  </a:lnTo>
                  <a:cubicBezTo>
                    <a:pt x="279668" y="323609"/>
                    <a:pt x="280988" y="327571"/>
                    <a:pt x="278348" y="331534"/>
                  </a:cubicBezTo>
                  <a:cubicBezTo>
                    <a:pt x="277029" y="335496"/>
                    <a:pt x="273069" y="338138"/>
                    <a:pt x="267790" y="338138"/>
                  </a:cubicBezTo>
                  <a:cubicBezTo>
                    <a:pt x="267790" y="338138"/>
                    <a:pt x="267790" y="338138"/>
                    <a:pt x="67173" y="338138"/>
                  </a:cubicBezTo>
                  <a:cubicBezTo>
                    <a:pt x="61894" y="338138"/>
                    <a:pt x="57935" y="335496"/>
                    <a:pt x="56615" y="331534"/>
                  </a:cubicBezTo>
                  <a:cubicBezTo>
                    <a:pt x="53975" y="327571"/>
                    <a:pt x="55295" y="323609"/>
                    <a:pt x="57935" y="319646"/>
                  </a:cubicBezTo>
                  <a:cubicBezTo>
                    <a:pt x="57935" y="319646"/>
                    <a:pt x="57935" y="319646"/>
                    <a:pt x="81692" y="286625"/>
                  </a:cubicBezTo>
                  <a:cubicBezTo>
                    <a:pt x="85651" y="281342"/>
                    <a:pt x="94890" y="277379"/>
                    <a:pt x="101489" y="277379"/>
                  </a:cubicBezTo>
                  <a:cubicBezTo>
                    <a:pt x="101489" y="277379"/>
                    <a:pt x="101489" y="277379"/>
                    <a:pt x="142405" y="277379"/>
                  </a:cubicBezTo>
                  <a:cubicBezTo>
                    <a:pt x="142405" y="277379"/>
                    <a:pt x="142405" y="277379"/>
                    <a:pt x="142405" y="22455"/>
                  </a:cubicBezTo>
                  <a:cubicBezTo>
                    <a:pt x="142405" y="10567"/>
                    <a:pt x="152963" y="0"/>
                    <a:pt x="164842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65446" y="4542649"/>
            <a:ext cx="556001" cy="556001"/>
            <a:chOff x="6165446" y="4542649"/>
            <a:chExt cx="556001" cy="556001"/>
          </a:xfrm>
        </p:grpSpPr>
        <p:sp>
          <p:nvSpPr>
            <p:cNvPr id="9" name="椭圆 8"/>
            <p:cNvSpPr/>
            <p:nvPr/>
          </p:nvSpPr>
          <p:spPr>
            <a:xfrm>
              <a:off x="6165446" y="4542649"/>
              <a:ext cx="556001" cy="556001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6339878" y="4655456"/>
              <a:ext cx="207138" cy="326287"/>
            </a:xfrm>
            <a:custGeom>
              <a:avLst/>
              <a:gdLst>
                <a:gd name="connsiteX0" fmla="*/ 178748 w 211439"/>
                <a:gd name="connsiteY0" fmla="*/ 23812 h 333061"/>
                <a:gd name="connsiteX1" fmla="*/ 161933 w 211439"/>
                <a:gd name="connsiteY1" fmla="*/ 35901 h 333061"/>
                <a:gd name="connsiteX2" fmla="*/ 161092 w 211439"/>
                <a:gd name="connsiteY2" fmla="*/ 37647 h 333061"/>
                <a:gd name="connsiteX3" fmla="*/ 160639 w 211439"/>
                <a:gd name="connsiteY3" fmla="*/ 38588 h 333061"/>
                <a:gd name="connsiteX4" fmla="*/ 168400 w 211439"/>
                <a:gd name="connsiteY4" fmla="*/ 31871 h 333061"/>
                <a:gd name="connsiteX5" fmla="*/ 189096 w 211439"/>
                <a:gd name="connsiteY5" fmla="*/ 37245 h 333061"/>
                <a:gd name="connsiteX6" fmla="*/ 189096 w 211439"/>
                <a:gd name="connsiteY6" fmla="*/ 46648 h 333061"/>
                <a:gd name="connsiteX7" fmla="*/ 181335 w 211439"/>
                <a:gd name="connsiteY7" fmla="*/ 58737 h 333061"/>
                <a:gd name="connsiteX8" fmla="*/ 186509 w 211439"/>
                <a:gd name="connsiteY8" fmla="*/ 57394 h 333061"/>
                <a:gd name="connsiteX9" fmla="*/ 190390 w 211439"/>
                <a:gd name="connsiteY9" fmla="*/ 54707 h 333061"/>
                <a:gd name="connsiteX10" fmla="*/ 195564 w 211439"/>
                <a:gd name="connsiteY10" fmla="*/ 42618 h 333061"/>
                <a:gd name="connsiteX11" fmla="*/ 178748 w 211439"/>
                <a:gd name="connsiteY11" fmla="*/ 23812 h 333061"/>
                <a:gd name="connsiteX12" fmla="*/ 163873 w 211439"/>
                <a:gd name="connsiteY12" fmla="*/ 0 h 333061"/>
                <a:gd name="connsiteX13" fmla="*/ 211439 w 211439"/>
                <a:gd name="connsiteY13" fmla="*/ 40760 h 333061"/>
                <a:gd name="connsiteX14" fmla="*/ 183692 w 211439"/>
                <a:gd name="connsiteY14" fmla="*/ 64427 h 333061"/>
                <a:gd name="connsiteX15" fmla="*/ 163873 w 211439"/>
                <a:gd name="connsiteY15" fmla="*/ 81520 h 333061"/>
                <a:gd name="connsiteX16" fmla="*/ 144054 w 211439"/>
                <a:gd name="connsiteY16" fmla="*/ 111762 h 333061"/>
                <a:gd name="connsiteX17" fmla="*/ 170480 w 211439"/>
                <a:gd name="connsiteY17" fmla="*/ 106502 h 333061"/>
                <a:gd name="connsiteX18" fmla="*/ 186335 w 211439"/>
                <a:gd name="connsiteY18" fmla="*/ 118336 h 333061"/>
                <a:gd name="connsiteX19" fmla="*/ 186335 w 211439"/>
                <a:gd name="connsiteY19" fmla="*/ 134114 h 333061"/>
                <a:gd name="connsiteX20" fmla="*/ 186335 w 211439"/>
                <a:gd name="connsiteY20" fmla="*/ 138058 h 333061"/>
                <a:gd name="connsiteX21" fmla="*/ 199548 w 211439"/>
                <a:gd name="connsiteY21" fmla="*/ 147262 h 333061"/>
                <a:gd name="connsiteX22" fmla="*/ 199548 w 211439"/>
                <a:gd name="connsiteY22" fmla="*/ 164355 h 333061"/>
                <a:gd name="connsiteX23" fmla="*/ 198226 w 211439"/>
                <a:gd name="connsiteY23" fmla="*/ 170929 h 333061"/>
                <a:gd name="connsiteX24" fmla="*/ 198226 w 211439"/>
                <a:gd name="connsiteY24" fmla="*/ 172244 h 333061"/>
                <a:gd name="connsiteX25" fmla="*/ 198226 w 211439"/>
                <a:gd name="connsiteY25" fmla="*/ 173559 h 333061"/>
                <a:gd name="connsiteX26" fmla="*/ 204833 w 211439"/>
                <a:gd name="connsiteY26" fmla="*/ 182763 h 333061"/>
                <a:gd name="connsiteX27" fmla="*/ 207475 w 211439"/>
                <a:gd name="connsiteY27" fmla="*/ 207745 h 333061"/>
                <a:gd name="connsiteX28" fmla="*/ 208797 w 211439"/>
                <a:gd name="connsiteY28" fmla="*/ 215634 h 333061"/>
                <a:gd name="connsiteX29" fmla="*/ 204833 w 211439"/>
                <a:gd name="connsiteY29" fmla="*/ 230097 h 333061"/>
                <a:gd name="connsiteX30" fmla="*/ 173122 w 211439"/>
                <a:gd name="connsiteY30" fmla="*/ 299784 h 333061"/>
                <a:gd name="connsiteX31" fmla="*/ 173122 w 211439"/>
                <a:gd name="connsiteY31" fmla="*/ 308987 h 333061"/>
                <a:gd name="connsiteX32" fmla="*/ 171801 w 211439"/>
                <a:gd name="connsiteY32" fmla="*/ 318191 h 333061"/>
                <a:gd name="connsiteX33" fmla="*/ 170480 w 211439"/>
                <a:gd name="connsiteY33" fmla="*/ 324766 h 333061"/>
                <a:gd name="connsiteX34" fmla="*/ 60814 w 211439"/>
                <a:gd name="connsiteY34" fmla="*/ 318191 h 333061"/>
                <a:gd name="connsiteX35" fmla="*/ 48922 w 211439"/>
                <a:gd name="connsiteY35" fmla="*/ 282691 h 333061"/>
                <a:gd name="connsiteX36" fmla="*/ 25139 w 211439"/>
                <a:gd name="connsiteY36" fmla="*/ 241931 h 333061"/>
                <a:gd name="connsiteX37" fmla="*/ 9284 w 211439"/>
                <a:gd name="connsiteY37" fmla="*/ 193282 h 333061"/>
                <a:gd name="connsiteX38" fmla="*/ 18533 w 211439"/>
                <a:gd name="connsiteY38" fmla="*/ 159096 h 333061"/>
                <a:gd name="connsiteX39" fmla="*/ 26461 w 211439"/>
                <a:gd name="connsiteY39" fmla="*/ 134114 h 333061"/>
                <a:gd name="connsiteX40" fmla="*/ 43637 w 211439"/>
                <a:gd name="connsiteY40" fmla="*/ 126225 h 333061"/>
                <a:gd name="connsiteX41" fmla="*/ 47601 w 211439"/>
                <a:gd name="connsiteY41" fmla="*/ 123595 h 333061"/>
                <a:gd name="connsiteX42" fmla="*/ 62135 w 211439"/>
                <a:gd name="connsiteY42" fmla="*/ 110447 h 333061"/>
                <a:gd name="connsiteX43" fmla="*/ 71384 w 211439"/>
                <a:gd name="connsiteY43" fmla="*/ 119651 h 333061"/>
                <a:gd name="connsiteX44" fmla="*/ 71384 w 211439"/>
                <a:gd name="connsiteY44" fmla="*/ 131484 h 333061"/>
                <a:gd name="connsiteX45" fmla="*/ 63456 w 211439"/>
                <a:gd name="connsiteY45" fmla="*/ 145947 h 333061"/>
                <a:gd name="connsiteX46" fmla="*/ 54207 w 211439"/>
                <a:gd name="connsiteY46" fmla="*/ 153836 h 333061"/>
                <a:gd name="connsiteX47" fmla="*/ 54207 w 211439"/>
                <a:gd name="connsiteY47" fmla="*/ 163040 h 333061"/>
                <a:gd name="connsiteX48" fmla="*/ 50244 w 211439"/>
                <a:gd name="connsiteY48" fmla="*/ 169614 h 333061"/>
                <a:gd name="connsiteX49" fmla="*/ 56850 w 211439"/>
                <a:gd name="connsiteY49" fmla="*/ 169614 h 333061"/>
                <a:gd name="connsiteX50" fmla="*/ 60814 w 211439"/>
                <a:gd name="connsiteY50" fmla="*/ 173559 h 333061"/>
                <a:gd name="connsiteX51" fmla="*/ 64778 w 211439"/>
                <a:gd name="connsiteY51" fmla="*/ 166985 h 333061"/>
                <a:gd name="connsiteX52" fmla="*/ 80633 w 211439"/>
                <a:gd name="connsiteY52" fmla="*/ 142003 h 333061"/>
                <a:gd name="connsiteX53" fmla="*/ 97809 w 211439"/>
                <a:gd name="connsiteY53" fmla="*/ 115706 h 333061"/>
                <a:gd name="connsiteX54" fmla="*/ 138769 w 211439"/>
                <a:gd name="connsiteY54" fmla="*/ 64427 h 333061"/>
                <a:gd name="connsiteX55" fmla="*/ 146697 w 211439"/>
                <a:gd name="connsiteY55" fmla="*/ 53909 h 333061"/>
                <a:gd name="connsiteX56" fmla="*/ 145375 w 211439"/>
                <a:gd name="connsiteY56" fmla="*/ 53909 h 333061"/>
                <a:gd name="connsiteX57" fmla="*/ 88561 w 211439"/>
                <a:gd name="connsiteY57" fmla="*/ 46020 h 333061"/>
                <a:gd name="connsiteX58" fmla="*/ 35 w 211439"/>
                <a:gd name="connsiteY58" fmla="*/ 53909 h 333061"/>
                <a:gd name="connsiteX59" fmla="*/ 76669 w 211439"/>
                <a:gd name="connsiteY59" fmla="*/ 30241 h 333061"/>
                <a:gd name="connsiteX60" fmla="*/ 159909 w 211439"/>
                <a:gd name="connsiteY60" fmla="*/ 22352 h 333061"/>
                <a:gd name="connsiteX61" fmla="*/ 163873 w 211439"/>
                <a:gd name="connsiteY61" fmla="*/ 0 h 33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11439" h="333061">
                  <a:moveTo>
                    <a:pt x="178748" y="23812"/>
                  </a:moveTo>
                  <a:cubicBezTo>
                    <a:pt x="170987" y="23812"/>
                    <a:pt x="163226" y="29185"/>
                    <a:pt x="161933" y="35901"/>
                  </a:cubicBezTo>
                  <a:lnTo>
                    <a:pt x="161092" y="37647"/>
                  </a:lnTo>
                  <a:lnTo>
                    <a:pt x="160639" y="38588"/>
                  </a:lnTo>
                  <a:cubicBezTo>
                    <a:pt x="164520" y="35901"/>
                    <a:pt x="167107" y="31871"/>
                    <a:pt x="168400" y="31871"/>
                  </a:cubicBezTo>
                  <a:cubicBezTo>
                    <a:pt x="178748" y="25155"/>
                    <a:pt x="185216" y="27842"/>
                    <a:pt x="189096" y="37245"/>
                  </a:cubicBezTo>
                  <a:cubicBezTo>
                    <a:pt x="190390" y="39931"/>
                    <a:pt x="190390" y="42618"/>
                    <a:pt x="189096" y="46648"/>
                  </a:cubicBezTo>
                  <a:cubicBezTo>
                    <a:pt x="186509" y="52021"/>
                    <a:pt x="185216" y="54707"/>
                    <a:pt x="181335" y="58737"/>
                  </a:cubicBezTo>
                  <a:cubicBezTo>
                    <a:pt x="183922" y="58737"/>
                    <a:pt x="185216" y="58737"/>
                    <a:pt x="186509" y="57394"/>
                  </a:cubicBezTo>
                  <a:cubicBezTo>
                    <a:pt x="187803" y="56051"/>
                    <a:pt x="189096" y="54707"/>
                    <a:pt x="190390" y="54707"/>
                  </a:cubicBezTo>
                  <a:cubicBezTo>
                    <a:pt x="192977" y="50678"/>
                    <a:pt x="195564" y="46648"/>
                    <a:pt x="195564" y="42618"/>
                  </a:cubicBezTo>
                  <a:cubicBezTo>
                    <a:pt x="195564" y="31871"/>
                    <a:pt x="187803" y="23812"/>
                    <a:pt x="178748" y="23812"/>
                  </a:cubicBezTo>
                  <a:close/>
                  <a:moveTo>
                    <a:pt x="163873" y="0"/>
                  </a:moveTo>
                  <a:cubicBezTo>
                    <a:pt x="163873" y="0"/>
                    <a:pt x="163873" y="0"/>
                    <a:pt x="211439" y="40760"/>
                  </a:cubicBezTo>
                  <a:cubicBezTo>
                    <a:pt x="211439" y="40760"/>
                    <a:pt x="211439" y="40760"/>
                    <a:pt x="183692" y="64427"/>
                  </a:cubicBezTo>
                  <a:cubicBezTo>
                    <a:pt x="183692" y="64427"/>
                    <a:pt x="183692" y="64427"/>
                    <a:pt x="163873" y="81520"/>
                  </a:cubicBezTo>
                  <a:cubicBezTo>
                    <a:pt x="158588" y="92039"/>
                    <a:pt x="144054" y="111762"/>
                    <a:pt x="144054" y="111762"/>
                  </a:cubicBezTo>
                  <a:cubicBezTo>
                    <a:pt x="144054" y="111762"/>
                    <a:pt x="155945" y="102558"/>
                    <a:pt x="170480" y="106502"/>
                  </a:cubicBezTo>
                  <a:cubicBezTo>
                    <a:pt x="178407" y="109132"/>
                    <a:pt x="185014" y="113076"/>
                    <a:pt x="186335" y="118336"/>
                  </a:cubicBezTo>
                  <a:cubicBezTo>
                    <a:pt x="186335" y="124910"/>
                    <a:pt x="186335" y="130169"/>
                    <a:pt x="186335" y="134114"/>
                  </a:cubicBezTo>
                  <a:cubicBezTo>
                    <a:pt x="186335" y="134114"/>
                    <a:pt x="186335" y="135429"/>
                    <a:pt x="186335" y="138058"/>
                  </a:cubicBezTo>
                  <a:cubicBezTo>
                    <a:pt x="186335" y="138058"/>
                    <a:pt x="195584" y="138058"/>
                    <a:pt x="199548" y="147262"/>
                  </a:cubicBezTo>
                  <a:cubicBezTo>
                    <a:pt x="200869" y="152522"/>
                    <a:pt x="199548" y="159096"/>
                    <a:pt x="199548" y="164355"/>
                  </a:cubicBezTo>
                  <a:cubicBezTo>
                    <a:pt x="199548" y="166985"/>
                    <a:pt x="198226" y="169614"/>
                    <a:pt x="198226" y="170929"/>
                  </a:cubicBezTo>
                  <a:cubicBezTo>
                    <a:pt x="198226" y="170929"/>
                    <a:pt x="198226" y="172244"/>
                    <a:pt x="198226" y="172244"/>
                  </a:cubicBezTo>
                  <a:cubicBezTo>
                    <a:pt x="198226" y="173559"/>
                    <a:pt x="198226" y="173559"/>
                    <a:pt x="198226" y="173559"/>
                  </a:cubicBezTo>
                  <a:cubicBezTo>
                    <a:pt x="198226" y="173559"/>
                    <a:pt x="202190" y="176189"/>
                    <a:pt x="204833" y="182763"/>
                  </a:cubicBezTo>
                  <a:cubicBezTo>
                    <a:pt x="207475" y="190652"/>
                    <a:pt x="207475" y="205115"/>
                    <a:pt x="207475" y="207745"/>
                  </a:cubicBezTo>
                  <a:cubicBezTo>
                    <a:pt x="208797" y="214319"/>
                    <a:pt x="208797" y="210374"/>
                    <a:pt x="208797" y="215634"/>
                  </a:cubicBezTo>
                  <a:cubicBezTo>
                    <a:pt x="208797" y="216949"/>
                    <a:pt x="208797" y="222208"/>
                    <a:pt x="204833" y="230097"/>
                  </a:cubicBezTo>
                  <a:cubicBezTo>
                    <a:pt x="195584" y="251135"/>
                    <a:pt x="174443" y="293209"/>
                    <a:pt x="173122" y="299784"/>
                  </a:cubicBezTo>
                  <a:cubicBezTo>
                    <a:pt x="171801" y="302413"/>
                    <a:pt x="173122" y="306358"/>
                    <a:pt x="173122" y="308987"/>
                  </a:cubicBezTo>
                  <a:cubicBezTo>
                    <a:pt x="171801" y="314247"/>
                    <a:pt x="170480" y="316877"/>
                    <a:pt x="171801" y="318191"/>
                  </a:cubicBezTo>
                  <a:cubicBezTo>
                    <a:pt x="173122" y="319506"/>
                    <a:pt x="171801" y="319506"/>
                    <a:pt x="170480" y="324766"/>
                  </a:cubicBezTo>
                  <a:cubicBezTo>
                    <a:pt x="167837" y="328710"/>
                    <a:pt x="72705" y="344488"/>
                    <a:pt x="60814" y="318191"/>
                  </a:cubicBezTo>
                  <a:cubicBezTo>
                    <a:pt x="55529" y="308987"/>
                    <a:pt x="54207" y="294524"/>
                    <a:pt x="48922" y="282691"/>
                  </a:cubicBezTo>
                  <a:cubicBezTo>
                    <a:pt x="46280" y="277431"/>
                    <a:pt x="34388" y="262968"/>
                    <a:pt x="25139" y="241931"/>
                  </a:cubicBezTo>
                  <a:cubicBezTo>
                    <a:pt x="17212" y="223523"/>
                    <a:pt x="10605" y="198541"/>
                    <a:pt x="9284" y="193282"/>
                  </a:cubicBezTo>
                  <a:cubicBezTo>
                    <a:pt x="7963" y="184078"/>
                    <a:pt x="14569" y="172244"/>
                    <a:pt x="18533" y="159096"/>
                  </a:cubicBezTo>
                  <a:cubicBezTo>
                    <a:pt x="21176" y="148577"/>
                    <a:pt x="23818" y="136743"/>
                    <a:pt x="26461" y="134114"/>
                  </a:cubicBezTo>
                  <a:cubicBezTo>
                    <a:pt x="35710" y="127540"/>
                    <a:pt x="43637" y="126225"/>
                    <a:pt x="43637" y="126225"/>
                  </a:cubicBezTo>
                  <a:cubicBezTo>
                    <a:pt x="43637" y="126225"/>
                    <a:pt x="46280" y="123595"/>
                    <a:pt x="47601" y="123595"/>
                  </a:cubicBezTo>
                  <a:cubicBezTo>
                    <a:pt x="48922" y="123595"/>
                    <a:pt x="55529" y="110447"/>
                    <a:pt x="62135" y="110447"/>
                  </a:cubicBezTo>
                  <a:cubicBezTo>
                    <a:pt x="67420" y="109132"/>
                    <a:pt x="70063" y="113076"/>
                    <a:pt x="71384" y="119651"/>
                  </a:cubicBezTo>
                  <a:cubicBezTo>
                    <a:pt x="72705" y="122280"/>
                    <a:pt x="72705" y="126225"/>
                    <a:pt x="71384" y="131484"/>
                  </a:cubicBezTo>
                  <a:cubicBezTo>
                    <a:pt x="70063" y="136743"/>
                    <a:pt x="66099" y="140688"/>
                    <a:pt x="63456" y="145947"/>
                  </a:cubicBezTo>
                  <a:cubicBezTo>
                    <a:pt x="59493" y="152522"/>
                    <a:pt x="54207" y="155151"/>
                    <a:pt x="54207" y="153836"/>
                  </a:cubicBezTo>
                  <a:cubicBezTo>
                    <a:pt x="52886" y="156466"/>
                    <a:pt x="56850" y="157781"/>
                    <a:pt x="54207" y="163040"/>
                  </a:cubicBezTo>
                  <a:cubicBezTo>
                    <a:pt x="52886" y="169614"/>
                    <a:pt x="51565" y="166985"/>
                    <a:pt x="50244" y="169614"/>
                  </a:cubicBezTo>
                  <a:cubicBezTo>
                    <a:pt x="50244" y="169614"/>
                    <a:pt x="55529" y="169614"/>
                    <a:pt x="56850" y="169614"/>
                  </a:cubicBezTo>
                  <a:cubicBezTo>
                    <a:pt x="58171" y="170929"/>
                    <a:pt x="60814" y="173559"/>
                    <a:pt x="60814" y="173559"/>
                  </a:cubicBezTo>
                  <a:cubicBezTo>
                    <a:pt x="60814" y="173559"/>
                    <a:pt x="62135" y="169614"/>
                    <a:pt x="64778" y="166985"/>
                  </a:cubicBezTo>
                  <a:cubicBezTo>
                    <a:pt x="68741" y="161725"/>
                    <a:pt x="75348" y="153836"/>
                    <a:pt x="80633" y="142003"/>
                  </a:cubicBezTo>
                  <a:cubicBezTo>
                    <a:pt x="88561" y="128854"/>
                    <a:pt x="89882" y="123595"/>
                    <a:pt x="97809" y="115706"/>
                  </a:cubicBezTo>
                  <a:cubicBezTo>
                    <a:pt x="104416" y="109132"/>
                    <a:pt x="132163" y="74946"/>
                    <a:pt x="138769" y="64427"/>
                  </a:cubicBezTo>
                  <a:cubicBezTo>
                    <a:pt x="141411" y="60483"/>
                    <a:pt x="144054" y="57853"/>
                    <a:pt x="146697" y="53909"/>
                  </a:cubicBezTo>
                  <a:cubicBezTo>
                    <a:pt x="146697" y="53909"/>
                    <a:pt x="145375" y="53909"/>
                    <a:pt x="145375" y="53909"/>
                  </a:cubicBezTo>
                  <a:cubicBezTo>
                    <a:pt x="132163" y="49964"/>
                    <a:pt x="111022" y="47334"/>
                    <a:pt x="88561" y="46020"/>
                  </a:cubicBezTo>
                  <a:cubicBezTo>
                    <a:pt x="40995" y="46020"/>
                    <a:pt x="35" y="55223"/>
                    <a:pt x="35" y="53909"/>
                  </a:cubicBezTo>
                  <a:cubicBezTo>
                    <a:pt x="-1286" y="52594"/>
                    <a:pt x="34388" y="39445"/>
                    <a:pt x="76669" y="30241"/>
                  </a:cubicBezTo>
                  <a:cubicBezTo>
                    <a:pt x="112343" y="21037"/>
                    <a:pt x="159909" y="22352"/>
                    <a:pt x="159909" y="22352"/>
                  </a:cubicBezTo>
                  <a:cubicBezTo>
                    <a:pt x="159909" y="22352"/>
                    <a:pt x="159909" y="22352"/>
                    <a:pt x="163873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115221" y="3759255"/>
            <a:ext cx="556001" cy="556001"/>
            <a:chOff x="8115221" y="3759255"/>
            <a:chExt cx="556001" cy="556001"/>
          </a:xfrm>
        </p:grpSpPr>
        <p:sp>
          <p:nvSpPr>
            <p:cNvPr id="12" name="椭圆 11"/>
            <p:cNvSpPr/>
            <p:nvPr/>
          </p:nvSpPr>
          <p:spPr>
            <a:xfrm>
              <a:off x="8115221" y="3759255"/>
              <a:ext cx="556001" cy="556001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8281060" y="3872062"/>
              <a:ext cx="224322" cy="326287"/>
            </a:xfrm>
            <a:custGeom>
              <a:avLst/>
              <a:gdLst>
                <a:gd name="connsiteX0" fmla="*/ 14288 w 227013"/>
                <a:gd name="connsiteY0" fmla="*/ 266700 h 330200"/>
                <a:gd name="connsiteX1" fmla="*/ 14288 w 227013"/>
                <a:gd name="connsiteY1" fmla="*/ 278356 h 330200"/>
                <a:gd name="connsiteX2" fmla="*/ 42636 w 227013"/>
                <a:gd name="connsiteY2" fmla="*/ 302962 h 330200"/>
                <a:gd name="connsiteX3" fmla="*/ 113507 w 227013"/>
                <a:gd name="connsiteY3" fmla="*/ 315913 h 330200"/>
                <a:gd name="connsiteX4" fmla="*/ 212726 w 227013"/>
                <a:gd name="connsiteY4" fmla="*/ 277061 h 330200"/>
                <a:gd name="connsiteX5" fmla="*/ 212726 w 227013"/>
                <a:gd name="connsiteY5" fmla="*/ 275766 h 330200"/>
                <a:gd name="connsiteX6" fmla="*/ 212726 w 227013"/>
                <a:gd name="connsiteY6" fmla="*/ 266700 h 330200"/>
                <a:gd name="connsiteX7" fmla="*/ 113507 w 227013"/>
                <a:gd name="connsiteY7" fmla="*/ 296487 h 330200"/>
                <a:gd name="connsiteX8" fmla="*/ 14288 w 227013"/>
                <a:gd name="connsiteY8" fmla="*/ 266700 h 330200"/>
                <a:gd name="connsiteX9" fmla="*/ 83870 w 227013"/>
                <a:gd name="connsiteY9" fmla="*/ 212725 h 330200"/>
                <a:gd name="connsiteX10" fmla="*/ 14288 w 227013"/>
                <a:gd name="connsiteY10" fmla="*/ 248887 h 330200"/>
                <a:gd name="connsiteX11" fmla="*/ 113507 w 227013"/>
                <a:gd name="connsiteY11" fmla="*/ 288925 h 330200"/>
                <a:gd name="connsiteX12" fmla="*/ 212726 w 227013"/>
                <a:gd name="connsiteY12" fmla="*/ 250179 h 330200"/>
                <a:gd name="connsiteX13" fmla="*/ 212726 w 227013"/>
                <a:gd name="connsiteY13" fmla="*/ 248887 h 330200"/>
                <a:gd name="connsiteX14" fmla="*/ 144433 w 227013"/>
                <a:gd name="connsiteY14" fmla="*/ 212725 h 330200"/>
                <a:gd name="connsiteX15" fmla="*/ 144433 w 227013"/>
                <a:gd name="connsiteY15" fmla="*/ 224348 h 330200"/>
                <a:gd name="connsiteX16" fmla="*/ 192109 w 227013"/>
                <a:gd name="connsiteY16" fmla="*/ 248887 h 330200"/>
                <a:gd name="connsiteX17" fmla="*/ 113507 w 227013"/>
                <a:gd name="connsiteY17" fmla="*/ 276010 h 330200"/>
                <a:gd name="connsiteX18" fmla="*/ 34905 w 227013"/>
                <a:gd name="connsiteY18" fmla="*/ 248887 h 330200"/>
                <a:gd name="connsiteX19" fmla="*/ 83870 w 227013"/>
                <a:gd name="connsiteY19" fmla="*/ 224348 h 330200"/>
                <a:gd name="connsiteX20" fmla="*/ 83870 w 227013"/>
                <a:gd name="connsiteY20" fmla="*/ 212725 h 330200"/>
                <a:gd name="connsiteX21" fmla="*/ 98425 w 227013"/>
                <a:gd name="connsiteY21" fmla="*/ 147638 h 330200"/>
                <a:gd name="connsiteX22" fmla="*/ 98425 w 227013"/>
                <a:gd name="connsiteY22" fmla="*/ 248484 h 330200"/>
                <a:gd name="connsiteX23" fmla="*/ 113507 w 227013"/>
                <a:gd name="connsiteY23" fmla="*/ 252413 h 330200"/>
                <a:gd name="connsiteX24" fmla="*/ 128588 w 227013"/>
                <a:gd name="connsiteY24" fmla="*/ 248484 h 330200"/>
                <a:gd name="connsiteX25" fmla="*/ 128588 w 227013"/>
                <a:gd name="connsiteY25" fmla="*/ 247174 h 330200"/>
                <a:gd name="connsiteX26" fmla="*/ 128588 w 227013"/>
                <a:gd name="connsiteY26" fmla="*/ 147638 h 330200"/>
                <a:gd name="connsiteX27" fmla="*/ 113507 w 227013"/>
                <a:gd name="connsiteY27" fmla="*/ 148947 h 330200"/>
                <a:gd name="connsiteX28" fmla="*/ 98425 w 227013"/>
                <a:gd name="connsiteY28" fmla="*/ 147638 h 330200"/>
                <a:gd name="connsiteX29" fmla="*/ 81991 w 227013"/>
                <a:gd name="connsiteY29" fmla="*/ 20710 h 330200"/>
                <a:gd name="connsiteX30" fmla="*/ 67541 w 227013"/>
                <a:gd name="connsiteY30" fmla="*/ 29153 h 330200"/>
                <a:gd name="connsiteX31" fmla="*/ 62346 w 227013"/>
                <a:gd name="connsiteY31" fmla="*/ 55130 h 330200"/>
                <a:gd name="connsiteX32" fmla="*/ 88323 w 227013"/>
                <a:gd name="connsiteY32" fmla="*/ 49935 h 330200"/>
                <a:gd name="connsiteX33" fmla="*/ 93519 w 227013"/>
                <a:gd name="connsiteY33" fmla="*/ 23957 h 330200"/>
                <a:gd name="connsiteX34" fmla="*/ 81991 w 227013"/>
                <a:gd name="connsiteY34" fmla="*/ 20710 h 330200"/>
                <a:gd name="connsiteX35" fmla="*/ 113507 w 227013"/>
                <a:gd name="connsiteY35" fmla="*/ 0 h 330200"/>
                <a:gd name="connsiteX36" fmla="*/ 188318 w 227013"/>
                <a:gd name="connsiteY36" fmla="*/ 74811 h 330200"/>
                <a:gd name="connsiteX37" fmla="*/ 144463 w 227013"/>
                <a:gd name="connsiteY37" fmla="*/ 143172 h 330200"/>
                <a:gd name="connsiteX38" fmla="*/ 144463 w 227013"/>
                <a:gd name="connsiteY38" fmla="*/ 198636 h 330200"/>
                <a:gd name="connsiteX39" fmla="*/ 227013 w 227013"/>
                <a:gd name="connsiteY39" fmla="*/ 248940 h 330200"/>
                <a:gd name="connsiteX40" fmla="*/ 227013 w 227013"/>
                <a:gd name="connsiteY40" fmla="*/ 276027 h 330200"/>
                <a:gd name="connsiteX41" fmla="*/ 227013 w 227013"/>
                <a:gd name="connsiteY41" fmla="*/ 277317 h 330200"/>
                <a:gd name="connsiteX42" fmla="*/ 113507 w 227013"/>
                <a:gd name="connsiteY42" fmla="*/ 330200 h 330200"/>
                <a:gd name="connsiteX43" fmla="*/ 0 w 227013"/>
                <a:gd name="connsiteY43" fmla="*/ 279896 h 330200"/>
                <a:gd name="connsiteX44" fmla="*/ 0 w 227013"/>
                <a:gd name="connsiteY44" fmla="*/ 265708 h 330200"/>
                <a:gd name="connsiteX45" fmla="*/ 0 w 227013"/>
                <a:gd name="connsiteY45" fmla="*/ 248940 h 330200"/>
                <a:gd name="connsiteX46" fmla="*/ 0 w 227013"/>
                <a:gd name="connsiteY46" fmla="*/ 247650 h 330200"/>
                <a:gd name="connsiteX47" fmla="*/ 83840 w 227013"/>
                <a:gd name="connsiteY47" fmla="*/ 198636 h 330200"/>
                <a:gd name="connsiteX48" fmla="*/ 83840 w 227013"/>
                <a:gd name="connsiteY48" fmla="*/ 143172 h 330200"/>
                <a:gd name="connsiteX49" fmla="*/ 38696 w 227013"/>
                <a:gd name="connsiteY49" fmla="*/ 74811 h 330200"/>
                <a:gd name="connsiteX50" fmla="*/ 113507 w 227013"/>
                <a:gd name="connsiteY50" fmla="*/ 0 h 33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227013" h="330200">
                  <a:moveTo>
                    <a:pt x="14288" y="266700"/>
                  </a:moveTo>
                  <a:cubicBezTo>
                    <a:pt x="14288" y="266700"/>
                    <a:pt x="14288" y="266700"/>
                    <a:pt x="14288" y="278356"/>
                  </a:cubicBezTo>
                  <a:cubicBezTo>
                    <a:pt x="15577" y="287422"/>
                    <a:pt x="25885" y="296487"/>
                    <a:pt x="42636" y="302962"/>
                  </a:cubicBezTo>
                  <a:cubicBezTo>
                    <a:pt x="60676" y="310733"/>
                    <a:pt x="86447" y="315913"/>
                    <a:pt x="113507" y="315913"/>
                  </a:cubicBezTo>
                  <a:cubicBezTo>
                    <a:pt x="171492" y="315913"/>
                    <a:pt x="212726" y="295192"/>
                    <a:pt x="212726" y="277061"/>
                  </a:cubicBezTo>
                  <a:cubicBezTo>
                    <a:pt x="212726" y="277061"/>
                    <a:pt x="212726" y="277061"/>
                    <a:pt x="212726" y="275766"/>
                  </a:cubicBezTo>
                  <a:cubicBezTo>
                    <a:pt x="212726" y="271881"/>
                    <a:pt x="212726" y="269290"/>
                    <a:pt x="212726" y="266700"/>
                  </a:cubicBezTo>
                  <a:cubicBezTo>
                    <a:pt x="197263" y="283536"/>
                    <a:pt x="158607" y="296487"/>
                    <a:pt x="113507" y="296487"/>
                  </a:cubicBezTo>
                  <a:cubicBezTo>
                    <a:pt x="68408" y="296487"/>
                    <a:pt x="29751" y="283536"/>
                    <a:pt x="14288" y="266700"/>
                  </a:cubicBezTo>
                  <a:close/>
                  <a:moveTo>
                    <a:pt x="83870" y="212725"/>
                  </a:moveTo>
                  <a:cubicBezTo>
                    <a:pt x="41348" y="217891"/>
                    <a:pt x="14288" y="234681"/>
                    <a:pt x="14288" y="248887"/>
                  </a:cubicBezTo>
                  <a:cubicBezTo>
                    <a:pt x="14288" y="270844"/>
                    <a:pt x="59388" y="288925"/>
                    <a:pt x="113507" y="288925"/>
                  </a:cubicBezTo>
                  <a:cubicBezTo>
                    <a:pt x="166338" y="288925"/>
                    <a:pt x="211438" y="270844"/>
                    <a:pt x="212726" y="250179"/>
                  </a:cubicBezTo>
                  <a:cubicBezTo>
                    <a:pt x="212726" y="250179"/>
                    <a:pt x="212726" y="250179"/>
                    <a:pt x="212726" y="248887"/>
                  </a:cubicBezTo>
                  <a:cubicBezTo>
                    <a:pt x="212726" y="234681"/>
                    <a:pt x="185666" y="219182"/>
                    <a:pt x="144433" y="212725"/>
                  </a:cubicBezTo>
                  <a:cubicBezTo>
                    <a:pt x="144433" y="212725"/>
                    <a:pt x="144433" y="212725"/>
                    <a:pt x="144433" y="224348"/>
                  </a:cubicBezTo>
                  <a:cubicBezTo>
                    <a:pt x="171492" y="228223"/>
                    <a:pt x="192109" y="237264"/>
                    <a:pt x="192109" y="248887"/>
                  </a:cubicBezTo>
                  <a:cubicBezTo>
                    <a:pt x="192109" y="263094"/>
                    <a:pt x="156030" y="276010"/>
                    <a:pt x="113507" y="276010"/>
                  </a:cubicBezTo>
                  <a:cubicBezTo>
                    <a:pt x="70985" y="276010"/>
                    <a:pt x="34905" y="263094"/>
                    <a:pt x="34905" y="248887"/>
                  </a:cubicBezTo>
                  <a:cubicBezTo>
                    <a:pt x="34905" y="237264"/>
                    <a:pt x="55522" y="228223"/>
                    <a:pt x="83870" y="224348"/>
                  </a:cubicBezTo>
                  <a:cubicBezTo>
                    <a:pt x="83870" y="224348"/>
                    <a:pt x="83870" y="224348"/>
                    <a:pt x="83870" y="212725"/>
                  </a:cubicBezTo>
                  <a:close/>
                  <a:moveTo>
                    <a:pt x="98425" y="147638"/>
                  </a:moveTo>
                  <a:cubicBezTo>
                    <a:pt x="98425" y="147638"/>
                    <a:pt x="98425" y="147638"/>
                    <a:pt x="98425" y="248484"/>
                  </a:cubicBezTo>
                  <a:cubicBezTo>
                    <a:pt x="100939" y="249793"/>
                    <a:pt x="105966" y="252413"/>
                    <a:pt x="113507" y="252413"/>
                  </a:cubicBezTo>
                  <a:cubicBezTo>
                    <a:pt x="122304" y="252413"/>
                    <a:pt x="127331" y="249793"/>
                    <a:pt x="128588" y="248484"/>
                  </a:cubicBezTo>
                  <a:cubicBezTo>
                    <a:pt x="128588" y="248484"/>
                    <a:pt x="128588" y="248484"/>
                    <a:pt x="128588" y="247174"/>
                  </a:cubicBezTo>
                  <a:cubicBezTo>
                    <a:pt x="128588" y="247174"/>
                    <a:pt x="128588" y="247174"/>
                    <a:pt x="128588" y="147638"/>
                  </a:cubicBezTo>
                  <a:cubicBezTo>
                    <a:pt x="123561" y="147638"/>
                    <a:pt x="118534" y="148947"/>
                    <a:pt x="113507" y="148947"/>
                  </a:cubicBezTo>
                  <a:cubicBezTo>
                    <a:pt x="108479" y="148947"/>
                    <a:pt x="103452" y="147638"/>
                    <a:pt x="98425" y="147638"/>
                  </a:cubicBezTo>
                  <a:close/>
                  <a:moveTo>
                    <a:pt x="81991" y="20710"/>
                  </a:moveTo>
                  <a:cubicBezTo>
                    <a:pt x="77283" y="21684"/>
                    <a:pt x="72087" y="24607"/>
                    <a:pt x="67541" y="29153"/>
                  </a:cubicBezTo>
                  <a:cubicBezTo>
                    <a:pt x="59748" y="38245"/>
                    <a:pt x="57150" y="49935"/>
                    <a:pt x="62346" y="55130"/>
                  </a:cubicBezTo>
                  <a:cubicBezTo>
                    <a:pt x="67541" y="60326"/>
                    <a:pt x="79231" y="57728"/>
                    <a:pt x="88323" y="49935"/>
                  </a:cubicBezTo>
                  <a:cubicBezTo>
                    <a:pt x="97415" y="40843"/>
                    <a:pt x="100013" y="29153"/>
                    <a:pt x="93519" y="23957"/>
                  </a:cubicBezTo>
                  <a:cubicBezTo>
                    <a:pt x="90921" y="20710"/>
                    <a:pt x="86700" y="19736"/>
                    <a:pt x="81991" y="20710"/>
                  </a:cubicBezTo>
                  <a:close/>
                  <a:moveTo>
                    <a:pt x="113507" y="0"/>
                  </a:moveTo>
                  <a:cubicBezTo>
                    <a:pt x="154782" y="0"/>
                    <a:pt x="188318" y="33536"/>
                    <a:pt x="188318" y="74811"/>
                  </a:cubicBezTo>
                  <a:cubicBezTo>
                    <a:pt x="188318" y="105767"/>
                    <a:pt x="170260" y="131564"/>
                    <a:pt x="144463" y="143172"/>
                  </a:cubicBezTo>
                  <a:cubicBezTo>
                    <a:pt x="144463" y="143172"/>
                    <a:pt x="144463" y="143172"/>
                    <a:pt x="144463" y="198636"/>
                  </a:cubicBezTo>
                  <a:cubicBezTo>
                    <a:pt x="193477" y="203795"/>
                    <a:pt x="227013" y="224433"/>
                    <a:pt x="227013" y="248940"/>
                  </a:cubicBezTo>
                  <a:cubicBezTo>
                    <a:pt x="227013" y="251519"/>
                    <a:pt x="227013" y="256679"/>
                    <a:pt x="227013" y="276027"/>
                  </a:cubicBezTo>
                  <a:cubicBezTo>
                    <a:pt x="227013" y="276027"/>
                    <a:pt x="227013" y="276027"/>
                    <a:pt x="227013" y="277317"/>
                  </a:cubicBezTo>
                  <a:cubicBezTo>
                    <a:pt x="227013" y="308273"/>
                    <a:pt x="177999" y="330200"/>
                    <a:pt x="113507" y="330200"/>
                  </a:cubicBezTo>
                  <a:cubicBezTo>
                    <a:pt x="50304" y="330200"/>
                    <a:pt x="1290" y="308273"/>
                    <a:pt x="0" y="279896"/>
                  </a:cubicBezTo>
                  <a:cubicBezTo>
                    <a:pt x="0" y="279896"/>
                    <a:pt x="0" y="279896"/>
                    <a:pt x="0" y="265708"/>
                  </a:cubicBezTo>
                  <a:cubicBezTo>
                    <a:pt x="0" y="265708"/>
                    <a:pt x="0" y="265708"/>
                    <a:pt x="0" y="248940"/>
                  </a:cubicBezTo>
                  <a:cubicBezTo>
                    <a:pt x="0" y="248940"/>
                    <a:pt x="0" y="248940"/>
                    <a:pt x="0" y="247650"/>
                  </a:cubicBezTo>
                  <a:cubicBezTo>
                    <a:pt x="1290" y="223143"/>
                    <a:pt x="34826" y="203795"/>
                    <a:pt x="83840" y="198636"/>
                  </a:cubicBezTo>
                  <a:cubicBezTo>
                    <a:pt x="83840" y="198636"/>
                    <a:pt x="83840" y="198636"/>
                    <a:pt x="83840" y="143172"/>
                  </a:cubicBezTo>
                  <a:cubicBezTo>
                    <a:pt x="58043" y="131564"/>
                    <a:pt x="38696" y="105767"/>
                    <a:pt x="38696" y="74811"/>
                  </a:cubicBezTo>
                  <a:cubicBezTo>
                    <a:pt x="38696" y="33536"/>
                    <a:pt x="72232" y="0"/>
                    <a:pt x="113507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115221" y="4542649"/>
            <a:ext cx="556001" cy="556001"/>
            <a:chOff x="8115221" y="4542649"/>
            <a:chExt cx="556001" cy="556001"/>
          </a:xfrm>
        </p:grpSpPr>
        <p:sp>
          <p:nvSpPr>
            <p:cNvPr id="15" name="椭圆 14"/>
            <p:cNvSpPr/>
            <p:nvPr/>
          </p:nvSpPr>
          <p:spPr>
            <a:xfrm>
              <a:off x="8115221" y="4542649"/>
              <a:ext cx="556001" cy="556001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8230078" y="4655694"/>
              <a:ext cx="326289" cy="325812"/>
            </a:xfrm>
            <a:custGeom>
              <a:avLst/>
              <a:gdLst>
                <a:gd name="connsiteX0" fmla="*/ 242094 w 338567"/>
                <a:gd name="connsiteY0" fmla="*/ 180911 h 338073"/>
                <a:gd name="connsiteX1" fmla="*/ 193675 w 338567"/>
                <a:gd name="connsiteY1" fmla="*/ 228536 h 338073"/>
                <a:gd name="connsiteX2" fmla="*/ 242094 w 338567"/>
                <a:gd name="connsiteY2" fmla="*/ 276161 h 338073"/>
                <a:gd name="connsiteX3" fmla="*/ 290513 w 338567"/>
                <a:gd name="connsiteY3" fmla="*/ 228536 h 338073"/>
                <a:gd name="connsiteX4" fmla="*/ 242094 w 338567"/>
                <a:gd name="connsiteY4" fmla="*/ 180911 h 338073"/>
                <a:gd name="connsiteX5" fmla="*/ 248194 w 338567"/>
                <a:gd name="connsiteY5" fmla="*/ 133015 h 338073"/>
                <a:gd name="connsiteX6" fmla="*/ 261459 w 338567"/>
                <a:gd name="connsiteY6" fmla="*/ 147508 h 338073"/>
                <a:gd name="connsiteX7" fmla="*/ 261459 w 338567"/>
                <a:gd name="connsiteY7" fmla="*/ 155413 h 338073"/>
                <a:gd name="connsiteX8" fmla="*/ 287990 w 338567"/>
                <a:gd name="connsiteY8" fmla="*/ 168588 h 338073"/>
                <a:gd name="connsiteX9" fmla="*/ 294623 w 338567"/>
                <a:gd name="connsiteY9" fmla="*/ 163318 h 338073"/>
                <a:gd name="connsiteX10" fmla="*/ 314521 w 338567"/>
                <a:gd name="connsiteY10" fmla="*/ 164636 h 338073"/>
                <a:gd name="connsiteX11" fmla="*/ 313194 w 338567"/>
                <a:gd name="connsiteY11" fmla="*/ 184399 h 338073"/>
                <a:gd name="connsiteX12" fmla="*/ 306561 w 338567"/>
                <a:gd name="connsiteY12" fmla="*/ 189669 h 338073"/>
                <a:gd name="connsiteX13" fmla="*/ 317174 w 338567"/>
                <a:gd name="connsiteY13" fmla="*/ 219972 h 338073"/>
                <a:gd name="connsiteX14" fmla="*/ 325133 w 338567"/>
                <a:gd name="connsiteY14" fmla="*/ 219972 h 338073"/>
                <a:gd name="connsiteX15" fmla="*/ 338398 w 338567"/>
                <a:gd name="connsiteY15" fmla="*/ 234465 h 338073"/>
                <a:gd name="connsiteX16" fmla="*/ 323807 w 338567"/>
                <a:gd name="connsiteY16" fmla="*/ 247640 h 338073"/>
                <a:gd name="connsiteX17" fmla="*/ 322480 w 338567"/>
                <a:gd name="connsiteY17" fmla="*/ 247640 h 338073"/>
                <a:gd name="connsiteX18" fmla="*/ 315847 w 338567"/>
                <a:gd name="connsiteY18" fmla="*/ 247640 h 338073"/>
                <a:gd name="connsiteX19" fmla="*/ 302582 w 338567"/>
                <a:gd name="connsiteY19" fmla="*/ 273990 h 338073"/>
                <a:gd name="connsiteX20" fmla="*/ 307888 w 338567"/>
                <a:gd name="connsiteY20" fmla="*/ 280578 h 338073"/>
                <a:gd name="connsiteX21" fmla="*/ 306561 w 338567"/>
                <a:gd name="connsiteY21" fmla="*/ 300340 h 338073"/>
                <a:gd name="connsiteX22" fmla="*/ 286663 w 338567"/>
                <a:gd name="connsiteY22" fmla="*/ 299023 h 338073"/>
                <a:gd name="connsiteX23" fmla="*/ 281357 w 338567"/>
                <a:gd name="connsiteY23" fmla="*/ 293753 h 338073"/>
                <a:gd name="connsiteX24" fmla="*/ 252173 w 338567"/>
                <a:gd name="connsiteY24" fmla="*/ 302975 h 338073"/>
                <a:gd name="connsiteX25" fmla="*/ 252173 w 338567"/>
                <a:gd name="connsiteY25" fmla="*/ 312198 h 338073"/>
                <a:gd name="connsiteX26" fmla="*/ 237581 w 338567"/>
                <a:gd name="connsiteY26" fmla="*/ 325373 h 338073"/>
                <a:gd name="connsiteX27" fmla="*/ 224316 w 338567"/>
                <a:gd name="connsiteY27" fmla="*/ 309563 h 338073"/>
                <a:gd name="connsiteX28" fmla="*/ 224316 w 338567"/>
                <a:gd name="connsiteY28" fmla="*/ 301658 h 338073"/>
                <a:gd name="connsiteX29" fmla="*/ 199112 w 338567"/>
                <a:gd name="connsiteY29" fmla="*/ 289800 h 338073"/>
                <a:gd name="connsiteX30" fmla="*/ 196459 w 338567"/>
                <a:gd name="connsiteY30" fmla="*/ 288483 h 338073"/>
                <a:gd name="connsiteX31" fmla="*/ 191152 w 338567"/>
                <a:gd name="connsiteY31" fmla="*/ 293753 h 338073"/>
                <a:gd name="connsiteX32" fmla="*/ 171254 w 338567"/>
                <a:gd name="connsiteY32" fmla="*/ 292435 h 338073"/>
                <a:gd name="connsiteX33" fmla="*/ 172581 w 338567"/>
                <a:gd name="connsiteY33" fmla="*/ 272673 h 338073"/>
                <a:gd name="connsiteX34" fmla="*/ 177887 w 338567"/>
                <a:gd name="connsiteY34" fmla="*/ 267402 h 338073"/>
                <a:gd name="connsiteX35" fmla="*/ 168601 w 338567"/>
                <a:gd name="connsiteY35" fmla="*/ 238417 h 338073"/>
                <a:gd name="connsiteX36" fmla="*/ 159315 w 338567"/>
                <a:gd name="connsiteY36" fmla="*/ 238417 h 338073"/>
                <a:gd name="connsiteX37" fmla="*/ 147377 w 338567"/>
                <a:gd name="connsiteY37" fmla="*/ 222607 h 338073"/>
                <a:gd name="connsiteX38" fmla="*/ 161968 w 338567"/>
                <a:gd name="connsiteY38" fmla="*/ 209432 h 338073"/>
                <a:gd name="connsiteX39" fmla="*/ 169928 w 338567"/>
                <a:gd name="connsiteY39" fmla="*/ 210749 h 338073"/>
                <a:gd name="connsiteX40" fmla="*/ 183193 w 338567"/>
                <a:gd name="connsiteY40" fmla="*/ 183081 h 338073"/>
                <a:gd name="connsiteX41" fmla="*/ 177887 w 338567"/>
                <a:gd name="connsiteY41" fmla="*/ 176493 h 338073"/>
                <a:gd name="connsiteX42" fmla="*/ 179214 w 338567"/>
                <a:gd name="connsiteY42" fmla="*/ 156731 h 338073"/>
                <a:gd name="connsiteX43" fmla="*/ 199112 w 338567"/>
                <a:gd name="connsiteY43" fmla="*/ 158048 h 338073"/>
                <a:gd name="connsiteX44" fmla="*/ 204418 w 338567"/>
                <a:gd name="connsiteY44" fmla="*/ 164636 h 338073"/>
                <a:gd name="connsiteX45" fmla="*/ 233602 w 338567"/>
                <a:gd name="connsiteY45" fmla="*/ 154096 h 338073"/>
                <a:gd name="connsiteX46" fmla="*/ 233602 w 338567"/>
                <a:gd name="connsiteY46" fmla="*/ 146190 h 338073"/>
                <a:gd name="connsiteX47" fmla="*/ 248194 w 338567"/>
                <a:gd name="connsiteY47" fmla="*/ 133015 h 338073"/>
                <a:gd name="connsiteX48" fmla="*/ 123710 w 338567"/>
                <a:gd name="connsiteY48" fmla="*/ 0 h 338073"/>
                <a:gd name="connsiteX49" fmla="*/ 134776 w 338567"/>
                <a:gd name="connsiteY49" fmla="*/ 4957 h 338073"/>
                <a:gd name="connsiteX50" fmla="*/ 216699 w 338567"/>
                <a:gd name="connsiteY50" fmla="*/ 125249 h 338073"/>
                <a:gd name="connsiteX51" fmla="*/ 211414 w 338567"/>
                <a:gd name="connsiteY51" fmla="*/ 145077 h 338073"/>
                <a:gd name="connsiteX52" fmla="*/ 191594 w 338567"/>
                <a:gd name="connsiteY52" fmla="*/ 138468 h 338073"/>
                <a:gd name="connsiteX53" fmla="*/ 122884 w 338567"/>
                <a:gd name="connsiteY53" fmla="*/ 35361 h 338073"/>
                <a:gd name="connsiteX54" fmla="*/ 27748 w 338567"/>
                <a:gd name="connsiteY54" fmla="*/ 212494 h 338073"/>
                <a:gd name="connsiteX55" fmla="*/ 124206 w 338567"/>
                <a:gd name="connsiteY55" fmla="*/ 308992 h 338073"/>
                <a:gd name="connsiteX56" fmla="*/ 155918 w 338567"/>
                <a:gd name="connsiteY56" fmla="*/ 303704 h 338073"/>
                <a:gd name="connsiteX57" fmla="*/ 174416 w 338567"/>
                <a:gd name="connsiteY57" fmla="*/ 312957 h 338073"/>
                <a:gd name="connsiteX58" fmla="*/ 165167 w 338567"/>
                <a:gd name="connsiteY58" fmla="*/ 330142 h 338073"/>
                <a:gd name="connsiteX59" fmla="*/ 124206 w 338567"/>
                <a:gd name="connsiteY59" fmla="*/ 338073 h 338073"/>
                <a:gd name="connsiteX60" fmla="*/ 0 w 338567"/>
                <a:gd name="connsiteY60" fmla="*/ 212494 h 338073"/>
                <a:gd name="connsiteX61" fmla="*/ 113635 w 338567"/>
                <a:gd name="connsiteY61" fmla="*/ 4957 h 338073"/>
                <a:gd name="connsiteX62" fmla="*/ 123710 w 338567"/>
                <a:gd name="connsiteY62" fmla="*/ 0 h 3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38567" h="338073">
                  <a:moveTo>
                    <a:pt x="242094" y="180911"/>
                  </a:moveTo>
                  <a:cubicBezTo>
                    <a:pt x="215353" y="180911"/>
                    <a:pt x="193675" y="202233"/>
                    <a:pt x="193675" y="228536"/>
                  </a:cubicBezTo>
                  <a:cubicBezTo>
                    <a:pt x="193675" y="254839"/>
                    <a:pt x="215353" y="276161"/>
                    <a:pt x="242094" y="276161"/>
                  </a:cubicBezTo>
                  <a:cubicBezTo>
                    <a:pt x="268835" y="276161"/>
                    <a:pt x="290513" y="254839"/>
                    <a:pt x="290513" y="228536"/>
                  </a:cubicBezTo>
                  <a:cubicBezTo>
                    <a:pt x="290513" y="202233"/>
                    <a:pt x="268835" y="180911"/>
                    <a:pt x="242094" y="180911"/>
                  </a:cubicBezTo>
                  <a:close/>
                  <a:moveTo>
                    <a:pt x="248194" y="133015"/>
                  </a:moveTo>
                  <a:cubicBezTo>
                    <a:pt x="256153" y="133015"/>
                    <a:pt x="262786" y="139603"/>
                    <a:pt x="261459" y="147508"/>
                  </a:cubicBezTo>
                  <a:cubicBezTo>
                    <a:pt x="261459" y="147508"/>
                    <a:pt x="261459" y="147508"/>
                    <a:pt x="261459" y="155413"/>
                  </a:cubicBezTo>
                  <a:cubicBezTo>
                    <a:pt x="270745" y="158048"/>
                    <a:pt x="280031" y="163318"/>
                    <a:pt x="287990" y="168588"/>
                  </a:cubicBezTo>
                  <a:cubicBezTo>
                    <a:pt x="287990" y="168588"/>
                    <a:pt x="287990" y="168588"/>
                    <a:pt x="294623" y="163318"/>
                  </a:cubicBezTo>
                  <a:cubicBezTo>
                    <a:pt x="299929" y="158048"/>
                    <a:pt x="309215" y="158048"/>
                    <a:pt x="314521" y="164636"/>
                  </a:cubicBezTo>
                  <a:cubicBezTo>
                    <a:pt x="319827" y="169906"/>
                    <a:pt x="319827" y="179128"/>
                    <a:pt x="313194" y="184399"/>
                  </a:cubicBezTo>
                  <a:cubicBezTo>
                    <a:pt x="313194" y="184399"/>
                    <a:pt x="313194" y="184399"/>
                    <a:pt x="306561" y="189669"/>
                  </a:cubicBezTo>
                  <a:cubicBezTo>
                    <a:pt x="313194" y="198892"/>
                    <a:pt x="315847" y="209432"/>
                    <a:pt x="317174" y="219972"/>
                  </a:cubicBezTo>
                  <a:cubicBezTo>
                    <a:pt x="317174" y="219972"/>
                    <a:pt x="317174" y="219972"/>
                    <a:pt x="325133" y="219972"/>
                  </a:cubicBezTo>
                  <a:cubicBezTo>
                    <a:pt x="333092" y="219972"/>
                    <a:pt x="339725" y="226559"/>
                    <a:pt x="338398" y="234465"/>
                  </a:cubicBezTo>
                  <a:cubicBezTo>
                    <a:pt x="337072" y="242370"/>
                    <a:pt x="331766" y="247640"/>
                    <a:pt x="323807" y="247640"/>
                  </a:cubicBezTo>
                  <a:cubicBezTo>
                    <a:pt x="323807" y="247640"/>
                    <a:pt x="323807" y="247640"/>
                    <a:pt x="322480" y="247640"/>
                  </a:cubicBezTo>
                  <a:cubicBezTo>
                    <a:pt x="322480" y="247640"/>
                    <a:pt x="322480" y="247640"/>
                    <a:pt x="315847" y="247640"/>
                  </a:cubicBezTo>
                  <a:cubicBezTo>
                    <a:pt x="313194" y="256862"/>
                    <a:pt x="307888" y="266085"/>
                    <a:pt x="302582" y="273990"/>
                  </a:cubicBezTo>
                  <a:cubicBezTo>
                    <a:pt x="302582" y="273990"/>
                    <a:pt x="302582" y="273990"/>
                    <a:pt x="307888" y="280578"/>
                  </a:cubicBezTo>
                  <a:cubicBezTo>
                    <a:pt x="313194" y="285848"/>
                    <a:pt x="311868" y="295070"/>
                    <a:pt x="306561" y="300340"/>
                  </a:cubicBezTo>
                  <a:cubicBezTo>
                    <a:pt x="301255" y="305610"/>
                    <a:pt x="291970" y="304293"/>
                    <a:pt x="286663" y="299023"/>
                  </a:cubicBezTo>
                  <a:cubicBezTo>
                    <a:pt x="286663" y="299023"/>
                    <a:pt x="286663" y="299023"/>
                    <a:pt x="281357" y="293753"/>
                  </a:cubicBezTo>
                  <a:cubicBezTo>
                    <a:pt x="272071" y="297705"/>
                    <a:pt x="262786" y="301658"/>
                    <a:pt x="252173" y="302975"/>
                  </a:cubicBezTo>
                  <a:cubicBezTo>
                    <a:pt x="252173" y="302975"/>
                    <a:pt x="252173" y="302975"/>
                    <a:pt x="252173" y="312198"/>
                  </a:cubicBezTo>
                  <a:cubicBezTo>
                    <a:pt x="252173" y="318786"/>
                    <a:pt x="245541" y="325373"/>
                    <a:pt x="237581" y="325373"/>
                  </a:cubicBezTo>
                  <a:cubicBezTo>
                    <a:pt x="229622" y="324056"/>
                    <a:pt x="222989" y="317468"/>
                    <a:pt x="224316" y="309563"/>
                  </a:cubicBezTo>
                  <a:cubicBezTo>
                    <a:pt x="224316" y="309563"/>
                    <a:pt x="224316" y="309563"/>
                    <a:pt x="224316" y="301658"/>
                  </a:cubicBezTo>
                  <a:cubicBezTo>
                    <a:pt x="215030" y="299023"/>
                    <a:pt x="207071" y="295070"/>
                    <a:pt x="199112" y="289800"/>
                  </a:cubicBezTo>
                  <a:cubicBezTo>
                    <a:pt x="199112" y="289800"/>
                    <a:pt x="199112" y="289800"/>
                    <a:pt x="196459" y="288483"/>
                  </a:cubicBezTo>
                  <a:cubicBezTo>
                    <a:pt x="196459" y="288483"/>
                    <a:pt x="196459" y="288483"/>
                    <a:pt x="191152" y="293753"/>
                  </a:cubicBezTo>
                  <a:cubicBezTo>
                    <a:pt x="185846" y="299023"/>
                    <a:pt x="176560" y="299023"/>
                    <a:pt x="171254" y="292435"/>
                  </a:cubicBezTo>
                  <a:cubicBezTo>
                    <a:pt x="165948" y="287165"/>
                    <a:pt x="165948" y="277943"/>
                    <a:pt x="172581" y="272673"/>
                  </a:cubicBezTo>
                  <a:cubicBezTo>
                    <a:pt x="172581" y="272673"/>
                    <a:pt x="172581" y="272673"/>
                    <a:pt x="177887" y="267402"/>
                  </a:cubicBezTo>
                  <a:cubicBezTo>
                    <a:pt x="172581" y="258180"/>
                    <a:pt x="169928" y="248957"/>
                    <a:pt x="168601" y="238417"/>
                  </a:cubicBezTo>
                  <a:cubicBezTo>
                    <a:pt x="168601" y="238417"/>
                    <a:pt x="168601" y="238417"/>
                    <a:pt x="159315" y="238417"/>
                  </a:cubicBezTo>
                  <a:cubicBezTo>
                    <a:pt x="151356" y="237100"/>
                    <a:pt x="146050" y="230512"/>
                    <a:pt x="147377" y="222607"/>
                  </a:cubicBezTo>
                  <a:cubicBezTo>
                    <a:pt x="147377" y="214702"/>
                    <a:pt x="154009" y="209432"/>
                    <a:pt x="161968" y="209432"/>
                  </a:cubicBezTo>
                  <a:cubicBezTo>
                    <a:pt x="161968" y="209432"/>
                    <a:pt x="161968" y="209432"/>
                    <a:pt x="169928" y="210749"/>
                  </a:cubicBezTo>
                  <a:cubicBezTo>
                    <a:pt x="172581" y="200209"/>
                    <a:pt x="176560" y="190987"/>
                    <a:pt x="183193" y="183081"/>
                  </a:cubicBezTo>
                  <a:cubicBezTo>
                    <a:pt x="183193" y="183081"/>
                    <a:pt x="183193" y="183081"/>
                    <a:pt x="177887" y="176493"/>
                  </a:cubicBezTo>
                  <a:cubicBezTo>
                    <a:pt x="172581" y="171223"/>
                    <a:pt x="172581" y="162001"/>
                    <a:pt x="179214" y="156731"/>
                  </a:cubicBezTo>
                  <a:cubicBezTo>
                    <a:pt x="184520" y="151461"/>
                    <a:pt x="193805" y="152778"/>
                    <a:pt x="199112" y="158048"/>
                  </a:cubicBezTo>
                  <a:cubicBezTo>
                    <a:pt x="199112" y="158048"/>
                    <a:pt x="199112" y="158048"/>
                    <a:pt x="204418" y="164636"/>
                  </a:cubicBezTo>
                  <a:cubicBezTo>
                    <a:pt x="212377" y="159366"/>
                    <a:pt x="222989" y="155413"/>
                    <a:pt x="233602" y="154096"/>
                  </a:cubicBezTo>
                  <a:cubicBezTo>
                    <a:pt x="233602" y="154096"/>
                    <a:pt x="233602" y="154096"/>
                    <a:pt x="233602" y="146190"/>
                  </a:cubicBezTo>
                  <a:cubicBezTo>
                    <a:pt x="234928" y="138285"/>
                    <a:pt x="240234" y="131698"/>
                    <a:pt x="248194" y="133015"/>
                  </a:cubicBezTo>
                  <a:close/>
                  <a:moveTo>
                    <a:pt x="123710" y="0"/>
                  </a:moveTo>
                  <a:cubicBezTo>
                    <a:pt x="127839" y="0"/>
                    <a:pt x="132134" y="1653"/>
                    <a:pt x="134776" y="4957"/>
                  </a:cubicBezTo>
                  <a:cubicBezTo>
                    <a:pt x="136098" y="7601"/>
                    <a:pt x="183666" y="65764"/>
                    <a:pt x="216699" y="125249"/>
                  </a:cubicBezTo>
                  <a:cubicBezTo>
                    <a:pt x="220663" y="131858"/>
                    <a:pt x="218020" y="139790"/>
                    <a:pt x="211414" y="145077"/>
                  </a:cubicBezTo>
                  <a:cubicBezTo>
                    <a:pt x="204807" y="147721"/>
                    <a:pt x="195558" y="146399"/>
                    <a:pt x="191594" y="138468"/>
                  </a:cubicBezTo>
                  <a:cubicBezTo>
                    <a:pt x="169131" y="98811"/>
                    <a:pt x="140062" y="57833"/>
                    <a:pt x="122884" y="35361"/>
                  </a:cubicBezTo>
                  <a:cubicBezTo>
                    <a:pt x="89851" y="81627"/>
                    <a:pt x="27748" y="171515"/>
                    <a:pt x="27748" y="212494"/>
                  </a:cubicBezTo>
                  <a:cubicBezTo>
                    <a:pt x="27748" y="266691"/>
                    <a:pt x="71352" y="308992"/>
                    <a:pt x="124206" y="308992"/>
                  </a:cubicBezTo>
                  <a:cubicBezTo>
                    <a:pt x="134776" y="308992"/>
                    <a:pt x="146668" y="307670"/>
                    <a:pt x="155918" y="303704"/>
                  </a:cubicBezTo>
                  <a:cubicBezTo>
                    <a:pt x="163846" y="301060"/>
                    <a:pt x="171774" y="305026"/>
                    <a:pt x="174416" y="312957"/>
                  </a:cubicBezTo>
                  <a:cubicBezTo>
                    <a:pt x="177059" y="319567"/>
                    <a:pt x="173095" y="327498"/>
                    <a:pt x="165167" y="330142"/>
                  </a:cubicBezTo>
                  <a:cubicBezTo>
                    <a:pt x="151954" y="335429"/>
                    <a:pt x="138740" y="338073"/>
                    <a:pt x="124206" y="338073"/>
                  </a:cubicBezTo>
                  <a:cubicBezTo>
                    <a:pt x="55496" y="338073"/>
                    <a:pt x="0" y="281232"/>
                    <a:pt x="0" y="212494"/>
                  </a:cubicBezTo>
                  <a:cubicBezTo>
                    <a:pt x="0" y="149043"/>
                    <a:pt x="101743" y="19498"/>
                    <a:pt x="113635" y="4957"/>
                  </a:cubicBezTo>
                  <a:cubicBezTo>
                    <a:pt x="115617" y="1653"/>
                    <a:pt x="119581" y="0"/>
                    <a:pt x="123710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6" name="标题 9"/>
          <p:cNvSpPr txBox="1">
            <a:spLocks/>
          </p:cNvSpPr>
          <p:nvPr/>
        </p:nvSpPr>
        <p:spPr>
          <a:xfrm>
            <a:off x="6774121" y="3852425"/>
            <a:ext cx="100540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4CABB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6096000" y="2781036"/>
            <a:ext cx="4216546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8" name="标题 9"/>
          <p:cNvSpPr txBox="1">
            <a:spLocks/>
          </p:cNvSpPr>
          <p:nvPr/>
        </p:nvSpPr>
        <p:spPr>
          <a:xfrm>
            <a:off x="8837061" y="3852425"/>
            <a:ext cx="100540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4CABB5"/>
                </a:solidFill>
                <a:latin typeface="+mj-ea"/>
                <a:ea typeface="+mj-ea"/>
              </a:rPr>
              <a:t>添加标题</a:t>
            </a:r>
            <a:endParaRPr lang="zh-CN" altLang="en-US" sz="1600" dirty="0">
              <a:solidFill>
                <a:srgbClr val="4CABB5"/>
              </a:solidFill>
              <a:latin typeface="+mj-ea"/>
              <a:ea typeface="+mj-ea"/>
            </a:endParaRPr>
          </a:p>
        </p:txBody>
      </p:sp>
      <p:sp>
        <p:nvSpPr>
          <p:cNvPr id="39" name="标题 9"/>
          <p:cNvSpPr txBox="1">
            <a:spLocks/>
          </p:cNvSpPr>
          <p:nvPr/>
        </p:nvSpPr>
        <p:spPr>
          <a:xfrm>
            <a:off x="6774121" y="4647141"/>
            <a:ext cx="100540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4CABB5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40" name="标题 9"/>
          <p:cNvSpPr txBox="1">
            <a:spLocks/>
          </p:cNvSpPr>
          <p:nvPr/>
        </p:nvSpPr>
        <p:spPr>
          <a:xfrm>
            <a:off x="8837061" y="4647141"/>
            <a:ext cx="1005403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4CABB5"/>
                </a:solidFill>
                <a:latin typeface="+mj-ea"/>
                <a:ea typeface="+mj-ea"/>
              </a:rPr>
              <a:t>添加标题</a:t>
            </a:r>
            <a:endParaRPr lang="zh-CN" altLang="en-US" sz="1600" dirty="0">
              <a:solidFill>
                <a:srgbClr val="4CABB5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034" y="1985951"/>
            <a:ext cx="2927052" cy="595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65888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3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3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38"/>
                            </p:stCondLst>
                            <p:childTnLst>
                              <p:par>
                                <p:cTn id="3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38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3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45" dur="750" fill="hold"/>
                                        <p:tgtEl>
                                          <p:spTgt spid="3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125"/>
                            </p:stCondLst>
                            <p:childTnLst>
                              <p:par>
                                <p:cTn id="4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25"/>
                            </p:stCondLst>
                            <p:childTnLst>
                              <p:par>
                                <p:cTn id="53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3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61" dur="750" fill="hold"/>
                                        <p:tgtEl>
                                          <p:spTgt spid="3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813"/>
                            </p:stCondLst>
                            <p:childTnLst>
                              <p:par>
                                <p:cTn id="6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313"/>
                            </p:stCondLst>
                            <p:childTnLst>
                              <p:par>
                                <p:cTn id="69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77" dur="750" fill="hold"/>
                                        <p:tgtEl>
                                          <p:spTgt spid="4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6" grpId="2"/>
      <p:bldP spid="37" grpId="0"/>
      <p:bldP spid="38" grpId="0"/>
      <p:bldP spid="38" grpId="1"/>
      <p:bldP spid="38" grpId="2"/>
      <p:bldP spid="39" grpId="0"/>
      <p:bldP spid="39" grpId="1"/>
      <p:bldP spid="39" grpId="2"/>
      <p:bldP spid="40" grpId="0"/>
      <p:bldP spid="40" grpId="1"/>
      <p:bldP spid="40" grpId="2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23" name="椭圆 22"/>
          <p:cNvSpPr/>
          <p:nvPr/>
        </p:nvSpPr>
        <p:spPr>
          <a:xfrm>
            <a:off x="1689745" y="2205318"/>
            <a:ext cx="1780819" cy="1780819"/>
          </a:xfrm>
          <a:prstGeom prst="ellipse">
            <a:avLst/>
          </a:prstGeom>
          <a:noFill/>
          <a:ln w="101600" cap="sq" cmpd="dbl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弧形 23"/>
          <p:cNvSpPr/>
          <p:nvPr/>
        </p:nvSpPr>
        <p:spPr>
          <a:xfrm>
            <a:off x="1689745" y="2205318"/>
            <a:ext cx="1780819" cy="1780819"/>
          </a:xfrm>
          <a:prstGeom prst="arc">
            <a:avLst>
              <a:gd name="adj1" fmla="val 16200000"/>
              <a:gd name="adj2" fmla="val 9327439"/>
            </a:avLst>
          </a:prstGeom>
          <a:noFill/>
          <a:ln w="101600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椭圆 24"/>
          <p:cNvSpPr/>
          <p:nvPr/>
        </p:nvSpPr>
        <p:spPr>
          <a:xfrm>
            <a:off x="1883197" y="2398770"/>
            <a:ext cx="1393915" cy="1393916"/>
          </a:xfrm>
          <a:prstGeom prst="ellipse">
            <a:avLst/>
          </a:prstGeom>
          <a:noFill/>
          <a:ln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3200" dirty="0">
                <a:solidFill>
                  <a:srgbClr val="4CABB5"/>
                </a:solidFill>
                <a:latin typeface="Agency FB" panose="020B0503020202020204" pitchFamily="34" charset="0"/>
              </a:rPr>
              <a:t>65%</a:t>
            </a:r>
          </a:p>
        </p:txBody>
      </p:sp>
      <p:sp>
        <p:nvSpPr>
          <p:cNvPr id="18" name="椭圆 17"/>
          <p:cNvSpPr/>
          <p:nvPr/>
        </p:nvSpPr>
        <p:spPr>
          <a:xfrm>
            <a:off x="8721434" y="2205318"/>
            <a:ext cx="1780819" cy="1780819"/>
          </a:xfrm>
          <a:prstGeom prst="ellipse">
            <a:avLst/>
          </a:prstGeom>
          <a:noFill/>
          <a:ln w="101600" cap="sq" cmpd="dbl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弧形 18"/>
          <p:cNvSpPr/>
          <p:nvPr/>
        </p:nvSpPr>
        <p:spPr>
          <a:xfrm>
            <a:off x="8721434" y="2205318"/>
            <a:ext cx="1780819" cy="1780819"/>
          </a:xfrm>
          <a:prstGeom prst="arc">
            <a:avLst>
              <a:gd name="adj1" fmla="val 16200000"/>
              <a:gd name="adj2" fmla="val 2556060"/>
            </a:avLst>
          </a:prstGeom>
          <a:noFill/>
          <a:ln w="101600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椭圆 19"/>
          <p:cNvSpPr/>
          <p:nvPr/>
        </p:nvSpPr>
        <p:spPr>
          <a:xfrm>
            <a:off x="8914886" y="2398770"/>
            <a:ext cx="1393915" cy="1393916"/>
          </a:xfrm>
          <a:prstGeom prst="ellipse">
            <a:avLst/>
          </a:prstGeom>
          <a:noFill/>
          <a:ln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3200">
                <a:solidFill>
                  <a:srgbClr val="4CABB5"/>
                </a:solidFill>
                <a:latin typeface="Agency FB" panose="020B0503020202020204" pitchFamily="34" charset="0"/>
              </a:rPr>
              <a:t>45%</a:t>
            </a:r>
          </a:p>
        </p:txBody>
      </p:sp>
      <p:sp>
        <p:nvSpPr>
          <p:cNvPr id="13" name="椭圆 12"/>
          <p:cNvSpPr/>
          <p:nvPr/>
        </p:nvSpPr>
        <p:spPr>
          <a:xfrm>
            <a:off x="4033641" y="2205318"/>
            <a:ext cx="1780819" cy="1780819"/>
          </a:xfrm>
          <a:prstGeom prst="ellipse">
            <a:avLst/>
          </a:prstGeom>
          <a:noFill/>
          <a:ln w="101600" cap="sq" cmpd="dbl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弧形 13"/>
          <p:cNvSpPr/>
          <p:nvPr/>
        </p:nvSpPr>
        <p:spPr>
          <a:xfrm>
            <a:off x="4033641" y="2205318"/>
            <a:ext cx="1780819" cy="1780819"/>
          </a:xfrm>
          <a:prstGeom prst="arc">
            <a:avLst>
              <a:gd name="adj1" fmla="val 16200000"/>
              <a:gd name="adj2" fmla="val 19823153"/>
            </a:avLst>
          </a:prstGeom>
          <a:noFill/>
          <a:ln w="101600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椭圆 14"/>
          <p:cNvSpPr/>
          <p:nvPr/>
        </p:nvSpPr>
        <p:spPr>
          <a:xfrm>
            <a:off x="4227093" y="2398770"/>
            <a:ext cx="1393915" cy="1393916"/>
          </a:xfrm>
          <a:prstGeom prst="ellipse">
            <a:avLst/>
          </a:prstGeom>
          <a:noFill/>
          <a:ln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3200">
                <a:solidFill>
                  <a:srgbClr val="4CABB5"/>
                </a:solidFill>
                <a:latin typeface="Agency FB" panose="020B0503020202020204" pitchFamily="34" charset="0"/>
              </a:rPr>
              <a:t>20%</a:t>
            </a:r>
          </a:p>
        </p:txBody>
      </p:sp>
      <p:sp>
        <p:nvSpPr>
          <p:cNvPr id="8" name="椭圆 7"/>
          <p:cNvSpPr/>
          <p:nvPr/>
        </p:nvSpPr>
        <p:spPr>
          <a:xfrm>
            <a:off x="6377537" y="2205318"/>
            <a:ext cx="1780819" cy="1780819"/>
          </a:xfrm>
          <a:prstGeom prst="ellipse">
            <a:avLst/>
          </a:prstGeom>
          <a:noFill/>
          <a:ln w="101600" cap="sq" cmpd="dbl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弧形 8"/>
          <p:cNvSpPr/>
          <p:nvPr/>
        </p:nvSpPr>
        <p:spPr>
          <a:xfrm>
            <a:off x="6377537" y="2205318"/>
            <a:ext cx="1780819" cy="1780819"/>
          </a:xfrm>
          <a:prstGeom prst="arc">
            <a:avLst>
              <a:gd name="adj1" fmla="val 16200000"/>
              <a:gd name="adj2" fmla="val 13125984"/>
            </a:avLst>
          </a:prstGeom>
          <a:noFill/>
          <a:ln w="101600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椭圆 9"/>
          <p:cNvSpPr/>
          <p:nvPr/>
        </p:nvSpPr>
        <p:spPr>
          <a:xfrm>
            <a:off x="6570989" y="2398770"/>
            <a:ext cx="1393915" cy="1393916"/>
          </a:xfrm>
          <a:prstGeom prst="ellipse">
            <a:avLst/>
          </a:prstGeom>
          <a:noFill/>
          <a:ln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/>
            <a:r>
              <a:rPr lang="en-US" sz="3200">
                <a:solidFill>
                  <a:srgbClr val="4CABB5"/>
                </a:solidFill>
                <a:latin typeface="Agency FB" panose="020B0503020202020204" pitchFamily="34" charset="0"/>
              </a:rPr>
              <a:t>90%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1614876" y="4548856"/>
            <a:ext cx="1855688" cy="1197731"/>
            <a:chOff x="1614876" y="4548856"/>
            <a:chExt cx="1855688" cy="1197731"/>
          </a:xfrm>
        </p:grpSpPr>
        <p:sp>
          <p:nvSpPr>
            <p:cNvPr id="29" name="标题 9"/>
            <p:cNvSpPr txBox="1">
              <a:spLocks/>
            </p:cNvSpPr>
            <p:nvPr/>
          </p:nvSpPr>
          <p:spPr>
            <a:xfrm>
              <a:off x="1834834" y="4548856"/>
              <a:ext cx="141577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1614876" y="4961757"/>
              <a:ext cx="185568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44044" y="4548856"/>
            <a:ext cx="1855688" cy="1197731"/>
            <a:chOff x="3944044" y="4548856"/>
            <a:chExt cx="1855688" cy="1197731"/>
          </a:xfrm>
        </p:grpSpPr>
        <p:sp>
          <p:nvSpPr>
            <p:cNvPr id="31" name="标题 9"/>
            <p:cNvSpPr txBox="1">
              <a:spLocks/>
            </p:cNvSpPr>
            <p:nvPr/>
          </p:nvSpPr>
          <p:spPr>
            <a:xfrm>
              <a:off x="4164002" y="4548856"/>
              <a:ext cx="141577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3944044" y="4961757"/>
              <a:ext cx="185568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73212" y="4548856"/>
            <a:ext cx="1855688" cy="1197731"/>
            <a:chOff x="6273212" y="4548856"/>
            <a:chExt cx="1855688" cy="1197731"/>
          </a:xfrm>
        </p:grpSpPr>
        <p:sp>
          <p:nvSpPr>
            <p:cNvPr id="33" name="标题 9"/>
            <p:cNvSpPr txBox="1">
              <a:spLocks/>
            </p:cNvSpPr>
            <p:nvPr/>
          </p:nvSpPr>
          <p:spPr>
            <a:xfrm>
              <a:off x="6493170" y="4548856"/>
              <a:ext cx="141577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6273212" y="4961757"/>
              <a:ext cx="185568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602380" y="4548856"/>
            <a:ext cx="1855688" cy="1197731"/>
            <a:chOff x="8602380" y="4548856"/>
            <a:chExt cx="1855688" cy="1197731"/>
          </a:xfrm>
        </p:grpSpPr>
        <p:sp>
          <p:nvSpPr>
            <p:cNvPr id="35" name="标题 9"/>
            <p:cNvSpPr txBox="1">
              <a:spLocks/>
            </p:cNvSpPr>
            <p:nvPr/>
          </p:nvSpPr>
          <p:spPr>
            <a:xfrm>
              <a:off x="8822338" y="4548856"/>
              <a:ext cx="141577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602380" y="4961757"/>
              <a:ext cx="1855688" cy="7848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185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 dir="in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25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25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750"/>
                            </p:stCondLst>
                            <p:childTnLst>
                              <p:par>
                                <p:cTn id="8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18" grpId="0" animBg="1"/>
      <p:bldP spid="19" grpId="0" animBg="1"/>
      <p:bldP spid="20" grpId="0" animBg="1"/>
      <p:bldP spid="13" grpId="0" animBg="1"/>
      <p:bldP spid="14" grpId="0" animBg="1"/>
      <p:bldP spid="15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4135628502"/>
              </p:ext>
            </p:extLst>
          </p:nvPr>
        </p:nvGraphicFramePr>
        <p:xfrm>
          <a:off x="5755341" y="2108038"/>
          <a:ext cx="5182365" cy="3560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691969" y="2303546"/>
            <a:ext cx="4063372" cy="860293"/>
            <a:chOff x="1691969" y="2303546"/>
            <a:chExt cx="4063372" cy="860293"/>
          </a:xfrm>
        </p:grpSpPr>
        <p:sp>
          <p:nvSpPr>
            <p:cNvPr id="4" name="标题 9"/>
            <p:cNvSpPr txBox="1">
              <a:spLocks/>
            </p:cNvSpPr>
            <p:nvPr/>
          </p:nvSpPr>
          <p:spPr>
            <a:xfrm>
              <a:off x="1691969" y="2303546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691969" y="2637285"/>
              <a:ext cx="4063372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91969" y="3231614"/>
            <a:ext cx="4067154" cy="860293"/>
            <a:chOff x="1691969" y="3231614"/>
            <a:chExt cx="4067154" cy="860293"/>
          </a:xfrm>
        </p:grpSpPr>
        <p:sp>
          <p:nvSpPr>
            <p:cNvPr id="6" name="标题 9"/>
            <p:cNvSpPr txBox="1">
              <a:spLocks/>
            </p:cNvSpPr>
            <p:nvPr/>
          </p:nvSpPr>
          <p:spPr>
            <a:xfrm>
              <a:off x="1691969" y="3231614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1691969" y="3565353"/>
              <a:ext cx="4067154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91969" y="4159682"/>
            <a:ext cx="4067154" cy="860293"/>
            <a:chOff x="1691969" y="4159682"/>
            <a:chExt cx="4067154" cy="860293"/>
          </a:xfrm>
        </p:grpSpPr>
        <p:sp>
          <p:nvSpPr>
            <p:cNvPr id="8" name="标题 9"/>
            <p:cNvSpPr txBox="1">
              <a:spLocks/>
            </p:cNvSpPr>
            <p:nvPr/>
          </p:nvSpPr>
          <p:spPr>
            <a:xfrm>
              <a:off x="1691969" y="4159682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691969" y="4493421"/>
              <a:ext cx="4067154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688187" y="5087750"/>
            <a:ext cx="4067154" cy="860293"/>
            <a:chOff x="1688187" y="5087750"/>
            <a:chExt cx="4067154" cy="860293"/>
          </a:xfrm>
        </p:grpSpPr>
        <p:sp>
          <p:nvSpPr>
            <p:cNvPr id="10" name="标题 9"/>
            <p:cNvSpPr txBox="1">
              <a:spLocks/>
            </p:cNvSpPr>
            <p:nvPr/>
          </p:nvSpPr>
          <p:spPr>
            <a:xfrm>
              <a:off x="1688187" y="5087750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688187" y="5421489"/>
              <a:ext cx="4067154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400" y="3475606"/>
            <a:ext cx="2035629" cy="203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56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4" name="矩形: 圆角 1"/>
          <p:cNvSpPr/>
          <p:nvPr/>
        </p:nvSpPr>
        <p:spPr>
          <a:xfrm>
            <a:off x="990596" y="3729992"/>
            <a:ext cx="10210807" cy="175498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4" name="组合 33"/>
          <p:cNvGrpSpPr/>
          <p:nvPr/>
        </p:nvGrpSpPr>
        <p:grpSpPr>
          <a:xfrm>
            <a:off x="2130739" y="3290651"/>
            <a:ext cx="1070135" cy="1070134"/>
            <a:chOff x="2130739" y="3290651"/>
            <a:chExt cx="1070135" cy="1070134"/>
          </a:xfrm>
        </p:grpSpPr>
        <p:sp>
          <p:nvSpPr>
            <p:cNvPr id="5" name="椭圆 4"/>
            <p:cNvSpPr/>
            <p:nvPr/>
          </p:nvSpPr>
          <p:spPr>
            <a:xfrm>
              <a:off x="2130739" y="3290651"/>
              <a:ext cx="1070135" cy="1070134"/>
            </a:xfrm>
            <a:prstGeom prst="ellipse">
              <a:avLst/>
            </a:prstGeom>
            <a:solidFill>
              <a:srgbClr val="4CABB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任意多边形: 形状 25"/>
            <p:cNvSpPr>
              <a:spLocks/>
            </p:cNvSpPr>
            <p:nvPr/>
          </p:nvSpPr>
          <p:spPr bwMode="auto">
            <a:xfrm>
              <a:off x="2418087" y="3622114"/>
              <a:ext cx="495439" cy="40720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414512" y="3554493"/>
            <a:ext cx="542449" cy="542449"/>
            <a:chOff x="9414512" y="3554493"/>
            <a:chExt cx="542449" cy="542449"/>
          </a:xfrm>
        </p:grpSpPr>
        <p:sp>
          <p:nvSpPr>
            <p:cNvPr id="8" name="椭圆 7"/>
            <p:cNvSpPr/>
            <p:nvPr/>
          </p:nvSpPr>
          <p:spPr>
            <a:xfrm>
              <a:off x="9414512" y="3554493"/>
              <a:ext cx="542449" cy="542449"/>
            </a:xfrm>
            <a:prstGeom prst="ellipse">
              <a:avLst/>
            </a:prstGeom>
            <a:solidFill>
              <a:srgbClr val="4CABB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任意多边形: 形状 26"/>
            <p:cNvSpPr>
              <a:spLocks/>
            </p:cNvSpPr>
            <p:nvPr/>
          </p:nvSpPr>
          <p:spPr bwMode="auto">
            <a:xfrm>
              <a:off x="9530199" y="3675837"/>
              <a:ext cx="311075" cy="299761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34559" y="3554493"/>
            <a:ext cx="542449" cy="542449"/>
            <a:chOff x="4734559" y="3554493"/>
            <a:chExt cx="542449" cy="542449"/>
          </a:xfrm>
        </p:grpSpPr>
        <p:sp>
          <p:nvSpPr>
            <p:cNvPr id="7" name="椭圆 6"/>
            <p:cNvSpPr/>
            <p:nvPr/>
          </p:nvSpPr>
          <p:spPr>
            <a:xfrm>
              <a:off x="4734559" y="3554493"/>
              <a:ext cx="542449" cy="542449"/>
            </a:xfrm>
            <a:prstGeom prst="ellipse">
              <a:avLst/>
            </a:prstGeom>
            <a:solidFill>
              <a:srgbClr val="4CABB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: 形状 27"/>
            <p:cNvSpPr>
              <a:spLocks noChangeAspect="1"/>
            </p:cNvSpPr>
            <p:nvPr/>
          </p:nvSpPr>
          <p:spPr bwMode="auto">
            <a:xfrm>
              <a:off x="4853177" y="3673272"/>
              <a:ext cx="305212" cy="30489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14991" y="3394950"/>
            <a:ext cx="861537" cy="861536"/>
            <a:chOff x="6914991" y="3394950"/>
            <a:chExt cx="861537" cy="861536"/>
          </a:xfrm>
        </p:grpSpPr>
        <p:sp>
          <p:nvSpPr>
            <p:cNvPr id="6" name="椭圆 5"/>
            <p:cNvSpPr/>
            <p:nvPr/>
          </p:nvSpPr>
          <p:spPr>
            <a:xfrm>
              <a:off x="6914991" y="3394950"/>
              <a:ext cx="861537" cy="861536"/>
            </a:xfrm>
            <a:prstGeom prst="ellipse">
              <a:avLst/>
            </a:prstGeom>
            <a:solidFill>
              <a:srgbClr val="4CABB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: 形状 28"/>
            <p:cNvSpPr>
              <a:spLocks/>
            </p:cNvSpPr>
            <p:nvPr/>
          </p:nvSpPr>
          <p:spPr bwMode="auto">
            <a:xfrm>
              <a:off x="7122979" y="3603351"/>
              <a:ext cx="445562" cy="444735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6" name="标题 9"/>
          <p:cNvSpPr txBox="1">
            <a:spLocks/>
          </p:cNvSpPr>
          <p:nvPr/>
        </p:nvSpPr>
        <p:spPr>
          <a:xfrm>
            <a:off x="1920895" y="4654766"/>
            <a:ext cx="14157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4CABB5"/>
                </a:solidFill>
                <a:latin typeface="+mj-ea"/>
                <a:ea typeface="+mj-ea"/>
              </a:rPr>
              <a:t>此处添加标题</a:t>
            </a:r>
            <a:endParaRPr lang="zh-CN" altLang="en-US" sz="1600" dirty="0">
              <a:solidFill>
                <a:srgbClr val="4CABB5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79012" y="4992360"/>
            <a:ext cx="2499537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8" name="标题 9"/>
          <p:cNvSpPr txBox="1">
            <a:spLocks/>
          </p:cNvSpPr>
          <p:nvPr/>
        </p:nvSpPr>
        <p:spPr>
          <a:xfrm>
            <a:off x="4337492" y="2393495"/>
            <a:ext cx="14157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4CABB5"/>
                </a:solidFill>
                <a:latin typeface="+mj-ea"/>
                <a:ea typeface="+mj-ea"/>
              </a:rPr>
              <a:t>此处添加标题</a:t>
            </a:r>
            <a:endParaRPr lang="zh-CN" altLang="en-US" sz="1600" dirty="0">
              <a:solidFill>
                <a:srgbClr val="4CABB5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95609" y="2731089"/>
            <a:ext cx="2499537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0" name="标题 9"/>
          <p:cNvSpPr txBox="1">
            <a:spLocks/>
          </p:cNvSpPr>
          <p:nvPr/>
        </p:nvSpPr>
        <p:spPr>
          <a:xfrm>
            <a:off x="6639628" y="4652950"/>
            <a:ext cx="14157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4CABB5"/>
                </a:soli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6097745" y="4990544"/>
            <a:ext cx="2499537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2" name="标题 9"/>
          <p:cNvSpPr txBox="1">
            <a:spLocks/>
          </p:cNvSpPr>
          <p:nvPr/>
        </p:nvSpPr>
        <p:spPr>
          <a:xfrm>
            <a:off x="8980809" y="2390902"/>
            <a:ext cx="14157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4CABB5"/>
                </a:solidFill>
                <a:latin typeface="+mj-ea"/>
                <a:ea typeface="+mj-ea"/>
              </a:rPr>
              <a:t>此处添加标题</a:t>
            </a:r>
            <a:endParaRPr lang="zh-CN" altLang="en-US" sz="1600" dirty="0">
              <a:solidFill>
                <a:srgbClr val="4CABB5"/>
              </a:solidFill>
              <a:latin typeface="+mj-ea"/>
              <a:ea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438926" y="2728496"/>
            <a:ext cx="2499537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29370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warp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348415" y="2845055"/>
            <a:ext cx="1386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3A777E"/>
                </a:solidFill>
                <a:latin typeface="+mj-ea"/>
                <a:ea typeface="+mj-ea"/>
              </a:rPr>
              <a:t>目录</a:t>
            </a:r>
            <a:endParaRPr lang="zh-CN" altLang="en-US" sz="40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41013" y="3445604"/>
            <a:ext cx="9028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3A777E"/>
                </a:solidFill>
                <a:latin typeface="Agency FB" panose="020B0503020202020204" pitchFamily="34" charset="0"/>
              </a:rPr>
              <a:t>Contents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3385046" y="3732678"/>
            <a:ext cx="207169" cy="0"/>
          </a:xfrm>
          <a:prstGeom prst="line">
            <a:avLst/>
          </a:prstGeom>
          <a:ln w="19050" cap="rnd">
            <a:solidFill>
              <a:srgbClr val="4CAB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250651" y="2184275"/>
            <a:ext cx="4212837" cy="36000"/>
            <a:chOff x="1758755" y="1805594"/>
            <a:chExt cx="4212837" cy="3600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1798897" y="1805594"/>
              <a:ext cx="4172695" cy="0"/>
            </a:xfrm>
            <a:prstGeom prst="line">
              <a:avLst/>
            </a:prstGeom>
            <a:ln w="12700" cap="rnd">
              <a:solidFill>
                <a:srgbClr val="3A77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平行四边形 48"/>
            <p:cNvSpPr/>
            <p:nvPr/>
          </p:nvSpPr>
          <p:spPr>
            <a:xfrm>
              <a:off x="1758755" y="1805594"/>
              <a:ext cx="886020" cy="36000"/>
            </a:xfrm>
            <a:prstGeom prst="parallelogram">
              <a:avLst>
                <a:gd name="adj" fmla="val 91424"/>
              </a:avLst>
            </a:prstGeom>
            <a:solidFill>
              <a:srgbClr val="3A7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3A777E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5247705" y="1472174"/>
            <a:ext cx="5774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A777E"/>
                </a:solidFill>
                <a:latin typeface="Agency FB" panose="020B0503020202020204" pitchFamily="34" charset="0"/>
              </a:rPr>
              <a:t>01</a:t>
            </a:r>
            <a:endParaRPr lang="zh-CN" altLang="en-US" sz="4800" dirty="0">
              <a:solidFill>
                <a:srgbClr val="3A777E"/>
              </a:solidFill>
              <a:latin typeface="Agency FB" panose="020B0503020202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030278" y="174061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A777E"/>
                </a:solidFill>
              </a:rPr>
              <a:t>请在这里添加您的标题内容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250651" y="3275310"/>
            <a:ext cx="4212837" cy="36000"/>
            <a:chOff x="1758755" y="2896629"/>
            <a:chExt cx="4212837" cy="36000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1798897" y="2896629"/>
              <a:ext cx="4172695" cy="0"/>
            </a:xfrm>
            <a:prstGeom prst="line">
              <a:avLst/>
            </a:prstGeom>
            <a:ln w="12700" cap="rnd">
              <a:solidFill>
                <a:srgbClr val="3A77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平行四边形 73"/>
            <p:cNvSpPr/>
            <p:nvPr/>
          </p:nvSpPr>
          <p:spPr>
            <a:xfrm>
              <a:off x="1758755" y="2896629"/>
              <a:ext cx="886020" cy="36000"/>
            </a:xfrm>
            <a:prstGeom prst="parallelogram">
              <a:avLst>
                <a:gd name="adj" fmla="val 91424"/>
              </a:avLst>
            </a:prstGeom>
            <a:solidFill>
              <a:srgbClr val="3A7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3A777E"/>
                </a:solidFill>
              </a:endParaRPr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5247705" y="2563209"/>
            <a:ext cx="6928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A777E"/>
                </a:solidFill>
                <a:latin typeface="Agency FB" panose="020B0503020202020204" pitchFamily="34" charset="0"/>
              </a:rPr>
              <a:t>02</a:t>
            </a:r>
            <a:endParaRPr lang="zh-CN" altLang="en-US" sz="4800" dirty="0">
              <a:solidFill>
                <a:srgbClr val="3A777E"/>
              </a:solidFill>
              <a:latin typeface="Agency FB" panose="020B0503020202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030278" y="2831645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A777E"/>
                </a:solidFill>
              </a:rPr>
              <a:t>请在这里添加您的标题内容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250651" y="4366345"/>
            <a:ext cx="4212837" cy="36000"/>
            <a:chOff x="1758755" y="3987664"/>
            <a:chExt cx="4212837" cy="36000"/>
          </a:xfrm>
        </p:grpSpPr>
        <p:cxnSp>
          <p:nvCxnSpPr>
            <p:cNvPr id="78" name="直接连接符 77"/>
            <p:cNvCxnSpPr/>
            <p:nvPr/>
          </p:nvCxnSpPr>
          <p:spPr>
            <a:xfrm>
              <a:off x="1798897" y="3987664"/>
              <a:ext cx="4172695" cy="0"/>
            </a:xfrm>
            <a:prstGeom prst="line">
              <a:avLst/>
            </a:prstGeom>
            <a:ln w="12700" cap="rnd">
              <a:solidFill>
                <a:srgbClr val="3A77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平行四边形 78"/>
            <p:cNvSpPr/>
            <p:nvPr/>
          </p:nvSpPr>
          <p:spPr>
            <a:xfrm>
              <a:off x="1758755" y="3987664"/>
              <a:ext cx="886020" cy="36000"/>
            </a:xfrm>
            <a:prstGeom prst="parallelogram">
              <a:avLst>
                <a:gd name="adj" fmla="val 91424"/>
              </a:avLst>
            </a:prstGeom>
            <a:solidFill>
              <a:srgbClr val="3A7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3A777E"/>
                </a:solidFill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5247705" y="3654244"/>
            <a:ext cx="7120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A777E"/>
                </a:solidFill>
                <a:latin typeface="Agency FB" panose="020B0503020202020204" pitchFamily="34" charset="0"/>
              </a:rPr>
              <a:t>03</a:t>
            </a:r>
            <a:endParaRPr lang="zh-CN" altLang="en-US" sz="4800" dirty="0">
              <a:solidFill>
                <a:srgbClr val="3A777E"/>
              </a:solidFill>
              <a:latin typeface="Agency FB" panose="020B050302020202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030278" y="392268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A777E"/>
                </a:solidFill>
              </a:rPr>
              <a:t>请在这里添加您的标题内容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250651" y="5457380"/>
            <a:ext cx="4212837" cy="36000"/>
            <a:chOff x="1758755" y="5078699"/>
            <a:chExt cx="4212837" cy="36000"/>
          </a:xfrm>
        </p:grpSpPr>
        <p:cxnSp>
          <p:nvCxnSpPr>
            <p:cNvPr id="83" name="直接连接符 82"/>
            <p:cNvCxnSpPr/>
            <p:nvPr/>
          </p:nvCxnSpPr>
          <p:spPr>
            <a:xfrm>
              <a:off x="1798897" y="5078699"/>
              <a:ext cx="4172695" cy="0"/>
            </a:xfrm>
            <a:prstGeom prst="line">
              <a:avLst/>
            </a:prstGeom>
            <a:ln w="12700" cap="rnd">
              <a:solidFill>
                <a:srgbClr val="3A77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平行四边形 83"/>
            <p:cNvSpPr/>
            <p:nvPr/>
          </p:nvSpPr>
          <p:spPr>
            <a:xfrm>
              <a:off x="1758755" y="5078699"/>
              <a:ext cx="886020" cy="36000"/>
            </a:xfrm>
            <a:prstGeom prst="parallelogram">
              <a:avLst>
                <a:gd name="adj" fmla="val 91424"/>
              </a:avLst>
            </a:prstGeom>
            <a:solidFill>
              <a:srgbClr val="3A7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3A777E"/>
                </a:solidFill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5247705" y="4745279"/>
            <a:ext cx="6880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3A777E"/>
                </a:solidFill>
                <a:latin typeface="Agency FB" panose="020B0503020202020204" pitchFamily="34" charset="0"/>
              </a:rPr>
              <a:t>04</a:t>
            </a:r>
            <a:endParaRPr lang="zh-CN" altLang="en-US" sz="4800" dirty="0">
              <a:solidFill>
                <a:srgbClr val="3A777E"/>
              </a:solidFill>
              <a:latin typeface="Agency FB" panose="020B0503020202020204" pitchFamily="34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030278" y="5013715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A777E"/>
                </a:solidFill>
              </a:rPr>
              <a:t>请在这里添加您的标题内容</a:t>
            </a:r>
          </a:p>
        </p:txBody>
      </p:sp>
    </p:spTree>
    <p:extLst>
      <p:ext uri="{BB962C8B-B14F-4D97-AF65-F5344CB8AC3E}">
        <p14:creationId xmlns:p14="http://schemas.microsoft.com/office/powerpoint/2010/main" val="235878997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5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33" dur="750" fill="hold"/>
                                        <p:tgtEl>
                                          <p:spTgt spid="5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88"/>
                            </p:stCondLst>
                            <p:childTnLst>
                              <p:par>
                                <p:cTn id="3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7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53" dur="750" fill="hold"/>
                                        <p:tgtEl>
                                          <p:spTgt spid="7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75"/>
                            </p:stCondLst>
                            <p:childTnLst>
                              <p:par>
                                <p:cTn id="5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8" dur="100" fill="hold"/>
                                        <p:tgtEl>
                                          <p:spTgt spid="81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70" dur="750" fill="hold"/>
                                        <p:tgtEl>
                                          <p:spTgt spid="81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763"/>
                            </p:stCondLst>
                            <p:childTnLst>
                              <p:par>
                                <p:cTn id="72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5" dur="100" fill="hold"/>
                                        <p:tgtEl>
                                          <p:spTgt spid="8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87" dur="750" fill="hold"/>
                                        <p:tgtEl>
                                          <p:spTgt spid="8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52" grpId="0"/>
      <p:bldP spid="53" grpId="0"/>
      <p:bldP spid="53" grpId="1"/>
      <p:bldP spid="53" grpId="2"/>
      <p:bldP spid="75" grpId="0"/>
      <p:bldP spid="76" grpId="0"/>
      <p:bldP spid="76" grpId="1"/>
      <p:bldP spid="76" grpId="2"/>
      <p:bldP spid="80" grpId="0"/>
      <p:bldP spid="81" grpId="0"/>
      <p:bldP spid="81" grpId="1"/>
      <p:bldP spid="81" grpId="2"/>
      <p:bldP spid="85" grpId="0"/>
      <p:bldP spid="86" grpId="0"/>
      <p:bldP spid="86" grpId="1"/>
      <p:bldP spid="86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609781" y="2500345"/>
            <a:ext cx="1303260" cy="1303260"/>
            <a:chOff x="4609781" y="2500345"/>
            <a:chExt cx="1303260" cy="1303260"/>
          </a:xfrm>
        </p:grpSpPr>
        <p:sp>
          <p:nvSpPr>
            <p:cNvPr id="5" name="泪滴形 4"/>
            <p:cNvSpPr/>
            <p:nvPr/>
          </p:nvSpPr>
          <p:spPr>
            <a:xfrm rot="16200000">
              <a:off x="4609781" y="2500345"/>
              <a:ext cx="1303260" cy="1303260"/>
            </a:xfrm>
            <a:prstGeom prst="teardrop">
              <a:avLst/>
            </a:prstGeom>
            <a:noFill/>
            <a:ln w="19050" cap="flat" cmpd="sng" algn="ctr">
              <a:solidFill>
                <a:srgbClr val="4CABB5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46"/>
            <p:cNvSpPr/>
            <p:nvPr/>
          </p:nvSpPr>
          <p:spPr>
            <a:xfrm>
              <a:off x="5094823" y="3004490"/>
              <a:ext cx="353327" cy="30956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rgbClr val="4CABB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64193" y="2500345"/>
            <a:ext cx="1303260" cy="1303260"/>
            <a:chOff x="6264193" y="2500345"/>
            <a:chExt cx="1303260" cy="1303260"/>
          </a:xfrm>
        </p:grpSpPr>
        <p:sp>
          <p:nvSpPr>
            <p:cNvPr id="4" name="泪滴形 3"/>
            <p:cNvSpPr/>
            <p:nvPr/>
          </p:nvSpPr>
          <p:spPr>
            <a:xfrm>
              <a:off x="6264193" y="2500345"/>
              <a:ext cx="1303260" cy="1303260"/>
            </a:xfrm>
            <a:prstGeom prst="teardrop">
              <a:avLst/>
            </a:prstGeom>
            <a:noFill/>
            <a:ln w="12700" cap="flat" cmpd="sng" algn="ctr">
              <a:solidFill>
                <a:srgbClr val="4CABB5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任意多边形: 形状 47"/>
            <p:cNvSpPr/>
            <p:nvPr/>
          </p:nvSpPr>
          <p:spPr>
            <a:xfrm>
              <a:off x="6768655" y="2977845"/>
              <a:ext cx="353330" cy="34826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5647" y="48605"/>
                  </a:moveTo>
                  <a:lnTo>
                    <a:pt x="105647" y="48605"/>
                  </a:lnTo>
                  <a:cubicBezTo>
                    <a:pt x="104252" y="50016"/>
                    <a:pt x="104252" y="58487"/>
                    <a:pt x="114219" y="64134"/>
                  </a:cubicBezTo>
                  <a:cubicBezTo>
                    <a:pt x="114219" y="64134"/>
                    <a:pt x="100066" y="66957"/>
                    <a:pt x="90299" y="54252"/>
                  </a:cubicBezTo>
                  <a:cubicBezTo>
                    <a:pt x="87308" y="54252"/>
                    <a:pt x="84518" y="55663"/>
                    <a:pt x="81727" y="55663"/>
                  </a:cubicBezTo>
                  <a:cubicBezTo>
                    <a:pt x="60598" y="55663"/>
                    <a:pt x="47840" y="42756"/>
                    <a:pt x="47840" y="27226"/>
                  </a:cubicBezTo>
                  <a:cubicBezTo>
                    <a:pt x="47840" y="12907"/>
                    <a:pt x="60598" y="0"/>
                    <a:pt x="81727" y="0"/>
                  </a:cubicBezTo>
                  <a:cubicBezTo>
                    <a:pt x="102857" y="0"/>
                    <a:pt x="119800" y="12907"/>
                    <a:pt x="119800" y="27226"/>
                  </a:cubicBezTo>
                  <a:cubicBezTo>
                    <a:pt x="119800" y="35697"/>
                    <a:pt x="114219" y="44168"/>
                    <a:pt x="105647" y="48605"/>
                  </a:cubicBezTo>
                  <a:close/>
                  <a:moveTo>
                    <a:pt x="40863" y="30050"/>
                  </a:moveTo>
                  <a:lnTo>
                    <a:pt x="40863" y="30050"/>
                  </a:lnTo>
                  <a:cubicBezTo>
                    <a:pt x="42259" y="46991"/>
                    <a:pt x="56411" y="61310"/>
                    <a:pt x="78936" y="62722"/>
                  </a:cubicBezTo>
                  <a:cubicBezTo>
                    <a:pt x="81727" y="62722"/>
                    <a:pt x="84518" y="62722"/>
                    <a:pt x="87308" y="61310"/>
                  </a:cubicBezTo>
                  <a:lnTo>
                    <a:pt x="87308" y="61310"/>
                  </a:lnTo>
                  <a:lnTo>
                    <a:pt x="87308" y="61310"/>
                  </a:lnTo>
                  <a:cubicBezTo>
                    <a:pt x="94485" y="68369"/>
                    <a:pt x="102857" y="69983"/>
                    <a:pt x="107043" y="69983"/>
                  </a:cubicBezTo>
                  <a:cubicBezTo>
                    <a:pt x="102857" y="88537"/>
                    <a:pt x="84518" y="102655"/>
                    <a:pt x="56411" y="102655"/>
                  </a:cubicBezTo>
                  <a:cubicBezTo>
                    <a:pt x="53621" y="102655"/>
                    <a:pt x="49435" y="101243"/>
                    <a:pt x="45049" y="99831"/>
                  </a:cubicBezTo>
                  <a:cubicBezTo>
                    <a:pt x="31096" y="119798"/>
                    <a:pt x="7176" y="115563"/>
                    <a:pt x="7176" y="115563"/>
                  </a:cubicBezTo>
                  <a:cubicBezTo>
                    <a:pt x="23920" y="108302"/>
                    <a:pt x="23920" y="94184"/>
                    <a:pt x="19734" y="92773"/>
                  </a:cubicBezTo>
                  <a:cubicBezTo>
                    <a:pt x="7176" y="85512"/>
                    <a:pt x="0" y="72806"/>
                    <a:pt x="0" y="59899"/>
                  </a:cubicBezTo>
                  <a:cubicBezTo>
                    <a:pt x="0" y="39932"/>
                    <a:pt x="18338" y="22789"/>
                    <a:pt x="43654" y="18554"/>
                  </a:cubicBezTo>
                  <a:cubicBezTo>
                    <a:pt x="42259" y="22789"/>
                    <a:pt x="40863" y="25815"/>
                    <a:pt x="40863" y="30050"/>
                  </a:cubicBezTo>
                  <a:close/>
                </a:path>
              </a:pathLst>
            </a:custGeom>
            <a:solidFill>
              <a:srgbClr val="4CABB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09781" y="4051096"/>
            <a:ext cx="1303260" cy="1303260"/>
            <a:chOff x="4609781" y="4051096"/>
            <a:chExt cx="1303260" cy="1303260"/>
          </a:xfrm>
        </p:grpSpPr>
        <p:sp>
          <p:nvSpPr>
            <p:cNvPr id="6" name="泪滴形 5"/>
            <p:cNvSpPr/>
            <p:nvPr/>
          </p:nvSpPr>
          <p:spPr>
            <a:xfrm rot="10800000">
              <a:off x="4609781" y="4051096"/>
              <a:ext cx="1303260" cy="1303260"/>
            </a:xfrm>
            <a:prstGeom prst="teardrop">
              <a:avLst/>
            </a:prstGeom>
            <a:noFill/>
            <a:ln w="12700" cap="flat" cmpd="sng" algn="ctr">
              <a:solidFill>
                <a:srgbClr val="4CABB5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48"/>
            <p:cNvSpPr/>
            <p:nvPr/>
          </p:nvSpPr>
          <p:spPr>
            <a:xfrm>
              <a:off x="5118275" y="4527305"/>
              <a:ext cx="286273" cy="3508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rgbClr val="4CABB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54120" y="4035860"/>
            <a:ext cx="1303260" cy="1303260"/>
            <a:chOff x="6254120" y="4035860"/>
            <a:chExt cx="1303260" cy="1303260"/>
          </a:xfrm>
        </p:grpSpPr>
        <p:sp>
          <p:nvSpPr>
            <p:cNvPr id="11" name="泪滴形 10"/>
            <p:cNvSpPr/>
            <p:nvPr/>
          </p:nvSpPr>
          <p:spPr>
            <a:xfrm rot="5400000">
              <a:off x="6254120" y="4035860"/>
              <a:ext cx="1303260" cy="1303260"/>
            </a:xfrm>
            <a:prstGeom prst="teardrop">
              <a:avLst/>
            </a:prstGeom>
            <a:noFill/>
            <a:ln w="12700" cap="flat" cmpd="sng" algn="ctr">
              <a:solidFill>
                <a:srgbClr val="4CABB5"/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: 形状 51"/>
            <p:cNvSpPr/>
            <p:nvPr/>
          </p:nvSpPr>
          <p:spPr>
            <a:xfrm>
              <a:off x="6806157" y="4547622"/>
              <a:ext cx="278329" cy="353327"/>
            </a:xfrm>
            <a:custGeom>
              <a:avLst/>
              <a:gdLst>
                <a:gd name="connsiteX0" fmla="*/ 55563 w 265113"/>
                <a:gd name="connsiteY0" fmla="*/ 196850 h 336550"/>
                <a:gd name="connsiteX1" fmla="*/ 63500 w 265113"/>
                <a:gd name="connsiteY1" fmla="*/ 209550 h 336550"/>
                <a:gd name="connsiteX2" fmla="*/ 25400 w 265113"/>
                <a:gd name="connsiteY2" fmla="*/ 238125 h 336550"/>
                <a:gd name="connsiteX3" fmla="*/ 133350 w 265113"/>
                <a:gd name="connsiteY3" fmla="*/ 319088 h 336550"/>
                <a:gd name="connsiteX4" fmla="*/ 239713 w 265113"/>
                <a:gd name="connsiteY4" fmla="*/ 238125 h 336550"/>
                <a:gd name="connsiteX5" fmla="*/ 200026 w 265113"/>
                <a:gd name="connsiteY5" fmla="*/ 209550 h 336550"/>
                <a:gd name="connsiteX6" fmla="*/ 209551 w 265113"/>
                <a:gd name="connsiteY6" fmla="*/ 196850 h 336550"/>
                <a:gd name="connsiteX7" fmla="*/ 265113 w 265113"/>
                <a:gd name="connsiteY7" fmla="*/ 238125 h 336550"/>
                <a:gd name="connsiteX8" fmla="*/ 133350 w 265113"/>
                <a:gd name="connsiteY8" fmla="*/ 336550 h 336550"/>
                <a:gd name="connsiteX9" fmla="*/ 0 w 265113"/>
                <a:gd name="connsiteY9" fmla="*/ 238125 h 336550"/>
                <a:gd name="connsiteX10" fmla="*/ 132557 w 265113"/>
                <a:gd name="connsiteY10" fmla="*/ 55562 h 336550"/>
                <a:gd name="connsiteX11" fmla="*/ 101600 w 265113"/>
                <a:gd name="connsiteY11" fmla="*/ 85725 h 336550"/>
                <a:gd name="connsiteX12" fmla="*/ 132557 w 265113"/>
                <a:gd name="connsiteY12" fmla="*/ 115888 h 336550"/>
                <a:gd name="connsiteX13" fmla="*/ 163514 w 265113"/>
                <a:gd name="connsiteY13" fmla="*/ 85725 h 336550"/>
                <a:gd name="connsiteX14" fmla="*/ 132557 w 265113"/>
                <a:gd name="connsiteY14" fmla="*/ 55562 h 336550"/>
                <a:gd name="connsiteX15" fmla="*/ 132557 w 265113"/>
                <a:gd name="connsiteY15" fmla="*/ 41275 h 336550"/>
                <a:gd name="connsiteX16" fmla="*/ 179389 w 265113"/>
                <a:gd name="connsiteY16" fmla="*/ 86519 h 336550"/>
                <a:gd name="connsiteX17" fmla="*/ 132557 w 265113"/>
                <a:gd name="connsiteY17" fmla="*/ 131763 h 336550"/>
                <a:gd name="connsiteX18" fmla="*/ 85725 w 265113"/>
                <a:gd name="connsiteY18" fmla="*/ 86519 h 336550"/>
                <a:gd name="connsiteX19" fmla="*/ 132557 w 265113"/>
                <a:gd name="connsiteY19" fmla="*/ 41275 h 336550"/>
                <a:gd name="connsiteX20" fmla="*/ 132556 w 265113"/>
                <a:gd name="connsiteY20" fmla="*/ 15875 h 336550"/>
                <a:gd name="connsiteX21" fmla="*/ 69472 w 265113"/>
                <a:gd name="connsiteY21" fmla="*/ 42204 h 336550"/>
                <a:gd name="connsiteX22" fmla="*/ 61587 w 265113"/>
                <a:gd name="connsiteY22" fmla="*/ 117242 h 336550"/>
                <a:gd name="connsiteX23" fmla="*/ 132556 w 265113"/>
                <a:gd name="connsiteY23" fmla="*/ 231775 h 336550"/>
                <a:gd name="connsiteX24" fmla="*/ 203525 w 265113"/>
                <a:gd name="connsiteY24" fmla="*/ 117242 h 336550"/>
                <a:gd name="connsiteX25" fmla="*/ 196954 w 265113"/>
                <a:gd name="connsiteY25" fmla="*/ 39571 h 336550"/>
                <a:gd name="connsiteX26" fmla="*/ 132556 w 265113"/>
                <a:gd name="connsiteY26" fmla="*/ 15875 h 336550"/>
                <a:gd name="connsiteX27" fmla="*/ 132556 w 265113"/>
                <a:gd name="connsiteY27" fmla="*/ 0 h 336550"/>
                <a:gd name="connsiteX28" fmla="*/ 208865 w 265113"/>
                <a:gd name="connsiteY28" fmla="*/ 30333 h 336550"/>
                <a:gd name="connsiteX29" fmla="*/ 218075 w 265113"/>
                <a:gd name="connsiteY29" fmla="*/ 121334 h 336550"/>
                <a:gd name="connsiteX30" fmla="*/ 139134 w 265113"/>
                <a:gd name="connsiteY30" fmla="*/ 249262 h 336550"/>
                <a:gd name="connsiteX31" fmla="*/ 132556 w 265113"/>
                <a:gd name="connsiteY31" fmla="*/ 257175 h 336550"/>
                <a:gd name="connsiteX32" fmla="*/ 125978 w 265113"/>
                <a:gd name="connsiteY32" fmla="*/ 249262 h 336550"/>
                <a:gd name="connsiteX33" fmla="*/ 45722 w 265113"/>
                <a:gd name="connsiteY33" fmla="*/ 121334 h 336550"/>
                <a:gd name="connsiteX34" fmla="*/ 57563 w 265113"/>
                <a:gd name="connsiteY34" fmla="*/ 32971 h 336550"/>
                <a:gd name="connsiteX35" fmla="*/ 132556 w 265113"/>
                <a:gd name="connsiteY3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65113" h="336550">
                  <a:moveTo>
                    <a:pt x="55563" y="196850"/>
                  </a:moveTo>
                  <a:lnTo>
                    <a:pt x="63500" y="209550"/>
                  </a:lnTo>
                  <a:lnTo>
                    <a:pt x="25400" y="238125"/>
                  </a:lnTo>
                  <a:lnTo>
                    <a:pt x="133350" y="319088"/>
                  </a:lnTo>
                  <a:lnTo>
                    <a:pt x="239713" y="238125"/>
                  </a:lnTo>
                  <a:lnTo>
                    <a:pt x="200026" y="209550"/>
                  </a:lnTo>
                  <a:lnTo>
                    <a:pt x="209551" y="196850"/>
                  </a:lnTo>
                  <a:lnTo>
                    <a:pt x="265113" y="238125"/>
                  </a:lnTo>
                  <a:lnTo>
                    <a:pt x="133350" y="336550"/>
                  </a:lnTo>
                  <a:lnTo>
                    <a:pt x="0" y="238125"/>
                  </a:lnTo>
                  <a:close/>
                  <a:moveTo>
                    <a:pt x="132557" y="55562"/>
                  </a:moveTo>
                  <a:cubicBezTo>
                    <a:pt x="115460" y="55562"/>
                    <a:pt x="101600" y="69066"/>
                    <a:pt x="101600" y="85725"/>
                  </a:cubicBezTo>
                  <a:cubicBezTo>
                    <a:pt x="101600" y="102384"/>
                    <a:pt x="115460" y="115888"/>
                    <a:pt x="132557" y="115888"/>
                  </a:cubicBezTo>
                  <a:cubicBezTo>
                    <a:pt x="149654" y="115888"/>
                    <a:pt x="163514" y="102384"/>
                    <a:pt x="163514" y="85725"/>
                  </a:cubicBezTo>
                  <a:cubicBezTo>
                    <a:pt x="163514" y="69066"/>
                    <a:pt x="149654" y="55562"/>
                    <a:pt x="132557" y="55562"/>
                  </a:cubicBezTo>
                  <a:close/>
                  <a:moveTo>
                    <a:pt x="132557" y="41275"/>
                  </a:moveTo>
                  <a:cubicBezTo>
                    <a:pt x="158422" y="41275"/>
                    <a:pt x="179389" y="61531"/>
                    <a:pt x="179389" y="86519"/>
                  </a:cubicBezTo>
                  <a:cubicBezTo>
                    <a:pt x="179389" y="111507"/>
                    <a:pt x="158422" y="131763"/>
                    <a:pt x="132557" y="131763"/>
                  </a:cubicBezTo>
                  <a:cubicBezTo>
                    <a:pt x="106692" y="131763"/>
                    <a:pt x="85725" y="111507"/>
                    <a:pt x="85725" y="86519"/>
                  </a:cubicBezTo>
                  <a:cubicBezTo>
                    <a:pt x="85725" y="61531"/>
                    <a:pt x="106692" y="41275"/>
                    <a:pt x="132557" y="41275"/>
                  </a:cubicBezTo>
                  <a:close/>
                  <a:moveTo>
                    <a:pt x="132556" y="15875"/>
                  </a:moveTo>
                  <a:cubicBezTo>
                    <a:pt x="104957" y="15875"/>
                    <a:pt x="82615" y="25090"/>
                    <a:pt x="69472" y="42204"/>
                  </a:cubicBezTo>
                  <a:cubicBezTo>
                    <a:pt x="56330" y="60635"/>
                    <a:pt x="52387" y="86964"/>
                    <a:pt x="61587" y="117242"/>
                  </a:cubicBezTo>
                  <a:cubicBezTo>
                    <a:pt x="69472" y="144888"/>
                    <a:pt x="115471" y="209395"/>
                    <a:pt x="132556" y="231775"/>
                  </a:cubicBezTo>
                  <a:cubicBezTo>
                    <a:pt x="149641" y="209395"/>
                    <a:pt x="195640" y="144888"/>
                    <a:pt x="203525" y="117242"/>
                  </a:cubicBezTo>
                  <a:cubicBezTo>
                    <a:pt x="212725" y="85647"/>
                    <a:pt x="210097" y="58002"/>
                    <a:pt x="196954" y="39571"/>
                  </a:cubicBezTo>
                  <a:cubicBezTo>
                    <a:pt x="183812" y="23774"/>
                    <a:pt x="162784" y="15875"/>
                    <a:pt x="132556" y="15875"/>
                  </a:cubicBezTo>
                  <a:close/>
                  <a:moveTo>
                    <a:pt x="132556" y="0"/>
                  </a:moveTo>
                  <a:cubicBezTo>
                    <a:pt x="168079" y="0"/>
                    <a:pt x="193077" y="10551"/>
                    <a:pt x="208865" y="30333"/>
                  </a:cubicBezTo>
                  <a:cubicBezTo>
                    <a:pt x="224653" y="52754"/>
                    <a:pt x="228600" y="84406"/>
                    <a:pt x="218075" y="121334"/>
                  </a:cubicBezTo>
                  <a:cubicBezTo>
                    <a:pt x="207549" y="158261"/>
                    <a:pt x="141766" y="245306"/>
                    <a:pt x="139134" y="249262"/>
                  </a:cubicBezTo>
                  <a:lnTo>
                    <a:pt x="132556" y="257175"/>
                  </a:lnTo>
                  <a:cubicBezTo>
                    <a:pt x="125978" y="249262"/>
                    <a:pt x="125978" y="249262"/>
                    <a:pt x="125978" y="249262"/>
                  </a:cubicBezTo>
                  <a:cubicBezTo>
                    <a:pt x="123346" y="245306"/>
                    <a:pt x="56247" y="158261"/>
                    <a:pt x="45722" y="121334"/>
                  </a:cubicBezTo>
                  <a:cubicBezTo>
                    <a:pt x="36512" y="87044"/>
                    <a:pt x="40459" y="55391"/>
                    <a:pt x="57563" y="32971"/>
                  </a:cubicBezTo>
                  <a:cubicBezTo>
                    <a:pt x="73351" y="10551"/>
                    <a:pt x="99664" y="0"/>
                    <a:pt x="132556" y="0"/>
                  </a:cubicBezTo>
                  <a:close/>
                </a:path>
              </a:pathLst>
            </a:custGeom>
            <a:solidFill>
              <a:srgbClr val="4CABB5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8" name="标题 9"/>
          <p:cNvSpPr txBox="1">
            <a:spLocks/>
          </p:cNvSpPr>
          <p:nvPr/>
        </p:nvSpPr>
        <p:spPr>
          <a:xfrm>
            <a:off x="8135801" y="2669305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4CABB5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4CABB5"/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35801" y="3003044"/>
            <a:ext cx="3018021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0" name="标题 9"/>
          <p:cNvSpPr txBox="1">
            <a:spLocks/>
          </p:cNvSpPr>
          <p:nvPr/>
        </p:nvSpPr>
        <p:spPr>
          <a:xfrm>
            <a:off x="8132019" y="4371924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4CABB5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4CABB5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32019" y="4705663"/>
            <a:ext cx="3018021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2" name="标题 9"/>
          <p:cNvSpPr txBox="1">
            <a:spLocks/>
          </p:cNvSpPr>
          <p:nvPr/>
        </p:nvSpPr>
        <p:spPr>
          <a:xfrm>
            <a:off x="2131595" y="2669305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r"/>
            <a:r>
              <a:rPr lang="zh-CN" altLang="en-US" sz="1600">
                <a:solidFill>
                  <a:srgbClr val="4CABB5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4CABB5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1467" y="3003044"/>
            <a:ext cx="3018021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4" name="标题 9"/>
          <p:cNvSpPr txBox="1">
            <a:spLocks/>
          </p:cNvSpPr>
          <p:nvPr/>
        </p:nvSpPr>
        <p:spPr>
          <a:xfrm>
            <a:off x="2127813" y="4371924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algn="r"/>
            <a:r>
              <a:rPr lang="zh-CN" altLang="en-US" sz="1600">
                <a:solidFill>
                  <a:srgbClr val="4CABB5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4CABB5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47685" y="4705663"/>
            <a:ext cx="3018021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7412180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8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88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88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38"/>
                            </p:stCondLst>
                            <p:childTnLst>
                              <p:par>
                                <p:cTn id="33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75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75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25"/>
                            </p:stCondLst>
                            <p:childTnLst>
                              <p:par>
                                <p:cTn id="54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0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62" dur="75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163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663"/>
                            </p:stCondLst>
                            <p:childTnLst>
                              <p:par>
                                <p:cTn id="6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413"/>
                            </p:stCondLst>
                            <p:childTnLst>
                              <p:par>
                                <p:cTn id="75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81" dur="100" fill="hold"/>
                                        <p:tgtEl>
                                          <p:spTgt spid="2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83" dur="750" fill="hold"/>
                                        <p:tgtEl>
                                          <p:spTgt spid="2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5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8" grpId="2"/>
      <p:bldP spid="19" grpId="0"/>
      <p:bldP spid="20" grpId="0"/>
      <p:bldP spid="20" grpId="1"/>
      <p:bldP spid="20" grpId="2"/>
      <p:bldP spid="21" grpId="0"/>
      <p:bldP spid="22" grpId="0"/>
      <p:bldP spid="22" grpId="1"/>
      <p:bldP spid="22" grpId="2"/>
      <p:bldP spid="23" grpId="0"/>
      <p:bldP spid="24" grpId="0"/>
      <p:bldP spid="24" grpId="1"/>
      <p:bldP spid="24" grpId="2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460075" y="2695263"/>
            <a:ext cx="1231427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0" dirty="0" smtClean="0">
                <a:solidFill>
                  <a:srgbClr val="3A777E"/>
                </a:solidFill>
                <a:latin typeface="Agency FB" panose="020B0503020202020204" pitchFamily="34" charset="0"/>
              </a:rPr>
              <a:t>04</a:t>
            </a:r>
            <a:endParaRPr lang="zh-CN" altLang="en-US" sz="10000" dirty="0">
              <a:solidFill>
                <a:srgbClr val="3A777E"/>
              </a:solidFill>
              <a:latin typeface="Agency FB" panose="020B0503020202020204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716199" y="3487058"/>
            <a:ext cx="2730759" cy="0"/>
          </a:xfrm>
          <a:prstGeom prst="line">
            <a:avLst/>
          </a:prstGeom>
          <a:ln w="9525" cap="rnd">
            <a:solidFill>
              <a:srgbClr val="4CAB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640901" y="3084038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A777E"/>
                </a:solidFill>
              </a:rPr>
              <a:t>请在这里添加标题内容</a:t>
            </a:r>
          </a:p>
        </p:txBody>
      </p:sp>
      <p:sp>
        <p:nvSpPr>
          <p:cNvPr id="27" name="矩形 26"/>
          <p:cNvSpPr/>
          <p:nvPr/>
        </p:nvSpPr>
        <p:spPr>
          <a:xfrm>
            <a:off x="5640901" y="3496388"/>
            <a:ext cx="2890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3A777E"/>
                </a:solidFill>
              </a:rPr>
              <a:t>Please add your text content here, or copy your text, paste it here, and select only the text.</a:t>
            </a:r>
            <a:endParaRPr lang="zh-CN" altLang="en-US" sz="900" dirty="0">
              <a:solidFill>
                <a:srgbClr val="3A777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81057" y="2409372"/>
            <a:ext cx="5829885" cy="2264229"/>
          </a:xfrm>
          <a:prstGeom prst="rect">
            <a:avLst/>
          </a:prstGeom>
          <a:noFill/>
          <a:ln>
            <a:solidFill>
              <a:srgbClr val="3A77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057" y="1324099"/>
            <a:ext cx="2021565" cy="307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8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2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63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6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4" grpId="1"/>
      <p:bldP spid="24" grpId="2"/>
      <p:bldP spid="27" grpId="0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4" name="矩形 3"/>
          <p:cNvSpPr/>
          <p:nvPr/>
        </p:nvSpPr>
        <p:spPr>
          <a:xfrm>
            <a:off x="3743576" y="2509800"/>
            <a:ext cx="2300380" cy="1463878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矩形 4"/>
          <p:cNvSpPr/>
          <p:nvPr/>
        </p:nvSpPr>
        <p:spPr>
          <a:xfrm>
            <a:off x="3743576" y="4078241"/>
            <a:ext cx="2300380" cy="1463878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矩形 5"/>
          <p:cNvSpPr/>
          <p:nvPr/>
        </p:nvSpPr>
        <p:spPr>
          <a:xfrm>
            <a:off x="6148519" y="2509800"/>
            <a:ext cx="2300380" cy="1463878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矩形 6"/>
          <p:cNvSpPr/>
          <p:nvPr/>
        </p:nvSpPr>
        <p:spPr>
          <a:xfrm>
            <a:off x="6148519" y="4078241"/>
            <a:ext cx="2300380" cy="1463878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2" name="组合 31"/>
          <p:cNvGrpSpPr/>
          <p:nvPr/>
        </p:nvGrpSpPr>
        <p:grpSpPr>
          <a:xfrm>
            <a:off x="8617878" y="2729954"/>
            <a:ext cx="3018021" cy="860293"/>
            <a:chOff x="8617878" y="2729954"/>
            <a:chExt cx="3018021" cy="860293"/>
          </a:xfrm>
        </p:grpSpPr>
        <p:sp>
          <p:nvSpPr>
            <p:cNvPr id="23" name="标题 9"/>
            <p:cNvSpPr txBox="1">
              <a:spLocks/>
            </p:cNvSpPr>
            <p:nvPr/>
          </p:nvSpPr>
          <p:spPr>
            <a:xfrm>
              <a:off x="8617878" y="2729954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617878" y="3063693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614096" y="4432573"/>
            <a:ext cx="3018021" cy="860293"/>
            <a:chOff x="8614096" y="4432573"/>
            <a:chExt cx="3018021" cy="860293"/>
          </a:xfrm>
        </p:grpSpPr>
        <p:sp>
          <p:nvSpPr>
            <p:cNvPr id="25" name="标题 9"/>
            <p:cNvSpPr txBox="1">
              <a:spLocks/>
            </p:cNvSpPr>
            <p:nvPr/>
          </p:nvSpPr>
          <p:spPr>
            <a:xfrm>
              <a:off x="8614096" y="4432573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614096" y="4766312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1622" y="2729954"/>
            <a:ext cx="3018021" cy="860293"/>
            <a:chOff x="551622" y="2729954"/>
            <a:chExt cx="3018021" cy="860293"/>
          </a:xfrm>
        </p:grpSpPr>
        <p:sp>
          <p:nvSpPr>
            <p:cNvPr id="27" name="标题 9"/>
            <p:cNvSpPr txBox="1">
              <a:spLocks/>
            </p:cNvSpPr>
            <p:nvPr/>
          </p:nvSpPr>
          <p:spPr>
            <a:xfrm>
              <a:off x="1731750" y="2729954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551622" y="3063693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7840" y="4432573"/>
            <a:ext cx="3018021" cy="860293"/>
            <a:chOff x="547840" y="4432573"/>
            <a:chExt cx="3018021" cy="860293"/>
          </a:xfrm>
        </p:grpSpPr>
        <p:sp>
          <p:nvSpPr>
            <p:cNvPr id="29" name="标题 9"/>
            <p:cNvSpPr txBox="1">
              <a:spLocks/>
            </p:cNvSpPr>
            <p:nvPr/>
          </p:nvSpPr>
          <p:spPr>
            <a:xfrm>
              <a:off x="1727968" y="4432573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547840" y="4766312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493" y="3228622"/>
            <a:ext cx="3634052" cy="209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0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8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7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1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0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4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标题 3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28" name="文本框 7"/>
          <p:cNvSpPr txBox="1"/>
          <p:nvPr/>
        </p:nvSpPr>
        <p:spPr>
          <a:xfrm>
            <a:off x="1329705" y="2570868"/>
            <a:ext cx="692267" cy="29787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sz="2400" dirty="0">
                <a:solidFill>
                  <a:srgbClr val="4CABB5"/>
                </a:solidFill>
                <a:latin typeface="Agency FB" panose="020B0503020202020204" pitchFamily="34" charset="0"/>
              </a:rPr>
              <a:t>75%</a:t>
            </a:r>
          </a:p>
        </p:txBody>
      </p:sp>
      <p:sp>
        <p:nvSpPr>
          <p:cNvPr id="31" name="空心弧 30"/>
          <p:cNvSpPr/>
          <p:nvPr/>
        </p:nvSpPr>
        <p:spPr>
          <a:xfrm rot="16200000">
            <a:off x="2109682" y="2298567"/>
            <a:ext cx="1089078" cy="1089078"/>
          </a:xfrm>
          <a:prstGeom prst="blockArc">
            <a:avLst>
              <a:gd name="adj1" fmla="val 6711982"/>
              <a:gd name="adj2" fmla="val 0"/>
              <a:gd name="adj3" fmla="val 25000"/>
            </a:avLst>
          </a:prstGeom>
          <a:noFill/>
          <a:ln w="127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1" name="组合 50"/>
          <p:cNvGrpSpPr/>
          <p:nvPr/>
        </p:nvGrpSpPr>
        <p:grpSpPr>
          <a:xfrm>
            <a:off x="2318707" y="2507592"/>
            <a:ext cx="671027" cy="671027"/>
            <a:chOff x="2318707" y="2507592"/>
            <a:chExt cx="671027" cy="671027"/>
          </a:xfrm>
        </p:grpSpPr>
        <p:sp>
          <p:nvSpPr>
            <p:cNvPr id="32" name="椭圆 31"/>
            <p:cNvSpPr/>
            <p:nvPr/>
          </p:nvSpPr>
          <p:spPr>
            <a:xfrm>
              <a:off x="2318707" y="2507592"/>
              <a:ext cx="671027" cy="671027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565602" y="2717269"/>
              <a:ext cx="197736" cy="257028"/>
            </a:xfrm>
            <a:custGeom>
              <a:avLst/>
              <a:gdLst/>
              <a:ahLst/>
              <a:cxnLst/>
              <a:rect l="l" t="t" r="r" b="b"/>
              <a:pathLst>
                <a:path w="146670" h="190649">
                  <a:moveTo>
                    <a:pt x="73335" y="178036"/>
                  </a:moveTo>
                  <a:cubicBezTo>
                    <a:pt x="72070" y="178036"/>
                    <a:pt x="70991" y="178483"/>
                    <a:pt x="70098" y="179376"/>
                  </a:cubicBezTo>
                  <a:cubicBezTo>
                    <a:pt x="69205" y="180268"/>
                    <a:pt x="68759" y="181422"/>
                    <a:pt x="68759" y="182836"/>
                  </a:cubicBezTo>
                  <a:cubicBezTo>
                    <a:pt x="68759" y="184101"/>
                    <a:pt x="69205" y="185180"/>
                    <a:pt x="70098" y="186073"/>
                  </a:cubicBezTo>
                  <a:cubicBezTo>
                    <a:pt x="70991" y="186966"/>
                    <a:pt x="72070" y="187412"/>
                    <a:pt x="73335" y="187412"/>
                  </a:cubicBezTo>
                  <a:cubicBezTo>
                    <a:pt x="74600" y="187412"/>
                    <a:pt x="75679" y="186966"/>
                    <a:pt x="76572" y="186073"/>
                  </a:cubicBezTo>
                  <a:cubicBezTo>
                    <a:pt x="77465" y="185180"/>
                    <a:pt x="77912" y="184101"/>
                    <a:pt x="77912" y="182836"/>
                  </a:cubicBezTo>
                  <a:cubicBezTo>
                    <a:pt x="77912" y="181422"/>
                    <a:pt x="77465" y="180268"/>
                    <a:pt x="76572" y="179376"/>
                  </a:cubicBezTo>
                  <a:cubicBezTo>
                    <a:pt x="75679" y="178483"/>
                    <a:pt x="74600" y="178036"/>
                    <a:pt x="73335" y="178036"/>
                  </a:cubicBezTo>
                  <a:close/>
                  <a:moveTo>
                    <a:pt x="16185" y="19199"/>
                  </a:moveTo>
                  <a:lnTo>
                    <a:pt x="16185" y="171674"/>
                  </a:lnTo>
                  <a:lnTo>
                    <a:pt x="130485" y="171674"/>
                  </a:lnTo>
                  <a:lnTo>
                    <a:pt x="130485" y="19199"/>
                  </a:lnTo>
                  <a:close/>
                  <a:moveTo>
                    <a:pt x="9153" y="0"/>
                  </a:moveTo>
                  <a:lnTo>
                    <a:pt x="137517" y="0"/>
                  </a:lnTo>
                  <a:cubicBezTo>
                    <a:pt x="140271" y="0"/>
                    <a:pt x="142485" y="875"/>
                    <a:pt x="144159" y="2624"/>
                  </a:cubicBezTo>
                  <a:cubicBezTo>
                    <a:pt x="145833" y="4372"/>
                    <a:pt x="146670" y="6623"/>
                    <a:pt x="146670" y="9377"/>
                  </a:cubicBezTo>
                  <a:lnTo>
                    <a:pt x="146670" y="181496"/>
                  </a:lnTo>
                  <a:cubicBezTo>
                    <a:pt x="146670" y="184250"/>
                    <a:pt x="145833" y="186463"/>
                    <a:pt x="144159" y="188138"/>
                  </a:cubicBezTo>
                  <a:cubicBezTo>
                    <a:pt x="142485" y="189812"/>
                    <a:pt x="140271" y="190649"/>
                    <a:pt x="137517" y="190649"/>
                  </a:cubicBezTo>
                  <a:lnTo>
                    <a:pt x="9153" y="190649"/>
                  </a:lnTo>
                  <a:cubicBezTo>
                    <a:pt x="6400" y="190649"/>
                    <a:pt x="4186" y="189812"/>
                    <a:pt x="2512" y="188138"/>
                  </a:cubicBezTo>
                  <a:cubicBezTo>
                    <a:pt x="837" y="186463"/>
                    <a:pt x="0" y="184250"/>
                    <a:pt x="0" y="181496"/>
                  </a:cubicBezTo>
                  <a:lnTo>
                    <a:pt x="0" y="9377"/>
                  </a:lnTo>
                  <a:cubicBezTo>
                    <a:pt x="0" y="6623"/>
                    <a:pt x="837" y="4372"/>
                    <a:pt x="2512" y="2624"/>
                  </a:cubicBezTo>
                  <a:cubicBezTo>
                    <a:pt x="4186" y="875"/>
                    <a:pt x="6400" y="0"/>
                    <a:pt x="9153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文本框 47"/>
          <p:cNvSpPr txBox="1"/>
          <p:nvPr/>
        </p:nvSpPr>
        <p:spPr>
          <a:xfrm>
            <a:off x="1329705" y="5157622"/>
            <a:ext cx="734018" cy="29787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sz="2400">
                <a:solidFill>
                  <a:srgbClr val="4CABB5"/>
                </a:solidFill>
                <a:latin typeface="Agency FB" panose="020B0503020202020204" pitchFamily="34" charset="0"/>
              </a:rPr>
              <a:t>55%</a:t>
            </a:r>
          </a:p>
        </p:txBody>
      </p:sp>
      <p:sp>
        <p:nvSpPr>
          <p:cNvPr id="23" name="空心弧 22"/>
          <p:cNvSpPr/>
          <p:nvPr/>
        </p:nvSpPr>
        <p:spPr>
          <a:xfrm rot="16200000">
            <a:off x="2109682" y="4885321"/>
            <a:ext cx="1089078" cy="1089078"/>
          </a:xfrm>
          <a:prstGeom prst="blockArc">
            <a:avLst>
              <a:gd name="adj1" fmla="val 9820702"/>
              <a:gd name="adj2" fmla="val 0"/>
              <a:gd name="adj3" fmla="val 25000"/>
            </a:avLst>
          </a:prstGeom>
          <a:noFill/>
          <a:ln w="127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3" name="组合 52"/>
          <p:cNvGrpSpPr/>
          <p:nvPr/>
        </p:nvGrpSpPr>
        <p:grpSpPr>
          <a:xfrm>
            <a:off x="2318707" y="5094346"/>
            <a:ext cx="671027" cy="671027"/>
            <a:chOff x="2318707" y="5094346"/>
            <a:chExt cx="671027" cy="671027"/>
          </a:xfrm>
        </p:grpSpPr>
        <p:sp>
          <p:nvSpPr>
            <p:cNvPr id="24" name="椭圆 23"/>
            <p:cNvSpPr/>
            <p:nvPr/>
          </p:nvSpPr>
          <p:spPr>
            <a:xfrm>
              <a:off x="2318707" y="5094346"/>
              <a:ext cx="671027" cy="671027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528908" y="5333254"/>
              <a:ext cx="271126" cy="184989"/>
            </a:xfrm>
            <a:custGeom>
              <a:avLst/>
              <a:gdLst/>
              <a:ahLst/>
              <a:cxnLst/>
              <a:rect l="l" t="t" r="r" b="b"/>
              <a:pathLst>
                <a:path w="209401" h="142875">
                  <a:moveTo>
                    <a:pt x="87734" y="125239"/>
                  </a:moveTo>
                  <a:cubicBezTo>
                    <a:pt x="85799" y="125239"/>
                    <a:pt x="84683" y="125500"/>
                    <a:pt x="84385" y="126020"/>
                  </a:cubicBezTo>
                  <a:lnTo>
                    <a:pt x="78134" y="132160"/>
                  </a:lnTo>
                  <a:lnTo>
                    <a:pt x="77911" y="132383"/>
                  </a:lnTo>
                  <a:cubicBezTo>
                    <a:pt x="77911" y="132978"/>
                    <a:pt x="78916" y="133276"/>
                    <a:pt x="80925" y="133276"/>
                  </a:cubicBezTo>
                  <a:lnTo>
                    <a:pt x="128476" y="133276"/>
                  </a:lnTo>
                  <a:cubicBezTo>
                    <a:pt x="130485" y="133276"/>
                    <a:pt x="131489" y="132978"/>
                    <a:pt x="131489" y="132383"/>
                  </a:cubicBezTo>
                  <a:cubicBezTo>
                    <a:pt x="131489" y="132234"/>
                    <a:pt x="131415" y="132160"/>
                    <a:pt x="131266" y="132160"/>
                  </a:cubicBezTo>
                  <a:lnTo>
                    <a:pt x="125239" y="126020"/>
                  </a:lnTo>
                  <a:cubicBezTo>
                    <a:pt x="124718" y="125500"/>
                    <a:pt x="123527" y="125239"/>
                    <a:pt x="121667" y="125239"/>
                  </a:cubicBezTo>
                  <a:close/>
                  <a:moveTo>
                    <a:pt x="28575" y="9600"/>
                  </a:moveTo>
                  <a:lnTo>
                    <a:pt x="28575" y="114300"/>
                  </a:lnTo>
                  <a:lnTo>
                    <a:pt x="180826" y="114300"/>
                  </a:lnTo>
                  <a:lnTo>
                    <a:pt x="180826" y="9600"/>
                  </a:lnTo>
                  <a:close/>
                  <a:moveTo>
                    <a:pt x="28575" y="0"/>
                  </a:moveTo>
                  <a:lnTo>
                    <a:pt x="180826" y="0"/>
                  </a:lnTo>
                  <a:cubicBezTo>
                    <a:pt x="183207" y="0"/>
                    <a:pt x="185402" y="968"/>
                    <a:pt x="187411" y="2902"/>
                  </a:cubicBezTo>
                  <a:cubicBezTo>
                    <a:pt x="189421" y="4837"/>
                    <a:pt x="190425" y="6995"/>
                    <a:pt x="190425" y="9376"/>
                  </a:cubicBezTo>
                  <a:lnTo>
                    <a:pt x="190425" y="114300"/>
                  </a:lnTo>
                  <a:lnTo>
                    <a:pt x="209401" y="133276"/>
                  </a:lnTo>
                  <a:cubicBezTo>
                    <a:pt x="209401" y="135955"/>
                    <a:pt x="208526" y="138224"/>
                    <a:pt x="206778" y="140085"/>
                  </a:cubicBezTo>
                  <a:cubicBezTo>
                    <a:pt x="205029" y="141945"/>
                    <a:pt x="202778" y="142875"/>
                    <a:pt x="200025" y="142875"/>
                  </a:cubicBezTo>
                  <a:lnTo>
                    <a:pt x="9376" y="142875"/>
                  </a:lnTo>
                  <a:cubicBezTo>
                    <a:pt x="6623" y="142875"/>
                    <a:pt x="4371" y="141982"/>
                    <a:pt x="2623" y="140196"/>
                  </a:cubicBezTo>
                  <a:cubicBezTo>
                    <a:pt x="874" y="138410"/>
                    <a:pt x="0" y="136104"/>
                    <a:pt x="0" y="133276"/>
                  </a:cubicBezTo>
                  <a:lnTo>
                    <a:pt x="18975" y="114300"/>
                  </a:lnTo>
                  <a:lnTo>
                    <a:pt x="18975" y="9376"/>
                  </a:lnTo>
                  <a:cubicBezTo>
                    <a:pt x="18975" y="6995"/>
                    <a:pt x="19980" y="4837"/>
                    <a:pt x="21989" y="2902"/>
                  </a:cubicBezTo>
                  <a:cubicBezTo>
                    <a:pt x="23998" y="968"/>
                    <a:pt x="26193" y="0"/>
                    <a:pt x="28575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" name="文本框 43"/>
          <p:cNvSpPr txBox="1"/>
          <p:nvPr/>
        </p:nvSpPr>
        <p:spPr>
          <a:xfrm>
            <a:off x="1329704" y="3864245"/>
            <a:ext cx="732029" cy="297875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r>
              <a:rPr lang="en-US" sz="2400">
                <a:solidFill>
                  <a:srgbClr val="4CABB5"/>
                </a:solidFill>
                <a:latin typeface="Agency FB" panose="020B0503020202020204" pitchFamily="34" charset="0"/>
              </a:rPr>
              <a:t>35%</a:t>
            </a:r>
          </a:p>
        </p:txBody>
      </p:sp>
      <p:sp>
        <p:nvSpPr>
          <p:cNvPr id="15" name="空心弧 14"/>
          <p:cNvSpPr/>
          <p:nvPr/>
        </p:nvSpPr>
        <p:spPr>
          <a:xfrm rot="16200000">
            <a:off x="2109682" y="3591944"/>
            <a:ext cx="1089078" cy="1089078"/>
          </a:xfrm>
          <a:prstGeom prst="blockArc">
            <a:avLst>
              <a:gd name="adj1" fmla="val 13550411"/>
              <a:gd name="adj2" fmla="val 0"/>
              <a:gd name="adj3" fmla="val 25000"/>
            </a:avLst>
          </a:prstGeom>
          <a:noFill/>
          <a:ln w="12700" cap="rnd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2" name="组合 51"/>
          <p:cNvGrpSpPr/>
          <p:nvPr/>
        </p:nvGrpSpPr>
        <p:grpSpPr>
          <a:xfrm>
            <a:off x="2318707" y="3800969"/>
            <a:ext cx="671027" cy="671027"/>
            <a:chOff x="2318707" y="3800969"/>
            <a:chExt cx="671027" cy="671027"/>
          </a:xfrm>
        </p:grpSpPr>
        <p:sp>
          <p:nvSpPr>
            <p:cNvPr id="16" name="椭圆 15"/>
            <p:cNvSpPr/>
            <p:nvPr/>
          </p:nvSpPr>
          <p:spPr>
            <a:xfrm>
              <a:off x="2318707" y="3800969"/>
              <a:ext cx="671027" cy="671027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accent6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573705" y="3984708"/>
              <a:ext cx="150631" cy="293518"/>
            </a:xfrm>
            <a:custGeom>
              <a:avLst/>
              <a:gdLst/>
              <a:ahLst/>
              <a:cxnLst/>
              <a:rect l="l" t="t" r="r" b="b"/>
              <a:pathLst>
                <a:path w="114337" h="222795">
                  <a:moveTo>
                    <a:pt x="57169" y="192658"/>
                  </a:moveTo>
                  <a:cubicBezTo>
                    <a:pt x="54118" y="192658"/>
                    <a:pt x="51495" y="193755"/>
                    <a:pt x="49300" y="195950"/>
                  </a:cubicBezTo>
                  <a:cubicBezTo>
                    <a:pt x="47105" y="198146"/>
                    <a:pt x="46007" y="200769"/>
                    <a:pt x="46007" y="203820"/>
                  </a:cubicBezTo>
                  <a:cubicBezTo>
                    <a:pt x="46007" y="206871"/>
                    <a:pt x="47105" y="209475"/>
                    <a:pt x="49300" y="211633"/>
                  </a:cubicBezTo>
                  <a:cubicBezTo>
                    <a:pt x="51495" y="213791"/>
                    <a:pt x="54118" y="214870"/>
                    <a:pt x="57169" y="214870"/>
                  </a:cubicBezTo>
                  <a:cubicBezTo>
                    <a:pt x="60220" y="214870"/>
                    <a:pt x="62843" y="213791"/>
                    <a:pt x="65039" y="211633"/>
                  </a:cubicBezTo>
                  <a:cubicBezTo>
                    <a:pt x="67234" y="209475"/>
                    <a:pt x="68331" y="206871"/>
                    <a:pt x="68331" y="203820"/>
                  </a:cubicBezTo>
                  <a:cubicBezTo>
                    <a:pt x="68331" y="200769"/>
                    <a:pt x="67234" y="198146"/>
                    <a:pt x="65039" y="195950"/>
                  </a:cubicBezTo>
                  <a:cubicBezTo>
                    <a:pt x="62843" y="193755"/>
                    <a:pt x="60220" y="192658"/>
                    <a:pt x="57169" y="192658"/>
                  </a:cubicBezTo>
                  <a:close/>
                  <a:moveTo>
                    <a:pt x="9619" y="40183"/>
                  </a:moveTo>
                  <a:lnTo>
                    <a:pt x="9619" y="184621"/>
                  </a:lnTo>
                  <a:lnTo>
                    <a:pt x="104720" y="184621"/>
                  </a:lnTo>
                  <a:lnTo>
                    <a:pt x="104720" y="40183"/>
                  </a:lnTo>
                  <a:close/>
                  <a:moveTo>
                    <a:pt x="48463" y="17078"/>
                  </a:moveTo>
                  <a:cubicBezTo>
                    <a:pt x="47272" y="17078"/>
                    <a:pt x="46677" y="17785"/>
                    <a:pt x="46677" y="19198"/>
                  </a:cubicBezTo>
                  <a:cubicBezTo>
                    <a:pt x="46677" y="20389"/>
                    <a:pt x="47272" y="20984"/>
                    <a:pt x="48463" y="20984"/>
                  </a:cubicBezTo>
                  <a:lnTo>
                    <a:pt x="65876" y="20984"/>
                  </a:lnTo>
                  <a:cubicBezTo>
                    <a:pt x="67066" y="20984"/>
                    <a:pt x="67662" y="20389"/>
                    <a:pt x="67662" y="19198"/>
                  </a:cubicBezTo>
                  <a:cubicBezTo>
                    <a:pt x="67662" y="17785"/>
                    <a:pt x="67066" y="17078"/>
                    <a:pt x="65876" y="17078"/>
                  </a:cubicBezTo>
                  <a:close/>
                  <a:moveTo>
                    <a:pt x="18995" y="0"/>
                  </a:moveTo>
                  <a:cubicBezTo>
                    <a:pt x="19144" y="0"/>
                    <a:pt x="19311" y="37"/>
                    <a:pt x="19497" y="111"/>
                  </a:cubicBezTo>
                  <a:cubicBezTo>
                    <a:pt x="19683" y="186"/>
                    <a:pt x="19813" y="223"/>
                    <a:pt x="19888" y="223"/>
                  </a:cubicBezTo>
                  <a:lnTo>
                    <a:pt x="94451" y="223"/>
                  </a:lnTo>
                  <a:cubicBezTo>
                    <a:pt x="94525" y="223"/>
                    <a:pt x="94655" y="186"/>
                    <a:pt x="94841" y="111"/>
                  </a:cubicBezTo>
                  <a:cubicBezTo>
                    <a:pt x="95027" y="37"/>
                    <a:pt x="95195" y="0"/>
                    <a:pt x="95344" y="0"/>
                  </a:cubicBezTo>
                  <a:cubicBezTo>
                    <a:pt x="100627" y="0"/>
                    <a:pt x="105166" y="1897"/>
                    <a:pt x="108961" y="5692"/>
                  </a:cubicBezTo>
                  <a:cubicBezTo>
                    <a:pt x="112757" y="9487"/>
                    <a:pt x="114542" y="13989"/>
                    <a:pt x="114319" y="19198"/>
                  </a:cubicBezTo>
                  <a:lnTo>
                    <a:pt x="114319" y="203820"/>
                  </a:lnTo>
                  <a:cubicBezTo>
                    <a:pt x="114319" y="208805"/>
                    <a:pt x="112571" y="213121"/>
                    <a:pt x="109073" y="216768"/>
                  </a:cubicBezTo>
                  <a:cubicBezTo>
                    <a:pt x="105576" y="220414"/>
                    <a:pt x="101371" y="222423"/>
                    <a:pt x="96460" y="222795"/>
                  </a:cubicBezTo>
                  <a:lnTo>
                    <a:pt x="17879" y="222795"/>
                  </a:lnTo>
                  <a:cubicBezTo>
                    <a:pt x="12967" y="222423"/>
                    <a:pt x="8763" y="220414"/>
                    <a:pt x="5265" y="216768"/>
                  </a:cubicBezTo>
                  <a:cubicBezTo>
                    <a:pt x="1768" y="213121"/>
                    <a:pt x="19" y="208805"/>
                    <a:pt x="19" y="203820"/>
                  </a:cubicBezTo>
                  <a:lnTo>
                    <a:pt x="19" y="19198"/>
                  </a:lnTo>
                  <a:cubicBezTo>
                    <a:pt x="-204" y="13989"/>
                    <a:pt x="1582" y="9487"/>
                    <a:pt x="5377" y="5692"/>
                  </a:cubicBezTo>
                  <a:cubicBezTo>
                    <a:pt x="9172" y="1897"/>
                    <a:pt x="13711" y="0"/>
                    <a:pt x="18995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1" name="矩形 40"/>
          <p:cNvSpPr/>
          <p:nvPr/>
        </p:nvSpPr>
        <p:spPr>
          <a:xfrm>
            <a:off x="3278203" y="2623235"/>
            <a:ext cx="2373161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3" name="矩形 42"/>
          <p:cNvSpPr/>
          <p:nvPr/>
        </p:nvSpPr>
        <p:spPr>
          <a:xfrm>
            <a:off x="3278203" y="3885121"/>
            <a:ext cx="2373161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45" name="矩形 44"/>
          <p:cNvSpPr/>
          <p:nvPr/>
        </p:nvSpPr>
        <p:spPr>
          <a:xfrm>
            <a:off x="3278203" y="5147007"/>
            <a:ext cx="2373161" cy="757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38772"/>
            <a:ext cx="39011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985616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9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4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400"/>
                            </p:stCondLst>
                            <p:childTnLst>
                              <p:par>
                                <p:cTn id="5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0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600"/>
                            </p:stCondLst>
                            <p:childTnLst>
                              <p:par>
                                <p:cTn id="6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3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 animBg="1"/>
      <p:bldP spid="20" grpId="0"/>
      <p:bldP spid="23" grpId="0" animBg="1"/>
      <p:bldP spid="12" grpId="0"/>
      <p:bldP spid="15" grpId="0" animBg="1"/>
      <p:bldP spid="41" grpId="0"/>
      <p:bldP spid="43" grpId="0"/>
      <p:bldP spid="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标题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21" name="Cube 14"/>
          <p:cNvSpPr/>
          <p:nvPr/>
        </p:nvSpPr>
        <p:spPr>
          <a:xfrm>
            <a:off x="2107447" y="2066308"/>
            <a:ext cx="1431261" cy="3431736"/>
          </a:xfrm>
          <a:prstGeom prst="cube">
            <a:avLst>
              <a:gd name="adj" fmla="val 88345"/>
            </a:avLst>
          </a:prstGeom>
          <a:solidFill>
            <a:srgbClr val="4CAB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Cube 13"/>
          <p:cNvSpPr/>
          <p:nvPr/>
        </p:nvSpPr>
        <p:spPr>
          <a:xfrm>
            <a:off x="2786331" y="2368141"/>
            <a:ext cx="1305376" cy="3129902"/>
          </a:xfrm>
          <a:prstGeom prst="cube">
            <a:avLst>
              <a:gd name="adj" fmla="val 88345"/>
            </a:avLst>
          </a:prstGeom>
          <a:solidFill>
            <a:srgbClr val="4CAB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Cube 7"/>
          <p:cNvSpPr/>
          <p:nvPr/>
        </p:nvSpPr>
        <p:spPr>
          <a:xfrm>
            <a:off x="3423144" y="2679945"/>
            <a:ext cx="1175332" cy="2818098"/>
          </a:xfrm>
          <a:prstGeom prst="cube">
            <a:avLst>
              <a:gd name="adj" fmla="val 85731"/>
            </a:avLst>
          </a:prstGeom>
          <a:solidFill>
            <a:srgbClr val="4CAB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Cube 15"/>
          <p:cNvSpPr/>
          <p:nvPr/>
        </p:nvSpPr>
        <p:spPr>
          <a:xfrm>
            <a:off x="3977805" y="3162781"/>
            <a:ext cx="973958" cy="2335262"/>
          </a:xfrm>
          <a:prstGeom prst="cube">
            <a:avLst>
              <a:gd name="adj" fmla="val 85731"/>
            </a:avLst>
          </a:prstGeom>
          <a:solidFill>
            <a:srgbClr val="4CABB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Oval 18"/>
          <p:cNvSpPr>
            <a:spLocks/>
          </p:cNvSpPr>
          <p:nvPr/>
        </p:nvSpPr>
        <p:spPr bwMode="auto">
          <a:xfrm flipH="1">
            <a:off x="5789035" y="2684084"/>
            <a:ext cx="147396" cy="147399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Oval 21"/>
          <p:cNvSpPr>
            <a:spLocks/>
          </p:cNvSpPr>
          <p:nvPr/>
        </p:nvSpPr>
        <p:spPr bwMode="auto">
          <a:xfrm flipH="1">
            <a:off x="5789035" y="3507594"/>
            <a:ext cx="147396" cy="147399"/>
          </a:xfrm>
          <a:prstGeom prst="ellipse">
            <a:avLst/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Oval 24"/>
          <p:cNvSpPr>
            <a:spLocks/>
          </p:cNvSpPr>
          <p:nvPr/>
        </p:nvSpPr>
        <p:spPr bwMode="auto">
          <a:xfrm flipH="1">
            <a:off x="5789035" y="4331104"/>
            <a:ext cx="147396" cy="147399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Oval 27"/>
          <p:cNvSpPr>
            <a:spLocks/>
          </p:cNvSpPr>
          <p:nvPr/>
        </p:nvSpPr>
        <p:spPr bwMode="auto">
          <a:xfrm flipH="1">
            <a:off x="5789035" y="5154613"/>
            <a:ext cx="147396" cy="147399"/>
          </a:xfrm>
          <a:prstGeom prst="ellipse">
            <a:avLst/>
          </a:pr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8" name="组合 27"/>
          <p:cNvGrpSpPr/>
          <p:nvPr/>
        </p:nvGrpSpPr>
        <p:grpSpPr>
          <a:xfrm>
            <a:off x="6295802" y="2432713"/>
            <a:ext cx="4342795" cy="828965"/>
            <a:chOff x="6759097" y="2432482"/>
            <a:chExt cx="4342795" cy="828965"/>
          </a:xfrm>
        </p:grpSpPr>
        <p:sp>
          <p:nvSpPr>
            <p:cNvPr id="26" name="标题 9"/>
            <p:cNvSpPr txBox="1">
              <a:spLocks/>
            </p:cNvSpPr>
            <p:nvPr/>
          </p:nvSpPr>
          <p:spPr>
            <a:xfrm>
              <a:off x="6759097" y="2432482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  <a:endParaRPr lang="zh-CN" altLang="en-US" sz="1600" dirty="0">
                <a:solidFill>
                  <a:srgbClr val="4CABB5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759097" y="2734893"/>
              <a:ext cx="4342795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95802" y="3260317"/>
            <a:ext cx="4342795" cy="828965"/>
            <a:chOff x="6759097" y="2432482"/>
            <a:chExt cx="4342795" cy="828965"/>
          </a:xfrm>
        </p:grpSpPr>
        <p:sp>
          <p:nvSpPr>
            <p:cNvPr id="30" name="标题 9"/>
            <p:cNvSpPr txBox="1">
              <a:spLocks/>
            </p:cNvSpPr>
            <p:nvPr/>
          </p:nvSpPr>
          <p:spPr>
            <a:xfrm>
              <a:off x="6759097" y="2432482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759097" y="2734893"/>
              <a:ext cx="4342795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95802" y="4087921"/>
            <a:ext cx="4342795" cy="828965"/>
            <a:chOff x="6759097" y="2432482"/>
            <a:chExt cx="4342795" cy="828965"/>
          </a:xfrm>
        </p:grpSpPr>
        <p:sp>
          <p:nvSpPr>
            <p:cNvPr id="33" name="标题 9"/>
            <p:cNvSpPr txBox="1">
              <a:spLocks/>
            </p:cNvSpPr>
            <p:nvPr/>
          </p:nvSpPr>
          <p:spPr>
            <a:xfrm>
              <a:off x="6759097" y="2432482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6759097" y="2734893"/>
              <a:ext cx="4342795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95802" y="4915524"/>
            <a:ext cx="4342795" cy="828965"/>
            <a:chOff x="6759097" y="2432482"/>
            <a:chExt cx="4342795" cy="828965"/>
          </a:xfrm>
        </p:grpSpPr>
        <p:sp>
          <p:nvSpPr>
            <p:cNvPr id="36" name="标题 9"/>
            <p:cNvSpPr txBox="1">
              <a:spLocks/>
            </p:cNvSpPr>
            <p:nvPr/>
          </p:nvSpPr>
          <p:spPr>
            <a:xfrm>
              <a:off x="6759097" y="2432482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4CABB5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6759097" y="2734893"/>
              <a:ext cx="4342795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10157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airplane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4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4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1.11111E-6 L -3.33333E-6 -0.26875 " pathEditMode="relative" rAng="0" ptsTypes="AA">
                                          <p:cBhvr>
                                            <p:cTn id="25" dur="125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2.96296E-6 L -3.33333E-6 -0.18056 " pathEditMode="relative" rAng="0" ptsTypes="AA">
                                          <p:cBhvr>
                                            <p:cTn id="30" dur="12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2.96296E-6 L -3.33333E-6 -0.18056 " pathEditMode="relative" rAng="0" ptsTypes="AA">
                                          <p:cBhvr>
                                            <p:cTn id="35" dur="125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2.96296E-6 L -3.33333E-6 -0.18056 " pathEditMode="relative" rAng="0" ptsTypes="AA">
                                          <p:cBhvr>
                                            <p:cTn id="40" dur="125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1.11111E-6 L -3.33333E-6 -0.26875 " pathEditMode="relative" rAng="0" ptsTypes="AA">
                                          <p:cBhvr>
                                            <p:cTn id="25" dur="1250" spd="-100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2.96296E-6 L -3.33333E-6 -0.18056 " pathEditMode="relative" rAng="0" ptsTypes="AA">
                                          <p:cBhvr>
                                            <p:cTn id="30" dur="1250" spd="-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2.96296E-6 L -3.33333E-6 -0.18056 " pathEditMode="relative" rAng="0" ptsTypes="AA">
                                          <p:cBhvr>
                                            <p:cTn id="35" dur="1250" spd="-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3.33333E-6 2.96296E-6 L -3.33333E-6 -0.18056 " pathEditMode="relative" rAng="0" ptsTypes="AA">
                                          <p:cBhvr>
                                            <p:cTn id="40" dur="1250" spd="-100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5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7" name="圆角矩形 26"/>
          <p:cNvSpPr/>
          <p:nvPr/>
        </p:nvSpPr>
        <p:spPr>
          <a:xfrm>
            <a:off x="4975534" y="4466489"/>
            <a:ext cx="2118049" cy="409655"/>
          </a:xfrm>
          <a:prstGeom prst="roundRect">
            <a:avLst/>
          </a:prstGeom>
          <a:solidFill>
            <a:srgbClr val="3A77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汇报人</a:t>
            </a:r>
            <a:r>
              <a:rPr lang="zh-CN" altLang="en-US" dirty="0" smtClean="0">
                <a:cs typeface="+mn-ea"/>
                <a:sym typeface="+mn-lt"/>
              </a:rPr>
              <a:t>：包图网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7415481" y="4463382"/>
            <a:ext cx="2118049" cy="409655"/>
          </a:xfrm>
          <a:prstGeom prst="roundRect">
            <a:avLst/>
          </a:prstGeom>
          <a:solidFill>
            <a:srgbClr val="3A77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日期：</a:t>
            </a:r>
            <a:r>
              <a:rPr lang="en-US" altLang="zh-CN" dirty="0">
                <a:cs typeface="+mn-ea"/>
                <a:sym typeface="+mn-lt"/>
              </a:rPr>
              <a:t>2018-12-12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668E96F4-C914-42FC-B7EB-D36B16EDE656}"/>
              </a:ext>
            </a:extLst>
          </p:cNvPr>
          <p:cNvSpPr txBox="1"/>
          <p:nvPr/>
        </p:nvSpPr>
        <p:spPr>
          <a:xfrm>
            <a:off x="5306295" y="1672764"/>
            <a:ext cx="4362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8000" dirty="0" smtClean="0">
                <a:solidFill>
                  <a:srgbClr val="3A777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水彩</a:t>
            </a:r>
            <a:r>
              <a:rPr lang="zh-CN" altLang="en-US" sz="8000" dirty="0">
                <a:solidFill>
                  <a:srgbClr val="3A777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清新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33A0F826-7E13-4AA4-BFCE-FAB0D67D9D1B}"/>
              </a:ext>
            </a:extLst>
          </p:cNvPr>
          <p:cNvSpPr txBox="1"/>
          <p:nvPr/>
        </p:nvSpPr>
        <p:spPr>
          <a:xfrm>
            <a:off x="1663701" y="3022715"/>
            <a:ext cx="80050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>
                <a:solidFill>
                  <a:srgbClr val="3A777E"/>
                </a:solidFill>
              </a:rPr>
              <a:t>PLEASE ADD YOUR TITLE HERE</a:t>
            </a:r>
            <a:endParaRPr lang="zh-CN" altLang="en-US" sz="4000" dirty="0">
              <a:solidFill>
                <a:srgbClr val="3A777E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8180C865-9A23-4478-8135-D47A7A2B8E5B}"/>
              </a:ext>
            </a:extLst>
          </p:cNvPr>
          <p:cNvSpPr/>
          <p:nvPr/>
        </p:nvSpPr>
        <p:spPr>
          <a:xfrm>
            <a:off x="6572449" y="3645811"/>
            <a:ext cx="30962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200" dirty="0">
                <a:solidFill>
                  <a:srgbClr val="3A777E"/>
                </a:solidFill>
              </a:rPr>
              <a:t>POWERPOINT </a:t>
            </a:r>
          </a:p>
        </p:txBody>
      </p:sp>
    </p:spTree>
    <p:extLst>
      <p:ext uri="{BB962C8B-B14F-4D97-AF65-F5344CB8AC3E}">
        <p14:creationId xmlns:p14="http://schemas.microsoft.com/office/powerpoint/2010/main" val="1146671728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25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25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0" tmFilter="0,0; .5, 1; 1, 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250" tmFilter="0,0; .5, 1; 1, 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25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/>
          <p:bldP spid="30" grpId="0"/>
          <p:bldP spid="31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>
            <a:extLst>
              <a:ext uri="{FF2B5EF4-FFF2-40B4-BE49-F238E27FC236}">
                <a16:creationId xmlns="" xmlns:a16="http://schemas.microsoft.com/office/drawing/2014/main" id="{6D1FFDA9-FB74-431F-874C-71D6E4F56333}"/>
              </a:ext>
            </a:extLst>
          </p:cNvPr>
          <p:cNvSpPr txBox="1"/>
          <p:nvPr/>
        </p:nvSpPr>
        <p:spPr>
          <a:xfrm>
            <a:off x="612676" y="396433"/>
            <a:ext cx="10966648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4" name="文本框 33">
            <a:extLst>
              <a:ext uri="{FF2B5EF4-FFF2-40B4-BE49-F238E27FC236}">
                <a16:creationId xmlns="" xmlns:a16="http://schemas.microsoft.com/office/drawing/2014/main" id="{89086532-F790-49F4-9422-7254A4F0614E}"/>
              </a:ext>
            </a:extLst>
          </p:cNvPr>
          <p:cNvSpPr txBox="1"/>
          <p:nvPr/>
        </p:nvSpPr>
        <p:spPr>
          <a:xfrm>
            <a:off x="612676" y="5220892"/>
            <a:ext cx="7441930" cy="33855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更多精品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hlinkClick r:id="rId2"/>
              </a:rPr>
              <a:t>http://ibaotu.com/ppt/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007D2B5E-56F1-43BB-958B-29D12578E874}"/>
              </a:ext>
            </a:extLst>
          </p:cNvPr>
          <p:cNvGrpSpPr/>
          <p:nvPr/>
        </p:nvGrpSpPr>
        <p:grpSpPr>
          <a:xfrm>
            <a:off x="9975143" y="5435342"/>
            <a:ext cx="1391217" cy="345093"/>
            <a:chOff x="8158550" y="5010841"/>
            <a:chExt cx="1364139" cy="342900"/>
          </a:xfrm>
          <a:effectLst/>
        </p:grpSpPr>
        <p:sp>
          <p:nvSpPr>
            <p:cNvPr id="6" name="矩形: 圆角 35">
              <a:extLst>
                <a:ext uri="{FF2B5EF4-FFF2-40B4-BE49-F238E27FC236}">
                  <a16:creationId xmlns="" xmlns:a16="http://schemas.microsoft.com/office/drawing/2014/main" id="{5633224A-BEB8-4618-8C4E-C8D2829B38FA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sz="1013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7" name="文本框 36">
              <a:extLst>
                <a:ext uri="{FF2B5EF4-FFF2-40B4-BE49-F238E27FC236}">
                  <a16:creationId xmlns="" xmlns:a16="http://schemas.microsoft.com/office/drawing/2014/main" id="{237F9D25-0B85-4C5C-808A-2656F8F96BFF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30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13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2"/>
                </a:rPr>
                <a:t>点击进入</a:t>
              </a:r>
              <a:endParaRPr lang="zh-CN" altLang="en-US" sz="1013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87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638704" y="2695263"/>
            <a:ext cx="1002197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0" dirty="0">
                <a:solidFill>
                  <a:srgbClr val="3A777E"/>
                </a:solidFill>
                <a:latin typeface="Agency FB" panose="020B0503020202020204" pitchFamily="34" charset="0"/>
              </a:rPr>
              <a:t>01</a:t>
            </a:r>
            <a:endParaRPr lang="zh-CN" altLang="en-US" sz="10000" dirty="0">
              <a:solidFill>
                <a:srgbClr val="3A777E"/>
              </a:solidFill>
              <a:latin typeface="Agency FB" panose="020B0503020202020204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716199" y="3487058"/>
            <a:ext cx="2730759" cy="0"/>
          </a:xfrm>
          <a:prstGeom prst="line">
            <a:avLst/>
          </a:prstGeom>
          <a:ln w="9525" cap="rnd">
            <a:solidFill>
              <a:srgbClr val="4CAB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5640901" y="3084038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3A777E"/>
                </a:solidFill>
              </a:rPr>
              <a:t>请在这里添加标题内容</a:t>
            </a:r>
          </a:p>
        </p:txBody>
      </p:sp>
      <p:sp>
        <p:nvSpPr>
          <p:cNvPr id="30" name="矩形 29"/>
          <p:cNvSpPr/>
          <p:nvPr/>
        </p:nvSpPr>
        <p:spPr>
          <a:xfrm>
            <a:off x="5640901" y="3496388"/>
            <a:ext cx="28902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3A777E"/>
                </a:solidFill>
              </a:rPr>
              <a:t>Please add your text content here, or copy your text, paste it here, and select only the text.</a:t>
            </a:r>
            <a:endParaRPr lang="zh-CN" altLang="en-US" sz="900" dirty="0">
              <a:solidFill>
                <a:srgbClr val="3A777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81057" y="2409372"/>
            <a:ext cx="5829885" cy="2264229"/>
          </a:xfrm>
          <a:prstGeom prst="rect">
            <a:avLst/>
          </a:prstGeom>
          <a:noFill/>
          <a:ln>
            <a:solidFill>
              <a:srgbClr val="3A77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057" y="1324099"/>
            <a:ext cx="2021565" cy="307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86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63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63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8" grpId="1"/>
      <p:bldP spid="28" grpId="2"/>
      <p:bldP spid="30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6" name="Rectangle 6"/>
          <p:cNvSpPr/>
          <p:nvPr/>
        </p:nvSpPr>
        <p:spPr>
          <a:xfrm>
            <a:off x="5316584" y="2288196"/>
            <a:ext cx="2368420" cy="2368420"/>
          </a:xfrm>
          <a:prstGeom prst="rect">
            <a:avLst/>
          </a:prstGeom>
          <a:noFill/>
          <a:ln w="63500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/>
          </a:p>
        </p:txBody>
      </p:sp>
      <p:sp>
        <p:nvSpPr>
          <p:cNvPr id="7" name="Rectangle 7"/>
          <p:cNvSpPr/>
          <p:nvPr/>
        </p:nvSpPr>
        <p:spPr>
          <a:xfrm>
            <a:off x="7988295" y="2288196"/>
            <a:ext cx="2368420" cy="2368420"/>
          </a:xfrm>
          <a:prstGeom prst="rect">
            <a:avLst/>
          </a:prstGeom>
          <a:noFill/>
          <a:ln w="63500">
            <a:solidFill>
              <a:srgbClr val="4CABB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id-ID"/>
          </a:p>
        </p:txBody>
      </p:sp>
      <p:sp>
        <p:nvSpPr>
          <p:cNvPr id="16" name="Freeform 36"/>
          <p:cNvSpPr>
            <a:spLocks/>
          </p:cNvSpPr>
          <p:nvPr/>
        </p:nvSpPr>
        <p:spPr bwMode="auto">
          <a:xfrm>
            <a:off x="6239696" y="2489877"/>
            <a:ext cx="522196" cy="647857"/>
          </a:xfrm>
          <a:custGeom>
            <a:avLst/>
            <a:gdLst>
              <a:gd name="T0" fmla="*/ 186 w 226"/>
              <a:gd name="T1" fmla="*/ 210 h 280"/>
              <a:gd name="T2" fmla="*/ 202 w 226"/>
              <a:gd name="T3" fmla="*/ 244 h 280"/>
              <a:gd name="T4" fmla="*/ 189 w 226"/>
              <a:gd name="T5" fmla="*/ 278 h 280"/>
              <a:gd name="T6" fmla="*/ 190 w 226"/>
              <a:gd name="T7" fmla="*/ 244 h 280"/>
              <a:gd name="T8" fmla="*/ 170 w 226"/>
              <a:gd name="T9" fmla="*/ 215 h 280"/>
              <a:gd name="T10" fmla="*/ 63 w 226"/>
              <a:gd name="T11" fmla="*/ 189 h 280"/>
              <a:gd name="T12" fmla="*/ 0 w 226"/>
              <a:gd name="T13" fmla="*/ 48 h 280"/>
              <a:gd name="T14" fmla="*/ 195 w 226"/>
              <a:gd name="T15" fmla="*/ 74 h 280"/>
              <a:gd name="T16" fmla="*/ 193 w 226"/>
              <a:gd name="T17" fmla="*/ 197 h 280"/>
              <a:gd name="T18" fmla="*/ 104 w 226"/>
              <a:gd name="T19" fmla="*/ 94 h 280"/>
              <a:gd name="T20" fmla="*/ 186 w 226"/>
              <a:gd name="T21" fmla="*/ 21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280">
                <a:moveTo>
                  <a:pt x="186" y="210"/>
                </a:moveTo>
                <a:cubicBezTo>
                  <a:pt x="186" y="210"/>
                  <a:pt x="194" y="223"/>
                  <a:pt x="202" y="244"/>
                </a:cubicBezTo>
                <a:cubicBezTo>
                  <a:pt x="209" y="263"/>
                  <a:pt x="206" y="280"/>
                  <a:pt x="189" y="278"/>
                </a:cubicBezTo>
                <a:cubicBezTo>
                  <a:pt x="173" y="275"/>
                  <a:pt x="196" y="258"/>
                  <a:pt x="190" y="244"/>
                </a:cubicBezTo>
                <a:cubicBezTo>
                  <a:pt x="182" y="224"/>
                  <a:pt x="171" y="215"/>
                  <a:pt x="170" y="215"/>
                </a:cubicBezTo>
                <a:cubicBezTo>
                  <a:pt x="145" y="219"/>
                  <a:pt x="95" y="222"/>
                  <a:pt x="63" y="189"/>
                </a:cubicBezTo>
                <a:cubicBezTo>
                  <a:pt x="18" y="145"/>
                  <a:pt x="46" y="79"/>
                  <a:pt x="0" y="48"/>
                </a:cubicBezTo>
                <a:cubicBezTo>
                  <a:pt x="75" y="0"/>
                  <a:pt x="163" y="25"/>
                  <a:pt x="195" y="74"/>
                </a:cubicBezTo>
                <a:cubicBezTo>
                  <a:pt x="226" y="120"/>
                  <a:pt x="206" y="173"/>
                  <a:pt x="193" y="197"/>
                </a:cubicBezTo>
                <a:cubicBezTo>
                  <a:pt x="193" y="197"/>
                  <a:pt x="134" y="103"/>
                  <a:pt x="104" y="94"/>
                </a:cubicBezTo>
                <a:cubicBezTo>
                  <a:pt x="139" y="128"/>
                  <a:pt x="186" y="210"/>
                  <a:pt x="186" y="210"/>
                </a:cubicBezTo>
                <a:close/>
              </a:path>
            </a:pathLst>
          </a:custGeom>
          <a:solidFill>
            <a:srgbClr val="4CAB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5" name="Freeform 41"/>
          <p:cNvSpPr>
            <a:spLocks/>
          </p:cNvSpPr>
          <p:nvPr/>
        </p:nvSpPr>
        <p:spPr bwMode="auto">
          <a:xfrm>
            <a:off x="8892403" y="2512493"/>
            <a:ext cx="560203" cy="602627"/>
          </a:xfrm>
          <a:custGeom>
            <a:avLst/>
            <a:gdLst>
              <a:gd name="connsiteX0" fmla="*/ 268865 w 308431"/>
              <a:gd name="connsiteY0" fmla="*/ 82550 h 331788"/>
              <a:gd name="connsiteX1" fmla="*/ 275359 w 308431"/>
              <a:gd name="connsiteY1" fmla="*/ 86438 h 331788"/>
              <a:gd name="connsiteX2" fmla="*/ 305233 w 308431"/>
              <a:gd name="connsiteY2" fmla="*/ 201775 h 331788"/>
              <a:gd name="connsiteX3" fmla="*/ 301337 w 308431"/>
              <a:gd name="connsiteY3" fmla="*/ 208254 h 331788"/>
              <a:gd name="connsiteX4" fmla="*/ 293543 w 308431"/>
              <a:gd name="connsiteY4" fmla="*/ 209550 h 331788"/>
              <a:gd name="connsiteX5" fmla="*/ 171450 w 308431"/>
              <a:gd name="connsiteY5" fmla="*/ 166785 h 331788"/>
              <a:gd name="connsiteX6" fmla="*/ 262371 w 308431"/>
              <a:gd name="connsiteY6" fmla="*/ 85142 h 331788"/>
              <a:gd name="connsiteX7" fmla="*/ 268865 w 308431"/>
              <a:gd name="connsiteY7" fmla="*/ 82550 h 331788"/>
              <a:gd name="connsiteX8" fmla="*/ 126737 w 308431"/>
              <a:gd name="connsiteY8" fmla="*/ 60325 h 331788"/>
              <a:gd name="connsiteX9" fmla="*/ 133203 w 308431"/>
              <a:gd name="connsiteY9" fmla="*/ 62910 h 331788"/>
              <a:gd name="connsiteX10" fmla="*/ 135789 w 308431"/>
              <a:gd name="connsiteY10" fmla="*/ 69374 h 331788"/>
              <a:gd name="connsiteX11" fmla="*/ 135789 w 308431"/>
              <a:gd name="connsiteY11" fmla="*/ 187008 h 331788"/>
              <a:gd name="connsiteX12" fmla="*/ 258647 w 308431"/>
              <a:gd name="connsiteY12" fmla="*/ 230959 h 331788"/>
              <a:gd name="connsiteX13" fmla="*/ 263820 w 308431"/>
              <a:gd name="connsiteY13" fmla="*/ 234837 h 331788"/>
              <a:gd name="connsiteX14" fmla="*/ 263820 w 308431"/>
              <a:gd name="connsiteY14" fmla="*/ 242593 h 331788"/>
              <a:gd name="connsiteX15" fmla="*/ 135789 w 308431"/>
              <a:gd name="connsiteY15" fmla="*/ 331788 h 331788"/>
              <a:gd name="connsiteX16" fmla="*/ 0 w 308431"/>
              <a:gd name="connsiteY16" fmla="*/ 196057 h 331788"/>
              <a:gd name="connsiteX17" fmla="*/ 126737 w 308431"/>
              <a:gd name="connsiteY17" fmla="*/ 60325 h 331788"/>
              <a:gd name="connsiteX18" fmla="*/ 173888 w 308431"/>
              <a:gd name="connsiteY18" fmla="*/ 0 h 331788"/>
              <a:gd name="connsiteX19" fmla="*/ 252995 w 308431"/>
              <a:gd name="connsiteY19" fmla="*/ 32398 h 331788"/>
              <a:gd name="connsiteX20" fmla="*/ 255588 w 308431"/>
              <a:gd name="connsiteY20" fmla="*/ 40173 h 331788"/>
              <a:gd name="connsiteX21" fmla="*/ 252995 w 308431"/>
              <a:gd name="connsiteY21" fmla="*/ 46653 h 331788"/>
              <a:gd name="connsiteX22" fmla="*/ 163513 w 308431"/>
              <a:gd name="connsiteY22" fmla="*/ 127000 h 331788"/>
              <a:gd name="connsiteX23" fmla="*/ 163513 w 308431"/>
              <a:gd name="connsiteY23" fmla="*/ 9071 h 331788"/>
              <a:gd name="connsiteX24" fmla="*/ 166106 w 308431"/>
              <a:gd name="connsiteY24" fmla="*/ 2592 h 331788"/>
              <a:gd name="connsiteX25" fmla="*/ 173888 w 308431"/>
              <a:gd name="connsiteY25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08431" h="331788">
                <a:moveTo>
                  <a:pt x="268865" y="82550"/>
                </a:moveTo>
                <a:cubicBezTo>
                  <a:pt x="271463" y="82550"/>
                  <a:pt x="274060" y="83846"/>
                  <a:pt x="275359" y="86438"/>
                </a:cubicBezTo>
                <a:cubicBezTo>
                  <a:pt x="303934" y="118836"/>
                  <a:pt x="314325" y="161601"/>
                  <a:pt x="305233" y="201775"/>
                </a:cubicBezTo>
                <a:cubicBezTo>
                  <a:pt x="305233" y="204366"/>
                  <a:pt x="303934" y="206958"/>
                  <a:pt x="301337" y="208254"/>
                </a:cubicBezTo>
                <a:cubicBezTo>
                  <a:pt x="298739" y="209550"/>
                  <a:pt x="296141" y="209550"/>
                  <a:pt x="293543" y="209550"/>
                </a:cubicBezTo>
                <a:cubicBezTo>
                  <a:pt x="293543" y="209550"/>
                  <a:pt x="293543" y="209550"/>
                  <a:pt x="171450" y="166785"/>
                </a:cubicBezTo>
                <a:cubicBezTo>
                  <a:pt x="171450" y="166785"/>
                  <a:pt x="171450" y="166785"/>
                  <a:pt x="262371" y="85142"/>
                </a:cubicBezTo>
                <a:cubicBezTo>
                  <a:pt x="263670" y="83846"/>
                  <a:pt x="266267" y="82550"/>
                  <a:pt x="268865" y="82550"/>
                </a:cubicBezTo>
                <a:close/>
                <a:moveTo>
                  <a:pt x="126737" y="60325"/>
                </a:moveTo>
                <a:cubicBezTo>
                  <a:pt x="129323" y="60325"/>
                  <a:pt x="131910" y="61618"/>
                  <a:pt x="133203" y="62910"/>
                </a:cubicBezTo>
                <a:cubicBezTo>
                  <a:pt x="135789" y="65496"/>
                  <a:pt x="135789" y="66788"/>
                  <a:pt x="135789" y="69374"/>
                </a:cubicBezTo>
                <a:cubicBezTo>
                  <a:pt x="135789" y="69374"/>
                  <a:pt x="135789" y="69374"/>
                  <a:pt x="135789" y="187008"/>
                </a:cubicBezTo>
                <a:cubicBezTo>
                  <a:pt x="135789" y="187008"/>
                  <a:pt x="135789" y="187008"/>
                  <a:pt x="258647" y="230959"/>
                </a:cubicBezTo>
                <a:cubicBezTo>
                  <a:pt x="261234" y="230959"/>
                  <a:pt x="262527" y="233544"/>
                  <a:pt x="263820" y="234837"/>
                </a:cubicBezTo>
                <a:cubicBezTo>
                  <a:pt x="265113" y="237422"/>
                  <a:pt x="265113" y="240008"/>
                  <a:pt x="263820" y="242593"/>
                </a:cubicBezTo>
                <a:cubicBezTo>
                  <a:pt x="244421" y="294300"/>
                  <a:pt x="195279" y="331788"/>
                  <a:pt x="135789" y="331788"/>
                </a:cubicBezTo>
                <a:cubicBezTo>
                  <a:pt x="60782" y="331788"/>
                  <a:pt x="0" y="271032"/>
                  <a:pt x="0" y="196057"/>
                </a:cubicBezTo>
                <a:cubicBezTo>
                  <a:pt x="0" y="124959"/>
                  <a:pt x="55609" y="65496"/>
                  <a:pt x="126737" y="60325"/>
                </a:cubicBezTo>
                <a:close/>
                <a:moveTo>
                  <a:pt x="173888" y="0"/>
                </a:moveTo>
                <a:cubicBezTo>
                  <a:pt x="203715" y="2592"/>
                  <a:pt x="230948" y="14255"/>
                  <a:pt x="252995" y="32398"/>
                </a:cubicBezTo>
                <a:cubicBezTo>
                  <a:pt x="254291" y="34990"/>
                  <a:pt x="255588" y="37582"/>
                  <a:pt x="255588" y="40173"/>
                </a:cubicBezTo>
                <a:cubicBezTo>
                  <a:pt x="255588" y="42765"/>
                  <a:pt x="254291" y="45357"/>
                  <a:pt x="252995" y="46653"/>
                </a:cubicBezTo>
                <a:cubicBezTo>
                  <a:pt x="252995" y="46653"/>
                  <a:pt x="252995" y="46653"/>
                  <a:pt x="163513" y="127000"/>
                </a:cubicBezTo>
                <a:cubicBezTo>
                  <a:pt x="163513" y="127000"/>
                  <a:pt x="163513" y="127000"/>
                  <a:pt x="163513" y="9071"/>
                </a:cubicBezTo>
                <a:cubicBezTo>
                  <a:pt x="163513" y="6480"/>
                  <a:pt x="164810" y="3888"/>
                  <a:pt x="166106" y="2592"/>
                </a:cubicBezTo>
                <a:cubicBezTo>
                  <a:pt x="168700" y="1296"/>
                  <a:pt x="171294" y="0"/>
                  <a:pt x="173888" y="0"/>
                </a:cubicBezTo>
                <a:close/>
              </a:path>
            </a:pathLst>
          </a:custGeom>
          <a:solidFill>
            <a:srgbClr val="4CABB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7" name="标题 9"/>
          <p:cNvSpPr txBox="1">
            <a:spLocks/>
          </p:cNvSpPr>
          <p:nvPr/>
        </p:nvSpPr>
        <p:spPr>
          <a:xfrm>
            <a:off x="5802102" y="3378327"/>
            <a:ext cx="14157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52194" y="3692818"/>
            <a:ext cx="191558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9" name="标题 9"/>
          <p:cNvSpPr txBox="1">
            <a:spLocks/>
          </p:cNvSpPr>
          <p:nvPr/>
        </p:nvSpPr>
        <p:spPr>
          <a:xfrm>
            <a:off x="8459342" y="3329755"/>
            <a:ext cx="1415772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3A777E"/>
                </a:solidFill>
                <a:latin typeface="+mj-ea"/>
                <a:ea typeface="+mj-ea"/>
              </a:rPr>
              <a:t>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8209434" y="3644246"/>
            <a:ext cx="191558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35285" y="5153837"/>
            <a:ext cx="8607880" cy="295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63574" y="2095270"/>
            <a:ext cx="2771409" cy="268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6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9" dur="750" fill="hold"/>
                                        <p:tgtEl>
                                          <p:spTgt spid="1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63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13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913"/>
                            </p:stCondLst>
                            <p:childTnLst>
                              <p:par>
                                <p:cTn id="45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53" dur="750" fill="hold"/>
                                        <p:tgtEl>
                                          <p:spTgt spid="19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25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825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6" grpId="0" animBg="1"/>
      <p:bldP spid="15" grpId="0" animBg="1"/>
      <p:bldP spid="17" grpId="0"/>
      <p:bldP spid="17" grpId="1"/>
      <p:bldP spid="17" grpId="2"/>
      <p:bldP spid="18" grpId="0"/>
      <p:bldP spid="19" grpId="0"/>
      <p:bldP spid="19" grpId="1"/>
      <p:bldP spid="19" grpId="2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请在这里添加标题内容</a:t>
            </a:r>
          </a:p>
        </p:txBody>
      </p:sp>
      <p:sp>
        <p:nvSpPr>
          <p:cNvPr id="4" name="Shape 121"/>
          <p:cNvSpPr/>
          <p:nvPr/>
        </p:nvSpPr>
        <p:spPr>
          <a:xfrm>
            <a:off x="1331642" y="3838701"/>
            <a:ext cx="405302" cy="7899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25399" tIns="25399" rIns="25399" bIns="25399" anchor="ctr">
            <a:spAutoFit/>
          </a:bodyPr>
          <a:lstStyle/>
          <a:p>
            <a:pPr defTabSz="412714" hangingPunct="0">
              <a:defRPr sz="12400" cap="all">
                <a:solidFill>
                  <a:srgbClr val="343E47"/>
                </a:solidFill>
                <a:latin typeface="Roboto Black"/>
                <a:ea typeface="Roboto Black"/>
                <a:cs typeface="Roboto Black"/>
                <a:sym typeface="Roboto Black"/>
              </a:defRPr>
            </a:pPr>
            <a:r>
              <a:rPr lang="en-US" sz="4800" kern="0" cap="all" spc="-151">
                <a:solidFill>
                  <a:srgbClr val="3A777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sz="4800" kern="0" cap="all" spc="-151" dirty="0">
              <a:solidFill>
                <a:srgbClr val="3A777E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" name="Straight Connector 4"/>
          <p:cNvCxnSpPr/>
          <p:nvPr/>
        </p:nvCxnSpPr>
        <p:spPr>
          <a:xfrm>
            <a:off x="1344872" y="4705591"/>
            <a:ext cx="263640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hape 121"/>
          <p:cNvSpPr/>
          <p:nvPr/>
        </p:nvSpPr>
        <p:spPr>
          <a:xfrm>
            <a:off x="4757955" y="3838701"/>
            <a:ext cx="520718" cy="7899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25399" tIns="25399" rIns="25399" bIns="25399" anchor="ctr">
            <a:spAutoFit/>
          </a:bodyPr>
          <a:lstStyle/>
          <a:p>
            <a:pPr defTabSz="412714" hangingPunct="0">
              <a:defRPr sz="12400" cap="all">
                <a:solidFill>
                  <a:srgbClr val="343E47"/>
                </a:solidFill>
                <a:latin typeface="Roboto Black"/>
                <a:ea typeface="Roboto Black"/>
                <a:cs typeface="Roboto Black"/>
                <a:sym typeface="Roboto Black"/>
              </a:defRPr>
            </a:pPr>
            <a:r>
              <a:rPr lang="en-US" sz="4800" kern="0" cap="all" spc="-151" dirty="0">
                <a:solidFill>
                  <a:srgbClr val="3A777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sz="4800" kern="0" cap="all" spc="-151" dirty="0">
              <a:solidFill>
                <a:srgbClr val="3A777E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" name="Straight Connector 17"/>
          <p:cNvCxnSpPr/>
          <p:nvPr/>
        </p:nvCxnSpPr>
        <p:spPr>
          <a:xfrm>
            <a:off x="4771185" y="4705591"/>
            <a:ext cx="263640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hape 121"/>
          <p:cNvSpPr/>
          <p:nvPr/>
        </p:nvSpPr>
        <p:spPr>
          <a:xfrm>
            <a:off x="8127137" y="3838701"/>
            <a:ext cx="539954" cy="7899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lc="http://schemas.openxmlformats.org/drawingml/2006/lockedCanvas" xmlns="" val="1"/>
            </a:ext>
          </a:extLst>
        </p:spPr>
        <p:txBody>
          <a:bodyPr wrap="none" lIns="25399" tIns="25399" rIns="25399" bIns="25399" anchor="ctr">
            <a:spAutoFit/>
          </a:bodyPr>
          <a:lstStyle/>
          <a:p>
            <a:pPr defTabSz="412714" hangingPunct="0">
              <a:defRPr sz="12400" cap="all">
                <a:solidFill>
                  <a:srgbClr val="343E47"/>
                </a:solidFill>
                <a:latin typeface="Roboto Black"/>
                <a:ea typeface="Roboto Black"/>
                <a:cs typeface="Roboto Black"/>
                <a:sym typeface="Roboto Black"/>
              </a:defRPr>
            </a:pPr>
            <a:r>
              <a:rPr lang="en-US" sz="4800" kern="0" cap="all" spc="-151" dirty="0">
                <a:solidFill>
                  <a:srgbClr val="3A777E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sz="4800" kern="0" cap="all" spc="-151" dirty="0">
              <a:solidFill>
                <a:srgbClr val="3A777E"/>
              </a:solidFill>
              <a:latin typeface="Agency FB" panose="020B0503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" name="Straight Connector 21"/>
          <p:cNvCxnSpPr/>
          <p:nvPr/>
        </p:nvCxnSpPr>
        <p:spPr>
          <a:xfrm>
            <a:off x="8140365" y="4705591"/>
            <a:ext cx="263640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标题 9"/>
          <p:cNvSpPr txBox="1">
            <a:spLocks/>
          </p:cNvSpPr>
          <p:nvPr/>
        </p:nvSpPr>
        <p:spPr>
          <a:xfrm>
            <a:off x="1837480" y="4108787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13382" y="4881512"/>
            <a:ext cx="2597137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5" name="标题 9"/>
          <p:cNvSpPr txBox="1">
            <a:spLocks/>
          </p:cNvSpPr>
          <p:nvPr/>
        </p:nvSpPr>
        <p:spPr>
          <a:xfrm>
            <a:off x="5347775" y="4108787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23677" y="4881512"/>
            <a:ext cx="2597137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7" name="标题 9"/>
          <p:cNvSpPr txBox="1">
            <a:spLocks/>
          </p:cNvSpPr>
          <p:nvPr/>
        </p:nvSpPr>
        <p:spPr>
          <a:xfrm>
            <a:off x="8787318" y="4108787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63220" y="4881512"/>
            <a:ext cx="2597137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46" y="1255917"/>
            <a:ext cx="2407315" cy="327375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590" y="1255917"/>
            <a:ext cx="2407315" cy="327375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230" y="1255917"/>
            <a:ext cx="2407315" cy="327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42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25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25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25"/>
                            </p:stCondLst>
                            <p:childTnLst>
                              <p:par>
                                <p:cTn id="3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25"/>
                            </p:stCondLst>
                            <p:childTnLst>
                              <p:par>
                                <p:cTn id="45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950"/>
                            </p:stCondLst>
                            <p:childTnLst>
                              <p:par>
                                <p:cTn id="5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4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50"/>
                            </p:stCondLst>
                            <p:childTnLst>
                              <p:par>
                                <p:cTn id="6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50"/>
                            </p:stCondLst>
                            <p:childTnLst>
                              <p:par>
                                <p:cTn id="69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5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75"/>
                            </p:stCondLst>
                            <p:childTnLst>
                              <p:par>
                                <p:cTn id="7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175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23" grpId="0"/>
      <p:bldP spid="23" grpId="1"/>
      <p:bldP spid="23" grpId="2"/>
      <p:bldP spid="24" grpId="0"/>
      <p:bldP spid="25" grpId="0"/>
      <p:bldP spid="25" grpId="1"/>
      <p:bldP spid="25" grpId="2"/>
      <p:bldP spid="26" grpId="0"/>
      <p:bldP spid="27" grpId="0"/>
      <p:bldP spid="27" grpId="1"/>
      <p:bldP spid="27" grpId="2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标题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5" name="矩形: 圆角 3"/>
          <p:cNvSpPr/>
          <p:nvPr/>
        </p:nvSpPr>
        <p:spPr>
          <a:xfrm>
            <a:off x="1528933" y="2091447"/>
            <a:ext cx="9122311" cy="1791364"/>
          </a:xfrm>
          <a:prstGeom prst="roundRect">
            <a:avLst>
              <a:gd name="adj" fmla="val 1045"/>
            </a:avLst>
          </a:prstGeom>
          <a:noFill/>
          <a:ln w="12700" cap="flat" cmpd="sng" algn="ctr">
            <a:solidFill>
              <a:srgbClr val="4CABB5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209231" y="4968268"/>
            <a:ext cx="1693258" cy="1325518"/>
            <a:chOff x="2209231" y="4968268"/>
            <a:chExt cx="1693258" cy="1325518"/>
          </a:xfrm>
        </p:grpSpPr>
        <p:sp>
          <p:nvSpPr>
            <p:cNvPr id="39" name="标题 9"/>
            <p:cNvSpPr txBox="1">
              <a:spLocks/>
            </p:cNvSpPr>
            <p:nvPr/>
          </p:nvSpPr>
          <p:spPr>
            <a:xfrm>
              <a:off x="2322252" y="4968268"/>
              <a:ext cx="141577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209231" y="5305567"/>
              <a:ext cx="1693258" cy="9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281694" y="4968268"/>
            <a:ext cx="1693258" cy="1325518"/>
            <a:chOff x="4281694" y="4968268"/>
            <a:chExt cx="1693258" cy="1325518"/>
          </a:xfrm>
        </p:grpSpPr>
        <p:sp>
          <p:nvSpPr>
            <p:cNvPr id="41" name="标题 9"/>
            <p:cNvSpPr txBox="1">
              <a:spLocks/>
            </p:cNvSpPr>
            <p:nvPr/>
          </p:nvSpPr>
          <p:spPr>
            <a:xfrm>
              <a:off x="4394715" y="4968268"/>
              <a:ext cx="141577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281694" y="5305567"/>
              <a:ext cx="1693258" cy="9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354157" y="4968268"/>
            <a:ext cx="1693258" cy="1325518"/>
            <a:chOff x="6354157" y="4968268"/>
            <a:chExt cx="1693258" cy="1325518"/>
          </a:xfrm>
        </p:grpSpPr>
        <p:sp>
          <p:nvSpPr>
            <p:cNvPr id="43" name="标题 9"/>
            <p:cNvSpPr txBox="1">
              <a:spLocks/>
            </p:cNvSpPr>
            <p:nvPr/>
          </p:nvSpPr>
          <p:spPr>
            <a:xfrm>
              <a:off x="6467178" y="4968268"/>
              <a:ext cx="141577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6354157" y="5305567"/>
              <a:ext cx="1693258" cy="9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26620" y="4968268"/>
            <a:ext cx="1693258" cy="1325518"/>
            <a:chOff x="8426620" y="4968268"/>
            <a:chExt cx="1693258" cy="1325518"/>
          </a:xfrm>
        </p:grpSpPr>
        <p:sp>
          <p:nvSpPr>
            <p:cNvPr id="45" name="标题 9"/>
            <p:cNvSpPr txBox="1">
              <a:spLocks/>
            </p:cNvSpPr>
            <p:nvPr/>
          </p:nvSpPr>
          <p:spPr>
            <a:xfrm>
              <a:off x="8539641" y="4968268"/>
              <a:ext cx="1415772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此处添加标题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8426620" y="5305567"/>
              <a:ext cx="1693258" cy="988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18483">
            <a:off x="7852798" y="1341091"/>
            <a:ext cx="2108153" cy="3705968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68"/>
          <a:stretch/>
        </p:blipFill>
        <p:spPr>
          <a:xfrm flipH="1">
            <a:off x="1547118" y="1094335"/>
            <a:ext cx="2108153" cy="2795494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769"/>
          <a:stretch/>
        </p:blipFill>
        <p:spPr>
          <a:xfrm rot="13898363">
            <a:off x="4416872" y="1884827"/>
            <a:ext cx="2108153" cy="2343320"/>
          </a:xfrm>
          <a:prstGeom prst="rect">
            <a:avLst/>
          </a:prstGeom>
        </p:spPr>
      </p:pic>
      <p:cxnSp>
        <p:nvCxnSpPr>
          <p:cNvPr id="4" name="直接箭头连接符 3"/>
          <p:cNvCxnSpPr>
            <a:stCxn id="30" idx="6"/>
          </p:cNvCxnSpPr>
          <p:nvPr/>
        </p:nvCxnSpPr>
        <p:spPr>
          <a:xfrm>
            <a:off x="3387025" y="4403082"/>
            <a:ext cx="5429773" cy="19923"/>
          </a:xfrm>
          <a:prstGeom prst="straightConnector1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" name="组合 7"/>
          <p:cNvGrpSpPr/>
          <p:nvPr/>
        </p:nvGrpSpPr>
        <p:grpSpPr>
          <a:xfrm>
            <a:off x="3926879" y="4290704"/>
            <a:ext cx="253919" cy="253919"/>
            <a:chOff x="3167407" y="3959258"/>
            <a:chExt cx="339364" cy="339364"/>
          </a:xfrm>
        </p:grpSpPr>
        <p:sp>
          <p:nvSpPr>
            <p:cNvPr id="15" name="椭圆 14"/>
            <p:cNvSpPr/>
            <p:nvPr/>
          </p:nvSpPr>
          <p:spPr>
            <a:xfrm>
              <a:off x="3167407" y="3959258"/>
              <a:ext cx="339364" cy="339364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箭头: 右 24"/>
            <p:cNvSpPr/>
            <p:nvPr/>
          </p:nvSpPr>
          <p:spPr>
            <a:xfrm>
              <a:off x="3267239" y="4043619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74952" y="4290704"/>
            <a:ext cx="253919" cy="253919"/>
            <a:chOff x="3167407" y="3959258"/>
            <a:chExt cx="339364" cy="339364"/>
          </a:xfrm>
        </p:grpSpPr>
        <p:sp>
          <p:nvSpPr>
            <p:cNvPr id="13" name="椭圆 12"/>
            <p:cNvSpPr/>
            <p:nvPr/>
          </p:nvSpPr>
          <p:spPr>
            <a:xfrm>
              <a:off x="3167407" y="3959258"/>
              <a:ext cx="339364" cy="339364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箭头: 右 28"/>
            <p:cNvSpPr/>
            <p:nvPr/>
          </p:nvSpPr>
          <p:spPr>
            <a:xfrm>
              <a:off x="3267239" y="4043619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023024" y="4290704"/>
            <a:ext cx="253919" cy="253919"/>
            <a:chOff x="3167407" y="3959258"/>
            <a:chExt cx="339364" cy="339364"/>
          </a:xfrm>
        </p:grpSpPr>
        <p:sp>
          <p:nvSpPr>
            <p:cNvPr id="11" name="椭圆 10"/>
            <p:cNvSpPr/>
            <p:nvPr/>
          </p:nvSpPr>
          <p:spPr>
            <a:xfrm>
              <a:off x="3167407" y="3959258"/>
              <a:ext cx="339364" cy="339364"/>
            </a:xfrm>
            <a:prstGeom prst="ellipse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箭头: 右 31"/>
            <p:cNvSpPr/>
            <p:nvPr/>
          </p:nvSpPr>
          <p:spPr>
            <a:xfrm>
              <a:off x="3267239" y="4043619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672581" y="4045860"/>
            <a:ext cx="714444" cy="714444"/>
            <a:chOff x="2672581" y="4045860"/>
            <a:chExt cx="714444" cy="714444"/>
          </a:xfrm>
        </p:grpSpPr>
        <p:sp>
          <p:nvSpPr>
            <p:cNvPr id="30" name="椭圆 29"/>
            <p:cNvSpPr/>
            <p:nvPr/>
          </p:nvSpPr>
          <p:spPr>
            <a:xfrm>
              <a:off x="2672581" y="4045860"/>
              <a:ext cx="714444" cy="71444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4CA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prstClr val="black"/>
                </a:solidFill>
                <a:cs typeface="Arial" pitchFamily="34" charset="0"/>
                <a:sym typeface="+mn-lt"/>
              </a:endParaRPr>
            </a:p>
          </p:txBody>
        </p:sp>
        <p:sp>
          <p:nvSpPr>
            <p:cNvPr id="34" name="contract_116861"/>
            <p:cNvSpPr>
              <a:spLocks noChangeAspect="1"/>
            </p:cNvSpPr>
            <p:nvPr/>
          </p:nvSpPr>
          <p:spPr bwMode="auto">
            <a:xfrm>
              <a:off x="2916410" y="4273740"/>
              <a:ext cx="278901" cy="278606"/>
            </a:xfrm>
            <a:custGeom>
              <a:avLst/>
              <a:gdLst>
                <a:gd name="connsiteX0" fmla="*/ 260351 w 332139"/>
                <a:gd name="connsiteY0" fmla="*/ 69850 h 331788"/>
                <a:gd name="connsiteX1" fmla="*/ 144463 w 332139"/>
                <a:gd name="connsiteY1" fmla="*/ 209550 h 331788"/>
                <a:gd name="connsiteX2" fmla="*/ 139700 w 332139"/>
                <a:gd name="connsiteY2" fmla="*/ 255588 h 331788"/>
                <a:gd name="connsiteX3" fmla="*/ 182563 w 332139"/>
                <a:gd name="connsiteY3" fmla="*/ 242888 h 331788"/>
                <a:gd name="connsiteX4" fmla="*/ 300038 w 332139"/>
                <a:gd name="connsiteY4" fmla="*/ 104775 h 331788"/>
                <a:gd name="connsiteX5" fmla="*/ 92075 w 332139"/>
                <a:gd name="connsiteY5" fmla="*/ 42863 h 331788"/>
                <a:gd name="connsiteX6" fmla="*/ 41275 w 332139"/>
                <a:gd name="connsiteY6" fmla="*/ 88901 h 331788"/>
                <a:gd name="connsiteX7" fmla="*/ 92075 w 332139"/>
                <a:gd name="connsiteY7" fmla="*/ 90488 h 331788"/>
                <a:gd name="connsiteX8" fmla="*/ 119062 w 332139"/>
                <a:gd name="connsiteY8" fmla="*/ 26988 h 331788"/>
                <a:gd name="connsiteX9" fmla="*/ 119062 w 332139"/>
                <a:gd name="connsiteY9" fmla="*/ 104880 h 331788"/>
                <a:gd name="connsiteX10" fmla="*/ 104797 w 332139"/>
                <a:gd name="connsiteY10" fmla="*/ 117861 h 331788"/>
                <a:gd name="connsiteX11" fmla="*/ 26987 w 332139"/>
                <a:gd name="connsiteY11" fmla="*/ 116563 h 331788"/>
                <a:gd name="connsiteX12" fmla="*/ 26987 w 332139"/>
                <a:gd name="connsiteY12" fmla="*/ 304801 h 331788"/>
                <a:gd name="connsiteX13" fmla="*/ 211137 w 332139"/>
                <a:gd name="connsiteY13" fmla="*/ 304801 h 331788"/>
                <a:gd name="connsiteX14" fmla="*/ 211137 w 332139"/>
                <a:gd name="connsiteY14" fmla="*/ 252873 h 331788"/>
                <a:gd name="connsiteX15" fmla="*/ 200763 w 332139"/>
                <a:gd name="connsiteY15" fmla="*/ 264557 h 331788"/>
                <a:gd name="connsiteX16" fmla="*/ 194278 w 332139"/>
                <a:gd name="connsiteY16" fmla="*/ 269750 h 331788"/>
                <a:gd name="connsiteX17" fmla="*/ 128140 w 332139"/>
                <a:gd name="connsiteY17" fmla="*/ 286626 h 331788"/>
                <a:gd name="connsiteX18" fmla="*/ 111281 w 332139"/>
                <a:gd name="connsiteY18" fmla="*/ 272346 h 331788"/>
                <a:gd name="connsiteX19" fmla="*/ 116468 w 332139"/>
                <a:gd name="connsiteY19" fmla="*/ 202244 h 331788"/>
                <a:gd name="connsiteX20" fmla="*/ 120359 w 332139"/>
                <a:gd name="connsiteY20" fmla="*/ 195753 h 331788"/>
                <a:gd name="connsiteX21" fmla="*/ 211137 w 332139"/>
                <a:gd name="connsiteY21" fmla="*/ 85407 h 331788"/>
                <a:gd name="connsiteX22" fmla="*/ 211137 w 332139"/>
                <a:gd name="connsiteY22" fmla="*/ 26988 h 331788"/>
                <a:gd name="connsiteX23" fmla="*/ 119062 w 332139"/>
                <a:gd name="connsiteY23" fmla="*/ 26988 h 331788"/>
                <a:gd name="connsiteX24" fmla="*/ 102477 w 332139"/>
                <a:gd name="connsiteY24" fmla="*/ 0 h 331788"/>
                <a:gd name="connsiteX25" fmla="*/ 225709 w 332139"/>
                <a:gd name="connsiteY25" fmla="*/ 0 h 331788"/>
                <a:gd name="connsiteX26" fmla="*/ 238681 w 332139"/>
                <a:gd name="connsiteY26" fmla="*/ 14256 h 331788"/>
                <a:gd name="connsiteX27" fmla="*/ 238681 w 332139"/>
                <a:gd name="connsiteY27" fmla="*/ 51842 h 331788"/>
                <a:gd name="connsiteX28" fmla="*/ 247761 w 332139"/>
                <a:gd name="connsiteY28" fmla="*/ 41473 h 331788"/>
                <a:gd name="connsiteX29" fmla="*/ 267219 w 332139"/>
                <a:gd name="connsiteY29" fmla="*/ 40177 h 331788"/>
                <a:gd name="connsiteX30" fmla="*/ 326889 w 332139"/>
                <a:gd name="connsiteY30" fmla="*/ 92019 h 331788"/>
                <a:gd name="connsiteX31" fmla="*/ 329484 w 332139"/>
                <a:gd name="connsiteY31" fmla="*/ 111460 h 331788"/>
                <a:gd name="connsiteX32" fmla="*/ 238681 w 332139"/>
                <a:gd name="connsiteY32" fmla="*/ 220328 h 331788"/>
                <a:gd name="connsiteX33" fmla="*/ 238681 w 332139"/>
                <a:gd name="connsiteY33" fmla="*/ 317532 h 331788"/>
                <a:gd name="connsiteX34" fmla="*/ 225709 w 332139"/>
                <a:gd name="connsiteY34" fmla="*/ 331788 h 331788"/>
                <a:gd name="connsiteX35" fmla="*/ 14269 w 332139"/>
                <a:gd name="connsiteY35" fmla="*/ 331788 h 331788"/>
                <a:gd name="connsiteX36" fmla="*/ 0 w 332139"/>
                <a:gd name="connsiteY36" fmla="*/ 317532 h 331788"/>
                <a:gd name="connsiteX37" fmla="*/ 0 w 332139"/>
                <a:gd name="connsiteY37" fmla="*/ 95908 h 331788"/>
                <a:gd name="connsiteX38" fmla="*/ 3891 w 332139"/>
                <a:gd name="connsiteY38" fmla="*/ 85539 h 331788"/>
                <a:gd name="connsiteX39" fmla="*/ 93397 w 332139"/>
                <a:gd name="connsiteY39" fmla="*/ 3888 h 331788"/>
                <a:gd name="connsiteX40" fmla="*/ 102477 w 332139"/>
                <a:gd name="connsiteY40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32139" h="331788">
                  <a:moveTo>
                    <a:pt x="260351" y="69850"/>
                  </a:moveTo>
                  <a:lnTo>
                    <a:pt x="144463" y="209550"/>
                  </a:lnTo>
                  <a:lnTo>
                    <a:pt x="139700" y="255588"/>
                  </a:lnTo>
                  <a:lnTo>
                    <a:pt x="182563" y="242888"/>
                  </a:lnTo>
                  <a:lnTo>
                    <a:pt x="300038" y="104775"/>
                  </a:lnTo>
                  <a:close/>
                  <a:moveTo>
                    <a:pt x="92075" y="42863"/>
                  </a:moveTo>
                  <a:lnTo>
                    <a:pt x="41275" y="88901"/>
                  </a:lnTo>
                  <a:lnTo>
                    <a:pt x="92075" y="90488"/>
                  </a:lnTo>
                  <a:close/>
                  <a:moveTo>
                    <a:pt x="119062" y="26988"/>
                  </a:moveTo>
                  <a:cubicBezTo>
                    <a:pt x="119062" y="26988"/>
                    <a:pt x="119062" y="26988"/>
                    <a:pt x="119062" y="104880"/>
                  </a:cubicBezTo>
                  <a:cubicBezTo>
                    <a:pt x="119062" y="113967"/>
                    <a:pt x="109984" y="117861"/>
                    <a:pt x="104797" y="117861"/>
                  </a:cubicBezTo>
                  <a:cubicBezTo>
                    <a:pt x="104797" y="117861"/>
                    <a:pt x="26987" y="116563"/>
                    <a:pt x="26987" y="116563"/>
                  </a:cubicBezTo>
                  <a:cubicBezTo>
                    <a:pt x="26987" y="116563"/>
                    <a:pt x="26987" y="116563"/>
                    <a:pt x="26987" y="304801"/>
                  </a:cubicBezTo>
                  <a:cubicBezTo>
                    <a:pt x="26987" y="304801"/>
                    <a:pt x="26987" y="304801"/>
                    <a:pt x="211137" y="304801"/>
                  </a:cubicBezTo>
                  <a:cubicBezTo>
                    <a:pt x="211137" y="304801"/>
                    <a:pt x="211137" y="304801"/>
                    <a:pt x="211137" y="252873"/>
                  </a:cubicBezTo>
                  <a:cubicBezTo>
                    <a:pt x="211137" y="252873"/>
                    <a:pt x="211137" y="252873"/>
                    <a:pt x="200763" y="264557"/>
                  </a:cubicBezTo>
                  <a:cubicBezTo>
                    <a:pt x="199466" y="267154"/>
                    <a:pt x="196872" y="268452"/>
                    <a:pt x="194278" y="269750"/>
                  </a:cubicBezTo>
                  <a:cubicBezTo>
                    <a:pt x="194278" y="269750"/>
                    <a:pt x="194278" y="269750"/>
                    <a:pt x="128140" y="286626"/>
                  </a:cubicBezTo>
                  <a:cubicBezTo>
                    <a:pt x="124249" y="289223"/>
                    <a:pt x="109984" y="285328"/>
                    <a:pt x="111281" y="272346"/>
                  </a:cubicBezTo>
                  <a:cubicBezTo>
                    <a:pt x="111281" y="272346"/>
                    <a:pt x="111281" y="272346"/>
                    <a:pt x="116468" y="202244"/>
                  </a:cubicBezTo>
                  <a:cubicBezTo>
                    <a:pt x="117765" y="199648"/>
                    <a:pt x="117765" y="197051"/>
                    <a:pt x="120359" y="195753"/>
                  </a:cubicBezTo>
                  <a:cubicBezTo>
                    <a:pt x="120359" y="195753"/>
                    <a:pt x="120359" y="195753"/>
                    <a:pt x="211137" y="85407"/>
                  </a:cubicBezTo>
                  <a:cubicBezTo>
                    <a:pt x="211137" y="85407"/>
                    <a:pt x="211137" y="85407"/>
                    <a:pt x="211137" y="26988"/>
                  </a:cubicBezTo>
                  <a:cubicBezTo>
                    <a:pt x="211137" y="26988"/>
                    <a:pt x="211137" y="26988"/>
                    <a:pt x="119062" y="26988"/>
                  </a:cubicBezTo>
                  <a:close/>
                  <a:moveTo>
                    <a:pt x="102477" y="0"/>
                  </a:moveTo>
                  <a:cubicBezTo>
                    <a:pt x="102477" y="0"/>
                    <a:pt x="102477" y="0"/>
                    <a:pt x="225709" y="0"/>
                  </a:cubicBezTo>
                  <a:cubicBezTo>
                    <a:pt x="233492" y="0"/>
                    <a:pt x="238681" y="6480"/>
                    <a:pt x="238681" y="14256"/>
                  </a:cubicBezTo>
                  <a:cubicBezTo>
                    <a:pt x="238681" y="14256"/>
                    <a:pt x="238681" y="14256"/>
                    <a:pt x="238681" y="51842"/>
                  </a:cubicBezTo>
                  <a:cubicBezTo>
                    <a:pt x="238681" y="51842"/>
                    <a:pt x="238681" y="51842"/>
                    <a:pt x="247761" y="41473"/>
                  </a:cubicBezTo>
                  <a:cubicBezTo>
                    <a:pt x="254247" y="33697"/>
                    <a:pt x="264625" y="37585"/>
                    <a:pt x="267219" y="40177"/>
                  </a:cubicBezTo>
                  <a:cubicBezTo>
                    <a:pt x="267219" y="40177"/>
                    <a:pt x="267219" y="40177"/>
                    <a:pt x="326889" y="92019"/>
                  </a:cubicBezTo>
                  <a:cubicBezTo>
                    <a:pt x="333375" y="97204"/>
                    <a:pt x="333375" y="106276"/>
                    <a:pt x="329484" y="111460"/>
                  </a:cubicBezTo>
                  <a:cubicBezTo>
                    <a:pt x="329484" y="111460"/>
                    <a:pt x="329484" y="111460"/>
                    <a:pt x="238681" y="220328"/>
                  </a:cubicBezTo>
                  <a:cubicBezTo>
                    <a:pt x="238681" y="220328"/>
                    <a:pt x="238681" y="220328"/>
                    <a:pt x="238681" y="317532"/>
                  </a:cubicBezTo>
                  <a:cubicBezTo>
                    <a:pt x="238681" y="325308"/>
                    <a:pt x="233492" y="331788"/>
                    <a:pt x="225709" y="331788"/>
                  </a:cubicBezTo>
                  <a:cubicBezTo>
                    <a:pt x="225709" y="331788"/>
                    <a:pt x="225709" y="331788"/>
                    <a:pt x="14269" y="331788"/>
                  </a:cubicBezTo>
                  <a:cubicBezTo>
                    <a:pt x="6486" y="331788"/>
                    <a:pt x="0" y="325308"/>
                    <a:pt x="0" y="317532"/>
                  </a:cubicBezTo>
                  <a:cubicBezTo>
                    <a:pt x="0" y="317532"/>
                    <a:pt x="0" y="317532"/>
                    <a:pt x="0" y="95908"/>
                  </a:cubicBezTo>
                  <a:cubicBezTo>
                    <a:pt x="0" y="92019"/>
                    <a:pt x="1297" y="88131"/>
                    <a:pt x="3891" y="85539"/>
                  </a:cubicBezTo>
                  <a:cubicBezTo>
                    <a:pt x="3891" y="85539"/>
                    <a:pt x="3891" y="85539"/>
                    <a:pt x="93397" y="3888"/>
                  </a:cubicBezTo>
                  <a:cubicBezTo>
                    <a:pt x="95991" y="1296"/>
                    <a:pt x="99883" y="0"/>
                    <a:pt x="102477" y="0"/>
                  </a:cubicBezTo>
                  <a:close/>
                </a:path>
              </a:pathLst>
            </a:custGeom>
            <a:solidFill>
              <a:srgbClr val="4CABB5"/>
            </a:solidFill>
            <a:ln>
              <a:noFill/>
            </a:ln>
          </p:spPr>
        </p:sp>
      </p:grpSp>
      <p:grpSp>
        <p:nvGrpSpPr>
          <p:cNvPr id="48" name="组合 47"/>
          <p:cNvGrpSpPr/>
          <p:nvPr/>
        </p:nvGrpSpPr>
        <p:grpSpPr>
          <a:xfrm>
            <a:off x="4720653" y="4045860"/>
            <a:ext cx="714444" cy="714444"/>
            <a:chOff x="4720653" y="4045860"/>
            <a:chExt cx="714444" cy="714444"/>
          </a:xfrm>
        </p:grpSpPr>
        <p:sp>
          <p:nvSpPr>
            <p:cNvPr id="27" name="椭圆 26"/>
            <p:cNvSpPr/>
            <p:nvPr/>
          </p:nvSpPr>
          <p:spPr>
            <a:xfrm>
              <a:off x="4720653" y="4045860"/>
              <a:ext cx="714444" cy="71444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4CA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prstClr val="black"/>
                </a:solidFill>
                <a:cs typeface="Arial" pitchFamily="34" charset="0"/>
                <a:sym typeface="+mn-lt"/>
              </a:endParaRPr>
            </a:p>
          </p:txBody>
        </p:sp>
        <p:sp>
          <p:nvSpPr>
            <p:cNvPr id="35" name="magnifier_71403"/>
            <p:cNvSpPr>
              <a:spLocks noChangeAspect="1"/>
            </p:cNvSpPr>
            <p:nvPr/>
          </p:nvSpPr>
          <p:spPr bwMode="auto">
            <a:xfrm>
              <a:off x="4919962" y="4273740"/>
              <a:ext cx="264882" cy="264391"/>
            </a:xfrm>
            <a:custGeom>
              <a:avLst/>
              <a:gdLst>
                <a:gd name="connsiteX0" fmla="*/ 64448 w 337388"/>
                <a:gd name="connsiteY0" fmla="*/ 80181 h 336762"/>
                <a:gd name="connsiteX1" fmla="*/ 76272 w 337388"/>
                <a:gd name="connsiteY1" fmla="*/ 80181 h 336762"/>
                <a:gd name="connsiteX2" fmla="*/ 76272 w 337388"/>
                <a:gd name="connsiteY2" fmla="*/ 92123 h 336762"/>
                <a:gd name="connsiteX3" fmla="*/ 76272 w 337388"/>
                <a:gd name="connsiteY3" fmla="*/ 150505 h 336762"/>
                <a:gd name="connsiteX4" fmla="*/ 76272 w 337388"/>
                <a:gd name="connsiteY4" fmla="*/ 162446 h 336762"/>
                <a:gd name="connsiteX5" fmla="*/ 71017 w 337388"/>
                <a:gd name="connsiteY5" fmla="*/ 165100 h 336762"/>
                <a:gd name="connsiteX6" fmla="*/ 64448 w 337388"/>
                <a:gd name="connsiteY6" fmla="*/ 162446 h 336762"/>
                <a:gd name="connsiteX7" fmla="*/ 64448 w 337388"/>
                <a:gd name="connsiteY7" fmla="*/ 80181 h 336762"/>
                <a:gd name="connsiteX8" fmla="*/ 121357 w 337388"/>
                <a:gd name="connsiteY8" fmla="*/ 34925 h 336762"/>
                <a:gd name="connsiteX9" fmla="*/ 59094 w 337388"/>
                <a:gd name="connsiteY9" fmla="*/ 59832 h 336762"/>
                <a:gd name="connsiteX10" fmla="*/ 59094 w 337388"/>
                <a:gd name="connsiteY10" fmla="*/ 181745 h 336762"/>
                <a:gd name="connsiteX11" fmla="*/ 121357 w 337388"/>
                <a:gd name="connsiteY11" fmla="*/ 207963 h 336762"/>
                <a:gd name="connsiteX12" fmla="*/ 182295 w 337388"/>
                <a:gd name="connsiteY12" fmla="*/ 181745 h 336762"/>
                <a:gd name="connsiteX13" fmla="*/ 182295 w 337388"/>
                <a:gd name="connsiteY13" fmla="*/ 59832 h 336762"/>
                <a:gd name="connsiteX14" fmla="*/ 121357 w 337388"/>
                <a:gd name="connsiteY14" fmla="*/ 34925 h 336762"/>
                <a:gd name="connsiteX15" fmla="*/ 121249 w 337388"/>
                <a:gd name="connsiteY15" fmla="*/ 0 h 336762"/>
                <a:gd name="connsiteX16" fmla="*/ 206914 w 337388"/>
                <a:gd name="connsiteY16" fmla="*/ 35553 h 336762"/>
                <a:gd name="connsiteX17" fmla="*/ 225365 w 337388"/>
                <a:gd name="connsiteY17" fmla="*/ 180397 h 336762"/>
                <a:gd name="connsiteX18" fmla="*/ 328163 w 337388"/>
                <a:gd name="connsiteY18" fmla="*/ 281788 h 336762"/>
                <a:gd name="connsiteX19" fmla="*/ 337388 w 337388"/>
                <a:gd name="connsiteY19" fmla="*/ 305489 h 336762"/>
                <a:gd name="connsiteX20" fmla="*/ 328163 w 337388"/>
                <a:gd name="connsiteY20" fmla="*/ 327874 h 336762"/>
                <a:gd name="connsiteX21" fmla="*/ 282035 w 337388"/>
                <a:gd name="connsiteY21" fmla="*/ 327874 h 336762"/>
                <a:gd name="connsiteX22" fmla="*/ 180555 w 337388"/>
                <a:gd name="connsiteY22" fmla="*/ 225167 h 336762"/>
                <a:gd name="connsiteX23" fmla="*/ 121249 w 337388"/>
                <a:gd name="connsiteY23" fmla="*/ 240968 h 336762"/>
                <a:gd name="connsiteX24" fmla="*/ 35584 w 337388"/>
                <a:gd name="connsiteY24" fmla="*/ 206732 h 336762"/>
                <a:gd name="connsiteX25" fmla="*/ 35584 w 337388"/>
                <a:gd name="connsiteY25" fmla="*/ 35553 h 336762"/>
                <a:gd name="connsiteX26" fmla="*/ 121249 w 337388"/>
                <a:gd name="connsiteY26" fmla="*/ 0 h 33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37388" h="336762">
                  <a:moveTo>
                    <a:pt x="64448" y="80181"/>
                  </a:moveTo>
                  <a:cubicBezTo>
                    <a:pt x="67075" y="76200"/>
                    <a:pt x="73644" y="76200"/>
                    <a:pt x="76272" y="80181"/>
                  </a:cubicBezTo>
                  <a:cubicBezTo>
                    <a:pt x="80213" y="82834"/>
                    <a:pt x="80213" y="88142"/>
                    <a:pt x="76272" y="92123"/>
                  </a:cubicBezTo>
                  <a:cubicBezTo>
                    <a:pt x="60506" y="108045"/>
                    <a:pt x="60506" y="134582"/>
                    <a:pt x="76272" y="150505"/>
                  </a:cubicBezTo>
                  <a:cubicBezTo>
                    <a:pt x="80213" y="153158"/>
                    <a:pt x="80213" y="158466"/>
                    <a:pt x="76272" y="162446"/>
                  </a:cubicBezTo>
                  <a:cubicBezTo>
                    <a:pt x="74958" y="163773"/>
                    <a:pt x="72330" y="165100"/>
                    <a:pt x="71017" y="165100"/>
                  </a:cubicBezTo>
                  <a:cubicBezTo>
                    <a:pt x="68389" y="165100"/>
                    <a:pt x="65762" y="163773"/>
                    <a:pt x="64448" y="162446"/>
                  </a:cubicBezTo>
                  <a:cubicBezTo>
                    <a:pt x="42113" y="139890"/>
                    <a:pt x="42113" y="102737"/>
                    <a:pt x="64448" y="80181"/>
                  </a:cubicBezTo>
                  <a:close/>
                  <a:moveTo>
                    <a:pt x="121357" y="34925"/>
                  </a:moveTo>
                  <a:cubicBezTo>
                    <a:pt x="97511" y="34925"/>
                    <a:pt x="74991" y="44101"/>
                    <a:pt x="59094" y="59832"/>
                  </a:cubicBezTo>
                  <a:cubicBezTo>
                    <a:pt x="24650" y="93915"/>
                    <a:pt x="24650" y="148973"/>
                    <a:pt x="59094" y="181745"/>
                  </a:cubicBezTo>
                  <a:cubicBezTo>
                    <a:pt x="74991" y="198787"/>
                    <a:pt x="97511" y="207963"/>
                    <a:pt x="121357" y="207963"/>
                  </a:cubicBezTo>
                  <a:cubicBezTo>
                    <a:pt x="143877" y="207963"/>
                    <a:pt x="166398" y="198787"/>
                    <a:pt x="182295" y="181745"/>
                  </a:cubicBezTo>
                  <a:cubicBezTo>
                    <a:pt x="216738" y="148973"/>
                    <a:pt x="216738" y="93915"/>
                    <a:pt x="182295" y="59832"/>
                  </a:cubicBezTo>
                  <a:cubicBezTo>
                    <a:pt x="166398" y="44101"/>
                    <a:pt x="143877" y="34925"/>
                    <a:pt x="121357" y="34925"/>
                  </a:cubicBezTo>
                  <a:close/>
                  <a:moveTo>
                    <a:pt x="121249" y="0"/>
                  </a:moveTo>
                  <a:cubicBezTo>
                    <a:pt x="152879" y="0"/>
                    <a:pt x="183191" y="13168"/>
                    <a:pt x="206914" y="35553"/>
                  </a:cubicBezTo>
                  <a:cubicBezTo>
                    <a:pt x="245134" y="75056"/>
                    <a:pt x="251723" y="134310"/>
                    <a:pt x="225365" y="180397"/>
                  </a:cubicBezTo>
                  <a:cubicBezTo>
                    <a:pt x="225365" y="180397"/>
                    <a:pt x="225365" y="180397"/>
                    <a:pt x="328163" y="281788"/>
                  </a:cubicBezTo>
                  <a:cubicBezTo>
                    <a:pt x="333434" y="288371"/>
                    <a:pt x="337388" y="296272"/>
                    <a:pt x="337388" y="305489"/>
                  </a:cubicBezTo>
                  <a:cubicBezTo>
                    <a:pt x="337388" y="313390"/>
                    <a:pt x="333434" y="321290"/>
                    <a:pt x="328163" y="327874"/>
                  </a:cubicBezTo>
                  <a:cubicBezTo>
                    <a:pt x="314984" y="339725"/>
                    <a:pt x="295215" y="339725"/>
                    <a:pt x="282035" y="327874"/>
                  </a:cubicBezTo>
                  <a:cubicBezTo>
                    <a:pt x="282035" y="327874"/>
                    <a:pt x="282035" y="327874"/>
                    <a:pt x="180555" y="225167"/>
                  </a:cubicBezTo>
                  <a:cubicBezTo>
                    <a:pt x="162104" y="235701"/>
                    <a:pt x="142335" y="240968"/>
                    <a:pt x="121249" y="240968"/>
                  </a:cubicBezTo>
                  <a:cubicBezTo>
                    <a:pt x="88301" y="240968"/>
                    <a:pt x="57988" y="229117"/>
                    <a:pt x="35584" y="206732"/>
                  </a:cubicBezTo>
                  <a:cubicBezTo>
                    <a:pt x="-11862" y="159329"/>
                    <a:pt x="-11862" y="82956"/>
                    <a:pt x="35584" y="35553"/>
                  </a:cubicBezTo>
                  <a:cubicBezTo>
                    <a:pt x="57988" y="13168"/>
                    <a:pt x="88301" y="0"/>
                    <a:pt x="121249" y="0"/>
                  </a:cubicBezTo>
                  <a:close/>
                </a:path>
              </a:pathLst>
            </a:custGeom>
            <a:solidFill>
              <a:srgbClr val="4CABB5"/>
            </a:solidFill>
            <a:ln>
              <a:noFill/>
            </a:ln>
          </p:spPr>
        </p:sp>
      </p:grpSp>
      <p:grpSp>
        <p:nvGrpSpPr>
          <p:cNvPr id="49" name="组合 48"/>
          <p:cNvGrpSpPr/>
          <p:nvPr/>
        </p:nvGrpSpPr>
        <p:grpSpPr>
          <a:xfrm>
            <a:off x="6768725" y="4045860"/>
            <a:ext cx="714444" cy="714444"/>
            <a:chOff x="6768725" y="4045860"/>
            <a:chExt cx="714444" cy="714444"/>
          </a:xfrm>
        </p:grpSpPr>
        <p:sp>
          <p:nvSpPr>
            <p:cNvPr id="24" name="椭圆 23"/>
            <p:cNvSpPr/>
            <p:nvPr/>
          </p:nvSpPr>
          <p:spPr>
            <a:xfrm>
              <a:off x="6768725" y="4045860"/>
              <a:ext cx="714444" cy="71444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4CA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prstClr val="black"/>
                </a:solidFill>
                <a:cs typeface="Arial" pitchFamily="34" charset="0"/>
                <a:sym typeface="+mn-lt"/>
              </a:endParaRPr>
            </a:p>
          </p:txBody>
        </p:sp>
        <p:sp>
          <p:nvSpPr>
            <p:cNvPr id="37" name="placeholder-on-map-paper-in-perspective_45944"/>
            <p:cNvSpPr>
              <a:spLocks noChangeAspect="1"/>
            </p:cNvSpPr>
            <p:nvPr/>
          </p:nvSpPr>
          <p:spPr bwMode="auto">
            <a:xfrm>
              <a:off x="6973803" y="4251948"/>
              <a:ext cx="304287" cy="280287"/>
            </a:xfrm>
            <a:custGeom>
              <a:avLst/>
              <a:gdLst>
                <a:gd name="connsiteX0" fmla="*/ 231151 w 337880"/>
                <a:gd name="connsiteY0" fmla="*/ 198518 h 311231"/>
                <a:gd name="connsiteX1" fmla="*/ 198180 w 337880"/>
                <a:gd name="connsiteY1" fmla="*/ 231098 h 311231"/>
                <a:gd name="connsiteX2" fmla="*/ 244340 w 337880"/>
                <a:gd name="connsiteY2" fmla="*/ 276709 h 311231"/>
                <a:gd name="connsiteX3" fmla="*/ 277311 w 337880"/>
                <a:gd name="connsiteY3" fmla="*/ 276709 h 311231"/>
                <a:gd name="connsiteX4" fmla="*/ 283905 w 337880"/>
                <a:gd name="connsiteY4" fmla="*/ 259768 h 311231"/>
                <a:gd name="connsiteX5" fmla="*/ 277311 w 337880"/>
                <a:gd name="connsiteY5" fmla="*/ 244129 h 311231"/>
                <a:gd name="connsiteX6" fmla="*/ 231151 w 337880"/>
                <a:gd name="connsiteY6" fmla="*/ 198518 h 311231"/>
                <a:gd name="connsiteX7" fmla="*/ 177869 w 337880"/>
                <a:gd name="connsiteY7" fmla="*/ 146131 h 311231"/>
                <a:gd name="connsiteX8" fmla="*/ 78835 w 337880"/>
                <a:gd name="connsiteY8" fmla="*/ 244052 h 311231"/>
                <a:gd name="connsiteX9" fmla="*/ 78835 w 337880"/>
                <a:gd name="connsiteY9" fmla="*/ 276692 h 311231"/>
                <a:gd name="connsiteX10" fmla="*/ 111846 w 337880"/>
                <a:gd name="connsiteY10" fmla="*/ 276692 h 311231"/>
                <a:gd name="connsiteX11" fmla="*/ 167305 w 337880"/>
                <a:gd name="connsiteY11" fmla="*/ 221856 h 311231"/>
                <a:gd name="connsiteX12" fmla="*/ 168625 w 337880"/>
                <a:gd name="connsiteY12" fmla="*/ 220551 h 311231"/>
                <a:gd name="connsiteX13" fmla="*/ 210880 w 337880"/>
                <a:gd name="connsiteY13" fmla="*/ 178771 h 311231"/>
                <a:gd name="connsiteX14" fmla="*/ 177869 w 337880"/>
                <a:gd name="connsiteY14" fmla="*/ 146131 h 311231"/>
                <a:gd name="connsiteX15" fmla="*/ 283905 w 337880"/>
                <a:gd name="connsiteY15" fmla="*/ 54056 h 311231"/>
                <a:gd name="connsiteX16" fmla="*/ 263267 w 337880"/>
                <a:gd name="connsiteY16" fmla="*/ 73106 h 311231"/>
                <a:gd name="connsiteX17" fmla="*/ 283905 w 337880"/>
                <a:gd name="connsiteY17" fmla="*/ 92156 h 311231"/>
                <a:gd name="connsiteX18" fmla="*/ 302955 w 337880"/>
                <a:gd name="connsiteY18" fmla="*/ 73106 h 311231"/>
                <a:gd name="connsiteX19" fmla="*/ 88571 w 337880"/>
                <a:gd name="connsiteY19" fmla="*/ 29435 h 311231"/>
                <a:gd name="connsiteX20" fmla="*/ 128044 w 337880"/>
                <a:gd name="connsiteY20" fmla="*/ 68981 h 311231"/>
                <a:gd name="connsiteX21" fmla="*/ 128044 w 337880"/>
                <a:gd name="connsiteY21" fmla="*/ 88754 h 311231"/>
                <a:gd name="connsiteX22" fmla="*/ 88571 w 337880"/>
                <a:gd name="connsiteY22" fmla="*/ 128300 h 311231"/>
                <a:gd name="connsiteX23" fmla="*/ 68834 w 337880"/>
                <a:gd name="connsiteY23" fmla="*/ 128300 h 311231"/>
                <a:gd name="connsiteX24" fmla="*/ 29361 w 337880"/>
                <a:gd name="connsiteY24" fmla="*/ 88754 h 311231"/>
                <a:gd name="connsiteX25" fmla="*/ 49098 w 337880"/>
                <a:gd name="connsiteY25" fmla="*/ 148073 h 311231"/>
                <a:gd name="connsiteX26" fmla="*/ 117518 w 337880"/>
                <a:gd name="connsiteY26" fmla="*/ 166528 h 311231"/>
                <a:gd name="connsiteX27" fmla="*/ 166201 w 337880"/>
                <a:gd name="connsiteY27" fmla="*/ 117755 h 311231"/>
                <a:gd name="connsiteX28" fmla="*/ 147780 w 337880"/>
                <a:gd name="connsiteY28" fmla="*/ 49208 h 311231"/>
                <a:gd name="connsiteX29" fmla="*/ 88571 w 337880"/>
                <a:gd name="connsiteY29" fmla="*/ 29435 h 311231"/>
                <a:gd name="connsiteX30" fmla="*/ 84825 w 337880"/>
                <a:gd name="connsiteY30" fmla="*/ 878 h 311231"/>
                <a:gd name="connsiteX31" fmla="*/ 167484 w 337880"/>
                <a:gd name="connsiteY31" fmla="*/ 29062 h 311231"/>
                <a:gd name="connsiteX32" fmla="*/ 193902 w 337880"/>
                <a:gd name="connsiteY32" fmla="*/ 121360 h 311231"/>
                <a:gd name="connsiteX33" fmla="*/ 204470 w 337880"/>
                <a:gd name="connsiteY33" fmla="*/ 131909 h 311231"/>
                <a:gd name="connsiteX34" fmla="*/ 244097 w 337880"/>
                <a:gd name="connsiteY34" fmla="*/ 92352 h 311231"/>
                <a:gd name="connsiteX35" fmla="*/ 234850 w 337880"/>
                <a:gd name="connsiteY35" fmla="*/ 81804 h 311231"/>
                <a:gd name="connsiteX36" fmla="*/ 230888 w 337880"/>
                <a:gd name="connsiteY36" fmla="*/ 72574 h 311231"/>
                <a:gd name="connsiteX37" fmla="*/ 234850 w 337880"/>
                <a:gd name="connsiteY37" fmla="*/ 62026 h 311231"/>
                <a:gd name="connsiteX38" fmla="*/ 274477 w 337880"/>
                <a:gd name="connsiteY38" fmla="*/ 22469 h 311231"/>
                <a:gd name="connsiteX39" fmla="*/ 294291 w 337880"/>
                <a:gd name="connsiteY39" fmla="*/ 22469 h 311231"/>
                <a:gd name="connsiteX40" fmla="*/ 333918 w 337880"/>
                <a:gd name="connsiteY40" fmla="*/ 62026 h 311231"/>
                <a:gd name="connsiteX41" fmla="*/ 337880 w 337880"/>
                <a:gd name="connsiteY41" fmla="*/ 72574 h 311231"/>
                <a:gd name="connsiteX42" fmla="*/ 333918 w 337880"/>
                <a:gd name="connsiteY42" fmla="*/ 81804 h 311231"/>
                <a:gd name="connsiteX43" fmla="*/ 294291 w 337880"/>
                <a:gd name="connsiteY43" fmla="*/ 121360 h 311231"/>
                <a:gd name="connsiteX44" fmla="*/ 283723 w 337880"/>
                <a:gd name="connsiteY44" fmla="*/ 125316 h 311231"/>
                <a:gd name="connsiteX45" fmla="*/ 274477 w 337880"/>
                <a:gd name="connsiteY45" fmla="*/ 121360 h 311231"/>
                <a:gd name="connsiteX46" fmla="*/ 263910 w 337880"/>
                <a:gd name="connsiteY46" fmla="*/ 112131 h 311231"/>
                <a:gd name="connsiteX47" fmla="*/ 224283 w 337880"/>
                <a:gd name="connsiteY47" fmla="*/ 151687 h 311231"/>
                <a:gd name="connsiteX48" fmla="*/ 241455 w 337880"/>
                <a:gd name="connsiteY48" fmla="*/ 167509 h 311231"/>
                <a:gd name="connsiteX49" fmla="*/ 296932 w 337880"/>
                <a:gd name="connsiteY49" fmla="*/ 222889 h 311231"/>
                <a:gd name="connsiteX50" fmla="*/ 311462 w 337880"/>
                <a:gd name="connsiteY50" fmla="*/ 259808 h 311231"/>
                <a:gd name="connsiteX51" fmla="*/ 296932 w 337880"/>
                <a:gd name="connsiteY51" fmla="*/ 296727 h 311231"/>
                <a:gd name="connsiteX52" fmla="*/ 259947 w 337880"/>
                <a:gd name="connsiteY52" fmla="*/ 311231 h 311231"/>
                <a:gd name="connsiteX53" fmla="*/ 224283 w 337880"/>
                <a:gd name="connsiteY53" fmla="*/ 296727 h 311231"/>
                <a:gd name="connsiteX54" fmla="*/ 178051 w 337880"/>
                <a:gd name="connsiteY54" fmla="*/ 250578 h 311231"/>
                <a:gd name="connsiteX55" fmla="*/ 131820 w 337880"/>
                <a:gd name="connsiteY55" fmla="*/ 296727 h 311231"/>
                <a:gd name="connsiteX56" fmla="*/ 96156 w 337880"/>
                <a:gd name="connsiteY56" fmla="*/ 311231 h 311231"/>
                <a:gd name="connsiteX57" fmla="*/ 59170 w 337880"/>
                <a:gd name="connsiteY57" fmla="*/ 296727 h 311231"/>
                <a:gd name="connsiteX58" fmla="*/ 59170 w 337880"/>
                <a:gd name="connsiteY58" fmla="*/ 222889 h 311231"/>
                <a:gd name="connsiteX59" fmla="*/ 86909 w 337880"/>
                <a:gd name="connsiteY59" fmla="*/ 195199 h 311231"/>
                <a:gd name="connsiteX60" fmla="*/ 28790 w 337880"/>
                <a:gd name="connsiteY60" fmla="*/ 167509 h 311231"/>
                <a:gd name="connsiteX61" fmla="*/ 8976 w 337880"/>
                <a:gd name="connsiteY61" fmla="*/ 55433 h 311231"/>
                <a:gd name="connsiteX62" fmla="*/ 19544 w 337880"/>
                <a:gd name="connsiteY62" fmla="*/ 47522 h 311231"/>
                <a:gd name="connsiteX63" fmla="*/ 31432 w 337880"/>
                <a:gd name="connsiteY63" fmla="*/ 51477 h 311231"/>
                <a:gd name="connsiteX64" fmla="*/ 77663 w 337880"/>
                <a:gd name="connsiteY64" fmla="*/ 97627 h 311231"/>
                <a:gd name="connsiteX65" fmla="*/ 97477 w 337880"/>
                <a:gd name="connsiteY65" fmla="*/ 77848 h 311231"/>
                <a:gd name="connsiteX66" fmla="*/ 51245 w 337880"/>
                <a:gd name="connsiteY66" fmla="*/ 31699 h 311231"/>
                <a:gd name="connsiteX67" fmla="*/ 47282 w 337880"/>
                <a:gd name="connsiteY67" fmla="*/ 19832 h 311231"/>
                <a:gd name="connsiteX68" fmla="*/ 55208 w 337880"/>
                <a:gd name="connsiteY68" fmla="*/ 9284 h 311231"/>
                <a:gd name="connsiteX69" fmla="*/ 84825 w 337880"/>
                <a:gd name="connsiteY69" fmla="*/ 878 h 311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7880" h="311231">
                  <a:moveTo>
                    <a:pt x="231151" y="198518"/>
                  </a:moveTo>
                  <a:cubicBezTo>
                    <a:pt x="231151" y="198518"/>
                    <a:pt x="231151" y="198518"/>
                    <a:pt x="198180" y="231098"/>
                  </a:cubicBezTo>
                  <a:cubicBezTo>
                    <a:pt x="198180" y="231098"/>
                    <a:pt x="198180" y="231098"/>
                    <a:pt x="244340" y="276709"/>
                  </a:cubicBezTo>
                  <a:cubicBezTo>
                    <a:pt x="253572" y="285831"/>
                    <a:pt x="268079" y="285831"/>
                    <a:pt x="277311" y="276709"/>
                  </a:cubicBezTo>
                  <a:cubicBezTo>
                    <a:pt x="281268" y="271496"/>
                    <a:pt x="283905" y="266283"/>
                    <a:pt x="283905" y="259768"/>
                  </a:cubicBezTo>
                  <a:cubicBezTo>
                    <a:pt x="283905" y="253252"/>
                    <a:pt x="281268" y="248039"/>
                    <a:pt x="277311" y="244129"/>
                  </a:cubicBezTo>
                  <a:cubicBezTo>
                    <a:pt x="277311" y="244129"/>
                    <a:pt x="277311" y="244129"/>
                    <a:pt x="231151" y="198518"/>
                  </a:cubicBezTo>
                  <a:close/>
                  <a:moveTo>
                    <a:pt x="177869" y="146131"/>
                  </a:moveTo>
                  <a:cubicBezTo>
                    <a:pt x="177869" y="146131"/>
                    <a:pt x="177869" y="146131"/>
                    <a:pt x="78835" y="244052"/>
                  </a:cubicBezTo>
                  <a:cubicBezTo>
                    <a:pt x="69592" y="251885"/>
                    <a:pt x="69592" y="267553"/>
                    <a:pt x="78835" y="276692"/>
                  </a:cubicBezTo>
                  <a:cubicBezTo>
                    <a:pt x="88078" y="285831"/>
                    <a:pt x="102603" y="285831"/>
                    <a:pt x="111846" y="276692"/>
                  </a:cubicBezTo>
                  <a:lnTo>
                    <a:pt x="167305" y="221856"/>
                  </a:lnTo>
                  <a:cubicBezTo>
                    <a:pt x="167305" y="221856"/>
                    <a:pt x="167305" y="220551"/>
                    <a:pt x="168625" y="220551"/>
                  </a:cubicBezTo>
                  <a:cubicBezTo>
                    <a:pt x="168625" y="220551"/>
                    <a:pt x="168625" y="220551"/>
                    <a:pt x="210880" y="178771"/>
                  </a:cubicBezTo>
                  <a:cubicBezTo>
                    <a:pt x="210880" y="178771"/>
                    <a:pt x="210880" y="178771"/>
                    <a:pt x="177869" y="146131"/>
                  </a:cubicBezTo>
                  <a:close/>
                  <a:moveTo>
                    <a:pt x="283905" y="54056"/>
                  </a:moveTo>
                  <a:lnTo>
                    <a:pt x="263267" y="73106"/>
                  </a:lnTo>
                  <a:lnTo>
                    <a:pt x="283905" y="92156"/>
                  </a:lnTo>
                  <a:lnTo>
                    <a:pt x="302955" y="73106"/>
                  </a:lnTo>
                  <a:close/>
                  <a:moveTo>
                    <a:pt x="88571" y="29435"/>
                  </a:moveTo>
                  <a:cubicBezTo>
                    <a:pt x="88571" y="29435"/>
                    <a:pt x="88571" y="29435"/>
                    <a:pt x="128044" y="68981"/>
                  </a:cubicBezTo>
                  <a:cubicBezTo>
                    <a:pt x="133307" y="74254"/>
                    <a:pt x="133307" y="83482"/>
                    <a:pt x="128044" y="88754"/>
                  </a:cubicBezTo>
                  <a:cubicBezTo>
                    <a:pt x="128044" y="88754"/>
                    <a:pt x="128044" y="88754"/>
                    <a:pt x="88571" y="128300"/>
                  </a:cubicBezTo>
                  <a:cubicBezTo>
                    <a:pt x="83308" y="133573"/>
                    <a:pt x="74097" y="133573"/>
                    <a:pt x="68834" y="128300"/>
                  </a:cubicBezTo>
                  <a:cubicBezTo>
                    <a:pt x="68834" y="128300"/>
                    <a:pt x="68834" y="128300"/>
                    <a:pt x="29361" y="88754"/>
                  </a:cubicBezTo>
                  <a:cubicBezTo>
                    <a:pt x="26730" y="109845"/>
                    <a:pt x="33309" y="132255"/>
                    <a:pt x="49098" y="148073"/>
                  </a:cubicBezTo>
                  <a:cubicBezTo>
                    <a:pt x="67518" y="166528"/>
                    <a:pt x="93834" y="173119"/>
                    <a:pt x="117518" y="166528"/>
                  </a:cubicBezTo>
                  <a:cubicBezTo>
                    <a:pt x="117518" y="166528"/>
                    <a:pt x="117518" y="166528"/>
                    <a:pt x="166201" y="117755"/>
                  </a:cubicBezTo>
                  <a:cubicBezTo>
                    <a:pt x="172780" y="92709"/>
                    <a:pt x="166201" y="67663"/>
                    <a:pt x="147780" y="49208"/>
                  </a:cubicBezTo>
                  <a:cubicBezTo>
                    <a:pt x="131991" y="33390"/>
                    <a:pt x="109623" y="25481"/>
                    <a:pt x="88571" y="29435"/>
                  </a:cubicBezTo>
                  <a:close/>
                  <a:moveTo>
                    <a:pt x="84825" y="878"/>
                  </a:moveTo>
                  <a:cubicBezTo>
                    <a:pt x="114978" y="-3077"/>
                    <a:pt x="145689" y="6317"/>
                    <a:pt x="167484" y="29062"/>
                  </a:cubicBezTo>
                  <a:cubicBezTo>
                    <a:pt x="192581" y="52796"/>
                    <a:pt x="201828" y="88397"/>
                    <a:pt x="193902" y="121360"/>
                  </a:cubicBezTo>
                  <a:cubicBezTo>
                    <a:pt x="193902" y="121360"/>
                    <a:pt x="193902" y="121360"/>
                    <a:pt x="204470" y="131909"/>
                  </a:cubicBezTo>
                  <a:cubicBezTo>
                    <a:pt x="204470" y="131909"/>
                    <a:pt x="204470" y="131909"/>
                    <a:pt x="244097" y="92352"/>
                  </a:cubicBezTo>
                  <a:cubicBezTo>
                    <a:pt x="244097" y="92352"/>
                    <a:pt x="244097" y="92352"/>
                    <a:pt x="234850" y="81804"/>
                  </a:cubicBezTo>
                  <a:cubicBezTo>
                    <a:pt x="232208" y="79167"/>
                    <a:pt x="230888" y="75211"/>
                    <a:pt x="230888" y="72574"/>
                  </a:cubicBezTo>
                  <a:cubicBezTo>
                    <a:pt x="230888" y="68619"/>
                    <a:pt x="232208" y="64663"/>
                    <a:pt x="234850" y="62026"/>
                  </a:cubicBezTo>
                  <a:cubicBezTo>
                    <a:pt x="234850" y="62026"/>
                    <a:pt x="234850" y="62026"/>
                    <a:pt x="274477" y="22469"/>
                  </a:cubicBezTo>
                  <a:cubicBezTo>
                    <a:pt x="279761" y="17195"/>
                    <a:pt x="289007" y="17195"/>
                    <a:pt x="294291" y="22469"/>
                  </a:cubicBezTo>
                  <a:cubicBezTo>
                    <a:pt x="294291" y="22469"/>
                    <a:pt x="294291" y="22469"/>
                    <a:pt x="333918" y="62026"/>
                  </a:cubicBezTo>
                  <a:cubicBezTo>
                    <a:pt x="336559" y="64663"/>
                    <a:pt x="337880" y="68619"/>
                    <a:pt x="337880" y="72574"/>
                  </a:cubicBezTo>
                  <a:cubicBezTo>
                    <a:pt x="337880" y="75211"/>
                    <a:pt x="336559" y="79167"/>
                    <a:pt x="333918" y="81804"/>
                  </a:cubicBezTo>
                  <a:cubicBezTo>
                    <a:pt x="333918" y="81804"/>
                    <a:pt x="333918" y="81804"/>
                    <a:pt x="294291" y="121360"/>
                  </a:cubicBezTo>
                  <a:cubicBezTo>
                    <a:pt x="291649" y="123997"/>
                    <a:pt x="287686" y="125316"/>
                    <a:pt x="283723" y="125316"/>
                  </a:cubicBezTo>
                  <a:cubicBezTo>
                    <a:pt x="281082" y="125316"/>
                    <a:pt x="277119" y="123997"/>
                    <a:pt x="274477" y="121360"/>
                  </a:cubicBezTo>
                  <a:cubicBezTo>
                    <a:pt x="274477" y="121360"/>
                    <a:pt x="274477" y="121360"/>
                    <a:pt x="263910" y="112131"/>
                  </a:cubicBezTo>
                  <a:lnTo>
                    <a:pt x="224283" y="151687"/>
                  </a:lnTo>
                  <a:cubicBezTo>
                    <a:pt x="224283" y="151687"/>
                    <a:pt x="224283" y="151687"/>
                    <a:pt x="241455" y="167509"/>
                  </a:cubicBezTo>
                  <a:cubicBezTo>
                    <a:pt x="241455" y="167509"/>
                    <a:pt x="241455" y="167509"/>
                    <a:pt x="296932" y="222889"/>
                  </a:cubicBezTo>
                  <a:cubicBezTo>
                    <a:pt x="306179" y="233437"/>
                    <a:pt x="311462" y="246622"/>
                    <a:pt x="311462" y="259808"/>
                  </a:cubicBezTo>
                  <a:cubicBezTo>
                    <a:pt x="311462" y="274312"/>
                    <a:pt x="306179" y="286179"/>
                    <a:pt x="296932" y="296727"/>
                  </a:cubicBezTo>
                  <a:cubicBezTo>
                    <a:pt x="286365" y="305957"/>
                    <a:pt x="273156" y="311231"/>
                    <a:pt x="259947" y="311231"/>
                  </a:cubicBezTo>
                  <a:cubicBezTo>
                    <a:pt x="246738" y="311231"/>
                    <a:pt x="233529" y="305957"/>
                    <a:pt x="224283" y="296727"/>
                  </a:cubicBezTo>
                  <a:cubicBezTo>
                    <a:pt x="224283" y="296727"/>
                    <a:pt x="224283" y="296727"/>
                    <a:pt x="178051" y="250578"/>
                  </a:cubicBezTo>
                  <a:cubicBezTo>
                    <a:pt x="178051" y="250578"/>
                    <a:pt x="178051" y="250578"/>
                    <a:pt x="131820" y="296727"/>
                  </a:cubicBezTo>
                  <a:cubicBezTo>
                    <a:pt x="122574" y="305957"/>
                    <a:pt x="109365" y="311231"/>
                    <a:pt x="96156" y="311231"/>
                  </a:cubicBezTo>
                  <a:cubicBezTo>
                    <a:pt x="82947" y="311231"/>
                    <a:pt x="69738" y="305957"/>
                    <a:pt x="59170" y="296727"/>
                  </a:cubicBezTo>
                  <a:cubicBezTo>
                    <a:pt x="39357" y="275630"/>
                    <a:pt x="39357" y="243985"/>
                    <a:pt x="59170" y="222889"/>
                  </a:cubicBezTo>
                  <a:cubicBezTo>
                    <a:pt x="59170" y="222889"/>
                    <a:pt x="59170" y="222889"/>
                    <a:pt x="86909" y="195199"/>
                  </a:cubicBezTo>
                  <a:cubicBezTo>
                    <a:pt x="65775" y="193880"/>
                    <a:pt x="44641" y="183332"/>
                    <a:pt x="28790" y="167509"/>
                  </a:cubicBezTo>
                  <a:cubicBezTo>
                    <a:pt x="-270" y="138501"/>
                    <a:pt x="-8195" y="93671"/>
                    <a:pt x="8976" y="55433"/>
                  </a:cubicBezTo>
                  <a:cubicBezTo>
                    <a:pt x="11618" y="51477"/>
                    <a:pt x="15581" y="48840"/>
                    <a:pt x="19544" y="47522"/>
                  </a:cubicBezTo>
                  <a:cubicBezTo>
                    <a:pt x="23506" y="47522"/>
                    <a:pt x="28790" y="48840"/>
                    <a:pt x="31432" y="51477"/>
                  </a:cubicBezTo>
                  <a:cubicBezTo>
                    <a:pt x="31432" y="51477"/>
                    <a:pt x="31432" y="51477"/>
                    <a:pt x="77663" y="97627"/>
                  </a:cubicBezTo>
                  <a:cubicBezTo>
                    <a:pt x="77663" y="97627"/>
                    <a:pt x="77663" y="97627"/>
                    <a:pt x="97477" y="77848"/>
                  </a:cubicBezTo>
                  <a:cubicBezTo>
                    <a:pt x="97477" y="77848"/>
                    <a:pt x="97477" y="77848"/>
                    <a:pt x="51245" y="31699"/>
                  </a:cubicBezTo>
                  <a:cubicBezTo>
                    <a:pt x="48603" y="29062"/>
                    <a:pt x="47282" y="23788"/>
                    <a:pt x="47282" y="19832"/>
                  </a:cubicBezTo>
                  <a:cubicBezTo>
                    <a:pt x="48603" y="15877"/>
                    <a:pt x="51245" y="11921"/>
                    <a:pt x="55208" y="9284"/>
                  </a:cubicBezTo>
                  <a:cubicBezTo>
                    <a:pt x="64784" y="4999"/>
                    <a:pt x="74774" y="2197"/>
                    <a:pt x="84825" y="878"/>
                  </a:cubicBezTo>
                  <a:close/>
                </a:path>
              </a:pathLst>
            </a:custGeom>
            <a:solidFill>
              <a:srgbClr val="4CABB5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816797" y="4045860"/>
            <a:ext cx="714444" cy="714444"/>
            <a:chOff x="8816797" y="4045860"/>
            <a:chExt cx="714444" cy="714444"/>
          </a:xfrm>
        </p:grpSpPr>
        <p:sp>
          <p:nvSpPr>
            <p:cNvPr id="21" name="椭圆 20"/>
            <p:cNvSpPr/>
            <p:nvPr/>
          </p:nvSpPr>
          <p:spPr>
            <a:xfrm>
              <a:off x="8816797" y="4045860"/>
              <a:ext cx="714444" cy="714444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4CA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kern="0">
                <a:solidFill>
                  <a:prstClr val="black"/>
                </a:solidFill>
                <a:cs typeface="Arial" pitchFamily="34" charset="0"/>
                <a:sym typeface="+mn-lt"/>
              </a:endParaRPr>
            </a:p>
          </p:txBody>
        </p:sp>
        <p:sp>
          <p:nvSpPr>
            <p:cNvPr id="38" name="leaves_93683"/>
            <p:cNvSpPr>
              <a:spLocks noChangeAspect="1"/>
            </p:cNvSpPr>
            <p:nvPr/>
          </p:nvSpPr>
          <p:spPr bwMode="auto">
            <a:xfrm>
              <a:off x="9007075" y="4270660"/>
              <a:ext cx="317691" cy="339493"/>
            </a:xfrm>
            <a:custGeom>
              <a:avLst/>
              <a:gdLst>
                <a:gd name="T0" fmla="*/ 239 w 246"/>
                <a:gd name="T1" fmla="*/ 107 h 264"/>
                <a:gd name="T2" fmla="*/ 182 w 246"/>
                <a:gd name="T3" fmla="*/ 117 h 264"/>
                <a:gd name="T4" fmla="*/ 178 w 246"/>
                <a:gd name="T5" fmla="*/ 143 h 264"/>
                <a:gd name="T6" fmla="*/ 155 w 246"/>
                <a:gd name="T7" fmla="*/ 174 h 264"/>
                <a:gd name="T8" fmla="*/ 140 w 246"/>
                <a:gd name="T9" fmla="*/ 179 h 264"/>
                <a:gd name="T10" fmla="*/ 149 w 246"/>
                <a:gd name="T11" fmla="*/ 193 h 264"/>
                <a:gd name="T12" fmla="*/ 148 w 246"/>
                <a:gd name="T13" fmla="*/ 194 h 264"/>
                <a:gd name="T14" fmla="*/ 136 w 246"/>
                <a:gd name="T15" fmla="*/ 206 h 264"/>
                <a:gd name="T16" fmla="*/ 134 w 246"/>
                <a:gd name="T17" fmla="*/ 208 h 264"/>
                <a:gd name="T18" fmla="*/ 133 w 246"/>
                <a:gd name="T19" fmla="*/ 180 h 264"/>
                <a:gd name="T20" fmla="*/ 133 w 246"/>
                <a:gd name="T21" fmla="*/ 174 h 264"/>
                <a:gd name="T22" fmla="*/ 147 w 246"/>
                <a:gd name="T23" fmla="*/ 172 h 264"/>
                <a:gd name="T24" fmla="*/ 176 w 246"/>
                <a:gd name="T25" fmla="*/ 113 h 264"/>
                <a:gd name="T26" fmla="*/ 168 w 246"/>
                <a:gd name="T27" fmla="*/ 41 h 264"/>
                <a:gd name="T28" fmla="*/ 159 w 246"/>
                <a:gd name="T29" fmla="*/ 12 h 264"/>
                <a:gd name="T30" fmla="*/ 149 w 246"/>
                <a:gd name="T31" fmla="*/ 0 h 264"/>
                <a:gd name="T32" fmla="*/ 135 w 246"/>
                <a:gd name="T33" fmla="*/ 7 h 264"/>
                <a:gd name="T34" fmla="*/ 112 w 246"/>
                <a:gd name="T35" fmla="*/ 23 h 264"/>
                <a:gd name="T36" fmla="*/ 70 w 246"/>
                <a:gd name="T37" fmla="*/ 72 h 264"/>
                <a:gd name="T38" fmla="*/ 61 w 246"/>
                <a:gd name="T39" fmla="*/ 109 h 264"/>
                <a:gd name="T40" fmla="*/ 108 w 246"/>
                <a:gd name="T41" fmla="*/ 155 h 264"/>
                <a:gd name="T42" fmla="*/ 109 w 246"/>
                <a:gd name="T43" fmla="*/ 170 h 264"/>
                <a:gd name="T44" fmla="*/ 122 w 246"/>
                <a:gd name="T45" fmla="*/ 173 h 264"/>
                <a:gd name="T46" fmla="*/ 118 w 246"/>
                <a:gd name="T47" fmla="*/ 91 h 264"/>
                <a:gd name="T48" fmla="*/ 120 w 246"/>
                <a:gd name="T49" fmla="*/ 146 h 264"/>
                <a:gd name="T50" fmla="*/ 127 w 246"/>
                <a:gd name="T51" fmla="*/ 180 h 264"/>
                <a:gd name="T52" fmla="*/ 126 w 246"/>
                <a:gd name="T53" fmla="*/ 185 h 264"/>
                <a:gd name="T54" fmla="*/ 121 w 246"/>
                <a:gd name="T55" fmla="*/ 210 h 264"/>
                <a:gd name="T56" fmla="*/ 117 w 246"/>
                <a:gd name="T57" fmla="*/ 219 h 264"/>
                <a:gd name="T58" fmla="*/ 96 w 246"/>
                <a:gd name="T59" fmla="*/ 196 h 264"/>
                <a:gd name="T60" fmla="*/ 91 w 246"/>
                <a:gd name="T61" fmla="*/ 192 h 264"/>
                <a:gd name="T62" fmla="*/ 103 w 246"/>
                <a:gd name="T63" fmla="*/ 160 h 264"/>
                <a:gd name="T64" fmla="*/ 76 w 246"/>
                <a:gd name="T65" fmla="*/ 124 h 264"/>
                <a:gd name="T66" fmla="*/ 7 w 246"/>
                <a:gd name="T67" fmla="*/ 105 h 264"/>
                <a:gd name="T68" fmla="*/ 1 w 246"/>
                <a:gd name="T69" fmla="*/ 112 h 264"/>
                <a:gd name="T70" fmla="*/ 3 w 246"/>
                <a:gd name="T71" fmla="*/ 131 h 264"/>
                <a:gd name="T72" fmla="*/ 20 w 246"/>
                <a:gd name="T73" fmla="*/ 180 h 264"/>
                <a:gd name="T74" fmla="*/ 70 w 246"/>
                <a:gd name="T75" fmla="*/ 206 h 264"/>
                <a:gd name="T76" fmla="*/ 85 w 246"/>
                <a:gd name="T77" fmla="*/ 198 h 264"/>
                <a:gd name="T78" fmla="*/ 84 w 246"/>
                <a:gd name="T79" fmla="*/ 193 h 264"/>
                <a:gd name="T80" fmla="*/ 81 w 246"/>
                <a:gd name="T81" fmla="*/ 189 h 264"/>
                <a:gd name="T82" fmla="*/ 76 w 246"/>
                <a:gd name="T83" fmla="*/ 182 h 264"/>
                <a:gd name="T84" fmla="*/ 51 w 246"/>
                <a:gd name="T85" fmla="*/ 152 h 264"/>
                <a:gd name="T86" fmla="*/ 91 w 246"/>
                <a:gd name="T87" fmla="*/ 197 h 264"/>
                <a:gd name="T88" fmla="*/ 93 w 246"/>
                <a:gd name="T89" fmla="*/ 200 h 264"/>
                <a:gd name="T90" fmla="*/ 100 w 246"/>
                <a:gd name="T91" fmla="*/ 211 h 264"/>
                <a:gd name="T92" fmla="*/ 111 w 246"/>
                <a:gd name="T93" fmla="*/ 232 h 264"/>
                <a:gd name="T94" fmla="*/ 109 w 246"/>
                <a:gd name="T95" fmla="*/ 235 h 264"/>
                <a:gd name="T96" fmla="*/ 106 w 246"/>
                <a:gd name="T97" fmla="*/ 253 h 264"/>
                <a:gd name="T98" fmla="*/ 130 w 246"/>
                <a:gd name="T99" fmla="*/ 228 h 264"/>
                <a:gd name="T100" fmla="*/ 190 w 246"/>
                <a:gd name="T101" fmla="*/ 154 h 264"/>
                <a:gd name="T102" fmla="*/ 155 w 246"/>
                <a:gd name="T103" fmla="*/ 199 h 264"/>
                <a:gd name="T104" fmla="*/ 212 w 246"/>
                <a:gd name="T105" fmla="*/ 192 h 264"/>
                <a:gd name="T106" fmla="*/ 239 w 246"/>
                <a:gd name="T107" fmla="*/ 107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46" h="264">
                  <a:moveTo>
                    <a:pt x="239" y="107"/>
                  </a:moveTo>
                  <a:cubicBezTo>
                    <a:pt x="234" y="103"/>
                    <a:pt x="207" y="106"/>
                    <a:pt x="182" y="117"/>
                  </a:cubicBezTo>
                  <a:cubicBezTo>
                    <a:pt x="182" y="126"/>
                    <a:pt x="180" y="134"/>
                    <a:pt x="178" y="143"/>
                  </a:cubicBezTo>
                  <a:cubicBezTo>
                    <a:pt x="174" y="156"/>
                    <a:pt x="167" y="168"/>
                    <a:pt x="155" y="174"/>
                  </a:cubicBezTo>
                  <a:cubicBezTo>
                    <a:pt x="151" y="177"/>
                    <a:pt x="145" y="179"/>
                    <a:pt x="140" y="179"/>
                  </a:cubicBezTo>
                  <a:cubicBezTo>
                    <a:pt x="142" y="184"/>
                    <a:pt x="145" y="189"/>
                    <a:pt x="149" y="193"/>
                  </a:cubicBezTo>
                  <a:cubicBezTo>
                    <a:pt x="149" y="193"/>
                    <a:pt x="148" y="194"/>
                    <a:pt x="148" y="194"/>
                  </a:cubicBezTo>
                  <a:cubicBezTo>
                    <a:pt x="144" y="198"/>
                    <a:pt x="140" y="202"/>
                    <a:pt x="136" y="206"/>
                  </a:cubicBezTo>
                  <a:cubicBezTo>
                    <a:pt x="135" y="206"/>
                    <a:pt x="134" y="207"/>
                    <a:pt x="134" y="208"/>
                  </a:cubicBezTo>
                  <a:cubicBezTo>
                    <a:pt x="135" y="199"/>
                    <a:pt x="134" y="189"/>
                    <a:pt x="133" y="180"/>
                  </a:cubicBezTo>
                  <a:cubicBezTo>
                    <a:pt x="133" y="178"/>
                    <a:pt x="133" y="176"/>
                    <a:pt x="133" y="174"/>
                  </a:cubicBezTo>
                  <a:cubicBezTo>
                    <a:pt x="137" y="174"/>
                    <a:pt x="142" y="173"/>
                    <a:pt x="147" y="172"/>
                  </a:cubicBezTo>
                  <a:cubicBezTo>
                    <a:pt x="170" y="164"/>
                    <a:pt x="175" y="135"/>
                    <a:pt x="176" y="113"/>
                  </a:cubicBezTo>
                  <a:cubicBezTo>
                    <a:pt x="177" y="89"/>
                    <a:pt x="173" y="64"/>
                    <a:pt x="168" y="41"/>
                  </a:cubicBezTo>
                  <a:cubicBezTo>
                    <a:pt x="165" y="31"/>
                    <a:pt x="163" y="21"/>
                    <a:pt x="159" y="12"/>
                  </a:cubicBezTo>
                  <a:cubicBezTo>
                    <a:pt x="157" y="8"/>
                    <a:pt x="154" y="0"/>
                    <a:pt x="149" y="0"/>
                  </a:cubicBezTo>
                  <a:cubicBezTo>
                    <a:pt x="144" y="0"/>
                    <a:pt x="139" y="4"/>
                    <a:pt x="135" y="7"/>
                  </a:cubicBezTo>
                  <a:cubicBezTo>
                    <a:pt x="127" y="11"/>
                    <a:pt x="119" y="17"/>
                    <a:pt x="112" y="23"/>
                  </a:cubicBezTo>
                  <a:cubicBezTo>
                    <a:pt x="96" y="37"/>
                    <a:pt x="80" y="53"/>
                    <a:pt x="70" y="72"/>
                  </a:cubicBezTo>
                  <a:cubicBezTo>
                    <a:pt x="63" y="84"/>
                    <a:pt x="60" y="97"/>
                    <a:pt x="61" y="109"/>
                  </a:cubicBezTo>
                  <a:cubicBezTo>
                    <a:pt x="82" y="118"/>
                    <a:pt x="102" y="132"/>
                    <a:pt x="108" y="155"/>
                  </a:cubicBezTo>
                  <a:cubicBezTo>
                    <a:pt x="110" y="160"/>
                    <a:pt x="110" y="165"/>
                    <a:pt x="109" y="170"/>
                  </a:cubicBezTo>
                  <a:cubicBezTo>
                    <a:pt x="114" y="171"/>
                    <a:pt x="118" y="172"/>
                    <a:pt x="122" y="173"/>
                  </a:cubicBezTo>
                  <a:cubicBezTo>
                    <a:pt x="116" y="146"/>
                    <a:pt x="114" y="119"/>
                    <a:pt x="118" y="91"/>
                  </a:cubicBezTo>
                  <a:cubicBezTo>
                    <a:pt x="116" y="109"/>
                    <a:pt x="117" y="128"/>
                    <a:pt x="120" y="146"/>
                  </a:cubicBezTo>
                  <a:cubicBezTo>
                    <a:pt x="122" y="155"/>
                    <a:pt x="127" y="166"/>
                    <a:pt x="127" y="180"/>
                  </a:cubicBezTo>
                  <a:cubicBezTo>
                    <a:pt x="127" y="181"/>
                    <a:pt x="126" y="183"/>
                    <a:pt x="126" y="185"/>
                  </a:cubicBezTo>
                  <a:cubicBezTo>
                    <a:pt x="126" y="194"/>
                    <a:pt x="124" y="202"/>
                    <a:pt x="121" y="210"/>
                  </a:cubicBezTo>
                  <a:cubicBezTo>
                    <a:pt x="120" y="213"/>
                    <a:pt x="119" y="216"/>
                    <a:pt x="117" y="219"/>
                  </a:cubicBezTo>
                  <a:cubicBezTo>
                    <a:pt x="112" y="211"/>
                    <a:pt x="104" y="203"/>
                    <a:pt x="96" y="196"/>
                  </a:cubicBezTo>
                  <a:cubicBezTo>
                    <a:pt x="95" y="195"/>
                    <a:pt x="93" y="193"/>
                    <a:pt x="91" y="192"/>
                  </a:cubicBezTo>
                  <a:cubicBezTo>
                    <a:pt x="99" y="183"/>
                    <a:pt x="105" y="172"/>
                    <a:pt x="103" y="160"/>
                  </a:cubicBezTo>
                  <a:cubicBezTo>
                    <a:pt x="100" y="146"/>
                    <a:pt x="89" y="132"/>
                    <a:pt x="76" y="124"/>
                  </a:cubicBezTo>
                  <a:cubicBezTo>
                    <a:pt x="57" y="112"/>
                    <a:pt x="30" y="105"/>
                    <a:pt x="7" y="105"/>
                  </a:cubicBezTo>
                  <a:cubicBezTo>
                    <a:pt x="0" y="105"/>
                    <a:pt x="1" y="107"/>
                    <a:pt x="1" y="112"/>
                  </a:cubicBezTo>
                  <a:cubicBezTo>
                    <a:pt x="1" y="119"/>
                    <a:pt x="2" y="125"/>
                    <a:pt x="3" y="131"/>
                  </a:cubicBezTo>
                  <a:cubicBezTo>
                    <a:pt x="6" y="148"/>
                    <a:pt x="11" y="165"/>
                    <a:pt x="20" y="180"/>
                  </a:cubicBezTo>
                  <a:cubicBezTo>
                    <a:pt x="31" y="196"/>
                    <a:pt x="50" y="212"/>
                    <a:pt x="70" y="206"/>
                  </a:cubicBezTo>
                  <a:cubicBezTo>
                    <a:pt x="76" y="204"/>
                    <a:pt x="80" y="201"/>
                    <a:pt x="85" y="198"/>
                  </a:cubicBezTo>
                  <a:cubicBezTo>
                    <a:pt x="86" y="196"/>
                    <a:pt x="85" y="195"/>
                    <a:pt x="84" y="193"/>
                  </a:cubicBezTo>
                  <a:cubicBezTo>
                    <a:pt x="83" y="192"/>
                    <a:pt x="82" y="191"/>
                    <a:pt x="81" y="189"/>
                  </a:cubicBezTo>
                  <a:cubicBezTo>
                    <a:pt x="79" y="187"/>
                    <a:pt x="78" y="185"/>
                    <a:pt x="76" y="182"/>
                  </a:cubicBezTo>
                  <a:cubicBezTo>
                    <a:pt x="68" y="172"/>
                    <a:pt x="60" y="162"/>
                    <a:pt x="51" y="152"/>
                  </a:cubicBezTo>
                  <a:cubicBezTo>
                    <a:pt x="64" y="165"/>
                    <a:pt x="90" y="196"/>
                    <a:pt x="91" y="197"/>
                  </a:cubicBezTo>
                  <a:cubicBezTo>
                    <a:pt x="92" y="198"/>
                    <a:pt x="92" y="199"/>
                    <a:pt x="93" y="200"/>
                  </a:cubicBezTo>
                  <a:cubicBezTo>
                    <a:pt x="95" y="203"/>
                    <a:pt x="98" y="207"/>
                    <a:pt x="100" y="211"/>
                  </a:cubicBezTo>
                  <a:cubicBezTo>
                    <a:pt x="105" y="217"/>
                    <a:pt x="109" y="224"/>
                    <a:pt x="111" y="232"/>
                  </a:cubicBezTo>
                  <a:cubicBezTo>
                    <a:pt x="110" y="233"/>
                    <a:pt x="109" y="234"/>
                    <a:pt x="109" y="235"/>
                  </a:cubicBezTo>
                  <a:cubicBezTo>
                    <a:pt x="105" y="241"/>
                    <a:pt x="100" y="247"/>
                    <a:pt x="106" y="253"/>
                  </a:cubicBezTo>
                  <a:cubicBezTo>
                    <a:pt x="118" y="264"/>
                    <a:pt x="126" y="240"/>
                    <a:pt x="130" y="228"/>
                  </a:cubicBezTo>
                  <a:cubicBezTo>
                    <a:pt x="145" y="203"/>
                    <a:pt x="176" y="167"/>
                    <a:pt x="190" y="154"/>
                  </a:cubicBezTo>
                  <a:cubicBezTo>
                    <a:pt x="177" y="168"/>
                    <a:pt x="165" y="183"/>
                    <a:pt x="155" y="199"/>
                  </a:cubicBezTo>
                  <a:cubicBezTo>
                    <a:pt x="170" y="212"/>
                    <a:pt x="189" y="215"/>
                    <a:pt x="212" y="192"/>
                  </a:cubicBezTo>
                  <a:cubicBezTo>
                    <a:pt x="236" y="168"/>
                    <a:pt x="246" y="113"/>
                    <a:pt x="239" y="107"/>
                  </a:cubicBezTo>
                  <a:close/>
                </a:path>
              </a:pathLst>
            </a:custGeom>
            <a:solidFill>
              <a:srgbClr val="4CABB5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31438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75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250"/>
                            </p:stCondLst>
                            <p:childTnLst>
                              <p:par>
                                <p:cTn id="5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750"/>
                            </p:stCondLst>
                            <p:childTnLst>
                              <p:par>
                                <p:cTn id="6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4464786" y="526406"/>
            <a:ext cx="3262432" cy="424732"/>
          </a:xfrm>
        </p:spPr>
        <p:txBody>
          <a:bodyPr/>
          <a:lstStyle/>
          <a:p>
            <a:r>
              <a:rPr lang="zh-CN" altLang="en-US" dirty="0"/>
              <a:t>请在这里添加标题内容</a:t>
            </a:r>
          </a:p>
        </p:txBody>
      </p:sp>
      <p:sp>
        <p:nvSpPr>
          <p:cNvPr id="53" name="标题 9"/>
          <p:cNvSpPr txBox="1">
            <a:spLocks/>
          </p:cNvSpPr>
          <p:nvPr/>
        </p:nvSpPr>
        <p:spPr>
          <a:xfrm>
            <a:off x="1194337" y="3798863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94337" y="4132602"/>
            <a:ext cx="19476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4" name="标题 9"/>
          <p:cNvSpPr txBox="1">
            <a:spLocks/>
          </p:cNvSpPr>
          <p:nvPr/>
        </p:nvSpPr>
        <p:spPr>
          <a:xfrm>
            <a:off x="3827290" y="3798863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827290" y="4132602"/>
            <a:ext cx="19476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6" name="标题 9"/>
          <p:cNvSpPr txBox="1">
            <a:spLocks/>
          </p:cNvSpPr>
          <p:nvPr/>
        </p:nvSpPr>
        <p:spPr>
          <a:xfrm>
            <a:off x="6541307" y="3798863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6541307" y="4132602"/>
            <a:ext cx="19476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58" name="标题 9"/>
          <p:cNvSpPr txBox="1">
            <a:spLocks/>
          </p:cNvSpPr>
          <p:nvPr/>
        </p:nvSpPr>
        <p:spPr>
          <a:xfrm>
            <a:off x="9174260" y="3798863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</a:p>
        </p:txBody>
      </p:sp>
      <p:sp>
        <p:nvSpPr>
          <p:cNvPr id="59" name="矩形 58"/>
          <p:cNvSpPr/>
          <p:nvPr/>
        </p:nvSpPr>
        <p:spPr>
          <a:xfrm>
            <a:off x="9174260" y="4132602"/>
            <a:ext cx="194769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156" y="2451204"/>
            <a:ext cx="2604501" cy="149909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496" y="2451204"/>
            <a:ext cx="2604501" cy="1499099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7" y="2451204"/>
            <a:ext cx="2604501" cy="1499099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338" y="2451204"/>
            <a:ext cx="2604501" cy="149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2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53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25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25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25"/>
                            </p:stCondLst>
                            <p:childTnLst>
                              <p:par>
                                <p:cTn id="31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54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5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75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375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875"/>
                            </p:stCondLst>
                            <p:childTnLst>
                              <p:par>
                                <p:cTn id="71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7" dur="1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3" grpId="1"/>
      <p:bldP spid="53" grpId="2"/>
      <p:bldP spid="4" grpId="0"/>
      <p:bldP spid="54" grpId="0"/>
      <p:bldP spid="54" grpId="1"/>
      <p:bldP spid="54" grpId="2"/>
      <p:bldP spid="55" grpId="0"/>
      <p:bldP spid="56" grpId="0"/>
      <p:bldP spid="56" grpId="1"/>
      <p:bldP spid="56" grpId="2"/>
      <p:bldP spid="57" grpId="0"/>
      <p:bldP spid="58" grpId="0"/>
      <p:bldP spid="58" grpId="1"/>
      <p:bldP spid="58" grpId="2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14" name="菱形 13"/>
          <p:cNvSpPr/>
          <p:nvPr/>
        </p:nvSpPr>
        <p:spPr>
          <a:xfrm>
            <a:off x="7219576" y="2000573"/>
            <a:ext cx="1705624" cy="1705624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63" r="-1663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/>
          </a:p>
        </p:txBody>
      </p:sp>
      <p:grpSp>
        <p:nvGrpSpPr>
          <p:cNvPr id="34" name="组合 33"/>
          <p:cNvGrpSpPr/>
          <p:nvPr/>
        </p:nvGrpSpPr>
        <p:grpSpPr>
          <a:xfrm>
            <a:off x="6297918" y="2893852"/>
            <a:ext cx="1705624" cy="1705624"/>
            <a:chOff x="6297918" y="2893852"/>
            <a:chExt cx="1705624" cy="1705624"/>
          </a:xfrm>
        </p:grpSpPr>
        <p:sp>
          <p:nvSpPr>
            <p:cNvPr id="8" name="菱形 7"/>
            <p:cNvSpPr/>
            <p:nvPr/>
          </p:nvSpPr>
          <p:spPr>
            <a:xfrm>
              <a:off x="6297918" y="2893852"/>
              <a:ext cx="1705624" cy="1705624"/>
            </a:xfrm>
            <a:prstGeom prst="diamond">
              <a:avLst/>
            </a:prstGeom>
            <a:noFill/>
            <a:ln>
              <a:solidFill>
                <a:srgbClr val="4CA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/>
            </a:p>
          </p:txBody>
        </p:sp>
        <p:sp>
          <p:nvSpPr>
            <p:cNvPr id="9" name="矩形 8"/>
            <p:cNvSpPr/>
            <p:nvPr/>
          </p:nvSpPr>
          <p:spPr>
            <a:xfrm>
              <a:off x="6596733" y="3780140"/>
              <a:ext cx="1107996" cy="2951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A777E"/>
                  </a:solidFill>
                  <a:latin typeface="+mj-ea"/>
                  <a:ea typeface="+mj-ea"/>
                </a:rPr>
                <a:t>标题文本预设</a:t>
              </a:r>
              <a:endParaRPr lang="en-US" sz="1200" dirty="0">
                <a:solidFill>
                  <a:srgbClr val="3A777E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任意多边形: 形状 30"/>
            <p:cNvSpPr/>
            <p:nvPr/>
          </p:nvSpPr>
          <p:spPr>
            <a:xfrm>
              <a:off x="6989088" y="3413917"/>
              <a:ext cx="323283" cy="210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3211"/>
                  </a:moveTo>
                  <a:cubicBezTo>
                    <a:pt x="11747" y="14381"/>
                    <a:pt x="9458" y="18011"/>
                    <a:pt x="9360" y="18165"/>
                  </a:cubicBezTo>
                  <a:cubicBezTo>
                    <a:pt x="9249" y="18377"/>
                    <a:pt x="8939" y="18735"/>
                    <a:pt x="8644" y="18441"/>
                  </a:cubicBezTo>
                  <a:cubicBezTo>
                    <a:pt x="8559" y="18357"/>
                    <a:pt x="8459" y="18187"/>
                    <a:pt x="8459" y="17853"/>
                  </a:cubicBezTo>
                  <a:cubicBezTo>
                    <a:pt x="8459" y="17530"/>
                    <a:pt x="8554" y="17204"/>
                    <a:pt x="8565" y="17168"/>
                  </a:cubicBezTo>
                  <a:lnTo>
                    <a:pt x="9680" y="13369"/>
                  </a:lnTo>
                  <a:cubicBezTo>
                    <a:pt x="9471" y="13239"/>
                    <a:pt x="9111" y="13015"/>
                    <a:pt x="8832" y="12829"/>
                  </a:cubicBezTo>
                  <a:lnTo>
                    <a:pt x="8758" y="12781"/>
                  </a:lnTo>
                  <a:cubicBezTo>
                    <a:pt x="8476" y="12597"/>
                    <a:pt x="8124" y="12367"/>
                    <a:pt x="8124" y="11770"/>
                  </a:cubicBezTo>
                  <a:cubicBezTo>
                    <a:pt x="8124" y="11484"/>
                    <a:pt x="8211" y="11152"/>
                    <a:pt x="8393" y="10758"/>
                  </a:cubicBezTo>
                  <a:cubicBezTo>
                    <a:pt x="8927" y="9588"/>
                    <a:pt x="11216" y="5958"/>
                    <a:pt x="11314" y="5804"/>
                  </a:cubicBezTo>
                  <a:cubicBezTo>
                    <a:pt x="11426" y="5592"/>
                    <a:pt x="11735" y="5234"/>
                    <a:pt x="12030" y="5528"/>
                  </a:cubicBezTo>
                  <a:cubicBezTo>
                    <a:pt x="12115" y="5612"/>
                    <a:pt x="12215" y="5782"/>
                    <a:pt x="12215" y="6116"/>
                  </a:cubicBezTo>
                  <a:cubicBezTo>
                    <a:pt x="12215" y="6438"/>
                    <a:pt x="12120" y="6765"/>
                    <a:pt x="12110" y="6801"/>
                  </a:cubicBezTo>
                  <a:lnTo>
                    <a:pt x="10992" y="10600"/>
                  </a:lnTo>
                  <a:cubicBezTo>
                    <a:pt x="11203" y="10730"/>
                    <a:pt x="11563" y="10954"/>
                    <a:pt x="11842" y="11140"/>
                  </a:cubicBezTo>
                  <a:lnTo>
                    <a:pt x="11916" y="11188"/>
                  </a:lnTo>
                  <a:cubicBezTo>
                    <a:pt x="12198" y="11372"/>
                    <a:pt x="12550" y="11602"/>
                    <a:pt x="12550" y="12201"/>
                  </a:cubicBezTo>
                  <a:cubicBezTo>
                    <a:pt x="12550" y="12485"/>
                    <a:pt x="12462" y="12817"/>
                    <a:pt x="12281" y="13211"/>
                  </a:cubicBezTo>
                  <a:close/>
                  <a:moveTo>
                    <a:pt x="16430" y="6048"/>
                  </a:moveTo>
                  <a:cubicBezTo>
                    <a:pt x="16132" y="6048"/>
                    <a:pt x="15840" y="6088"/>
                    <a:pt x="15557" y="6162"/>
                  </a:cubicBezTo>
                  <a:cubicBezTo>
                    <a:pt x="14848" y="2597"/>
                    <a:pt x="12653" y="0"/>
                    <a:pt x="10054" y="0"/>
                  </a:cubicBezTo>
                  <a:cubicBezTo>
                    <a:pt x="6881" y="0"/>
                    <a:pt x="4310" y="3869"/>
                    <a:pt x="4310" y="8641"/>
                  </a:cubicBezTo>
                  <a:cubicBezTo>
                    <a:pt x="4310" y="9067"/>
                    <a:pt x="4330" y="9486"/>
                    <a:pt x="4369" y="9896"/>
                  </a:cubicBezTo>
                  <a:cubicBezTo>
                    <a:pt x="4217" y="9868"/>
                    <a:pt x="4064" y="9850"/>
                    <a:pt x="3906" y="9850"/>
                  </a:cubicBezTo>
                  <a:cubicBezTo>
                    <a:pt x="1749" y="9850"/>
                    <a:pt x="0" y="12481"/>
                    <a:pt x="0" y="15726"/>
                  </a:cubicBezTo>
                  <a:cubicBezTo>
                    <a:pt x="0" y="18969"/>
                    <a:pt x="1749" y="21600"/>
                    <a:pt x="3906" y="21600"/>
                  </a:cubicBezTo>
                  <a:lnTo>
                    <a:pt x="16430" y="21600"/>
                  </a:lnTo>
                  <a:cubicBezTo>
                    <a:pt x="19285" y="21600"/>
                    <a:pt x="21600" y="18119"/>
                    <a:pt x="21600" y="13823"/>
                  </a:cubicBezTo>
                  <a:cubicBezTo>
                    <a:pt x="21600" y="9530"/>
                    <a:pt x="19285" y="6048"/>
                    <a:pt x="16430" y="6048"/>
                  </a:cubicBezTo>
                  <a:close/>
                </a:path>
              </a:pathLst>
            </a:custGeom>
            <a:solidFill>
              <a:srgbClr val="4CABB5"/>
            </a:solidFill>
            <a:ln w="12700">
              <a:miter lim="400000"/>
            </a:ln>
          </p:spPr>
          <p:txBody>
            <a:bodyPr lIns="19046" tIns="19046" rIns="19046" bIns="19046" anchor="ctr"/>
            <a:lstStyle/>
            <a:p>
              <a:pPr>
                <a:defRPr sz="1300"/>
              </a:pPr>
              <a:endParaRPr/>
            </a:p>
          </p:txBody>
        </p:sp>
      </p:grpSp>
      <p:sp>
        <p:nvSpPr>
          <p:cNvPr id="19" name="菱形 18"/>
          <p:cNvSpPr/>
          <p:nvPr/>
        </p:nvSpPr>
        <p:spPr>
          <a:xfrm>
            <a:off x="5376258" y="1994010"/>
            <a:ext cx="1705624" cy="1705624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663" r="-1663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/>
          </a:p>
        </p:txBody>
      </p:sp>
      <p:grpSp>
        <p:nvGrpSpPr>
          <p:cNvPr id="36" name="组合 35"/>
          <p:cNvGrpSpPr/>
          <p:nvPr/>
        </p:nvGrpSpPr>
        <p:grpSpPr>
          <a:xfrm>
            <a:off x="8141236" y="2893852"/>
            <a:ext cx="1705624" cy="1705624"/>
            <a:chOff x="8141236" y="2893852"/>
            <a:chExt cx="1705624" cy="1705624"/>
          </a:xfrm>
        </p:grpSpPr>
        <p:sp>
          <p:nvSpPr>
            <p:cNvPr id="6" name="菱形 5"/>
            <p:cNvSpPr/>
            <p:nvPr/>
          </p:nvSpPr>
          <p:spPr>
            <a:xfrm>
              <a:off x="8141236" y="2893852"/>
              <a:ext cx="1705624" cy="1705624"/>
            </a:xfrm>
            <a:prstGeom prst="diamond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/>
            </a:p>
          </p:txBody>
        </p:sp>
        <p:sp>
          <p:nvSpPr>
            <p:cNvPr id="7" name="矩形 6"/>
            <p:cNvSpPr/>
            <p:nvPr/>
          </p:nvSpPr>
          <p:spPr>
            <a:xfrm>
              <a:off x="8440051" y="3726284"/>
              <a:ext cx="1107996" cy="2951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+mj-ea"/>
                  <a:ea typeface="+mj-ea"/>
                </a:rPr>
                <a:t>标题文本预设</a:t>
              </a:r>
              <a:endParaRPr 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light-bulb-on_9236"/>
            <p:cNvSpPr>
              <a:spLocks noChangeAspect="1"/>
            </p:cNvSpPr>
            <p:nvPr/>
          </p:nvSpPr>
          <p:spPr bwMode="auto">
            <a:xfrm>
              <a:off x="8825861" y="3281681"/>
              <a:ext cx="336374" cy="382184"/>
            </a:xfrm>
            <a:custGeom>
              <a:avLst/>
              <a:gdLst>
                <a:gd name="connsiteX0" fmla="*/ 112848 w 296210"/>
                <a:gd name="connsiteY0" fmla="*/ 312737 h 336550"/>
                <a:gd name="connsiteX1" fmla="*/ 183364 w 296210"/>
                <a:gd name="connsiteY1" fmla="*/ 312737 h 336550"/>
                <a:gd name="connsiteX2" fmla="*/ 187281 w 296210"/>
                <a:gd name="connsiteY2" fmla="*/ 314060 h 336550"/>
                <a:gd name="connsiteX3" fmla="*/ 188587 w 296210"/>
                <a:gd name="connsiteY3" fmla="*/ 318029 h 336550"/>
                <a:gd name="connsiteX4" fmla="*/ 188587 w 296210"/>
                <a:gd name="connsiteY4" fmla="*/ 331258 h 336550"/>
                <a:gd name="connsiteX5" fmla="*/ 187281 w 296210"/>
                <a:gd name="connsiteY5" fmla="*/ 335227 h 336550"/>
                <a:gd name="connsiteX6" fmla="*/ 183364 w 296210"/>
                <a:gd name="connsiteY6" fmla="*/ 336550 h 336550"/>
                <a:gd name="connsiteX7" fmla="*/ 112848 w 296210"/>
                <a:gd name="connsiteY7" fmla="*/ 336550 h 336550"/>
                <a:gd name="connsiteX8" fmla="*/ 107624 w 296210"/>
                <a:gd name="connsiteY8" fmla="*/ 331258 h 336550"/>
                <a:gd name="connsiteX9" fmla="*/ 107624 w 296210"/>
                <a:gd name="connsiteY9" fmla="*/ 318029 h 336550"/>
                <a:gd name="connsiteX10" fmla="*/ 108930 w 296210"/>
                <a:gd name="connsiteY10" fmla="*/ 314060 h 336550"/>
                <a:gd name="connsiteX11" fmla="*/ 112848 w 296210"/>
                <a:gd name="connsiteY11" fmla="*/ 312737 h 336550"/>
                <a:gd name="connsiteX12" fmla="*/ 112848 w 296210"/>
                <a:gd name="connsiteY12" fmla="*/ 277812 h 336550"/>
                <a:gd name="connsiteX13" fmla="*/ 183364 w 296210"/>
                <a:gd name="connsiteY13" fmla="*/ 277812 h 336550"/>
                <a:gd name="connsiteX14" fmla="*/ 187281 w 296210"/>
                <a:gd name="connsiteY14" fmla="*/ 280282 h 336550"/>
                <a:gd name="connsiteX15" fmla="*/ 188587 w 296210"/>
                <a:gd name="connsiteY15" fmla="*/ 283986 h 336550"/>
                <a:gd name="connsiteX16" fmla="*/ 188587 w 296210"/>
                <a:gd name="connsiteY16" fmla="*/ 295098 h 336550"/>
                <a:gd name="connsiteX17" fmla="*/ 187281 w 296210"/>
                <a:gd name="connsiteY17" fmla="*/ 298802 h 336550"/>
                <a:gd name="connsiteX18" fmla="*/ 183364 w 296210"/>
                <a:gd name="connsiteY18" fmla="*/ 300037 h 336550"/>
                <a:gd name="connsiteX19" fmla="*/ 112848 w 296210"/>
                <a:gd name="connsiteY19" fmla="*/ 300037 h 336550"/>
                <a:gd name="connsiteX20" fmla="*/ 108930 w 296210"/>
                <a:gd name="connsiteY20" fmla="*/ 298802 h 336550"/>
                <a:gd name="connsiteX21" fmla="*/ 107624 w 296210"/>
                <a:gd name="connsiteY21" fmla="*/ 295098 h 336550"/>
                <a:gd name="connsiteX22" fmla="*/ 107624 w 296210"/>
                <a:gd name="connsiteY22" fmla="*/ 283986 h 336550"/>
                <a:gd name="connsiteX23" fmla="*/ 112848 w 296210"/>
                <a:gd name="connsiteY23" fmla="*/ 277812 h 336550"/>
                <a:gd name="connsiteX24" fmla="*/ 255726 w 296210"/>
                <a:gd name="connsiteY24" fmla="*/ 165100 h 336550"/>
                <a:gd name="connsiteX25" fmla="*/ 286005 w 296210"/>
                <a:gd name="connsiteY25" fmla="*/ 170447 h 336550"/>
                <a:gd name="connsiteX26" fmla="*/ 293903 w 296210"/>
                <a:gd name="connsiteY26" fmla="*/ 174458 h 336550"/>
                <a:gd name="connsiteX27" fmla="*/ 295220 w 296210"/>
                <a:gd name="connsiteY27" fmla="*/ 182479 h 336550"/>
                <a:gd name="connsiteX28" fmla="*/ 291270 w 296210"/>
                <a:gd name="connsiteY28" fmla="*/ 189163 h 336550"/>
                <a:gd name="connsiteX29" fmla="*/ 283372 w 296210"/>
                <a:gd name="connsiteY29" fmla="*/ 190500 h 336550"/>
                <a:gd name="connsiteX30" fmla="*/ 253093 w 296210"/>
                <a:gd name="connsiteY30" fmla="*/ 185153 h 336550"/>
                <a:gd name="connsiteX31" fmla="*/ 245194 w 296210"/>
                <a:gd name="connsiteY31" fmla="*/ 181142 h 336550"/>
                <a:gd name="connsiteX32" fmla="*/ 242561 w 296210"/>
                <a:gd name="connsiteY32" fmla="*/ 173121 h 336550"/>
                <a:gd name="connsiteX33" fmla="*/ 247827 w 296210"/>
                <a:gd name="connsiteY33" fmla="*/ 166437 h 336550"/>
                <a:gd name="connsiteX34" fmla="*/ 255726 w 296210"/>
                <a:gd name="connsiteY34" fmla="*/ 165100 h 336550"/>
                <a:gd name="connsiteX35" fmla="*/ 40484 w 296210"/>
                <a:gd name="connsiteY35" fmla="*/ 165100 h 336550"/>
                <a:gd name="connsiteX36" fmla="*/ 49699 w 296210"/>
                <a:gd name="connsiteY36" fmla="*/ 166437 h 336550"/>
                <a:gd name="connsiteX37" fmla="*/ 53649 w 296210"/>
                <a:gd name="connsiteY37" fmla="*/ 173121 h 336550"/>
                <a:gd name="connsiteX38" fmla="*/ 51016 w 296210"/>
                <a:gd name="connsiteY38" fmla="*/ 181142 h 336550"/>
                <a:gd name="connsiteX39" fmla="*/ 43117 w 296210"/>
                <a:gd name="connsiteY39" fmla="*/ 185153 h 336550"/>
                <a:gd name="connsiteX40" fmla="*/ 12838 w 296210"/>
                <a:gd name="connsiteY40" fmla="*/ 190500 h 336550"/>
                <a:gd name="connsiteX41" fmla="*/ 4940 w 296210"/>
                <a:gd name="connsiteY41" fmla="*/ 189163 h 336550"/>
                <a:gd name="connsiteX42" fmla="*/ 990 w 296210"/>
                <a:gd name="connsiteY42" fmla="*/ 182479 h 336550"/>
                <a:gd name="connsiteX43" fmla="*/ 2307 w 296210"/>
                <a:gd name="connsiteY43" fmla="*/ 174458 h 336550"/>
                <a:gd name="connsiteX44" fmla="*/ 10205 w 296210"/>
                <a:gd name="connsiteY44" fmla="*/ 170447 h 336550"/>
                <a:gd name="connsiteX45" fmla="*/ 288721 w 296210"/>
                <a:gd name="connsiteY45" fmla="*/ 84137 h 336550"/>
                <a:gd name="connsiteX46" fmla="*/ 295234 w 296210"/>
                <a:gd name="connsiteY46" fmla="*/ 89217 h 336550"/>
                <a:gd name="connsiteX47" fmla="*/ 295234 w 296210"/>
                <a:gd name="connsiteY47" fmla="*/ 96837 h 336550"/>
                <a:gd name="connsiteX48" fmla="*/ 288721 w 296210"/>
                <a:gd name="connsiteY48" fmla="*/ 103187 h 336550"/>
                <a:gd name="connsiteX49" fmla="*/ 261367 w 296210"/>
                <a:gd name="connsiteY49" fmla="*/ 114617 h 336550"/>
                <a:gd name="connsiteX50" fmla="*/ 252249 w 296210"/>
                <a:gd name="connsiteY50" fmla="*/ 115887 h 336550"/>
                <a:gd name="connsiteX51" fmla="*/ 247039 w 296210"/>
                <a:gd name="connsiteY51" fmla="*/ 110807 h 336550"/>
                <a:gd name="connsiteX52" fmla="*/ 247039 w 296210"/>
                <a:gd name="connsiteY52" fmla="*/ 103187 h 336550"/>
                <a:gd name="connsiteX53" fmla="*/ 253552 w 296210"/>
                <a:gd name="connsiteY53" fmla="*/ 96837 h 336550"/>
                <a:gd name="connsiteX54" fmla="*/ 280905 w 296210"/>
                <a:gd name="connsiteY54" fmla="*/ 85407 h 336550"/>
                <a:gd name="connsiteX55" fmla="*/ 288721 w 296210"/>
                <a:gd name="connsiteY55" fmla="*/ 84137 h 336550"/>
                <a:gd name="connsiteX56" fmla="*/ 7489 w 296210"/>
                <a:gd name="connsiteY56" fmla="*/ 84137 h 336550"/>
                <a:gd name="connsiteX57" fmla="*/ 15305 w 296210"/>
                <a:gd name="connsiteY57" fmla="*/ 85407 h 336550"/>
                <a:gd name="connsiteX58" fmla="*/ 43961 w 296210"/>
                <a:gd name="connsiteY58" fmla="*/ 96837 h 336550"/>
                <a:gd name="connsiteX59" fmla="*/ 49171 w 296210"/>
                <a:gd name="connsiteY59" fmla="*/ 103187 h 336550"/>
                <a:gd name="connsiteX60" fmla="*/ 49171 w 296210"/>
                <a:gd name="connsiteY60" fmla="*/ 110807 h 336550"/>
                <a:gd name="connsiteX61" fmla="*/ 43961 w 296210"/>
                <a:gd name="connsiteY61" fmla="*/ 115887 h 336550"/>
                <a:gd name="connsiteX62" fmla="*/ 34843 w 296210"/>
                <a:gd name="connsiteY62" fmla="*/ 114617 h 336550"/>
                <a:gd name="connsiteX63" fmla="*/ 7489 w 296210"/>
                <a:gd name="connsiteY63" fmla="*/ 103187 h 336550"/>
                <a:gd name="connsiteX64" fmla="*/ 976 w 296210"/>
                <a:gd name="connsiteY64" fmla="*/ 96837 h 336550"/>
                <a:gd name="connsiteX65" fmla="*/ 976 w 296210"/>
                <a:gd name="connsiteY65" fmla="*/ 89217 h 336550"/>
                <a:gd name="connsiteX66" fmla="*/ 7489 w 296210"/>
                <a:gd name="connsiteY66" fmla="*/ 84137 h 336550"/>
                <a:gd name="connsiteX67" fmla="*/ 148105 w 296210"/>
                <a:gd name="connsiteY67" fmla="*/ 68262 h 336550"/>
                <a:gd name="connsiteX68" fmla="*/ 180961 w 296210"/>
                <a:gd name="connsiteY68" fmla="*/ 73519 h 336550"/>
                <a:gd name="connsiteX69" fmla="*/ 205932 w 296210"/>
                <a:gd name="connsiteY69" fmla="*/ 86660 h 336550"/>
                <a:gd name="connsiteX70" fmla="*/ 223017 w 296210"/>
                <a:gd name="connsiteY70" fmla="*/ 109001 h 336550"/>
                <a:gd name="connsiteX71" fmla="*/ 228274 w 296210"/>
                <a:gd name="connsiteY71" fmla="*/ 139227 h 336550"/>
                <a:gd name="connsiteX72" fmla="*/ 228274 w 296210"/>
                <a:gd name="connsiteY72" fmla="*/ 140541 h 336550"/>
                <a:gd name="connsiteX73" fmla="*/ 228274 w 296210"/>
                <a:gd name="connsiteY73" fmla="*/ 141855 h 336550"/>
                <a:gd name="connsiteX74" fmla="*/ 226960 w 296210"/>
                <a:gd name="connsiteY74" fmla="*/ 156311 h 336550"/>
                <a:gd name="connsiteX75" fmla="*/ 216446 w 296210"/>
                <a:gd name="connsiteY75" fmla="*/ 185222 h 336550"/>
                <a:gd name="connsiteX76" fmla="*/ 201989 w 296210"/>
                <a:gd name="connsiteY76" fmla="*/ 216762 h 336550"/>
                <a:gd name="connsiteX77" fmla="*/ 194104 w 296210"/>
                <a:gd name="connsiteY77" fmla="*/ 236474 h 336550"/>
                <a:gd name="connsiteX78" fmla="*/ 190161 w 296210"/>
                <a:gd name="connsiteY78" fmla="*/ 250930 h 336550"/>
                <a:gd name="connsiteX79" fmla="*/ 187533 w 296210"/>
                <a:gd name="connsiteY79" fmla="*/ 261443 h 336550"/>
                <a:gd name="connsiteX80" fmla="*/ 182276 w 296210"/>
                <a:gd name="connsiteY80" fmla="*/ 266700 h 336550"/>
                <a:gd name="connsiteX81" fmla="*/ 113935 w 296210"/>
                <a:gd name="connsiteY81" fmla="*/ 266700 h 336550"/>
                <a:gd name="connsiteX82" fmla="*/ 108678 w 296210"/>
                <a:gd name="connsiteY82" fmla="*/ 261443 h 336550"/>
                <a:gd name="connsiteX83" fmla="*/ 106049 w 296210"/>
                <a:gd name="connsiteY83" fmla="*/ 250930 h 336550"/>
                <a:gd name="connsiteX84" fmla="*/ 102107 w 296210"/>
                <a:gd name="connsiteY84" fmla="*/ 236474 h 336550"/>
                <a:gd name="connsiteX85" fmla="*/ 94221 w 296210"/>
                <a:gd name="connsiteY85" fmla="*/ 216762 h 336550"/>
                <a:gd name="connsiteX86" fmla="*/ 79764 w 296210"/>
                <a:gd name="connsiteY86" fmla="*/ 185222 h 336550"/>
                <a:gd name="connsiteX87" fmla="*/ 69250 w 296210"/>
                <a:gd name="connsiteY87" fmla="*/ 156311 h 336550"/>
                <a:gd name="connsiteX88" fmla="*/ 67936 w 296210"/>
                <a:gd name="connsiteY88" fmla="*/ 149740 h 336550"/>
                <a:gd name="connsiteX89" fmla="*/ 67936 w 296210"/>
                <a:gd name="connsiteY89" fmla="*/ 141855 h 336550"/>
                <a:gd name="connsiteX90" fmla="*/ 67936 w 296210"/>
                <a:gd name="connsiteY90" fmla="*/ 139227 h 336550"/>
                <a:gd name="connsiteX91" fmla="*/ 73193 w 296210"/>
                <a:gd name="connsiteY91" fmla="*/ 109001 h 336550"/>
                <a:gd name="connsiteX92" fmla="*/ 90278 w 296210"/>
                <a:gd name="connsiteY92" fmla="*/ 86660 h 336550"/>
                <a:gd name="connsiteX93" fmla="*/ 115249 w 296210"/>
                <a:gd name="connsiteY93" fmla="*/ 73519 h 336550"/>
                <a:gd name="connsiteX94" fmla="*/ 148105 w 296210"/>
                <a:gd name="connsiteY94" fmla="*/ 68262 h 336550"/>
                <a:gd name="connsiteX95" fmla="*/ 230737 w 296210"/>
                <a:gd name="connsiteY95" fmla="*/ 20380 h 336550"/>
                <a:gd name="connsiteX96" fmla="*/ 238620 w 296210"/>
                <a:gd name="connsiteY96" fmla="*/ 20380 h 336550"/>
                <a:gd name="connsiteX97" fmla="*/ 242561 w 296210"/>
                <a:gd name="connsiteY97" fmla="*/ 27030 h 336550"/>
                <a:gd name="connsiteX98" fmla="*/ 241247 w 296210"/>
                <a:gd name="connsiteY98" fmla="*/ 36341 h 336550"/>
                <a:gd name="connsiteX99" fmla="*/ 224168 w 296210"/>
                <a:gd name="connsiteY99" fmla="*/ 61613 h 336550"/>
                <a:gd name="connsiteX100" fmla="*/ 217599 w 296210"/>
                <a:gd name="connsiteY100" fmla="*/ 66933 h 336550"/>
                <a:gd name="connsiteX101" fmla="*/ 209716 w 296210"/>
                <a:gd name="connsiteY101" fmla="*/ 66933 h 336550"/>
                <a:gd name="connsiteX102" fmla="*/ 204461 w 296210"/>
                <a:gd name="connsiteY102" fmla="*/ 60282 h 336550"/>
                <a:gd name="connsiteX103" fmla="*/ 207089 w 296210"/>
                <a:gd name="connsiteY103" fmla="*/ 50972 h 336550"/>
                <a:gd name="connsiteX104" fmla="*/ 224168 w 296210"/>
                <a:gd name="connsiteY104" fmla="*/ 25700 h 336550"/>
                <a:gd name="connsiteX105" fmla="*/ 230737 w 296210"/>
                <a:gd name="connsiteY105" fmla="*/ 20380 h 336550"/>
                <a:gd name="connsiteX106" fmla="*/ 59177 w 296210"/>
                <a:gd name="connsiteY106" fmla="*/ 20380 h 336550"/>
                <a:gd name="connsiteX107" fmla="*/ 67060 w 296210"/>
                <a:gd name="connsiteY107" fmla="*/ 20380 h 336550"/>
                <a:gd name="connsiteX108" fmla="*/ 73629 w 296210"/>
                <a:gd name="connsiteY108" fmla="*/ 25700 h 336550"/>
                <a:gd name="connsiteX109" fmla="*/ 90709 w 296210"/>
                <a:gd name="connsiteY109" fmla="*/ 50972 h 336550"/>
                <a:gd name="connsiteX110" fmla="*/ 93336 w 296210"/>
                <a:gd name="connsiteY110" fmla="*/ 60282 h 336550"/>
                <a:gd name="connsiteX111" fmla="*/ 88081 w 296210"/>
                <a:gd name="connsiteY111" fmla="*/ 66933 h 336550"/>
                <a:gd name="connsiteX112" fmla="*/ 81512 w 296210"/>
                <a:gd name="connsiteY112" fmla="*/ 66933 h 336550"/>
                <a:gd name="connsiteX113" fmla="*/ 73629 w 296210"/>
                <a:gd name="connsiteY113" fmla="*/ 61613 h 336550"/>
                <a:gd name="connsiteX114" fmla="*/ 57863 w 296210"/>
                <a:gd name="connsiteY114" fmla="*/ 36341 h 336550"/>
                <a:gd name="connsiteX115" fmla="*/ 55236 w 296210"/>
                <a:gd name="connsiteY115" fmla="*/ 27030 h 336550"/>
                <a:gd name="connsiteX116" fmla="*/ 59177 w 296210"/>
                <a:gd name="connsiteY116" fmla="*/ 20380 h 336550"/>
                <a:gd name="connsiteX117" fmla="*/ 148264 w 296210"/>
                <a:gd name="connsiteY117" fmla="*/ 0 h 336550"/>
                <a:gd name="connsiteX118" fmla="*/ 155884 w 296210"/>
                <a:gd name="connsiteY118" fmla="*/ 2633 h 336550"/>
                <a:gd name="connsiteX119" fmla="*/ 158424 w 296210"/>
                <a:gd name="connsiteY119" fmla="*/ 11848 h 336550"/>
                <a:gd name="connsiteX120" fmla="*/ 158424 w 296210"/>
                <a:gd name="connsiteY120" fmla="*/ 42127 h 336550"/>
                <a:gd name="connsiteX121" fmla="*/ 155884 w 296210"/>
                <a:gd name="connsiteY121" fmla="*/ 50026 h 336550"/>
                <a:gd name="connsiteX122" fmla="*/ 148264 w 296210"/>
                <a:gd name="connsiteY122" fmla="*/ 53975 h 336550"/>
                <a:gd name="connsiteX123" fmla="*/ 141914 w 296210"/>
                <a:gd name="connsiteY123" fmla="*/ 50026 h 336550"/>
                <a:gd name="connsiteX124" fmla="*/ 139374 w 296210"/>
                <a:gd name="connsiteY124" fmla="*/ 42127 h 336550"/>
                <a:gd name="connsiteX125" fmla="*/ 139374 w 296210"/>
                <a:gd name="connsiteY125" fmla="*/ 11848 h 336550"/>
                <a:gd name="connsiteX126" fmla="*/ 141914 w 296210"/>
                <a:gd name="connsiteY126" fmla="*/ 2633 h 336550"/>
                <a:gd name="connsiteX127" fmla="*/ 148264 w 296210"/>
                <a:gd name="connsiteY127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296210" h="336550">
                  <a:moveTo>
                    <a:pt x="112848" y="312737"/>
                  </a:moveTo>
                  <a:lnTo>
                    <a:pt x="183364" y="312737"/>
                  </a:lnTo>
                  <a:cubicBezTo>
                    <a:pt x="184670" y="312737"/>
                    <a:pt x="185976" y="314060"/>
                    <a:pt x="187281" y="314060"/>
                  </a:cubicBezTo>
                  <a:cubicBezTo>
                    <a:pt x="188587" y="315383"/>
                    <a:pt x="188587" y="316706"/>
                    <a:pt x="188587" y="318029"/>
                  </a:cubicBezTo>
                  <a:cubicBezTo>
                    <a:pt x="188587" y="331258"/>
                    <a:pt x="188587" y="331258"/>
                    <a:pt x="188587" y="331258"/>
                  </a:cubicBezTo>
                  <a:cubicBezTo>
                    <a:pt x="188587" y="332581"/>
                    <a:pt x="188587" y="333904"/>
                    <a:pt x="187281" y="335227"/>
                  </a:cubicBezTo>
                  <a:cubicBezTo>
                    <a:pt x="185976" y="336550"/>
                    <a:pt x="184670" y="336550"/>
                    <a:pt x="183364" y="336550"/>
                  </a:cubicBezTo>
                  <a:cubicBezTo>
                    <a:pt x="112848" y="336550"/>
                    <a:pt x="112848" y="336550"/>
                    <a:pt x="112848" y="336550"/>
                  </a:cubicBezTo>
                  <a:cubicBezTo>
                    <a:pt x="108930" y="336550"/>
                    <a:pt x="107624" y="335227"/>
                    <a:pt x="107624" y="331258"/>
                  </a:cubicBezTo>
                  <a:cubicBezTo>
                    <a:pt x="107624" y="318029"/>
                    <a:pt x="107624" y="318029"/>
                    <a:pt x="107624" y="318029"/>
                  </a:cubicBezTo>
                  <a:cubicBezTo>
                    <a:pt x="107624" y="316706"/>
                    <a:pt x="107624" y="315383"/>
                    <a:pt x="108930" y="314060"/>
                  </a:cubicBezTo>
                  <a:cubicBezTo>
                    <a:pt x="110236" y="314060"/>
                    <a:pt x="111542" y="312737"/>
                    <a:pt x="112848" y="312737"/>
                  </a:cubicBezTo>
                  <a:close/>
                  <a:moveTo>
                    <a:pt x="112848" y="277812"/>
                  </a:moveTo>
                  <a:lnTo>
                    <a:pt x="183364" y="277812"/>
                  </a:lnTo>
                  <a:cubicBezTo>
                    <a:pt x="184670" y="277812"/>
                    <a:pt x="185976" y="279047"/>
                    <a:pt x="187281" y="280282"/>
                  </a:cubicBezTo>
                  <a:cubicBezTo>
                    <a:pt x="188587" y="281516"/>
                    <a:pt x="188587" y="282751"/>
                    <a:pt x="188587" y="283986"/>
                  </a:cubicBezTo>
                  <a:cubicBezTo>
                    <a:pt x="188587" y="295098"/>
                    <a:pt x="188587" y="295098"/>
                    <a:pt x="188587" y="295098"/>
                  </a:cubicBezTo>
                  <a:cubicBezTo>
                    <a:pt x="188587" y="296333"/>
                    <a:pt x="188587" y="297568"/>
                    <a:pt x="187281" y="298802"/>
                  </a:cubicBezTo>
                  <a:cubicBezTo>
                    <a:pt x="185976" y="300037"/>
                    <a:pt x="184670" y="300037"/>
                    <a:pt x="183364" y="300037"/>
                  </a:cubicBezTo>
                  <a:cubicBezTo>
                    <a:pt x="112848" y="300037"/>
                    <a:pt x="112848" y="300037"/>
                    <a:pt x="112848" y="300037"/>
                  </a:cubicBezTo>
                  <a:cubicBezTo>
                    <a:pt x="111542" y="300037"/>
                    <a:pt x="110236" y="300037"/>
                    <a:pt x="108930" y="298802"/>
                  </a:cubicBezTo>
                  <a:cubicBezTo>
                    <a:pt x="107624" y="297568"/>
                    <a:pt x="107624" y="296333"/>
                    <a:pt x="107624" y="295098"/>
                  </a:cubicBezTo>
                  <a:cubicBezTo>
                    <a:pt x="107624" y="283986"/>
                    <a:pt x="107624" y="283986"/>
                    <a:pt x="107624" y="283986"/>
                  </a:cubicBezTo>
                  <a:cubicBezTo>
                    <a:pt x="107624" y="280282"/>
                    <a:pt x="108930" y="277812"/>
                    <a:pt x="112848" y="277812"/>
                  </a:cubicBezTo>
                  <a:close/>
                  <a:moveTo>
                    <a:pt x="255726" y="165100"/>
                  </a:moveTo>
                  <a:lnTo>
                    <a:pt x="286005" y="170447"/>
                  </a:lnTo>
                  <a:cubicBezTo>
                    <a:pt x="288637" y="170447"/>
                    <a:pt x="291270" y="171784"/>
                    <a:pt x="293903" y="174458"/>
                  </a:cubicBezTo>
                  <a:cubicBezTo>
                    <a:pt x="295220" y="177132"/>
                    <a:pt x="296536" y="179805"/>
                    <a:pt x="295220" y="182479"/>
                  </a:cubicBezTo>
                  <a:cubicBezTo>
                    <a:pt x="295220" y="185153"/>
                    <a:pt x="293903" y="186490"/>
                    <a:pt x="291270" y="189163"/>
                  </a:cubicBezTo>
                  <a:cubicBezTo>
                    <a:pt x="288637" y="190500"/>
                    <a:pt x="286005" y="190500"/>
                    <a:pt x="283372" y="190500"/>
                  </a:cubicBezTo>
                  <a:cubicBezTo>
                    <a:pt x="283372" y="190500"/>
                    <a:pt x="283372" y="190500"/>
                    <a:pt x="253093" y="185153"/>
                  </a:cubicBezTo>
                  <a:cubicBezTo>
                    <a:pt x="249144" y="185153"/>
                    <a:pt x="246511" y="183816"/>
                    <a:pt x="245194" y="181142"/>
                  </a:cubicBezTo>
                  <a:cubicBezTo>
                    <a:pt x="242561" y="178468"/>
                    <a:pt x="242561" y="175795"/>
                    <a:pt x="242561" y="173121"/>
                  </a:cubicBezTo>
                  <a:cubicBezTo>
                    <a:pt x="243878" y="170447"/>
                    <a:pt x="245194" y="169111"/>
                    <a:pt x="247827" y="166437"/>
                  </a:cubicBezTo>
                  <a:cubicBezTo>
                    <a:pt x="249144" y="165100"/>
                    <a:pt x="253093" y="165100"/>
                    <a:pt x="255726" y="165100"/>
                  </a:cubicBezTo>
                  <a:close/>
                  <a:moveTo>
                    <a:pt x="40484" y="165100"/>
                  </a:moveTo>
                  <a:cubicBezTo>
                    <a:pt x="43117" y="165100"/>
                    <a:pt x="47066" y="165100"/>
                    <a:pt x="49699" y="166437"/>
                  </a:cubicBezTo>
                  <a:cubicBezTo>
                    <a:pt x="51016" y="169111"/>
                    <a:pt x="53649" y="170447"/>
                    <a:pt x="53649" y="173121"/>
                  </a:cubicBezTo>
                  <a:cubicBezTo>
                    <a:pt x="53649" y="175795"/>
                    <a:pt x="53649" y="178468"/>
                    <a:pt x="51016" y="181142"/>
                  </a:cubicBezTo>
                  <a:cubicBezTo>
                    <a:pt x="49699" y="183816"/>
                    <a:pt x="47066" y="185153"/>
                    <a:pt x="43117" y="185153"/>
                  </a:cubicBezTo>
                  <a:cubicBezTo>
                    <a:pt x="12838" y="190500"/>
                    <a:pt x="12838" y="190500"/>
                    <a:pt x="12838" y="190500"/>
                  </a:cubicBezTo>
                  <a:cubicBezTo>
                    <a:pt x="10205" y="190500"/>
                    <a:pt x="7573" y="190500"/>
                    <a:pt x="4940" y="189163"/>
                  </a:cubicBezTo>
                  <a:cubicBezTo>
                    <a:pt x="2307" y="186490"/>
                    <a:pt x="990" y="185153"/>
                    <a:pt x="990" y="182479"/>
                  </a:cubicBezTo>
                  <a:cubicBezTo>
                    <a:pt x="-326" y="179805"/>
                    <a:pt x="990" y="177132"/>
                    <a:pt x="2307" y="174458"/>
                  </a:cubicBezTo>
                  <a:cubicBezTo>
                    <a:pt x="4940" y="171784"/>
                    <a:pt x="7573" y="170447"/>
                    <a:pt x="10205" y="170447"/>
                  </a:cubicBezTo>
                  <a:close/>
                  <a:moveTo>
                    <a:pt x="288721" y="84137"/>
                  </a:moveTo>
                  <a:cubicBezTo>
                    <a:pt x="291326" y="85407"/>
                    <a:pt x="293931" y="86677"/>
                    <a:pt x="295234" y="89217"/>
                  </a:cubicBezTo>
                  <a:cubicBezTo>
                    <a:pt x="296536" y="91757"/>
                    <a:pt x="296536" y="94297"/>
                    <a:pt x="295234" y="96837"/>
                  </a:cubicBezTo>
                  <a:cubicBezTo>
                    <a:pt x="293931" y="99377"/>
                    <a:pt x="291326" y="101917"/>
                    <a:pt x="288721" y="103187"/>
                  </a:cubicBezTo>
                  <a:cubicBezTo>
                    <a:pt x="288721" y="103187"/>
                    <a:pt x="288721" y="103187"/>
                    <a:pt x="261367" y="114617"/>
                  </a:cubicBezTo>
                  <a:cubicBezTo>
                    <a:pt x="258762" y="115887"/>
                    <a:pt x="254854" y="115887"/>
                    <a:pt x="252249" y="115887"/>
                  </a:cubicBezTo>
                  <a:cubicBezTo>
                    <a:pt x="249644" y="114617"/>
                    <a:pt x="248341" y="113347"/>
                    <a:pt x="247039" y="110807"/>
                  </a:cubicBezTo>
                  <a:cubicBezTo>
                    <a:pt x="245736" y="108267"/>
                    <a:pt x="245736" y="105727"/>
                    <a:pt x="247039" y="103187"/>
                  </a:cubicBezTo>
                  <a:cubicBezTo>
                    <a:pt x="248341" y="100647"/>
                    <a:pt x="250947" y="98107"/>
                    <a:pt x="253552" y="96837"/>
                  </a:cubicBezTo>
                  <a:lnTo>
                    <a:pt x="280905" y="85407"/>
                  </a:lnTo>
                  <a:cubicBezTo>
                    <a:pt x="283511" y="84137"/>
                    <a:pt x="286116" y="84137"/>
                    <a:pt x="288721" y="84137"/>
                  </a:cubicBezTo>
                  <a:close/>
                  <a:moveTo>
                    <a:pt x="7489" y="84137"/>
                  </a:moveTo>
                  <a:cubicBezTo>
                    <a:pt x="10094" y="84137"/>
                    <a:pt x="12699" y="84137"/>
                    <a:pt x="15305" y="85407"/>
                  </a:cubicBezTo>
                  <a:lnTo>
                    <a:pt x="43961" y="96837"/>
                  </a:lnTo>
                  <a:cubicBezTo>
                    <a:pt x="46566" y="98107"/>
                    <a:pt x="47869" y="100647"/>
                    <a:pt x="49171" y="103187"/>
                  </a:cubicBezTo>
                  <a:cubicBezTo>
                    <a:pt x="50474" y="105727"/>
                    <a:pt x="50474" y="108267"/>
                    <a:pt x="49171" y="110807"/>
                  </a:cubicBezTo>
                  <a:cubicBezTo>
                    <a:pt x="49171" y="113347"/>
                    <a:pt x="46566" y="114617"/>
                    <a:pt x="43961" y="115887"/>
                  </a:cubicBezTo>
                  <a:cubicBezTo>
                    <a:pt x="41356" y="115887"/>
                    <a:pt x="37448" y="115887"/>
                    <a:pt x="34843" y="114617"/>
                  </a:cubicBezTo>
                  <a:cubicBezTo>
                    <a:pt x="7489" y="103187"/>
                    <a:pt x="7489" y="103187"/>
                    <a:pt x="7489" y="103187"/>
                  </a:cubicBezTo>
                  <a:cubicBezTo>
                    <a:pt x="4884" y="101917"/>
                    <a:pt x="2279" y="99377"/>
                    <a:pt x="976" y="96837"/>
                  </a:cubicBezTo>
                  <a:cubicBezTo>
                    <a:pt x="-326" y="94297"/>
                    <a:pt x="-326" y="91757"/>
                    <a:pt x="976" y="89217"/>
                  </a:cubicBezTo>
                  <a:cubicBezTo>
                    <a:pt x="2279" y="86677"/>
                    <a:pt x="4884" y="85407"/>
                    <a:pt x="7489" y="84137"/>
                  </a:cubicBezTo>
                  <a:close/>
                  <a:moveTo>
                    <a:pt x="148105" y="68262"/>
                  </a:moveTo>
                  <a:cubicBezTo>
                    <a:pt x="159933" y="68262"/>
                    <a:pt x="170447" y="69576"/>
                    <a:pt x="180961" y="73519"/>
                  </a:cubicBezTo>
                  <a:cubicBezTo>
                    <a:pt x="190161" y="76147"/>
                    <a:pt x="198047" y="80089"/>
                    <a:pt x="205932" y="86660"/>
                  </a:cubicBezTo>
                  <a:cubicBezTo>
                    <a:pt x="212503" y="93231"/>
                    <a:pt x="219075" y="99802"/>
                    <a:pt x="223017" y="109001"/>
                  </a:cubicBezTo>
                  <a:cubicBezTo>
                    <a:pt x="226960" y="116886"/>
                    <a:pt x="228274" y="127399"/>
                    <a:pt x="228274" y="139227"/>
                  </a:cubicBezTo>
                  <a:cubicBezTo>
                    <a:pt x="228274" y="139227"/>
                    <a:pt x="228274" y="140541"/>
                    <a:pt x="228274" y="140541"/>
                  </a:cubicBezTo>
                  <a:cubicBezTo>
                    <a:pt x="228274" y="140541"/>
                    <a:pt x="228274" y="140541"/>
                    <a:pt x="228274" y="141855"/>
                  </a:cubicBezTo>
                  <a:cubicBezTo>
                    <a:pt x="228274" y="147112"/>
                    <a:pt x="228274" y="151054"/>
                    <a:pt x="226960" y="156311"/>
                  </a:cubicBezTo>
                  <a:cubicBezTo>
                    <a:pt x="224332" y="165510"/>
                    <a:pt x="221703" y="174709"/>
                    <a:pt x="216446" y="185222"/>
                  </a:cubicBezTo>
                  <a:cubicBezTo>
                    <a:pt x="212503" y="194421"/>
                    <a:pt x="207246" y="204935"/>
                    <a:pt x="201989" y="216762"/>
                  </a:cubicBezTo>
                  <a:cubicBezTo>
                    <a:pt x="198047" y="223333"/>
                    <a:pt x="195418" y="229904"/>
                    <a:pt x="194104" y="236474"/>
                  </a:cubicBezTo>
                  <a:cubicBezTo>
                    <a:pt x="192790" y="241731"/>
                    <a:pt x="191475" y="246988"/>
                    <a:pt x="190161" y="250930"/>
                  </a:cubicBezTo>
                  <a:cubicBezTo>
                    <a:pt x="190161" y="256187"/>
                    <a:pt x="188847" y="258815"/>
                    <a:pt x="187533" y="261443"/>
                  </a:cubicBezTo>
                  <a:cubicBezTo>
                    <a:pt x="186218" y="264072"/>
                    <a:pt x="184904" y="265386"/>
                    <a:pt x="182276" y="266700"/>
                  </a:cubicBezTo>
                  <a:cubicBezTo>
                    <a:pt x="113935" y="266700"/>
                    <a:pt x="113935" y="266700"/>
                    <a:pt x="113935" y="266700"/>
                  </a:cubicBezTo>
                  <a:cubicBezTo>
                    <a:pt x="111306" y="265386"/>
                    <a:pt x="108678" y="264072"/>
                    <a:pt x="108678" y="261443"/>
                  </a:cubicBezTo>
                  <a:cubicBezTo>
                    <a:pt x="107364" y="258815"/>
                    <a:pt x="106049" y="256187"/>
                    <a:pt x="106049" y="250930"/>
                  </a:cubicBezTo>
                  <a:cubicBezTo>
                    <a:pt x="104735" y="246988"/>
                    <a:pt x="103421" y="241731"/>
                    <a:pt x="102107" y="236474"/>
                  </a:cubicBezTo>
                  <a:cubicBezTo>
                    <a:pt x="100792" y="229904"/>
                    <a:pt x="98164" y="223333"/>
                    <a:pt x="94221" y="216762"/>
                  </a:cubicBezTo>
                  <a:cubicBezTo>
                    <a:pt x="88964" y="204935"/>
                    <a:pt x="83707" y="194421"/>
                    <a:pt x="79764" y="185222"/>
                  </a:cubicBezTo>
                  <a:cubicBezTo>
                    <a:pt x="74507" y="174709"/>
                    <a:pt x="71879" y="165510"/>
                    <a:pt x="69250" y="156311"/>
                  </a:cubicBezTo>
                  <a:cubicBezTo>
                    <a:pt x="69250" y="154997"/>
                    <a:pt x="69250" y="152368"/>
                    <a:pt x="67936" y="149740"/>
                  </a:cubicBezTo>
                  <a:cubicBezTo>
                    <a:pt x="67936" y="141855"/>
                    <a:pt x="67936" y="141855"/>
                    <a:pt x="67936" y="141855"/>
                  </a:cubicBezTo>
                  <a:cubicBezTo>
                    <a:pt x="67936" y="139227"/>
                    <a:pt x="67936" y="139227"/>
                    <a:pt x="67936" y="139227"/>
                  </a:cubicBezTo>
                  <a:cubicBezTo>
                    <a:pt x="67936" y="127399"/>
                    <a:pt x="69250" y="116886"/>
                    <a:pt x="73193" y="109001"/>
                  </a:cubicBezTo>
                  <a:cubicBezTo>
                    <a:pt x="78450" y="99802"/>
                    <a:pt x="83707" y="93231"/>
                    <a:pt x="90278" y="86660"/>
                  </a:cubicBezTo>
                  <a:cubicBezTo>
                    <a:pt x="98164" y="80089"/>
                    <a:pt x="106049" y="76147"/>
                    <a:pt x="115249" y="73519"/>
                  </a:cubicBezTo>
                  <a:cubicBezTo>
                    <a:pt x="125763" y="69576"/>
                    <a:pt x="136277" y="68262"/>
                    <a:pt x="148105" y="68262"/>
                  </a:cubicBezTo>
                  <a:close/>
                  <a:moveTo>
                    <a:pt x="230737" y="20380"/>
                  </a:moveTo>
                  <a:cubicBezTo>
                    <a:pt x="233365" y="19050"/>
                    <a:pt x="235992" y="19050"/>
                    <a:pt x="238620" y="20380"/>
                  </a:cubicBezTo>
                  <a:cubicBezTo>
                    <a:pt x="241247" y="23040"/>
                    <a:pt x="242561" y="24370"/>
                    <a:pt x="242561" y="27030"/>
                  </a:cubicBezTo>
                  <a:cubicBezTo>
                    <a:pt x="242561" y="31021"/>
                    <a:pt x="242561" y="33681"/>
                    <a:pt x="241247" y="36341"/>
                  </a:cubicBezTo>
                  <a:cubicBezTo>
                    <a:pt x="241247" y="36341"/>
                    <a:pt x="241247" y="36341"/>
                    <a:pt x="224168" y="61613"/>
                  </a:cubicBezTo>
                  <a:cubicBezTo>
                    <a:pt x="221541" y="64273"/>
                    <a:pt x="220227" y="66933"/>
                    <a:pt x="217599" y="66933"/>
                  </a:cubicBezTo>
                  <a:cubicBezTo>
                    <a:pt x="213658" y="68263"/>
                    <a:pt x="211030" y="68263"/>
                    <a:pt x="209716" y="66933"/>
                  </a:cubicBezTo>
                  <a:cubicBezTo>
                    <a:pt x="207089" y="64273"/>
                    <a:pt x="205775" y="62943"/>
                    <a:pt x="204461" y="60282"/>
                  </a:cubicBezTo>
                  <a:cubicBezTo>
                    <a:pt x="204461" y="56292"/>
                    <a:pt x="205775" y="53632"/>
                    <a:pt x="207089" y="50972"/>
                  </a:cubicBezTo>
                  <a:lnTo>
                    <a:pt x="224168" y="25700"/>
                  </a:lnTo>
                  <a:cubicBezTo>
                    <a:pt x="225482" y="23040"/>
                    <a:pt x="228110" y="20380"/>
                    <a:pt x="230737" y="20380"/>
                  </a:cubicBezTo>
                  <a:close/>
                  <a:moveTo>
                    <a:pt x="59177" y="20380"/>
                  </a:moveTo>
                  <a:cubicBezTo>
                    <a:pt x="61805" y="19050"/>
                    <a:pt x="64432" y="19050"/>
                    <a:pt x="67060" y="20380"/>
                  </a:cubicBezTo>
                  <a:cubicBezTo>
                    <a:pt x="69688" y="20380"/>
                    <a:pt x="72316" y="23040"/>
                    <a:pt x="73629" y="25700"/>
                  </a:cubicBezTo>
                  <a:lnTo>
                    <a:pt x="90709" y="50972"/>
                  </a:lnTo>
                  <a:cubicBezTo>
                    <a:pt x="92022" y="53632"/>
                    <a:pt x="93336" y="56292"/>
                    <a:pt x="93336" y="60282"/>
                  </a:cubicBezTo>
                  <a:cubicBezTo>
                    <a:pt x="92022" y="62943"/>
                    <a:pt x="90709" y="64273"/>
                    <a:pt x="88081" y="66933"/>
                  </a:cubicBezTo>
                  <a:cubicBezTo>
                    <a:pt x="86767" y="68263"/>
                    <a:pt x="84140" y="68263"/>
                    <a:pt x="81512" y="66933"/>
                  </a:cubicBezTo>
                  <a:cubicBezTo>
                    <a:pt x="77571" y="66933"/>
                    <a:pt x="76257" y="64273"/>
                    <a:pt x="73629" y="61613"/>
                  </a:cubicBezTo>
                  <a:cubicBezTo>
                    <a:pt x="57863" y="36341"/>
                    <a:pt x="57863" y="36341"/>
                    <a:pt x="57863" y="36341"/>
                  </a:cubicBezTo>
                  <a:cubicBezTo>
                    <a:pt x="55236" y="33681"/>
                    <a:pt x="55236" y="31021"/>
                    <a:pt x="55236" y="27030"/>
                  </a:cubicBezTo>
                  <a:cubicBezTo>
                    <a:pt x="55236" y="24370"/>
                    <a:pt x="57863" y="23040"/>
                    <a:pt x="59177" y="20380"/>
                  </a:cubicBezTo>
                  <a:close/>
                  <a:moveTo>
                    <a:pt x="148264" y="0"/>
                  </a:moveTo>
                  <a:cubicBezTo>
                    <a:pt x="150804" y="0"/>
                    <a:pt x="153344" y="1316"/>
                    <a:pt x="155884" y="2633"/>
                  </a:cubicBezTo>
                  <a:cubicBezTo>
                    <a:pt x="157154" y="5266"/>
                    <a:pt x="158424" y="7899"/>
                    <a:pt x="158424" y="11848"/>
                  </a:cubicBezTo>
                  <a:lnTo>
                    <a:pt x="158424" y="42127"/>
                  </a:lnTo>
                  <a:cubicBezTo>
                    <a:pt x="158424" y="44760"/>
                    <a:pt x="157154" y="48709"/>
                    <a:pt x="155884" y="50026"/>
                  </a:cubicBezTo>
                  <a:cubicBezTo>
                    <a:pt x="153344" y="52658"/>
                    <a:pt x="150804" y="53975"/>
                    <a:pt x="148264" y="53975"/>
                  </a:cubicBezTo>
                  <a:cubicBezTo>
                    <a:pt x="145724" y="53975"/>
                    <a:pt x="144454" y="52658"/>
                    <a:pt x="141914" y="50026"/>
                  </a:cubicBezTo>
                  <a:cubicBezTo>
                    <a:pt x="140644" y="48709"/>
                    <a:pt x="139374" y="44760"/>
                    <a:pt x="139374" y="42127"/>
                  </a:cubicBezTo>
                  <a:cubicBezTo>
                    <a:pt x="139374" y="11848"/>
                    <a:pt x="139374" y="11848"/>
                    <a:pt x="139374" y="11848"/>
                  </a:cubicBezTo>
                  <a:cubicBezTo>
                    <a:pt x="139374" y="7899"/>
                    <a:pt x="140644" y="5266"/>
                    <a:pt x="141914" y="2633"/>
                  </a:cubicBezTo>
                  <a:cubicBezTo>
                    <a:pt x="144454" y="1316"/>
                    <a:pt x="145724" y="0"/>
                    <a:pt x="1482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5" name="组合 34"/>
          <p:cNvGrpSpPr/>
          <p:nvPr/>
        </p:nvGrpSpPr>
        <p:grpSpPr>
          <a:xfrm>
            <a:off x="7219577" y="3800212"/>
            <a:ext cx="1705624" cy="1705624"/>
            <a:chOff x="7219577" y="3800212"/>
            <a:chExt cx="1705624" cy="1705624"/>
          </a:xfrm>
        </p:grpSpPr>
        <p:sp>
          <p:nvSpPr>
            <p:cNvPr id="10" name="菱形 9"/>
            <p:cNvSpPr/>
            <p:nvPr/>
          </p:nvSpPr>
          <p:spPr>
            <a:xfrm>
              <a:off x="7219577" y="3800212"/>
              <a:ext cx="1705624" cy="1705624"/>
            </a:xfrm>
            <a:prstGeom prst="diamond">
              <a:avLst/>
            </a:prstGeom>
            <a:solidFill>
              <a:srgbClr val="4CAB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/>
            </a:p>
          </p:txBody>
        </p:sp>
        <p:sp>
          <p:nvSpPr>
            <p:cNvPr id="11" name="矩形 10"/>
            <p:cNvSpPr/>
            <p:nvPr/>
          </p:nvSpPr>
          <p:spPr>
            <a:xfrm>
              <a:off x="7518391" y="4646506"/>
              <a:ext cx="1107996" cy="2951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+mj-ea"/>
                  <a:ea typeface="+mj-ea"/>
                </a:rPr>
                <a:t>标题文本预设</a:t>
              </a:r>
              <a:endParaRPr lang="en-US" sz="1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man-talking_68124"/>
            <p:cNvSpPr>
              <a:spLocks noChangeAspect="1"/>
            </p:cNvSpPr>
            <p:nvPr/>
          </p:nvSpPr>
          <p:spPr bwMode="auto">
            <a:xfrm>
              <a:off x="7941897" y="4214960"/>
              <a:ext cx="336342" cy="318841"/>
            </a:xfrm>
            <a:custGeom>
              <a:avLst/>
              <a:gdLst>
                <a:gd name="connsiteX0" fmla="*/ 92640 w 338277"/>
                <a:gd name="connsiteY0" fmla="*/ 182562 h 320675"/>
                <a:gd name="connsiteX1" fmla="*/ 120394 w 338277"/>
                <a:gd name="connsiteY1" fmla="*/ 210185 h 320675"/>
                <a:gd name="connsiteX2" fmla="*/ 108499 w 338277"/>
                <a:gd name="connsiteY2" fmla="*/ 291737 h 320675"/>
                <a:gd name="connsiteX3" fmla="*/ 108499 w 338277"/>
                <a:gd name="connsiteY3" fmla="*/ 293052 h 320675"/>
                <a:gd name="connsiteX4" fmla="*/ 121716 w 338277"/>
                <a:gd name="connsiteY4" fmla="*/ 310152 h 320675"/>
                <a:gd name="connsiteX5" fmla="*/ 123038 w 338277"/>
                <a:gd name="connsiteY5" fmla="*/ 310152 h 320675"/>
                <a:gd name="connsiteX6" fmla="*/ 136254 w 338277"/>
                <a:gd name="connsiteY6" fmla="*/ 293052 h 320675"/>
                <a:gd name="connsiteX7" fmla="*/ 136254 w 338277"/>
                <a:gd name="connsiteY7" fmla="*/ 291737 h 320675"/>
                <a:gd name="connsiteX8" fmla="*/ 124359 w 338277"/>
                <a:gd name="connsiteY8" fmla="*/ 210185 h 320675"/>
                <a:gd name="connsiteX9" fmla="*/ 152114 w 338277"/>
                <a:gd name="connsiteY9" fmla="*/ 182562 h 320675"/>
                <a:gd name="connsiteX10" fmla="*/ 170617 w 338277"/>
                <a:gd name="connsiteY10" fmla="*/ 197031 h 320675"/>
                <a:gd name="connsiteX11" fmla="*/ 206302 w 338277"/>
                <a:gd name="connsiteY11" fmla="*/ 214131 h 320675"/>
                <a:gd name="connsiteX12" fmla="*/ 220840 w 338277"/>
                <a:gd name="connsiteY12" fmla="*/ 225969 h 320675"/>
                <a:gd name="connsiteX13" fmla="*/ 238021 w 338277"/>
                <a:gd name="connsiteY13" fmla="*/ 320675 h 320675"/>
                <a:gd name="connsiteX14" fmla="*/ 6732 w 338277"/>
                <a:gd name="connsiteY14" fmla="*/ 320675 h 320675"/>
                <a:gd name="connsiteX15" fmla="*/ 25235 w 338277"/>
                <a:gd name="connsiteY15" fmla="*/ 225969 h 320675"/>
                <a:gd name="connsiteX16" fmla="*/ 38451 w 338277"/>
                <a:gd name="connsiteY16" fmla="*/ 214131 h 320675"/>
                <a:gd name="connsiteX17" fmla="*/ 75458 w 338277"/>
                <a:gd name="connsiteY17" fmla="*/ 197031 h 320675"/>
                <a:gd name="connsiteX18" fmla="*/ 92640 w 338277"/>
                <a:gd name="connsiteY18" fmla="*/ 182562 h 320675"/>
                <a:gd name="connsiteX19" fmla="*/ 97227 w 338277"/>
                <a:gd name="connsiteY19" fmla="*/ 88086 h 320675"/>
                <a:gd name="connsiteX20" fmla="*/ 72132 w 338277"/>
                <a:gd name="connsiteY20" fmla="*/ 110909 h 320675"/>
                <a:gd name="connsiteX21" fmla="*/ 122655 w 338277"/>
                <a:gd name="connsiteY21" fmla="*/ 176212 h 320675"/>
                <a:gd name="connsiteX22" fmla="*/ 173177 w 338277"/>
                <a:gd name="connsiteY22" fmla="*/ 110909 h 320675"/>
                <a:gd name="connsiteX23" fmla="*/ 109359 w 338277"/>
                <a:gd name="connsiteY23" fmla="*/ 112242 h 320675"/>
                <a:gd name="connsiteX24" fmla="*/ 97227 w 338277"/>
                <a:gd name="connsiteY24" fmla="*/ 88086 h 320675"/>
                <a:gd name="connsiteX25" fmla="*/ 123036 w 338277"/>
                <a:gd name="connsiteY25" fmla="*/ 31750 h 320675"/>
                <a:gd name="connsiteX26" fmla="*/ 189051 w 338277"/>
                <a:gd name="connsiteY26" fmla="*/ 96573 h 320675"/>
                <a:gd name="connsiteX27" fmla="*/ 123036 w 338277"/>
                <a:gd name="connsiteY27" fmla="*/ 190500 h 320675"/>
                <a:gd name="connsiteX28" fmla="*/ 57021 w 338277"/>
                <a:gd name="connsiteY28" fmla="*/ 96573 h 320675"/>
                <a:gd name="connsiteX29" fmla="*/ 123036 w 338277"/>
                <a:gd name="connsiteY29" fmla="*/ 31750 h 320675"/>
                <a:gd name="connsiteX30" fmla="*/ 266709 w 338277"/>
                <a:gd name="connsiteY30" fmla="*/ 15875 h 320675"/>
                <a:gd name="connsiteX31" fmla="*/ 225602 w 338277"/>
                <a:gd name="connsiteY31" fmla="*/ 27713 h 320675"/>
                <a:gd name="connsiteX32" fmla="*/ 209689 w 338277"/>
                <a:gd name="connsiteY32" fmla="*/ 55336 h 320675"/>
                <a:gd name="connsiteX33" fmla="*/ 221624 w 338277"/>
                <a:gd name="connsiteY33" fmla="*/ 79012 h 320675"/>
                <a:gd name="connsiteX34" fmla="*/ 225602 w 338277"/>
                <a:gd name="connsiteY34" fmla="*/ 82958 h 320675"/>
                <a:gd name="connsiteX35" fmla="*/ 225602 w 338277"/>
                <a:gd name="connsiteY35" fmla="*/ 107950 h 320675"/>
                <a:gd name="connsiteX36" fmla="*/ 244166 w 338277"/>
                <a:gd name="connsiteY36" fmla="*/ 96112 h 320675"/>
                <a:gd name="connsiteX37" fmla="*/ 248144 w 338277"/>
                <a:gd name="connsiteY37" fmla="*/ 93481 h 320675"/>
                <a:gd name="connsiteX38" fmla="*/ 254774 w 338277"/>
                <a:gd name="connsiteY38" fmla="*/ 93481 h 320675"/>
                <a:gd name="connsiteX39" fmla="*/ 266709 w 338277"/>
                <a:gd name="connsiteY39" fmla="*/ 94796 h 320675"/>
                <a:gd name="connsiteX40" fmla="*/ 307816 w 338277"/>
                <a:gd name="connsiteY40" fmla="*/ 82958 h 320675"/>
                <a:gd name="connsiteX41" fmla="*/ 322402 w 338277"/>
                <a:gd name="connsiteY41" fmla="*/ 55336 h 320675"/>
                <a:gd name="connsiteX42" fmla="*/ 307816 w 338277"/>
                <a:gd name="connsiteY42" fmla="*/ 27713 h 320675"/>
                <a:gd name="connsiteX43" fmla="*/ 266709 w 338277"/>
                <a:gd name="connsiteY43" fmla="*/ 15875 h 320675"/>
                <a:gd name="connsiteX44" fmla="*/ 266708 w 338277"/>
                <a:gd name="connsiteY44" fmla="*/ 0 h 320675"/>
                <a:gd name="connsiteX45" fmla="*/ 317072 w 338277"/>
                <a:gd name="connsiteY45" fmla="*/ 15621 h 320675"/>
                <a:gd name="connsiteX46" fmla="*/ 338277 w 338277"/>
                <a:gd name="connsiteY46" fmla="*/ 54673 h 320675"/>
                <a:gd name="connsiteX47" fmla="*/ 317072 w 338277"/>
                <a:gd name="connsiteY47" fmla="*/ 93726 h 320675"/>
                <a:gd name="connsiteX48" fmla="*/ 266708 w 338277"/>
                <a:gd name="connsiteY48" fmla="*/ 109347 h 320675"/>
                <a:gd name="connsiteX49" fmla="*/ 252130 w 338277"/>
                <a:gd name="connsiteY49" fmla="*/ 108045 h 320675"/>
                <a:gd name="connsiteX50" fmla="*/ 217671 w 338277"/>
                <a:gd name="connsiteY50" fmla="*/ 130175 h 320675"/>
                <a:gd name="connsiteX51" fmla="*/ 215020 w 338277"/>
                <a:gd name="connsiteY51" fmla="*/ 130175 h 320675"/>
                <a:gd name="connsiteX52" fmla="*/ 212369 w 338277"/>
                <a:gd name="connsiteY52" fmla="*/ 130175 h 320675"/>
                <a:gd name="connsiteX53" fmla="*/ 211044 w 338277"/>
                <a:gd name="connsiteY53" fmla="*/ 126270 h 320675"/>
                <a:gd name="connsiteX54" fmla="*/ 211044 w 338277"/>
                <a:gd name="connsiteY54" fmla="*/ 88519 h 320675"/>
                <a:gd name="connsiteX55" fmla="*/ 193814 w 338277"/>
                <a:gd name="connsiteY55" fmla="*/ 54673 h 320675"/>
                <a:gd name="connsiteX56" fmla="*/ 216345 w 338277"/>
                <a:gd name="connsiteY56" fmla="*/ 15621 h 320675"/>
                <a:gd name="connsiteX57" fmla="*/ 266708 w 338277"/>
                <a:gd name="connsiteY5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8277" h="320675">
                  <a:moveTo>
                    <a:pt x="92640" y="182562"/>
                  </a:moveTo>
                  <a:cubicBezTo>
                    <a:pt x="92640" y="182562"/>
                    <a:pt x="92640" y="182562"/>
                    <a:pt x="120394" y="210185"/>
                  </a:cubicBezTo>
                  <a:cubicBezTo>
                    <a:pt x="120394" y="210185"/>
                    <a:pt x="120394" y="210185"/>
                    <a:pt x="108499" y="291737"/>
                  </a:cubicBezTo>
                  <a:cubicBezTo>
                    <a:pt x="108499" y="291737"/>
                    <a:pt x="108499" y="293052"/>
                    <a:pt x="108499" y="293052"/>
                  </a:cubicBezTo>
                  <a:cubicBezTo>
                    <a:pt x="108499" y="293052"/>
                    <a:pt x="108499" y="293052"/>
                    <a:pt x="121716" y="310152"/>
                  </a:cubicBezTo>
                  <a:cubicBezTo>
                    <a:pt x="121716" y="310152"/>
                    <a:pt x="121716" y="310152"/>
                    <a:pt x="123038" y="310152"/>
                  </a:cubicBezTo>
                  <a:cubicBezTo>
                    <a:pt x="123038" y="310152"/>
                    <a:pt x="123038" y="310152"/>
                    <a:pt x="136254" y="293052"/>
                  </a:cubicBezTo>
                  <a:cubicBezTo>
                    <a:pt x="136254" y="293052"/>
                    <a:pt x="136254" y="291737"/>
                    <a:pt x="136254" y="291737"/>
                  </a:cubicBezTo>
                  <a:cubicBezTo>
                    <a:pt x="136254" y="291737"/>
                    <a:pt x="136254" y="291737"/>
                    <a:pt x="124359" y="210185"/>
                  </a:cubicBezTo>
                  <a:cubicBezTo>
                    <a:pt x="124359" y="210185"/>
                    <a:pt x="124359" y="210185"/>
                    <a:pt x="152114" y="182562"/>
                  </a:cubicBezTo>
                  <a:cubicBezTo>
                    <a:pt x="152114" y="182562"/>
                    <a:pt x="152114" y="182562"/>
                    <a:pt x="170617" y="197031"/>
                  </a:cubicBezTo>
                  <a:cubicBezTo>
                    <a:pt x="170617" y="197031"/>
                    <a:pt x="170617" y="197031"/>
                    <a:pt x="206302" y="214131"/>
                  </a:cubicBezTo>
                  <a:cubicBezTo>
                    <a:pt x="212910" y="216761"/>
                    <a:pt x="218196" y="219392"/>
                    <a:pt x="220840" y="225969"/>
                  </a:cubicBezTo>
                  <a:cubicBezTo>
                    <a:pt x="220840" y="225969"/>
                    <a:pt x="260489" y="320675"/>
                    <a:pt x="238021" y="320675"/>
                  </a:cubicBezTo>
                  <a:cubicBezTo>
                    <a:pt x="238021" y="320675"/>
                    <a:pt x="238021" y="320675"/>
                    <a:pt x="6732" y="320675"/>
                  </a:cubicBezTo>
                  <a:cubicBezTo>
                    <a:pt x="-15736" y="320675"/>
                    <a:pt x="25235" y="225969"/>
                    <a:pt x="25235" y="225969"/>
                  </a:cubicBezTo>
                  <a:cubicBezTo>
                    <a:pt x="27878" y="219392"/>
                    <a:pt x="33165" y="216761"/>
                    <a:pt x="38451" y="214131"/>
                  </a:cubicBezTo>
                  <a:cubicBezTo>
                    <a:pt x="38451" y="214131"/>
                    <a:pt x="38451" y="214131"/>
                    <a:pt x="75458" y="197031"/>
                  </a:cubicBezTo>
                  <a:cubicBezTo>
                    <a:pt x="75458" y="197031"/>
                    <a:pt x="75458" y="197031"/>
                    <a:pt x="92640" y="182562"/>
                  </a:cubicBezTo>
                  <a:close/>
                  <a:moveTo>
                    <a:pt x="97227" y="88086"/>
                  </a:moveTo>
                  <a:cubicBezTo>
                    <a:pt x="84431" y="86920"/>
                    <a:pt x="69473" y="93584"/>
                    <a:pt x="72132" y="110909"/>
                  </a:cubicBezTo>
                  <a:cubicBezTo>
                    <a:pt x="76121" y="144227"/>
                    <a:pt x="94735" y="176212"/>
                    <a:pt x="122655" y="176212"/>
                  </a:cubicBezTo>
                  <a:cubicBezTo>
                    <a:pt x="147916" y="176212"/>
                    <a:pt x="171848" y="137563"/>
                    <a:pt x="173177" y="110909"/>
                  </a:cubicBezTo>
                  <a:cubicBezTo>
                    <a:pt x="173177" y="68262"/>
                    <a:pt x="142598" y="116240"/>
                    <a:pt x="109359" y="112242"/>
                  </a:cubicBezTo>
                  <a:cubicBezTo>
                    <a:pt x="120661" y="98248"/>
                    <a:pt x="110024" y="89252"/>
                    <a:pt x="97227" y="88086"/>
                  </a:cubicBezTo>
                  <a:close/>
                  <a:moveTo>
                    <a:pt x="123036" y="31750"/>
                  </a:moveTo>
                  <a:cubicBezTo>
                    <a:pt x="169247" y="31750"/>
                    <a:pt x="189051" y="55562"/>
                    <a:pt x="189051" y="96573"/>
                  </a:cubicBezTo>
                  <a:cubicBezTo>
                    <a:pt x="187731" y="154781"/>
                    <a:pt x="150763" y="190500"/>
                    <a:pt x="123036" y="190500"/>
                  </a:cubicBezTo>
                  <a:cubicBezTo>
                    <a:pt x="90029" y="190500"/>
                    <a:pt x="57021" y="154781"/>
                    <a:pt x="57021" y="96573"/>
                  </a:cubicBezTo>
                  <a:cubicBezTo>
                    <a:pt x="55701" y="55562"/>
                    <a:pt x="75506" y="31750"/>
                    <a:pt x="123036" y="31750"/>
                  </a:cubicBezTo>
                  <a:close/>
                  <a:moveTo>
                    <a:pt x="266709" y="15875"/>
                  </a:moveTo>
                  <a:cubicBezTo>
                    <a:pt x="250796" y="15875"/>
                    <a:pt x="236210" y="19821"/>
                    <a:pt x="225602" y="27713"/>
                  </a:cubicBezTo>
                  <a:cubicBezTo>
                    <a:pt x="214993" y="35605"/>
                    <a:pt x="209689" y="44813"/>
                    <a:pt x="209689" y="55336"/>
                  </a:cubicBezTo>
                  <a:cubicBezTo>
                    <a:pt x="209689" y="63228"/>
                    <a:pt x="213667" y="72435"/>
                    <a:pt x="221624" y="79012"/>
                  </a:cubicBezTo>
                  <a:cubicBezTo>
                    <a:pt x="221624" y="79012"/>
                    <a:pt x="221624" y="79012"/>
                    <a:pt x="225602" y="82958"/>
                  </a:cubicBezTo>
                  <a:cubicBezTo>
                    <a:pt x="225602" y="82958"/>
                    <a:pt x="225602" y="82958"/>
                    <a:pt x="225602" y="107950"/>
                  </a:cubicBezTo>
                  <a:cubicBezTo>
                    <a:pt x="225602" y="107950"/>
                    <a:pt x="225602" y="107950"/>
                    <a:pt x="244166" y="96112"/>
                  </a:cubicBezTo>
                  <a:cubicBezTo>
                    <a:pt x="244166" y="96112"/>
                    <a:pt x="244166" y="96112"/>
                    <a:pt x="248144" y="93481"/>
                  </a:cubicBezTo>
                  <a:cubicBezTo>
                    <a:pt x="248144" y="93481"/>
                    <a:pt x="248144" y="93481"/>
                    <a:pt x="254774" y="93481"/>
                  </a:cubicBezTo>
                  <a:cubicBezTo>
                    <a:pt x="258753" y="94796"/>
                    <a:pt x="262731" y="94796"/>
                    <a:pt x="266709" y="94796"/>
                  </a:cubicBezTo>
                  <a:cubicBezTo>
                    <a:pt x="282621" y="94796"/>
                    <a:pt x="297208" y="90850"/>
                    <a:pt x="307816" y="82958"/>
                  </a:cubicBezTo>
                  <a:cubicBezTo>
                    <a:pt x="317098" y="75066"/>
                    <a:pt x="322402" y="65859"/>
                    <a:pt x="322402" y="55336"/>
                  </a:cubicBezTo>
                  <a:cubicBezTo>
                    <a:pt x="322402" y="44813"/>
                    <a:pt x="317098" y="35605"/>
                    <a:pt x="307816" y="27713"/>
                  </a:cubicBezTo>
                  <a:cubicBezTo>
                    <a:pt x="297208" y="19821"/>
                    <a:pt x="282621" y="15875"/>
                    <a:pt x="266709" y="15875"/>
                  </a:cubicBezTo>
                  <a:close/>
                  <a:moveTo>
                    <a:pt x="266708" y="0"/>
                  </a:moveTo>
                  <a:cubicBezTo>
                    <a:pt x="285263" y="0"/>
                    <a:pt x="303818" y="5207"/>
                    <a:pt x="317072" y="15621"/>
                  </a:cubicBezTo>
                  <a:cubicBezTo>
                    <a:pt x="330325" y="26035"/>
                    <a:pt x="338277" y="40354"/>
                    <a:pt x="338277" y="54673"/>
                  </a:cubicBezTo>
                  <a:cubicBezTo>
                    <a:pt x="338277" y="68993"/>
                    <a:pt x="330325" y="83312"/>
                    <a:pt x="317072" y="93726"/>
                  </a:cubicBezTo>
                  <a:cubicBezTo>
                    <a:pt x="303818" y="104140"/>
                    <a:pt x="285263" y="109347"/>
                    <a:pt x="266708" y="109347"/>
                  </a:cubicBezTo>
                  <a:cubicBezTo>
                    <a:pt x="261407" y="109347"/>
                    <a:pt x="256106" y="108045"/>
                    <a:pt x="252130" y="108045"/>
                  </a:cubicBezTo>
                  <a:cubicBezTo>
                    <a:pt x="252130" y="108045"/>
                    <a:pt x="252130" y="108045"/>
                    <a:pt x="217671" y="130175"/>
                  </a:cubicBezTo>
                  <a:cubicBezTo>
                    <a:pt x="216345" y="130175"/>
                    <a:pt x="215020" y="130175"/>
                    <a:pt x="215020" y="130175"/>
                  </a:cubicBezTo>
                  <a:cubicBezTo>
                    <a:pt x="213694" y="130175"/>
                    <a:pt x="213694" y="130175"/>
                    <a:pt x="212369" y="130175"/>
                  </a:cubicBezTo>
                  <a:cubicBezTo>
                    <a:pt x="211044" y="128873"/>
                    <a:pt x="211044" y="127572"/>
                    <a:pt x="211044" y="126270"/>
                  </a:cubicBezTo>
                  <a:cubicBezTo>
                    <a:pt x="211044" y="126270"/>
                    <a:pt x="211044" y="126270"/>
                    <a:pt x="211044" y="88519"/>
                  </a:cubicBezTo>
                  <a:cubicBezTo>
                    <a:pt x="200441" y="79407"/>
                    <a:pt x="193814" y="67691"/>
                    <a:pt x="193814" y="54673"/>
                  </a:cubicBezTo>
                  <a:cubicBezTo>
                    <a:pt x="193814" y="40354"/>
                    <a:pt x="201766" y="26035"/>
                    <a:pt x="216345" y="15621"/>
                  </a:cubicBezTo>
                  <a:cubicBezTo>
                    <a:pt x="229599" y="5207"/>
                    <a:pt x="246828" y="0"/>
                    <a:pt x="2667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37" name="组合 36"/>
          <p:cNvGrpSpPr/>
          <p:nvPr/>
        </p:nvGrpSpPr>
        <p:grpSpPr>
          <a:xfrm>
            <a:off x="9062896" y="3800212"/>
            <a:ext cx="1705624" cy="1705624"/>
            <a:chOff x="9062896" y="3800212"/>
            <a:chExt cx="1705624" cy="1705624"/>
          </a:xfrm>
        </p:grpSpPr>
        <p:sp>
          <p:nvSpPr>
            <p:cNvPr id="12" name="菱形 11"/>
            <p:cNvSpPr/>
            <p:nvPr/>
          </p:nvSpPr>
          <p:spPr>
            <a:xfrm>
              <a:off x="9062896" y="3800212"/>
              <a:ext cx="1705624" cy="1705624"/>
            </a:xfrm>
            <a:prstGeom prst="diamond">
              <a:avLst/>
            </a:prstGeom>
            <a:noFill/>
            <a:ln>
              <a:solidFill>
                <a:srgbClr val="4CAB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/>
            </a:p>
          </p:txBody>
        </p:sp>
        <p:sp>
          <p:nvSpPr>
            <p:cNvPr id="13" name="矩形 12"/>
            <p:cNvSpPr/>
            <p:nvPr/>
          </p:nvSpPr>
          <p:spPr>
            <a:xfrm>
              <a:off x="9361711" y="4661895"/>
              <a:ext cx="1107996" cy="29514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3A777E"/>
                  </a:solidFill>
                  <a:latin typeface="+mj-ea"/>
                  <a:ea typeface="+mj-ea"/>
                </a:rPr>
                <a:t>标题文本预设</a:t>
              </a:r>
              <a:endParaRPr lang="en-US" sz="1200" dirty="0">
                <a:solidFill>
                  <a:srgbClr val="3A777E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book-hand-drawn-opened-tool_57364"/>
            <p:cNvSpPr>
              <a:spLocks noChangeAspect="1"/>
            </p:cNvSpPr>
            <p:nvPr/>
          </p:nvSpPr>
          <p:spPr bwMode="auto">
            <a:xfrm>
              <a:off x="9720251" y="4319081"/>
              <a:ext cx="369954" cy="214720"/>
            </a:xfrm>
            <a:custGeom>
              <a:avLst/>
              <a:gdLst>
                <a:gd name="connsiteX0" fmla="*/ 242998 w 328675"/>
                <a:gd name="connsiteY0" fmla="*/ 18010 h 190762"/>
                <a:gd name="connsiteX1" fmla="*/ 261136 w 328675"/>
                <a:gd name="connsiteY1" fmla="*/ 54229 h 190762"/>
                <a:gd name="connsiteX2" fmla="*/ 283160 w 328675"/>
                <a:gd name="connsiteY2" fmla="*/ 95621 h 190762"/>
                <a:gd name="connsiteX3" fmla="*/ 284456 w 328675"/>
                <a:gd name="connsiteY3" fmla="*/ 96915 h 190762"/>
                <a:gd name="connsiteX4" fmla="*/ 281865 w 328675"/>
                <a:gd name="connsiteY4" fmla="*/ 103382 h 190762"/>
                <a:gd name="connsiteX5" fmla="*/ 280569 w 328675"/>
                <a:gd name="connsiteY5" fmla="*/ 104676 h 190762"/>
                <a:gd name="connsiteX6" fmla="*/ 276683 w 328675"/>
                <a:gd name="connsiteY6" fmla="*/ 103382 h 190762"/>
                <a:gd name="connsiteX7" fmla="*/ 267614 w 328675"/>
                <a:gd name="connsiteY7" fmla="*/ 105970 h 190762"/>
                <a:gd name="connsiteX8" fmla="*/ 245589 w 328675"/>
                <a:gd name="connsiteY8" fmla="*/ 112437 h 190762"/>
                <a:gd name="connsiteX9" fmla="*/ 217087 w 328675"/>
                <a:gd name="connsiteY9" fmla="*/ 133133 h 190762"/>
                <a:gd name="connsiteX10" fmla="*/ 185994 w 328675"/>
                <a:gd name="connsiteY10" fmla="*/ 157710 h 190762"/>
                <a:gd name="connsiteX11" fmla="*/ 235225 w 328675"/>
                <a:gd name="connsiteY11" fmla="*/ 130546 h 190762"/>
                <a:gd name="connsiteX12" fmla="*/ 263727 w 328675"/>
                <a:gd name="connsiteY12" fmla="*/ 115024 h 190762"/>
                <a:gd name="connsiteX13" fmla="*/ 298707 w 328675"/>
                <a:gd name="connsiteY13" fmla="*/ 108557 h 190762"/>
                <a:gd name="connsiteX14" fmla="*/ 268909 w 328675"/>
                <a:gd name="connsiteY14" fmla="*/ 47761 h 190762"/>
                <a:gd name="connsiteX15" fmla="*/ 242998 w 328675"/>
                <a:gd name="connsiteY15" fmla="*/ 18010 h 190762"/>
                <a:gd name="connsiteX16" fmla="*/ 88200 w 328675"/>
                <a:gd name="connsiteY16" fmla="*/ 16115 h 190762"/>
                <a:gd name="connsiteX17" fmla="*/ 68939 w 328675"/>
                <a:gd name="connsiteY17" fmla="*/ 27638 h 190762"/>
                <a:gd name="connsiteX18" fmla="*/ 58667 w 328675"/>
                <a:gd name="connsiteY18" fmla="*/ 46841 h 190762"/>
                <a:gd name="connsiteX19" fmla="*/ 30419 w 328675"/>
                <a:gd name="connsiteY19" fmla="*/ 107013 h 190762"/>
                <a:gd name="connsiteX20" fmla="*/ 117732 w 328675"/>
                <a:gd name="connsiteY20" fmla="*/ 133898 h 190762"/>
                <a:gd name="connsiteX21" fmla="*/ 52247 w 328675"/>
                <a:gd name="connsiteY21" fmla="*/ 98051 h 190762"/>
                <a:gd name="connsiteX22" fmla="*/ 52247 w 328675"/>
                <a:gd name="connsiteY22" fmla="*/ 90370 h 190762"/>
                <a:gd name="connsiteX23" fmla="*/ 61235 w 328675"/>
                <a:gd name="connsiteY23" fmla="*/ 71166 h 190762"/>
                <a:gd name="connsiteX24" fmla="*/ 74076 w 328675"/>
                <a:gd name="connsiteY24" fmla="*/ 45561 h 190762"/>
                <a:gd name="connsiteX25" fmla="*/ 88200 w 328675"/>
                <a:gd name="connsiteY25" fmla="*/ 16115 h 190762"/>
                <a:gd name="connsiteX26" fmla="*/ 229033 w 328675"/>
                <a:gd name="connsiteY26" fmla="*/ 13248 h 190762"/>
                <a:gd name="connsiteX27" fmla="*/ 216098 w 328675"/>
                <a:gd name="connsiteY27" fmla="*/ 15843 h 190762"/>
                <a:gd name="connsiteX28" fmla="*/ 195401 w 328675"/>
                <a:gd name="connsiteY28" fmla="*/ 23629 h 190762"/>
                <a:gd name="connsiteX29" fmla="*/ 169531 w 328675"/>
                <a:gd name="connsiteY29" fmla="*/ 50879 h 190762"/>
                <a:gd name="connsiteX30" fmla="*/ 166944 w 328675"/>
                <a:gd name="connsiteY30" fmla="*/ 155985 h 190762"/>
                <a:gd name="connsiteX31" fmla="*/ 168238 w 328675"/>
                <a:gd name="connsiteY31" fmla="*/ 159878 h 190762"/>
                <a:gd name="connsiteX32" fmla="*/ 168238 w 328675"/>
                <a:gd name="connsiteY32" fmla="*/ 162473 h 190762"/>
                <a:gd name="connsiteX33" fmla="*/ 195401 w 328675"/>
                <a:gd name="connsiteY33" fmla="*/ 139116 h 190762"/>
                <a:gd name="connsiteX34" fmla="*/ 229033 w 328675"/>
                <a:gd name="connsiteY34" fmla="*/ 111867 h 190762"/>
                <a:gd name="connsiteX35" fmla="*/ 269132 w 328675"/>
                <a:gd name="connsiteY35" fmla="*/ 96295 h 190762"/>
                <a:gd name="connsiteX36" fmla="*/ 271719 w 328675"/>
                <a:gd name="connsiteY36" fmla="*/ 96295 h 190762"/>
                <a:gd name="connsiteX37" fmla="*/ 253610 w 328675"/>
                <a:gd name="connsiteY37" fmla="*/ 58665 h 190762"/>
                <a:gd name="connsiteX38" fmla="*/ 229033 w 328675"/>
                <a:gd name="connsiteY38" fmla="*/ 13248 h 190762"/>
                <a:gd name="connsiteX39" fmla="*/ 107016 w 328675"/>
                <a:gd name="connsiteY39" fmla="*/ 9778 h 190762"/>
                <a:gd name="connsiteX40" fmla="*/ 94117 w 328675"/>
                <a:gd name="connsiteY40" fmla="*/ 24002 h 190762"/>
                <a:gd name="connsiteX41" fmla="*/ 60581 w 328675"/>
                <a:gd name="connsiteY41" fmla="*/ 91240 h 190762"/>
                <a:gd name="connsiteX42" fmla="*/ 158610 w 328675"/>
                <a:gd name="connsiteY42" fmla="*/ 168823 h 190762"/>
                <a:gd name="connsiteX43" fmla="*/ 159899 w 328675"/>
                <a:gd name="connsiteY43" fmla="*/ 162358 h 190762"/>
                <a:gd name="connsiteX44" fmla="*/ 162479 w 328675"/>
                <a:gd name="connsiteY44" fmla="*/ 104171 h 190762"/>
                <a:gd name="connsiteX45" fmla="*/ 163769 w 328675"/>
                <a:gd name="connsiteY45" fmla="*/ 67965 h 190762"/>
                <a:gd name="connsiteX46" fmla="*/ 163769 w 328675"/>
                <a:gd name="connsiteY46" fmla="*/ 55035 h 190762"/>
                <a:gd name="connsiteX47" fmla="*/ 163769 w 328675"/>
                <a:gd name="connsiteY47" fmla="*/ 52449 h 190762"/>
                <a:gd name="connsiteX48" fmla="*/ 163769 w 328675"/>
                <a:gd name="connsiteY48" fmla="*/ 51156 h 190762"/>
                <a:gd name="connsiteX49" fmla="*/ 159899 w 328675"/>
                <a:gd name="connsiteY49" fmla="*/ 49863 h 190762"/>
                <a:gd name="connsiteX50" fmla="*/ 126363 w 328675"/>
                <a:gd name="connsiteY50" fmla="*/ 16244 h 190762"/>
                <a:gd name="connsiteX51" fmla="*/ 107016 w 328675"/>
                <a:gd name="connsiteY51" fmla="*/ 9778 h 190762"/>
                <a:gd name="connsiteX52" fmla="*/ 115067 w 328675"/>
                <a:gd name="connsiteY52" fmla="*/ 1621 h 190762"/>
                <a:gd name="connsiteX53" fmla="*/ 129896 w 328675"/>
                <a:gd name="connsiteY53" fmla="*/ 8755 h 190762"/>
                <a:gd name="connsiteX54" fmla="*/ 166001 w 328675"/>
                <a:gd name="connsiteY54" fmla="*/ 43774 h 190762"/>
                <a:gd name="connsiteX55" fmla="*/ 186632 w 328675"/>
                <a:gd name="connsiteY55" fmla="*/ 17834 h 190762"/>
                <a:gd name="connsiteX56" fmla="*/ 211132 w 328675"/>
                <a:gd name="connsiteY56" fmla="*/ 7458 h 190762"/>
                <a:gd name="connsiteX57" fmla="*/ 230474 w 328675"/>
                <a:gd name="connsiteY57" fmla="*/ 3567 h 190762"/>
                <a:gd name="connsiteX58" fmla="*/ 234342 w 328675"/>
                <a:gd name="connsiteY58" fmla="*/ 7458 h 190762"/>
                <a:gd name="connsiteX59" fmla="*/ 235632 w 328675"/>
                <a:gd name="connsiteY59" fmla="*/ 8755 h 190762"/>
                <a:gd name="connsiteX60" fmla="*/ 236921 w 328675"/>
                <a:gd name="connsiteY60" fmla="*/ 10052 h 190762"/>
                <a:gd name="connsiteX61" fmla="*/ 264000 w 328675"/>
                <a:gd name="connsiteY61" fmla="*/ 19131 h 190762"/>
                <a:gd name="connsiteX62" fmla="*/ 294947 w 328675"/>
                <a:gd name="connsiteY62" fmla="*/ 46367 h 190762"/>
                <a:gd name="connsiteX63" fmla="*/ 325894 w 328675"/>
                <a:gd name="connsiteY63" fmla="*/ 100841 h 190762"/>
                <a:gd name="connsiteX64" fmla="*/ 306552 w 328675"/>
                <a:gd name="connsiteY64" fmla="*/ 139750 h 190762"/>
                <a:gd name="connsiteX65" fmla="*/ 233053 w 328675"/>
                <a:gd name="connsiteY65" fmla="*/ 164393 h 190762"/>
                <a:gd name="connsiteX66" fmla="*/ 173738 w 328675"/>
                <a:gd name="connsiteY66" fmla="*/ 189035 h 190762"/>
                <a:gd name="connsiteX67" fmla="*/ 142790 w 328675"/>
                <a:gd name="connsiteY67" fmla="*/ 182550 h 190762"/>
                <a:gd name="connsiteX68" fmla="*/ 86054 w 328675"/>
                <a:gd name="connsiteY68" fmla="*/ 156611 h 190762"/>
                <a:gd name="connsiteX69" fmla="*/ 31897 w 328675"/>
                <a:gd name="connsiteY69" fmla="*/ 133265 h 190762"/>
                <a:gd name="connsiteX70" fmla="*/ 3528 w 328675"/>
                <a:gd name="connsiteY70" fmla="*/ 124186 h 190762"/>
                <a:gd name="connsiteX71" fmla="*/ 3528 w 328675"/>
                <a:gd name="connsiteY71" fmla="*/ 102138 h 190762"/>
                <a:gd name="connsiteX72" fmla="*/ 57686 w 328675"/>
                <a:gd name="connsiteY72" fmla="*/ 15240 h 190762"/>
                <a:gd name="connsiteX73" fmla="*/ 60265 w 328675"/>
                <a:gd name="connsiteY73" fmla="*/ 13943 h 190762"/>
                <a:gd name="connsiteX74" fmla="*/ 66712 w 328675"/>
                <a:gd name="connsiteY74" fmla="*/ 16537 h 190762"/>
                <a:gd name="connsiteX75" fmla="*/ 92501 w 328675"/>
                <a:gd name="connsiteY75" fmla="*/ 10052 h 190762"/>
                <a:gd name="connsiteX76" fmla="*/ 100238 w 328675"/>
                <a:gd name="connsiteY76" fmla="*/ 2270 h 190762"/>
                <a:gd name="connsiteX77" fmla="*/ 115067 w 328675"/>
                <a:gd name="connsiteY77" fmla="*/ 1621 h 19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28675" h="190762">
                  <a:moveTo>
                    <a:pt x="242998" y="18010"/>
                  </a:moveTo>
                  <a:cubicBezTo>
                    <a:pt x="250772" y="29652"/>
                    <a:pt x="255954" y="42587"/>
                    <a:pt x="261136" y="54229"/>
                  </a:cubicBezTo>
                  <a:cubicBezTo>
                    <a:pt x="268909" y="67164"/>
                    <a:pt x="277978" y="81393"/>
                    <a:pt x="283160" y="95621"/>
                  </a:cubicBezTo>
                  <a:cubicBezTo>
                    <a:pt x="283160" y="95621"/>
                    <a:pt x="283160" y="96915"/>
                    <a:pt x="284456" y="96915"/>
                  </a:cubicBezTo>
                  <a:cubicBezTo>
                    <a:pt x="285752" y="99502"/>
                    <a:pt x="284456" y="103382"/>
                    <a:pt x="281865" y="103382"/>
                  </a:cubicBezTo>
                  <a:cubicBezTo>
                    <a:pt x="281865" y="103382"/>
                    <a:pt x="281865" y="103382"/>
                    <a:pt x="280569" y="104676"/>
                  </a:cubicBezTo>
                  <a:cubicBezTo>
                    <a:pt x="279274" y="104676"/>
                    <a:pt x="277978" y="104676"/>
                    <a:pt x="276683" y="103382"/>
                  </a:cubicBezTo>
                  <a:cubicBezTo>
                    <a:pt x="274092" y="104676"/>
                    <a:pt x="268909" y="105970"/>
                    <a:pt x="267614" y="105970"/>
                  </a:cubicBezTo>
                  <a:cubicBezTo>
                    <a:pt x="259840" y="107263"/>
                    <a:pt x="252067" y="108557"/>
                    <a:pt x="245589" y="112437"/>
                  </a:cubicBezTo>
                  <a:cubicBezTo>
                    <a:pt x="235225" y="117611"/>
                    <a:pt x="226156" y="125372"/>
                    <a:pt x="217087" y="133133"/>
                  </a:cubicBezTo>
                  <a:cubicBezTo>
                    <a:pt x="206723" y="140895"/>
                    <a:pt x="196358" y="149949"/>
                    <a:pt x="185994" y="157710"/>
                  </a:cubicBezTo>
                  <a:cubicBezTo>
                    <a:pt x="201541" y="148656"/>
                    <a:pt x="218383" y="140895"/>
                    <a:pt x="235225" y="130546"/>
                  </a:cubicBezTo>
                  <a:cubicBezTo>
                    <a:pt x="244294" y="125372"/>
                    <a:pt x="253363" y="118905"/>
                    <a:pt x="263727" y="115024"/>
                  </a:cubicBezTo>
                  <a:cubicBezTo>
                    <a:pt x="275387" y="109850"/>
                    <a:pt x="287047" y="109850"/>
                    <a:pt x="298707" y="108557"/>
                  </a:cubicBezTo>
                  <a:cubicBezTo>
                    <a:pt x="292229" y="87860"/>
                    <a:pt x="279274" y="68457"/>
                    <a:pt x="268909" y="47761"/>
                  </a:cubicBezTo>
                  <a:cubicBezTo>
                    <a:pt x="262432" y="33532"/>
                    <a:pt x="258545" y="19304"/>
                    <a:pt x="242998" y="18010"/>
                  </a:cubicBezTo>
                  <a:close/>
                  <a:moveTo>
                    <a:pt x="88200" y="16115"/>
                  </a:moveTo>
                  <a:cubicBezTo>
                    <a:pt x="79212" y="14835"/>
                    <a:pt x="74076" y="17396"/>
                    <a:pt x="68939" y="27638"/>
                  </a:cubicBezTo>
                  <a:cubicBezTo>
                    <a:pt x="65087" y="34039"/>
                    <a:pt x="62519" y="40440"/>
                    <a:pt x="58667" y="46841"/>
                  </a:cubicBezTo>
                  <a:cubicBezTo>
                    <a:pt x="47111" y="66045"/>
                    <a:pt x="35555" y="85249"/>
                    <a:pt x="30419" y="107013"/>
                  </a:cubicBezTo>
                  <a:cubicBezTo>
                    <a:pt x="57383" y="113414"/>
                    <a:pt x="90768" y="119816"/>
                    <a:pt x="117732" y="133898"/>
                  </a:cubicBezTo>
                  <a:cubicBezTo>
                    <a:pt x="99756" y="114695"/>
                    <a:pt x="80496" y="100612"/>
                    <a:pt x="52247" y="98051"/>
                  </a:cubicBezTo>
                  <a:cubicBezTo>
                    <a:pt x="48395" y="98051"/>
                    <a:pt x="47111" y="91650"/>
                    <a:pt x="52247" y="90370"/>
                  </a:cubicBezTo>
                  <a:cubicBezTo>
                    <a:pt x="52247" y="83969"/>
                    <a:pt x="57383" y="77567"/>
                    <a:pt x="61235" y="71166"/>
                  </a:cubicBezTo>
                  <a:cubicBezTo>
                    <a:pt x="66371" y="63485"/>
                    <a:pt x="70223" y="54523"/>
                    <a:pt x="74076" y="45561"/>
                  </a:cubicBezTo>
                  <a:cubicBezTo>
                    <a:pt x="77928" y="35319"/>
                    <a:pt x="83064" y="25077"/>
                    <a:pt x="88200" y="16115"/>
                  </a:cubicBezTo>
                  <a:close/>
                  <a:moveTo>
                    <a:pt x="229033" y="13248"/>
                  </a:moveTo>
                  <a:cubicBezTo>
                    <a:pt x="223859" y="14546"/>
                    <a:pt x="219978" y="14546"/>
                    <a:pt x="216098" y="15843"/>
                  </a:cubicBezTo>
                  <a:cubicBezTo>
                    <a:pt x="208337" y="18439"/>
                    <a:pt x="201869" y="21034"/>
                    <a:pt x="195401" y="23629"/>
                  </a:cubicBezTo>
                  <a:cubicBezTo>
                    <a:pt x="182466" y="30117"/>
                    <a:pt x="174705" y="37903"/>
                    <a:pt x="169531" y="50879"/>
                  </a:cubicBezTo>
                  <a:cubicBezTo>
                    <a:pt x="175999" y="69045"/>
                    <a:pt x="170825" y="131331"/>
                    <a:pt x="166944" y="155985"/>
                  </a:cubicBezTo>
                  <a:cubicBezTo>
                    <a:pt x="168238" y="157283"/>
                    <a:pt x="169531" y="158580"/>
                    <a:pt x="168238" y="159878"/>
                  </a:cubicBezTo>
                  <a:cubicBezTo>
                    <a:pt x="168238" y="161176"/>
                    <a:pt x="168238" y="161176"/>
                    <a:pt x="168238" y="162473"/>
                  </a:cubicBezTo>
                  <a:cubicBezTo>
                    <a:pt x="175999" y="154688"/>
                    <a:pt x="186347" y="146902"/>
                    <a:pt x="195401" y="139116"/>
                  </a:cubicBezTo>
                  <a:cubicBezTo>
                    <a:pt x="207043" y="130033"/>
                    <a:pt x="217391" y="119652"/>
                    <a:pt x="229033" y="111867"/>
                  </a:cubicBezTo>
                  <a:cubicBezTo>
                    <a:pt x="241968" y="102783"/>
                    <a:pt x="254903" y="100188"/>
                    <a:pt x="269132" y="96295"/>
                  </a:cubicBezTo>
                  <a:cubicBezTo>
                    <a:pt x="270426" y="96295"/>
                    <a:pt x="270426" y="96295"/>
                    <a:pt x="271719" y="96295"/>
                  </a:cubicBezTo>
                  <a:cubicBezTo>
                    <a:pt x="263958" y="84617"/>
                    <a:pt x="258784" y="70343"/>
                    <a:pt x="253610" y="58665"/>
                  </a:cubicBezTo>
                  <a:cubicBezTo>
                    <a:pt x="245849" y="43093"/>
                    <a:pt x="238088" y="28820"/>
                    <a:pt x="229033" y="13248"/>
                  </a:cubicBezTo>
                  <a:close/>
                  <a:moveTo>
                    <a:pt x="107016" y="9778"/>
                  </a:moveTo>
                  <a:cubicBezTo>
                    <a:pt x="101856" y="8485"/>
                    <a:pt x="95407" y="21416"/>
                    <a:pt x="94117" y="24002"/>
                  </a:cubicBezTo>
                  <a:cubicBezTo>
                    <a:pt x="81219" y="45984"/>
                    <a:pt x="74769" y="70552"/>
                    <a:pt x="60581" y="91240"/>
                  </a:cubicBezTo>
                  <a:cubicBezTo>
                    <a:pt x="104436" y="91240"/>
                    <a:pt x="132813" y="139083"/>
                    <a:pt x="158610" y="168823"/>
                  </a:cubicBezTo>
                  <a:cubicBezTo>
                    <a:pt x="158610" y="166237"/>
                    <a:pt x="158610" y="164944"/>
                    <a:pt x="159899" y="162358"/>
                  </a:cubicBezTo>
                  <a:cubicBezTo>
                    <a:pt x="162479" y="142962"/>
                    <a:pt x="162479" y="123567"/>
                    <a:pt x="162479" y="104171"/>
                  </a:cubicBezTo>
                  <a:cubicBezTo>
                    <a:pt x="163769" y="92533"/>
                    <a:pt x="163769" y="79603"/>
                    <a:pt x="163769" y="67965"/>
                  </a:cubicBezTo>
                  <a:cubicBezTo>
                    <a:pt x="163769" y="64086"/>
                    <a:pt x="163769" y="58914"/>
                    <a:pt x="163769" y="55035"/>
                  </a:cubicBezTo>
                  <a:cubicBezTo>
                    <a:pt x="163769" y="52449"/>
                    <a:pt x="161189" y="48570"/>
                    <a:pt x="163769" y="52449"/>
                  </a:cubicBezTo>
                  <a:cubicBezTo>
                    <a:pt x="163769" y="51156"/>
                    <a:pt x="163769" y="51156"/>
                    <a:pt x="163769" y="51156"/>
                  </a:cubicBezTo>
                  <a:cubicBezTo>
                    <a:pt x="162479" y="51156"/>
                    <a:pt x="161189" y="51156"/>
                    <a:pt x="159899" y="49863"/>
                  </a:cubicBezTo>
                  <a:cubicBezTo>
                    <a:pt x="149581" y="36932"/>
                    <a:pt x="140552" y="25295"/>
                    <a:pt x="126363" y="16244"/>
                  </a:cubicBezTo>
                  <a:cubicBezTo>
                    <a:pt x="119914" y="13657"/>
                    <a:pt x="113465" y="11071"/>
                    <a:pt x="107016" y="9778"/>
                  </a:cubicBezTo>
                  <a:close/>
                  <a:moveTo>
                    <a:pt x="115067" y="1621"/>
                  </a:moveTo>
                  <a:cubicBezTo>
                    <a:pt x="120870" y="3567"/>
                    <a:pt x="126672" y="6809"/>
                    <a:pt x="129896" y="8755"/>
                  </a:cubicBezTo>
                  <a:cubicBezTo>
                    <a:pt x="145369" y="17834"/>
                    <a:pt x="155685" y="29507"/>
                    <a:pt x="166001" y="43774"/>
                  </a:cubicBezTo>
                  <a:cubicBezTo>
                    <a:pt x="167290" y="33398"/>
                    <a:pt x="176316" y="23022"/>
                    <a:pt x="186632" y="17834"/>
                  </a:cubicBezTo>
                  <a:cubicBezTo>
                    <a:pt x="194369" y="13943"/>
                    <a:pt x="202106" y="10052"/>
                    <a:pt x="211132" y="7458"/>
                  </a:cubicBezTo>
                  <a:cubicBezTo>
                    <a:pt x="216290" y="6161"/>
                    <a:pt x="224027" y="2270"/>
                    <a:pt x="230474" y="3567"/>
                  </a:cubicBezTo>
                  <a:cubicBezTo>
                    <a:pt x="233053" y="3567"/>
                    <a:pt x="234342" y="6161"/>
                    <a:pt x="234342" y="7458"/>
                  </a:cubicBezTo>
                  <a:cubicBezTo>
                    <a:pt x="234342" y="7458"/>
                    <a:pt x="234342" y="8755"/>
                    <a:pt x="235632" y="8755"/>
                  </a:cubicBezTo>
                  <a:cubicBezTo>
                    <a:pt x="235632" y="8755"/>
                    <a:pt x="236921" y="10052"/>
                    <a:pt x="236921" y="10052"/>
                  </a:cubicBezTo>
                  <a:cubicBezTo>
                    <a:pt x="249816" y="7458"/>
                    <a:pt x="257553" y="11349"/>
                    <a:pt x="264000" y="19131"/>
                  </a:cubicBezTo>
                  <a:cubicBezTo>
                    <a:pt x="278184" y="11349"/>
                    <a:pt x="289789" y="37289"/>
                    <a:pt x="294947" y="46367"/>
                  </a:cubicBezTo>
                  <a:cubicBezTo>
                    <a:pt x="303973" y="64525"/>
                    <a:pt x="316868" y="82683"/>
                    <a:pt x="325894" y="100841"/>
                  </a:cubicBezTo>
                  <a:cubicBezTo>
                    <a:pt x="333631" y="121592"/>
                    <a:pt x="324605" y="131968"/>
                    <a:pt x="306552" y="139750"/>
                  </a:cubicBezTo>
                  <a:cubicBezTo>
                    <a:pt x="283342" y="148829"/>
                    <a:pt x="257553" y="156611"/>
                    <a:pt x="233053" y="164393"/>
                  </a:cubicBezTo>
                  <a:cubicBezTo>
                    <a:pt x="212421" y="170878"/>
                    <a:pt x="194369" y="179956"/>
                    <a:pt x="173738" y="189035"/>
                  </a:cubicBezTo>
                  <a:cubicBezTo>
                    <a:pt x="163422" y="194223"/>
                    <a:pt x="153106" y="186441"/>
                    <a:pt x="142790" y="182550"/>
                  </a:cubicBezTo>
                  <a:cubicBezTo>
                    <a:pt x="124738" y="172175"/>
                    <a:pt x="105396" y="164393"/>
                    <a:pt x="86054" y="156611"/>
                  </a:cubicBezTo>
                  <a:cubicBezTo>
                    <a:pt x="69291" y="148829"/>
                    <a:pt x="51238" y="137156"/>
                    <a:pt x="31897" y="133265"/>
                  </a:cubicBezTo>
                  <a:cubicBezTo>
                    <a:pt x="22870" y="130671"/>
                    <a:pt x="11265" y="129374"/>
                    <a:pt x="3528" y="124186"/>
                  </a:cubicBezTo>
                  <a:cubicBezTo>
                    <a:pt x="-2919" y="118998"/>
                    <a:pt x="949" y="107326"/>
                    <a:pt x="3528" y="102138"/>
                  </a:cubicBezTo>
                  <a:cubicBezTo>
                    <a:pt x="19002" y="72307"/>
                    <a:pt x="34475" y="38586"/>
                    <a:pt x="57686" y="15240"/>
                  </a:cubicBezTo>
                  <a:cubicBezTo>
                    <a:pt x="57686" y="13943"/>
                    <a:pt x="60265" y="13943"/>
                    <a:pt x="60265" y="13943"/>
                  </a:cubicBezTo>
                  <a:cubicBezTo>
                    <a:pt x="64133" y="15240"/>
                    <a:pt x="65423" y="15240"/>
                    <a:pt x="66712" y="16537"/>
                  </a:cubicBezTo>
                  <a:cubicBezTo>
                    <a:pt x="74449" y="7458"/>
                    <a:pt x="84765" y="973"/>
                    <a:pt x="92501" y="10052"/>
                  </a:cubicBezTo>
                  <a:cubicBezTo>
                    <a:pt x="95080" y="7458"/>
                    <a:pt x="97659" y="4864"/>
                    <a:pt x="100238" y="2270"/>
                  </a:cubicBezTo>
                  <a:cubicBezTo>
                    <a:pt x="103462" y="-973"/>
                    <a:pt x="109264" y="-324"/>
                    <a:pt x="115067" y="1621"/>
                  </a:cubicBezTo>
                  <a:close/>
                </a:path>
              </a:pathLst>
            </a:custGeom>
            <a:solidFill>
              <a:srgbClr val="4CABB5"/>
            </a:solidFill>
            <a:ln>
              <a:noFill/>
            </a:ln>
          </p:spPr>
        </p:sp>
      </p:grpSp>
      <p:sp>
        <p:nvSpPr>
          <p:cNvPr id="26" name="标题 9"/>
          <p:cNvSpPr txBox="1">
            <a:spLocks/>
          </p:cNvSpPr>
          <p:nvPr/>
        </p:nvSpPr>
        <p:spPr>
          <a:xfrm>
            <a:off x="1803253" y="2453475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 dirty="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803253" y="2787214"/>
            <a:ext cx="3018021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8" name="标题 9"/>
          <p:cNvSpPr txBox="1">
            <a:spLocks/>
          </p:cNvSpPr>
          <p:nvPr/>
        </p:nvSpPr>
        <p:spPr>
          <a:xfrm>
            <a:off x="1803253" y="3601618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03253" y="3935357"/>
            <a:ext cx="3018021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0" name="标题 9"/>
          <p:cNvSpPr txBox="1">
            <a:spLocks/>
          </p:cNvSpPr>
          <p:nvPr/>
        </p:nvSpPr>
        <p:spPr>
          <a:xfrm>
            <a:off x="1803253" y="4749761"/>
            <a:ext cx="1826141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2400" kern="120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zh-CN" altLang="en-US" sz="1600">
                <a:solidFill>
                  <a:srgbClr val="3A777E"/>
                </a:solidFill>
                <a:latin typeface="+mj-ea"/>
                <a:ea typeface="+mj-ea"/>
              </a:rPr>
              <a:t>请在此处添加标题</a:t>
            </a:r>
            <a:endParaRPr lang="zh-CN" altLang="en-US" sz="1600" dirty="0">
              <a:solidFill>
                <a:srgbClr val="3A777E"/>
              </a:solidFill>
              <a:latin typeface="+mj-ea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803253" y="5083500"/>
            <a:ext cx="3018021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您的内容打在这里，或者通过复制您的文本后，在此框中选择粘贴，并选择只保留文字</a:t>
            </a:r>
          </a:p>
        </p:txBody>
      </p:sp>
    </p:spTree>
    <p:extLst>
      <p:ext uri="{BB962C8B-B14F-4D97-AF65-F5344CB8AC3E}">
        <p14:creationId xmlns:p14="http://schemas.microsoft.com/office/powerpoint/2010/main" val="326950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6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75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75"/>
                            </p:stCondLst>
                            <p:childTnLst>
                              <p:par>
                                <p:cTn id="44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50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5" presetClass="entr" presetSubtype="0" fill="hold" grpId="0" nodeType="after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30"/>
                                        </p:tgtEl>
                                      </p:cBhvr>
                                      <p:by x="5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fill="hold" grpId="2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Scale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20000" y="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625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6" grpId="0"/>
      <p:bldP spid="26" grpId="1"/>
      <p:bldP spid="26" grpId="2"/>
      <p:bldP spid="27" grpId="0"/>
      <p:bldP spid="28" grpId="0"/>
      <p:bldP spid="28" grpId="1"/>
      <p:bldP spid="28" grpId="2"/>
      <p:bldP spid="29" grpId="0"/>
      <p:bldP spid="30" grpId="0"/>
      <p:bldP spid="30" grpId="1"/>
      <p:bldP spid="30" grpId="2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27"/>
          <p:cNvSpPr>
            <a:spLocks noChangeAspect="1"/>
          </p:cNvSpPr>
          <p:nvPr/>
        </p:nvSpPr>
        <p:spPr>
          <a:xfrm>
            <a:off x="4368372" y="2236739"/>
            <a:ext cx="3452728" cy="3452728"/>
          </a:xfrm>
          <a:prstGeom prst="ellipse">
            <a:avLst/>
          </a:prstGeom>
          <a:solidFill>
            <a:srgbClr val="4CABB5">
              <a:alpha val="28000"/>
            </a:srgb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请在这里添加标题内容</a:t>
            </a:r>
          </a:p>
        </p:txBody>
      </p:sp>
      <p:sp>
        <p:nvSpPr>
          <p:cNvPr id="5" name="Oval 1"/>
          <p:cNvSpPr>
            <a:spLocks noChangeAspect="1"/>
          </p:cNvSpPr>
          <p:nvPr/>
        </p:nvSpPr>
        <p:spPr>
          <a:xfrm>
            <a:off x="4853619" y="2720722"/>
            <a:ext cx="2484762" cy="2484762"/>
          </a:xfrm>
          <a:prstGeom prst="ellipse">
            <a:avLst/>
          </a:prstGeom>
          <a:noFill/>
          <a:ln w="381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3" name="组合 32"/>
          <p:cNvGrpSpPr/>
          <p:nvPr/>
        </p:nvGrpSpPr>
        <p:grpSpPr>
          <a:xfrm>
            <a:off x="8135801" y="2669305"/>
            <a:ext cx="3018021" cy="860293"/>
            <a:chOff x="8135801" y="2669305"/>
            <a:chExt cx="3018021" cy="860293"/>
          </a:xfrm>
        </p:grpSpPr>
        <p:sp>
          <p:nvSpPr>
            <p:cNvPr id="23" name="标题 9"/>
            <p:cNvSpPr txBox="1">
              <a:spLocks/>
            </p:cNvSpPr>
            <p:nvPr/>
          </p:nvSpPr>
          <p:spPr>
            <a:xfrm>
              <a:off x="8135801" y="2669305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8135801" y="3003044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132019" y="4371924"/>
            <a:ext cx="3018021" cy="860293"/>
            <a:chOff x="8132019" y="4371924"/>
            <a:chExt cx="3018021" cy="860293"/>
          </a:xfrm>
        </p:grpSpPr>
        <p:sp>
          <p:nvSpPr>
            <p:cNvPr id="25" name="标题 9"/>
            <p:cNvSpPr txBox="1">
              <a:spLocks/>
            </p:cNvSpPr>
            <p:nvPr/>
          </p:nvSpPr>
          <p:spPr>
            <a:xfrm>
              <a:off x="8132019" y="4371924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132019" y="4705663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51467" y="2669305"/>
            <a:ext cx="3018021" cy="860293"/>
            <a:chOff x="951467" y="2669305"/>
            <a:chExt cx="3018021" cy="860293"/>
          </a:xfrm>
        </p:grpSpPr>
        <p:sp>
          <p:nvSpPr>
            <p:cNvPr id="27" name="标题 9"/>
            <p:cNvSpPr txBox="1">
              <a:spLocks/>
            </p:cNvSpPr>
            <p:nvPr/>
          </p:nvSpPr>
          <p:spPr>
            <a:xfrm>
              <a:off x="2131595" y="2669305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951467" y="3003044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47685" y="4371924"/>
            <a:ext cx="3018021" cy="860293"/>
            <a:chOff x="947685" y="4371924"/>
            <a:chExt cx="3018021" cy="860293"/>
          </a:xfrm>
        </p:grpSpPr>
        <p:sp>
          <p:nvSpPr>
            <p:cNvPr id="29" name="标题 9"/>
            <p:cNvSpPr txBox="1">
              <a:spLocks/>
            </p:cNvSpPr>
            <p:nvPr/>
          </p:nvSpPr>
          <p:spPr>
            <a:xfrm>
              <a:off x="2127813" y="4371924"/>
              <a:ext cx="1826141" cy="3139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zh-CN" altLang="en-US" sz="2400" kern="1200">
                  <a:solidFill>
                    <a:schemeClr val="accent6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3A777E"/>
                  </a:solidFill>
                  <a:latin typeface="+mj-ea"/>
                  <a:ea typeface="+mj-ea"/>
                </a:rPr>
                <a:t>请在此处添加标题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947685" y="4705663"/>
              <a:ext cx="3018021" cy="526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18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 rot="20936379">
            <a:off x="4245391" y="1411973"/>
            <a:ext cx="3964194" cy="5662598"/>
            <a:chOff x="4660522" y="1260564"/>
            <a:chExt cx="3603108" cy="514681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540827">
              <a:off x="5221125" y="1260564"/>
              <a:ext cx="3042505" cy="4621261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59173" flipH="1">
              <a:off x="4660522" y="3918044"/>
              <a:ext cx="1638904" cy="24893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752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14:flythroug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arrow&quot;,&quot;Name&quot;:&quot;窄&quot;,&quot;HeaderHeight&quot;:8.0,&quot;FooterHeight&quot;:3.0,&quot;SideMargin&quot;:1.0,&quot;TopMargin&quot;:1.0,&quot;BottomMargin&quot;:1.0,&quot;IntervalMargin&quot;:1.0}"/>
  <p:tag name="ISPRING_ULTRA_SCORM_COURSE_ID" val="1F09E7DD-EA4C-4632-8592-CA8729965994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清新绿叶简约风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自定义 2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38135"/>
      </a:accent1>
      <a:accent2>
        <a:srgbClr val="A8D08D"/>
      </a:accent2>
      <a:accent3>
        <a:srgbClr val="C5E0B3"/>
      </a:accent3>
      <a:accent4>
        <a:srgbClr val="A5A5A5"/>
      </a:accent4>
      <a:accent5>
        <a:srgbClr val="FFC000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 cap="rnd"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3541</Words>
  <Application>Microsoft Office PowerPoint</Application>
  <PresentationFormat>自定义</PresentationFormat>
  <Paragraphs>224</Paragraphs>
  <Slides>26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请在这里添加标题内容</vt:lpstr>
      <vt:lpstr>请在这里添加标题内容</vt:lpstr>
      <vt:lpstr>请在这里添加标题内容</vt:lpstr>
      <vt:lpstr>请在这里添加标题内容</vt:lpstr>
      <vt:lpstr>请在这里添加标题内容</vt:lpstr>
      <vt:lpstr>请在这里添加标题内容</vt:lpstr>
      <vt:lpstr>PowerPoint 演示文稿</vt:lpstr>
      <vt:lpstr>请在这里添加标题内容</vt:lpstr>
      <vt:lpstr>请在这里添加标题内容</vt:lpstr>
      <vt:lpstr>请在这里添加标题内容</vt:lpstr>
      <vt:lpstr>请在这里添加标题内容</vt:lpstr>
      <vt:lpstr>PowerPoint 演示文稿</vt:lpstr>
      <vt:lpstr>请在这里添加标题内容</vt:lpstr>
      <vt:lpstr>请在这里添加标题内容</vt:lpstr>
      <vt:lpstr>请在这里添加标题内容</vt:lpstr>
      <vt:lpstr>请在这里添加标题内容</vt:lpstr>
      <vt:lpstr>请在这里添加标题内容</vt:lpstr>
      <vt:lpstr>PowerPoint 演示文稿</vt:lpstr>
      <vt:lpstr>请在这里添加标题内容</vt:lpstr>
      <vt:lpstr>请在这里添加标题内容</vt:lpstr>
      <vt:lpstr>请在这里添加标题内容</vt:lpstr>
      <vt:lpstr>PowerPoint 演示文稿</vt:lpstr>
      <vt:lpstr>PowerPoint 演示文稿</vt:lpstr>
    </vt:vector>
  </TitlesOfParts>
  <Company>冷水江市国家税务局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清新绿叶简约风</dc:title>
  <dc:creator>曾智</dc:creator>
  <cp:lastModifiedBy>风轻无痕</cp:lastModifiedBy>
  <cp:revision>66</cp:revision>
  <dcterms:created xsi:type="dcterms:W3CDTF">2017-06-17T22:42:20Z</dcterms:created>
  <dcterms:modified xsi:type="dcterms:W3CDTF">2018-10-24T02:45:52Z</dcterms:modified>
</cp:coreProperties>
</file>