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59" r:id="rId5"/>
    <p:sldId id="260" r:id="rId6"/>
    <p:sldId id="263" r:id="rId7"/>
    <p:sldId id="264" r:id="rId8"/>
    <p:sldId id="278" r:id="rId9"/>
    <p:sldId id="265" r:id="rId10"/>
    <p:sldId id="266" r:id="rId11"/>
    <p:sldId id="268" r:id="rId12"/>
    <p:sldId id="270" r:id="rId13"/>
    <p:sldId id="271" r:id="rId14"/>
    <p:sldId id="272" r:id="rId15"/>
    <p:sldId id="273" r:id="rId16"/>
    <p:sldId id="275" r:id="rId17"/>
    <p:sldId id="276" r:id="rId18"/>
    <p:sldId id="277" r:id="rId19"/>
    <p:sldId id="279"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85C71"/>
    <a:srgbClr val="7BB6E4"/>
    <a:srgbClr val="E8A0AB"/>
    <a:srgbClr val="E9F8FB"/>
    <a:srgbClr val="F69ED2"/>
    <a:srgbClr val="071B94"/>
    <a:srgbClr val="E9FAF4"/>
    <a:srgbClr val="E1F0F3"/>
    <a:srgbClr val="DBF3F3"/>
    <a:srgbClr val="DCF2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6" d="100"/>
          <a:sy n="16" d="100"/>
        </p:scale>
        <p:origin x="42" y="11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2019/4/16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2019/4/16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2019/4/16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6.png"/><Relationship Id="rId7"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2650490" y="2811145"/>
            <a:ext cx="7303770" cy="3026410"/>
            <a:chOff x="4309" y="4427"/>
            <a:chExt cx="11502" cy="4766"/>
          </a:xfrm>
        </p:grpSpPr>
        <p:grpSp>
          <p:nvGrpSpPr>
            <p:cNvPr id="14" name="组合 13"/>
            <p:cNvGrpSpPr/>
            <p:nvPr/>
          </p:nvGrpSpPr>
          <p:grpSpPr>
            <a:xfrm>
              <a:off x="5257" y="5160"/>
              <a:ext cx="9863" cy="4033"/>
              <a:chOff x="5103" y="4071"/>
              <a:chExt cx="10210" cy="4175"/>
            </a:xfrm>
          </p:grpSpPr>
          <p:grpSp>
            <p:nvGrpSpPr>
              <p:cNvPr id="9" name="组合 8"/>
              <p:cNvGrpSpPr/>
              <p:nvPr/>
            </p:nvGrpSpPr>
            <p:grpSpPr>
              <a:xfrm>
                <a:off x="5665" y="4684"/>
                <a:ext cx="8487" cy="2763"/>
                <a:chOff x="5665" y="4684"/>
                <a:chExt cx="8487" cy="2763"/>
              </a:xfrm>
            </p:grpSpPr>
            <p:sp>
              <p:nvSpPr>
                <p:cNvPr id="6" name="任意多边形 5"/>
                <p:cNvSpPr/>
                <p:nvPr/>
              </p:nvSpPr>
              <p:spPr>
                <a:xfrm>
                  <a:off x="9435" y="4684"/>
                  <a:ext cx="4717" cy="2763"/>
                </a:xfrm>
                <a:custGeom>
                  <a:avLst/>
                  <a:gdLst>
                    <a:gd name="connisteX0" fmla="*/ 0 w 2995295"/>
                    <a:gd name="connsiteY0" fmla="*/ 0 h 1399540"/>
                    <a:gd name="connisteX1" fmla="*/ 2995295 w 2995295"/>
                    <a:gd name="connsiteY1" fmla="*/ 0 h 1399540"/>
                    <a:gd name="connisteX2" fmla="*/ 2995295 w 2995295"/>
                    <a:gd name="connsiteY2" fmla="*/ 1399540 h 1399540"/>
                  </a:gdLst>
                  <a:ahLst/>
                  <a:cxnLst>
                    <a:cxn ang="0">
                      <a:pos x="connisteX0" y="connsiteY0"/>
                    </a:cxn>
                    <a:cxn ang="0">
                      <a:pos x="connisteX1" y="connsiteY1"/>
                    </a:cxn>
                    <a:cxn ang="0">
                      <a:pos x="connisteX2" y="connsiteY2"/>
                    </a:cxn>
                  </a:cxnLst>
                  <a:rect l="l" t="t" r="r" b="b"/>
                  <a:pathLst>
                    <a:path w="2995295" h="1399540">
                      <a:moveTo>
                        <a:pt x="0" y="0"/>
                      </a:moveTo>
                      <a:lnTo>
                        <a:pt x="2995295" y="0"/>
                      </a:lnTo>
                      <a:lnTo>
                        <a:pt x="2995295" y="1399540"/>
                      </a:ln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flipH="1" flipV="1">
                  <a:off x="5665" y="6056"/>
                  <a:ext cx="8487" cy="1372"/>
                </a:xfrm>
                <a:custGeom>
                  <a:avLst/>
                  <a:gdLst>
                    <a:gd name="connisteX0" fmla="*/ 0 w 2995295"/>
                    <a:gd name="connsiteY0" fmla="*/ 0 h 1399540"/>
                    <a:gd name="connisteX1" fmla="*/ 2995295 w 2995295"/>
                    <a:gd name="connsiteY1" fmla="*/ 0 h 1399540"/>
                    <a:gd name="connisteX2" fmla="*/ 2995295 w 2995295"/>
                    <a:gd name="connsiteY2" fmla="*/ 1399540 h 1399540"/>
                  </a:gdLst>
                  <a:ahLst/>
                  <a:cxnLst>
                    <a:cxn ang="0">
                      <a:pos x="connisteX0" y="connsiteY0"/>
                    </a:cxn>
                    <a:cxn ang="0">
                      <a:pos x="connisteX1" y="connsiteY1"/>
                    </a:cxn>
                    <a:cxn ang="0">
                      <a:pos x="connisteX2" y="connsiteY2"/>
                    </a:cxn>
                  </a:cxnLst>
                  <a:rect l="l" t="t" r="r" b="b"/>
                  <a:pathLst>
                    <a:path w="2995295" h="1399540">
                      <a:moveTo>
                        <a:pt x="0" y="0"/>
                      </a:moveTo>
                      <a:lnTo>
                        <a:pt x="2995295" y="0"/>
                      </a:lnTo>
                      <a:lnTo>
                        <a:pt x="2995295" y="1399540"/>
                      </a:ln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8700" y="5715"/>
                <a:ext cx="4157" cy="1654"/>
              </a:xfrm>
              <a:prstGeom prst="rect">
                <a:avLst/>
              </a:prstGeom>
              <a:noFill/>
            </p:spPr>
            <p:txBody>
              <a:bodyPr wrap="square" rtlCol="0">
                <a:spAutoFit/>
              </a:bodyPr>
              <a:lstStyle/>
              <a:p>
                <a:pPr algn="ctr"/>
                <a:r>
                  <a:rPr lang="zh-CN" altLang="en-US" sz="6000">
                    <a:latin typeface="华文行楷" panose="02010800040101010101" charset="-122"/>
                    <a:ea typeface="华文行楷" panose="02010800040101010101" charset="-122"/>
                  </a:rPr>
                  <a:t>夏 天 ！</a:t>
                </a:r>
              </a:p>
            </p:txBody>
          </p:sp>
          <p:sp>
            <p:nvSpPr>
              <p:cNvPr id="11" name="文本框 10"/>
              <p:cNvSpPr txBox="1"/>
              <p:nvPr/>
            </p:nvSpPr>
            <p:spPr>
              <a:xfrm>
                <a:off x="9784" y="5009"/>
                <a:ext cx="5529" cy="951"/>
              </a:xfrm>
              <a:prstGeom prst="rect">
                <a:avLst/>
              </a:prstGeom>
              <a:solidFill>
                <a:srgbClr val="E9FAF4"/>
              </a:solidFill>
            </p:spPr>
            <p:txBody>
              <a:bodyPr wrap="square" rtlCol="0">
                <a:spAutoFit/>
              </a:bodyPr>
              <a:lstStyle/>
              <a:p>
                <a:pPr algn="ctr"/>
                <a:r>
                  <a:rPr lang="en-US" altLang="zh-CN" sz="3200">
                    <a:latin typeface="华文细黑" panose="02010600040101010101" charset="-122"/>
                    <a:ea typeface="华文细黑" panose="02010600040101010101" charset="-122"/>
                  </a:rPr>
                  <a:t>HELLO SUMMER</a:t>
                </a:r>
              </a:p>
            </p:txBody>
          </p:sp>
          <p:sp>
            <p:nvSpPr>
              <p:cNvPr id="12" name="文本框 11"/>
              <p:cNvSpPr txBox="1"/>
              <p:nvPr/>
            </p:nvSpPr>
            <p:spPr>
              <a:xfrm>
                <a:off x="6571" y="5675"/>
                <a:ext cx="1201" cy="2571"/>
              </a:xfrm>
              <a:prstGeom prst="rect">
                <a:avLst/>
              </a:prstGeom>
              <a:solidFill>
                <a:srgbClr val="E9F8FB"/>
              </a:solidFill>
            </p:spPr>
            <p:txBody>
              <a:bodyPr vert="eaVert" wrap="square" rtlCol="0">
                <a:spAutoFit/>
              </a:bodyPr>
              <a:lstStyle/>
              <a:p>
                <a:pPr algn="ctr"/>
                <a:r>
                  <a:rPr lang="en-US" altLang="zh-CN" sz="3600">
                    <a:latin typeface="华文细黑" panose="02010600040101010101" charset="-122"/>
                    <a:ea typeface="华文细黑" panose="02010600040101010101" charset="-122"/>
                  </a:rPr>
                  <a:t>J U LY</a:t>
                </a:r>
              </a:p>
            </p:txBody>
          </p:sp>
          <p:pic>
            <p:nvPicPr>
              <p:cNvPr id="32" name="图片 31" descr="ef2ed8169640e63def06d6fb89a737a8"/>
              <p:cNvPicPr>
                <a:picLocks noChangeAspect="1"/>
              </p:cNvPicPr>
              <p:nvPr/>
            </p:nvPicPr>
            <p:blipFill>
              <a:blip r:embed="rId3">
                <a:lum bright="-66000"/>
              </a:blip>
              <a:stretch>
                <a:fillRect/>
              </a:stretch>
            </p:blipFill>
            <p:spPr>
              <a:xfrm>
                <a:off x="13198" y="6172"/>
                <a:ext cx="1808" cy="1141"/>
              </a:xfrm>
              <a:prstGeom prst="rect">
                <a:avLst/>
              </a:prstGeom>
              <a:solidFill>
                <a:srgbClr val="E1F0F3"/>
              </a:solidFill>
            </p:spPr>
          </p:pic>
          <p:pic>
            <p:nvPicPr>
              <p:cNvPr id="13" name="图片 12" descr="ef2ed8169640e63def06d6fb89a737a8"/>
              <p:cNvPicPr>
                <a:picLocks noChangeAspect="1"/>
              </p:cNvPicPr>
              <p:nvPr/>
            </p:nvPicPr>
            <p:blipFill>
              <a:blip r:embed="rId3">
                <a:lum bright="-66000"/>
              </a:blip>
              <a:stretch>
                <a:fillRect/>
              </a:stretch>
            </p:blipFill>
            <p:spPr>
              <a:xfrm>
                <a:off x="5103" y="6056"/>
                <a:ext cx="997" cy="629"/>
              </a:xfrm>
              <a:prstGeom prst="rect">
                <a:avLst/>
              </a:prstGeom>
              <a:solidFill>
                <a:srgbClr val="E9F8FB"/>
              </a:solidFill>
            </p:spPr>
          </p:pic>
          <p:sp>
            <p:nvSpPr>
              <p:cNvPr id="4" name="椭圆 3"/>
              <p:cNvSpPr/>
              <p:nvPr/>
            </p:nvSpPr>
            <p:spPr>
              <a:xfrm>
                <a:off x="5103" y="4071"/>
                <a:ext cx="1857" cy="1857"/>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a:latin typeface="方正北魏楷书_GBK" panose="02000000000000000000" charset="-122"/>
                    <a:ea typeface="方正北魏楷书_GBK" panose="02000000000000000000" charset="-122"/>
                  </a:rPr>
                  <a:t>你</a:t>
                </a:r>
              </a:p>
            </p:txBody>
          </p:sp>
          <p:sp>
            <p:nvSpPr>
              <p:cNvPr id="5" name="椭圆 4"/>
              <p:cNvSpPr/>
              <p:nvPr/>
            </p:nvSpPr>
            <p:spPr>
              <a:xfrm>
                <a:off x="7365" y="4071"/>
                <a:ext cx="1857" cy="1857"/>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a:latin typeface="方正北魏楷书_GBK" panose="02000000000000000000" charset="-122"/>
                    <a:ea typeface="方正北魏楷书_GBK" panose="02000000000000000000" charset="-122"/>
                  </a:rPr>
                  <a:t>好</a:t>
                </a:r>
              </a:p>
            </p:txBody>
          </p:sp>
        </p:grpSp>
        <p:sp>
          <p:nvSpPr>
            <p:cNvPr id="15" name="文本框 14"/>
            <p:cNvSpPr txBox="1"/>
            <p:nvPr/>
          </p:nvSpPr>
          <p:spPr>
            <a:xfrm>
              <a:off x="4309" y="4427"/>
              <a:ext cx="11502" cy="507"/>
            </a:xfrm>
            <a:prstGeom prst="rect">
              <a:avLst/>
            </a:prstGeom>
            <a:noFill/>
          </p:spPr>
          <p:txBody>
            <a:bodyPr wrap="square" rtlCol="0">
              <a:spAutoFit/>
            </a:bodyPr>
            <a:lstStyle/>
            <a:p>
              <a:pPr algn="ctr"/>
              <a:r>
                <a:rPr lang="zh-CN" altLang="en-US" sz="1500" b="1" spc="200">
                  <a:solidFill>
                    <a:schemeClr val="tx1"/>
                  </a:solidFill>
                  <a:uFillTx/>
                  <a:latin typeface="华文细黑" panose="02010600040101010101" charset="-122"/>
                  <a:ea typeface="华文细黑" panose="02010600040101010101" charset="-122"/>
                </a:rPr>
                <a:t>Hello, </a:t>
              </a:r>
              <a:r>
                <a:rPr lang="en-US" altLang="zh-CN" sz="1500" b="1" spc="200">
                  <a:solidFill>
                    <a:schemeClr val="tx1"/>
                  </a:solidFill>
                  <a:uFillTx/>
                  <a:latin typeface="华文细黑" panose="02010600040101010101" charset="-122"/>
                  <a:ea typeface="华文细黑" panose="02010600040101010101" charset="-122"/>
                </a:rPr>
                <a:t>S</a:t>
              </a:r>
              <a:r>
                <a:rPr lang="zh-CN" altLang="en-US" sz="1500" b="1" spc="200">
                  <a:solidFill>
                    <a:schemeClr val="tx1"/>
                  </a:solidFill>
                  <a:uFillTx/>
                  <a:latin typeface="华文细黑" panose="02010600040101010101" charset="-122"/>
                  <a:ea typeface="华文细黑" panose="02010600040101010101" charset="-122"/>
                </a:rPr>
                <a:t>ummer </a:t>
              </a:r>
              <a:r>
                <a:rPr lang="en-US" altLang="zh-CN" sz="1500" b="1" spc="200">
                  <a:solidFill>
                    <a:schemeClr val="tx1"/>
                  </a:solidFill>
                  <a:uFillTx/>
                  <a:latin typeface="华文细黑" panose="02010600040101010101" charset="-122"/>
                  <a:ea typeface="华文细黑" panose="02010600040101010101" charset="-122"/>
                </a:rPr>
                <a:t>!X</a:t>
              </a:r>
              <a:r>
                <a:rPr lang="zh-CN" altLang="en-US" sz="1500" b="1" spc="200">
                  <a:solidFill>
                    <a:schemeClr val="tx1"/>
                  </a:solidFill>
                  <a:uFillTx/>
                  <a:latin typeface="华文细黑" panose="02010600040101010101" charset="-122"/>
                  <a:ea typeface="华文细黑" panose="02010600040101010101" charset="-122"/>
                </a:rPr>
                <a:t>iao</a:t>
              </a:r>
              <a:r>
                <a:rPr lang="en-US" altLang="zh-CN" sz="1500" b="1" spc="200">
                  <a:solidFill>
                    <a:schemeClr val="tx1"/>
                  </a:solidFill>
                  <a:uFillTx/>
                  <a:latin typeface="华文细黑" panose="02010600040101010101" charset="-122"/>
                  <a:ea typeface="华文细黑" panose="02010600040101010101" charset="-122"/>
                </a:rPr>
                <a:t>Q</a:t>
              </a:r>
              <a:r>
                <a:rPr lang="zh-CN" altLang="en-US" sz="1500" b="1" spc="200">
                  <a:solidFill>
                    <a:schemeClr val="tx1"/>
                  </a:solidFill>
                  <a:uFillTx/>
                  <a:latin typeface="华文细黑" panose="02010600040101010101" charset="-122"/>
                  <a:ea typeface="华文细黑" panose="02010600040101010101" charset="-122"/>
                </a:rPr>
                <a:t>ing</a:t>
              </a:r>
              <a:r>
                <a:rPr lang="en-US" altLang="zh-CN" sz="1500" b="1" spc="200">
                  <a:solidFill>
                    <a:schemeClr val="tx1"/>
                  </a:solidFill>
                  <a:uFillTx/>
                  <a:latin typeface="华文细黑" panose="02010600040101010101" charset="-122"/>
                  <a:ea typeface="华文细黑" panose="02010600040101010101" charset="-122"/>
                </a:rPr>
                <a:t>X</a:t>
              </a:r>
              <a:r>
                <a:rPr lang="zh-CN" altLang="en-US" sz="1500" b="1" spc="200">
                  <a:solidFill>
                    <a:schemeClr val="tx1"/>
                  </a:solidFill>
                  <a:uFillTx/>
                  <a:latin typeface="华文细黑" panose="02010600040101010101" charset="-122"/>
                  <a:ea typeface="华文细黑" panose="02010600040101010101" charset="-122"/>
                </a:rPr>
                <a:t>in </a:t>
              </a:r>
              <a:r>
                <a:rPr lang="en-US" altLang="zh-CN" sz="1500" b="1" spc="200">
                  <a:solidFill>
                    <a:schemeClr val="tx1"/>
                  </a:solidFill>
                  <a:uFillTx/>
                  <a:latin typeface="华文细黑" panose="02010600040101010101" charset="-122"/>
                  <a:ea typeface="华文细黑" panose="02010600040101010101" charset="-122"/>
                </a:rPr>
                <a:t>B</a:t>
              </a:r>
              <a:r>
                <a:rPr lang="zh-CN" altLang="en-US" sz="1500" b="1" spc="200">
                  <a:solidFill>
                    <a:schemeClr val="tx1"/>
                  </a:solidFill>
                  <a:uFillTx/>
                  <a:latin typeface="华文细黑" panose="02010600040101010101" charset="-122"/>
                  <a:ea typeface="华文细黑" panose="02010600040101010101" charset="-122"/>
                </a:rPr>
                <a:t>usiness </a:t>
              </a:r>
              <a:r>
                <a:rPr lang="en-US" altLang="zh-CN" sz="1500" b="1" spc="200">
                  <a:solidFill>
                    <a:schemeClr val="tx1"/>
                  </a:solidFill>
                  <a:uFillTx/>
                  <a:latin typeface="华文细黑" panose="02010600040101010101" charset="-122"/>
                  <a:ea typeface="华文细黑" panose="02010600040101010101" charset="-122"/>
                </a:rPr>
                <a:t>G</a:t>
              </a:r>
              <a:r>
                <a:rPr lang="zh-CN" altLang="en-US" sz="1500" b="1" spc="200">
                  <a:solidFill>
                    <a:schemeClr val="tx1"/>
                  </a:solidFill>
                  <a:uFillTx/>
                  <a:latin typeface="华文细黑" panose="02010600040101010101" charset="-122"/>
                  <a:ea typeface="华文细黑" panose="02010600040101010101" charset="-122"/>
                </a:rPr>
                <a:t>eneral </a:t>
              </a:r>
              <a:r>
                <a:rPr lang="en-US" altLang="zh-CN" sz="1500" b="1" spc="200">
                  <a:solidFill>
                    <a:schemeClr val="tx1"/>
                  </a:solidFill>
                  <a:uFillTx/>
                  <a:latin typeface="华文细黑" panose="02010600040101010101" charset="-122"/>
                  <a:ea typeface="华文细黑" panose="02010600040101010101" charset="-122"/>
                </a:rPr>
                <a:t>T</a:t>
              </a:r>
              <a:r>
                <a:rPr lang="zh-CN" altLang="en-US" sz="1500" b="1" spc="200">
                  <a:solidFill>
                    <a:schemeClr val="tx1"/>
                  </a:solidFill>
                  <a:uFillTx/>
                  <a:latin typeface="华文细黑" panose="02010600040101010101" charset="-122"/>
                  <a:ea typeface="华文细黑" panose="02010600040101010101" charset="-122"/>
                </a:rPr>
                <a:t>emplate</a:t>
              </a:r>
              <a:endParaRPr lang="en-US" altLang="zh-CN" sz="1500" b="1" spc="200">
                <a:solidFill>
                  <a:schemeClr val="tx1"/>
                </a:solidFill>
                <a:uFillTx/>
                <a:latin typeface="华文细黑" panose="02010600040101010101" charset="-122"/>
                <a:ea typeface="华文细黑" panose="02010600040101010101" charset="-122"/>
              </a:endParaRPr>
            </a:p>
          </p:txBody>
        </p:sp>
      </p:grpSp>
    </p:spTree>
  </p:cSld>
  <p:clrMapOvr>
    <a:masterClrMapping/>
  </p:clrMapOvr>
  <p:transition>
    <p:cut thruBlk="1"/>
  </p:transition>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a4962b306044960dd3b0a784e5f8e8f5"/>
          <p:cNvPicPr>
            <a:picLocks noChangeAspect="1"/>
          </p:cNvPicPr>
          <p:nvPr/>
        </p:nvPicPr>
        <p:blipFill>
          <a:blip r:embed="rId3"/>
          <a:srcRect b="47424"/>
          <a:stretch>
            <a:fillRect/>
          </a:stretch>
        </p:blipFill>
        <p:spPr>
          <a:xfrm>
            <a:off x="10978515" y="5823585"/>
            <a:ext cx="1361440" cy="1002665"/>
          </a:xfrm>
          <a:prstGeom prst="rect">
            <a:avLst/>
          </a:prstGeom>
        </p:spPr>
      </p:pic>
      <p:pic>
        <p:nvPicPr>
          <p:cNvPr id="8" name="图片 7" descr="a4962b306044960dd3b0a784e5f8e8f5"/>
          <p:cNvPicPr>
            <a:picLocks noChangeAspect="1"/>
          </p:cNvPicPr>
          <p:nvPr/>
        </p:nvPicPr>
        <p:blipFill>
          <a:blip r:embed="rId3"/>
          <a:srcRect b="47424"/>
          <a:stretch>
            <a:fillRect/>
          </a:stretch>
        </p:blipFill>
        <p:spPr>
          <a:xfrm flipH="1">
            <a:off x="-150495" y="5744210"/>
            <a:ext cx="1577340" cy="1161415"/>
          </a:xfrm>
          <a:prstGeom prst="rect">
            <a:avLst/>
          </a:prstGeom>
        </p:spPr>
      </p:pic>
      <p:sp>
        <p:nvSpPr>
          <p:cNvPr id="9" name="任意多边形 8"/>
          <p:cNvSpPr/>
          <p:nvPr/>
        </p:nvSpPr>
        <p:spPr>
          <a:xfrm>
            <a:off x="316230" y="32512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532370" y="29718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632325" y="12954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grpSp>
        <p:nvGrpSpPr>
          <p:cNvPr id="15" name="组合 14"/>
          <p:cNvGrpSpPr/>
          <p:nvPr/>
        </p:nvGrpSpPr>
        <p:grpSpPr>
          <a:xfrm>
            <a:off x="2392045" y="240665"/>
            <a:ext cx="1414145" cy="167005"/>
            <a:chOff x="3767" y="379"/>
            <a:chExt cx="2227" cy="263"/>
          </a:xfrm>
        </p:grpSpPr>
        <p:sp>
          <p:nvSpPr>
            <p:cNvPr id="11" name="椭圆 10"/>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453755" y="238125"/>
            <a:ext cx="1414145" cy="167005"/>
            <a:chOff x="3767" y="379"/>
            <a:chExt cx="2227" cy="263"/>
          </a:xfrm>
        </p:grpSpPr>
        <p:sp>
          <p:nvSpPr>
            <p:cNvPr id="17" name="椭圆 16"/>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descr="ccab0520209f94e2bc1307c2b756b424"/>
          <p:cNvPicPr>
            <a:picLocks noChangeAspect="1"/>
          </p:cNvPicPr>
          <p:nvPr/>
        </p:nvPicPr>
        <p:blipFill>
          <a:blip r:embed="rId4"/>
          <a:srcRect t="12265" r="23586"/>
          <a:stretch>
            <a:fillRect/>
          </a:stretch>
        </p:blipFill>
        <p:spPr>
          <a:xfrm>
            <a:off x="10608945" y="13970"/>
            <a:ext cx="1604645" cy="2457450"/>
          </a:xfrm>
          <a:prstGeom prst="rect">
            <a:avLst/>
          </a:prstGeom>
        </p:spPr>
      </p:pic>
      <p:pic>
        <p:nvPicPr>
          <p:cNvPr id="23" name="图片 22" descr="ccab0520209f94e2bc1307c2b756b424"/>
          <p:cNvPicPr>
            <a:picLocks noChangeAspect="1"/>
          </p:cNvPicPr>
          <p:nvPr/>
        </p:nvPicPr>
        <p:blipFill>
          <a:blip r:embed="rId4"/>
          <a:srcRect t="12265" r="23586"/>
          <a:stretch>
            <a:fillRect/>
          </a:stretch>
        </p:blipFill>
        <p:spPr>
          <a:xfrm flipH="1">
            <a:off x="635" y="-12700"/>
            <a:ext cx="1604645" cy="2457450"/>
          </a:xfrm>
          <a:prstGeom prst="rect">
            <a:avLst/>
          </a:prstGeom>
        </p:spPr>
      </p:pic>
      <p:grpSp>
        <p:nvGrpSpPr>
          <p:cNvPr id="7" name="组合 6"/>
          <p:cNvGrpSpPr/>
          <p:nvPr/>
        </p:nvGrpSpPr>
        <p:grpSpPr>
          <a:xfrm>
            <a:off x="678180" y="1753870"/>
            <a:ext cx="3633470" cy="3669030"/>
            <a:chOff x="1068" y="2385"/>
            <a:chExt cx="5722" cy="5778"/>
          </a:xfrm>
          <a:blipFill rotWithShape="1">
            <a:blip r:embed="rId5"/>
            <a:stretch>
              <a:fillRect/>
            </a:stretch>
          </a:blipFill>
        </p:grpSpPr>
        <p:sp>
          <p:nvSpPr>
            <p:cNvPr id="2" name="菱形 1"/>
            <p:cNvSpPr/>
            <p:nvPr/>
          </p:nvSpPr>
          <p:spPr>
            <a:xfrm>
              <a:off x="2560" y="2385"/>
              <a:ext cx="2765" cy="2765"/>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p:cNvSpPr/>
            <p:nvPr/>
          </p:nvSpPr>
          <p:spPr>
            <a:xfrm>
              <a:off x="1068" y="3872"/>
              <a:ext cx="2765" cy="2765"/>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菱形 4"/>
            <p:cNvSpPr/>
            <p:nvPr/>
          </p:nvSpPr>
          <p:spPr>
            <a:xfrm>
              <a:off x="2514" y="5399"/>
              <a:ext cx="2765" cy="2765"/>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菱形 5"/>
            <p:cNvSpPr/>
            <p:nvPr/>
          </p:nvSpPr>
          <p:spPr>
            <a:xfrm>
              <a:off x="4026" y="3892"/>
              <a:ext cx="2765" cy="2765"/>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任意多边形 23"/>
          <p:cNvSpPr/>
          <p:nvPr/>
        </p:nvSpPr>
        <p:spPr>
          <a:xfrm>
            <a:off x="4368165" y="3550920"/>
            <a:ext cx="6615430" cy="0"/>
          </a:xfrm>
          <a:custGeom>
            <a:avLst/>
            <a:gdLst>
              <a:gd name="connisteX0" fmla="*/ 0 w 6615430"/>
              <a:gd name="connsiteY0" fmla="*/ 0 h 0"/>
              <a:gd name="connisteX1" fmla="*/ 6615430 w 6615430"/>
              <a:gd name="connsiteY1" fmla="*/ 0 h 0"/>
            </a:gdLst>
            <a:ahLst/>
            <a:cxnLst>
              <a:cxn ang="0">
                <a:pos x="connisteX0" y="connsiteY0"/>
              </a:cxn>
              <a:cxn ang="0">
                <a:pos x="connisteX1" y="connsiteY1"/>
              </a:cxn>
            </a:cxnLst>
            <a:rect l="l" t="t" r="r" b="b"/>
            <a:pathLst>
              <a:path w="6615430">
                <a:moveTo>
                  <a:pt x="0" y="0"/>
                </a:moveTo>
                <a:lnTo>
                  <a:pt x="6615430" y="0"/>
                </a:lnTo>
              </a:path>
            </a:pathLst>
          </a:custGeom>
          <a:noFill/>
          <a:ln w="12700" cmpd="sng">
            <a:solidFill>
              <a:schemeClr val="tx1">
                <a:lumMod val="75000"/>
                <a:lumOff val="2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4523740" y="1879600"/>
            <a:ext cx="5681980" cy="1460500"/>
            <a:chOff x="7124" y="2960"/>
            <a:chExt cx="8948" cy="2300"/>
          </a:xfrm>
        </p:grpSpPr>
        <p:sp>
          <p:nvSpPr>
            <p:cNvPr id="42" name="矩形 41"/>
            <p:cNvSpPr/>
            <p:nvPr/>
          </p:nvSpPr>
          <p:spPr>
            <a:xfrm>
              <a:off x="7124" y="3470"/>
              <a:ext cx="8948" cy="1791"/>
            </a:xfrm>
            <a:prstGeom prst="rect">
              <a:avLst/>
            </a:prstGeom>
          </p:spPr>
          <p:txBody>
            <a:bodyPr wrap="square">
              <a:spAutoFit/>
            </a:bodyPr>
            <a:lstStyle/>
            <a:p>
              <a:pPr algn="l">
                <a:lnSpc>
                  <a:spcPct val="17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dolor；Lorem ipsum dolor sit amet, consectetuer adipiscing elit. </a:t>
              </a:r>
              <a:r>
                <a:rPr lang="zh-CN" altLang="en-US" sz="1000" kern="0" spc="50" dirty="0">
                  <a:uFillTx/>
                  <a:latin typeface="Arial" panose="020B0604020202020204" pitchFamily="34" charset="0"/>
                  <a:ea typeface="微软雅黑 Light"/>
                  <a:cs typeface="Arial" panose="020B0604020202020204" pitchFamily="34" charset="0"/>
                  <a:sym typeface="+mn-ea"/>
                </a:rPr>
                <a:t> Aenean commodo ligula eget dolor；Lorem ipsum dolor sit amet, consectetuer adipiscing elit. </a:t>
              </a:r>
              <a:endParaRPr lang="zh-CN" altLang="en-US" sz="1000" kern="0" spc="50" dirty="0">
                <a:solidFill>
                  <a:schemeClr val="tx1"/>
                </a:solidFill>
                <a:uFillTx/>
                <a:latin typeface="Arial" panose="020B0604020202020204" pitchFamily="34" charset="0"/>
                <a:ea typeface="微软雅黑 Light"/>
                <a:cs typeface="Arial" panose="020B0604020202020204" pitchFamily="34" charset="0"/>
              </a:endParaRPr>
            </a:p>
          </p:txBody>
        </p:sp>
        <p:sp>
          <p:nvSpPr>
            <p:cNvPr id="45" name="文本框 44"/>
            <p:cNvSpPr txBox="1"/>
            <p:nvPr/>
          </p:nvSpPr>
          <p:spPr>
            <a:xfrm>
              <a:off x="7295" y="2960"/>
              <a:ext cx="3816" cy="483"/>
            </a:xfrm>
            <a:prstGeom prst="rect">
              <a:avLst/>
            </a:prstGeom>
            <a:solidFill>
              <a:srgbClr val="7BB6E4"/>
            </a:solidFill>
          </p:spPr>
          <p:txBody>
            <a:bodyPr wrap="square" rtlCol="0">
              <a:spAutoFit/>
            </a:bodyPr>
            <a:lstStyle/>
            <a:p>
              <a:r>
                <a:rPr lang="en-US" altLang="zh-CN" sz="1400" b="1" kern="0" spc="50" dirty="0">
                  <a:solidFill>
                    <a:schemeClr val="bg1"/>
                  </a:solidFill>
                  <a:uFillTx/>
                  <a:latin typeface="Arial" panose="020B0604020202020204" pitchFamily="34" charset="0"/>
                  <a:ea typeface="微软雅黑 Light"/>
                  <a:cs typeface="Arial" panose="020B0604020202020204" pitchFamily="34" charset="0"/>
                  <a:sym typeface="+mn-ea"/>
                </a:rPr>
                <a:t>ADD YOUR TITLE HERE</a:t>
              </a:r>
            </a:p>
          </p:txBody>
        </p:sp>
      </p:grpSp>
      <p:grpSp>
        <p:nvGrpSpPr>
          <p:cNvPr id="27" name="组合 26"/>
          <p:cNvGrpSpPr/>
          <p:nvPr/>
        </p:nvGrpSpPr>
        <p:grpSpPr>
          <a:xfrm>
            <a:off x="4523740" y="3794125"/>
            <a:ext cx="5681980" cy="1460500"/>
            <a:chOff x="7124" y="2960"/>
            <a:chExt cx="8948" cy="2300"/>
          </a:xfrm>
        </p:grpSpPr>
        <p:sp>
          <p:nvSpPr>
            <p:cNvPr id="28" name="矩形 27"/>
            <p:cNvSpPr/>
            <p:nvPr/>
          </p:nvSpPr>
          <p:spPr>
            <a:xfrm>
              <a:off x="7124" y="3470"/>
              <a:ext cx="8948" cy="1791"/>
            </a:xfrm>
            <a:prstGeom prst="rect">
              <a:avLst/>
            </a:prstGeom>
          </p:spPr>
          <p:txBody>
            <a:bodyPr wrap="square">
              <a:spAutoFit/>
            </a:bodyPr>
            <a:lstStyle/>
            <a:p>
              <a:pPr algn="l">
                <a:lnSpc>
                  <a:spcPct val="17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dolor；Lorem ipsum dolor sit amet, consectetuer adipiscing elit. </a:t>
              </a:r>
              <a:r>
                <a:rPr lang="zh-CN" altLang="en-US" sz="1000" kern="0" spc="50" dirty="0">
                  <a:uFillTx/>
                  <a:latin typeface="Arial" panose="020B0604020202020204" pitchFamily="34" charset="0"/>
                  <a:ea typeface="微软雅黑 Light"/>
                  <a:cs typeface="Arial" panose="020B0604020202020204" pitchFamily="34" charset="0"/>
                  <a:sym typeface="+mn-ea"/>
                </a:rPr>
                <a:t> Aenean commodo ligula eget dolor；Lorem ipsum dolor sit amet, consectetuer adipiscing elit. </a:t>
              </a:r>
              <a:endParaRPr lang="zh-CN" altLang="en-US" sz="1000" kern="0" spc="50" dirty="0">
                <a:solidFill>
                  <a:schemeClr val="tx1"/>
                </a:solidFill>
                <a:uFillTx/>
                <a:latin typeface="Arial" panose="020B0604020202020204" pitchFamily="34" charset="0"/>
                <a:ea typeface="微软雅黑 Light"/>
                <a:cs typeface="Arial" panose="020B0604020202020204" pitchFamily="34" charset="0"/>
              </a:endParaRPr>
            </a:p>
          </p:txBody>
        </p:sp>
        <p:sp>
          <p:nvSpPr>
            <p:cNvPr id="29" name="文本框 28"/>
            <p:cNvSpPr txBox="1"/>
            <p:nvPr/>
          </p:nvSpPr>
          <p:spPr>
            <a:xfrm>
              <a:off x="7295" y="2960"/>
              <a:ext cx="3816" cy="483"/>
            </a:xfrm>
            <a:prstGeom prst="rect">
              <a:avLst/>
            </a:prstGeom>
            <a:solidFill>
              <a:srgbClr val="E8A0AB"/>
            </a:solidFill>
          </p:spPr>
          <p:txBody>
            <a:bodyPr wrap="square" rtlCol="0">
              <a:spAutoFit/>
            </a:bodyPr>
            <a:lstStyle/>
            <a:p>
              <a:r>
                <a:rPr lang="en-US" altLang="zh-CN" sz="1400" b="1" kern="0" spc="50" dirty="0">
                  <a:solidFill>
                    <a:schemeClr val="bg1"/>
                  </a:solidFill>
                  <a:uFillTx/>
                  <a:latin typeface="Arial" panose="020B0604020202020204" pitchFamily="34" charset="0"/>
                  <a:ea typeface="微软雅黑 Light"/>
                  <a:cs typeface="Arial" panose="020B0604020202020204" pitchFamily="34" charset="0"/>
                  <a:sym typeface="+mn-ea"/>
                </a:rPr>
                <a:t>ADD YOUR TITLE HERE</a:t>
              </a:r>
            </a:p>
          </p:txBody>
        </p:sp>
      </p:grpSp>
    </p:spTree>
  </p:cSld>
  <p:clrMapOvr>
    <a:masterClrMapping/>
  </p:clrMapOvr>
  <p:transition>
    <p:pull/>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917950" y="1008380"/>
            <a:ext cx="4356100" cy="4495165"/>
            <a:chOff x="6170" y="1588"/>
            <a:chExt cx="6860" cy="7079"/>
          </a:xfrm>
        </p:grpSpPr>
        <p:pic>
          <p:nvPicPr>
            <p:cNvPr id="4" name="图片 3" descr="a4962b306044960dd3b0a784e5f8e8f5"/>
            <p:cNvPicPr>
              <a:picLocks noChangeAspect="1"/>
            </p:cNvPicPr>
            <p:nvPr/>
          </p:nvPicPr>
          <p:blipFill>
            <a:blip r:embed="rId4"/>
            <a:srcRect l="10737" t="190" r="13897" b="47089"/>
            <a:stretch>
              <a:fillRect/>
            </a:stretch>
          </p:blipFill>
          <p:spPr>
            <a:xfrm>
              <a:off x="6264" y="2131"/>
              <a:ext cx="6674" cy="6537"/>
            </a:xfrm>
            <a:prstGeom prst="ellipse">
              <a:avLst/>
            </a:prstGeom>
          </p:spPr>
        </p:pic>
        <p:sp>
          <p:nvSpPr>
            <p:cNvPr id="5" name="椭圆 4"/>
            <p:cNvSpPr/>
            <p:nvPr/>
          </p:nvSpPr>
          <p:spPr>
            <a:xfrm>
              <a:off x="6170" y="1588"/>
              <a:ext cx="6861" cy="6861"/>
            </a:xfrm>
            <a:prstGeom prst="ellipse">
              <a:avLst/>
            </a:prstGeom>
            <a:noFill/>
            <a:ln w="31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696970" y="1091565"/>
            <a:ext cx="1292225" cy="1322070"/>
          </a:xfrm>
          <a:prstGeom prst="rect">
            <a:avLst/>
          </a:prstGeom>
          <a:solidFill>
            <a:srgbClr val="E9F8FB"/>
          </a:solidFill>
        </p:spPr>
        <p:txBody>
          <a:bodyPr wrap="square" rtlCol="0">
            <a:spAutoFit/>
          </a:bodyPr>
          <a:lstStyle/>
          <a:p>
            <a:pPr algn="ctr"/>
            <a:r>
              <a:rPr lang="zh-CN" altLang="en-US" sz="8000">
                <a:latin typeface="华文新魏" panose="02010800040101010101" charset="-122"/>
                <a:ea typeface="华文新魏" panose="02010800040101010101" charset="-122"/>
              </a:rPr>
              <a:t>叁</a:t>
            </a:r>
          </a:p>
        </p:txBody>
      </p:sp>
      <p:pic>
        <p:nvPicPr>
          <p:cNvPr id="10" name="图片 9" descr="e6d6a63434a6cefa3b4f7768a7025b90"/>
          <p:cNvPicPr>
            <a:picLocks noChangeAspect="1"/>
          </p:cNvPicPr>
          <p:nvPr/>
        </p:nvPicPr>
        <p:blipFill>
          <a:blip r:embed="rId5"/>
          <a:srcRect l="21693" b="16559"/>
          <a:stretch>
            <a:fillRect/>
          </a:stretch>
        </p:blipFill>
        <p:spPr>
          <a:xfrm rot="1560000">
            <a:off x="-165100" y="64770"/>
            <a:ext cx="2150110" cy="2291080"/>
          </a:xfrm>
          <a:prstGeom prst="rect">
            <a:avLst/>
          </a:prstGeom>
        </p:spPr>
      </p:pic>
      <p:pic>
        <p:nvPicPr>
          <p:cNvPr id="11" name="图片 10" descr="e6d6a63434a6cefa3b4f7768a7025b90"/>
          <p:cNvPicPr>
            <a:picLocks noChangeAspect="1"/>
          </p:cNvPicPr>
          <p:nvPr/>
        </p:nvPicPr>
        <p:blipFill>
          <a:blip r:embed="rId5"/>
          <a:srcRect l="21693" b="16559"/>
          <a:stretch>
            <a:fillRect/>
          </a:stretch>
        </p:blipFill>
        <p:spPr>
          <a:xfrm rot="20040000" flipH="1">
            <a:off x="10308590" y="5206365"/>
            <a:ext cx="2150110" cy="2291080"/>
          </a:xfrm>
          <a:prstGeom prst="rect">
            <a:avLst/>
          </a:prstGeom>
        </p:spPr>
      </p:pic>
      <p:sp>
        <p:nvSpPr>
          <p:cNvPr id="22" name="文本框 21"/>
          <p:cNvSpPr txBox="1"/>
          <p:nvPr/>
        </p:nvSpPr>
        <p:spPr>
          <a:xfrm>
            <a:off x="4171950" y="5504180"/>
            <a:ext cx="3740150" cy="768350"/>
          </a:xfrm>
          <a:prstGeom prst="rect">
            <a:avLst/>
          </a:prstGeom>
          <a:noFill/>
        </p:spPr>
        <p:txBody>
          <a:bodyPr wrap="square" rtlCol="0">
            <a:spAutoFit/>
          </a:bodyPr>
          <a:lstStyle/>
          <a:p>
            <a:pPr algn="ctr"/>
            <a:r>
              <a:rPr lang="zh-CN" altLang="en-US" sz="2800" dirty="0">
                <a:solidFill>
                  <a:schemeClr val="tx1"/>
                </a:solidFill>
                <a:latin typeface="华文新魏" panose="02010800040101010101" charset="-122"/>
                <a:ea typeface="华文新魏" panose="02010800040101010101" charset="-122"/>
              </a:rPr>
              <a:t>点击此处添加标题</a:t>
            </a:r>
          </a:p>
          <a:p>
            <a:pPr algn="ctr"/>
            <a:r>
              <a:rPr lang="zh-CN" altLang="en-US" sz="1600" spc="300" dirty="0">
                <a:solidFill>
                  <a:schemeClr val="tx1"/>
                </a:solidFill>
                <a:uFillTx/>
                <a:latin typeface="方正行楷简体" panose="02010601030101010101" charset="-122"/>
                <a:ea typeface="方正行楷简体" panose="02010601030101010101" charset="-122"/>
                <a:sym typeface="+mn-ea"/>
              </a:rPr>
              <a:t>Click here to add a title</a:t>
            </a:r>
          </a:p>
        </p:txBody>
      </p:sp>
    </p:spTree>
  </p:cSld>
  <p:clrMapOvr>
    <a:masterClrMapping/>
  </p:clrMapOvr>
  <p:transition>
    <p:pull dir="d"/>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a4962b306044960dd3b0a784e5f8e8f5"/>
          <p:cNvPicPr>
            <a:picLocks noChangeAspect="1"/>
          </p:cNvPicPr>
          <p:nvPr/>
        </p:nvPicPr>
        <p:blipFill>
          <a:blip r:embed="rId3"/>
          <a:srcRect b="47424"/>
          <a:stretch>
            <a:fillRect/>
          </a:stretch>
        </p:blipFill>
        <p:spPr>
          <a:xfrm>
            <a:off x="10978515" y="5823585"/>
            <a:ext cx="1361440" cy="1002665"/>
          </a:xfrm>
          <a:prstGeom prst="rect">
            <a:avLst/>
          </a:prstGeom>
        </p:spPr>
      </p:pic>
      <p:pic>
        <p:nvPicPr>
          <p:cNvPr id="8" name="图片 7" descr="a4962b306044960dd3b0a784e5f8e8f5"/>
          <p:cNvPicPr>
            <a:picLocks noChangeAspect="1"/>
          </p:cNvPicPr>
          <p:nvPr/>
        </p:nvPicPr>
        <p:blipFill>
          <a:blip r:embed="rId3"/>
          <a:srcRect b="47424"/>
          <a:stretch>
            <a:fillRect/>
          </a:stretch>
        </p:blipFill>
        <p:spPr>
          <a:xfrm flipH="1">
            <a:off x="-150495" y="5744210"/>
            <a:ext cx="1577340" cy="1161415"/>
          </a:xfrm>
          <a:prstGeom prst="rect">
            <a:avLst/>
          </a:prstGeom>
        </p:spPr>
      </p:pic>
      <p:sp>
        <p:nvSpPr>
          <p:cNvPr id="9" name="任意多边形 8"/>
          <p:cNvSpPr/>
          <p:nvPr/>
        </p:nvSpPr>
        <p:spPr>
          <a:xfrm>
            <a:off x="316230" y="32512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532370" y="29718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632325" y="12954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grpSp>
        <p:nvGrpSpPr>
          <p:cNvPr id="15" name="组合 14"/>
          <p:cNvGrpSpPr/>
          <p:nvPr/>
        </p:nvGrpSpPr>
        <p:grpSpPr>
          <a:xfrm>
            <a:off x="2392045" y="240665"/>
            <a:ext cx="1414145" cy="167005"/>
            <a:chOff x="3767" y="379"/>
            <a:chExt cx="2227" cy="263"/>
          </a:xfrm>
        </p:grpSpPr>
        <p:sp>
          <p:nvSpPr>
            <p:cNvPr id="11" name="椭圆 10"/>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453755" y="238125"/>
            <a:ext cx="1414145" cy="167005"/>
            <a:chOff x="3767" y="379"/>
            <a:chExt cx="2227" cy="263"/>
          </a:xfrm>
        </p:grpSpPr>
        <p:sp>
          <p:nvSpPr>
            <p:cNvPr id="17" name="椭圆 16"/>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descr="ccab0520209f94e2bc1307c2b756b424"/>
          <p:cNvPicPr>
            <a:picLocks noChangeAspect="1"/>
          </p:cNvPicPr>
          <p:nvPr/>
        </p:nvPicPr>
        <p:blipFill>
          <a:blip r:embed="rId4"/>
          <a:srcRect t="12265" r="23586"/>
          <a:stretch>
            <a:fillRect/>
          </a:stretch>
        </p:blipFill>
        <p:spPr>
          <a:xfrm>
            <a:off x="10608945" y="13970"/>
            <a:ext cx="1604645" cy="2457450"/>
          </a:xfrm>
          <a:prstGeom prst="rect">
            <a:avLst/>
          </a:prstGeom>
        </p:spPr>
      </p:pic>
      <p:pic>
        <p:nvPicPr>
          <p:cNvPr id="23" name="图片 22" descr="ccab0520209f94e2bc1307c2b756b424"/>
          <p:cNvPicPr>
            <a:picLocks noChangeAspect="1"/>
          </p:cNvPicPr>
          <p:nvPr/>
        </p:nvPicPr>
        <p:blipFill>
          <a:blip r:embed="rId4"/>
          <a:srcRect t="12265" r="23586"/>
          <a:stretch>
            <a:fillRect/>
          </a:stretch>
        </p:blipFill>
        <p:spPr>
          <a:xfrm flipH="1">
            <a:off x="635" y="-12700"/>
            <a:ext cx="1604645" cy="2457450"/>
          </a:xfrm>
          <a:prstGeom prst="rect">
            <a:avLst/>
          </a:prstGeom>
        </p:spPr>
      </p:pic>
      <p:grpSp>
        <p:nvGrpSpPr>
          <p:cNvPr id="2" name="组合 1"/>
          <p:cNvGrpSpPr/>
          <p:nvPr/>
        </p:nvGrpSpPr>
        <p:grpSpPr>
          <a:xfrm>
            <a:off x="1146810" y="1337945"/>
            <a:ext cx="3246120" cy="4706620"/>
            <a:chOff x="2580" y="2549"/>
            <a:chExt cx="5112" cy="7412"/>
          </a:xfrm>
        </p:grpSpPr>
        <p:grpSp>
          <p:nvGrpSpPr>
            <p:cNvPr id="5" name="Group 4"/>
            <p:cNvGrpSpPr>
              <a:grpSpLocks noChangeAspect="1"/>
            </p:cNvGrpSpPr>
            <p:nvPr/>
          </p:nvGrpSpPr>
          <p:grpSpPr bwMode="auto">
            <a:xfrm rot="4351113">
              <a:off x="1430" y="3699"/>
              <a:ext cx="7413" cy="5113"/>
              <a:chOff x="940378" y="1114346"/>
              <a:chExt cx="7056438" cy="4867275"/>
            </a:xfrm>
            <a:blipFill>
              <a:blip r:embed="rId5"/>
              <a:tile tx="0" ty="0" sx="50000" sy="50000" flip="none" algn="ctr"/>
            </a:blipFill>
          </p:grpSpPr>
          <p:sp>
            <p:nvSpPr>
              <p:cNvPr id="6" name="Arc 682"/>
              <p:cNvSpPr>
                <a:spLocks noChangeArrowheads="1"/>
              </p:cNvSpPr>
              <p:nvPr/>
            </p:nvSpPr>
            <p:spPr bwMode="auto">
              <a:xfrm rot="-2853595">
                <a:off x="3554195" y="1119903"/>
                <a:ext cx="1014413" cy="1003300"/>
              </a:xfrm>
              <a:custGeom>
                <a:avLst/>
                <a:gdLst>
                  <a:gd name="T0" fmla="*/ 7139448 w 21600"/>
                  <a:gd name="T1" fmla="*/ -2208 h 21356"/>
                  <a:gd name="T2" fmla="*/ 47640451 w 21600"/>
                  <a:gd name="T3" fmla="*/ 47134805 h 21356"/>
                  <a:gd name="T4" fmla="*/ 7139448 w 21600"/>
                  <a:gd name="T5" fmla="*/ -2208 h 21356"/>
                  <a:gd name="T6" fmla="*/ 47640451 w 21600"/>
                  <a:gd name="T7" fmla="*/ 47134805 h 21356"/>
                  <a:gd name="T8" fmla="*/ 0 w 21600"/>
                  <a:gd name="T9" fmla="*/ 47134805 h 21356"/>
                  <a:gd name="T10" fmla="*/ 7139448 w 21600"/>
                  <a:gd name="T11" fmla="*/ -2208 h 213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356" fill="none">
                    <a:moveTo>
                      <a:pt x="3237" y="-1"/>
                    </a:moveTo>
                    <a:cubicBezTo>
                      <a:pt x="13795" y="1600"/>
                      <a:pt x="21600" y="10676"/>
                      <a:pt x="21600" y="21356"/>
                    </a:cubicBezTo>
                  </a:path>
                  <a:path w="21600" h="21356" stroke="0">
                    <a:moveTo>
                      <a:pt x="3237" y="-1"/>
                    </a:moveTo>
                    <a:cubicBezTo>
                      <a:pt x="13795" y="1600"/>
                      <a:pt x="21600" y="10676"/>
                      <a:pt x="21600" y="21356"/>
                    </a:cubicBezTo>
                    <a:lnTo>
                      <a:pt x="0" y="21356"/>
                    </a:lnTo>
                    <a:lnTo>
                      <a:pt x="3237" y="-1"/>
                    </a:lnTo>
                    <a:close/>
                  </a:path>
                </a:pathLst>
              </a:custGeom>
              <a:noFill/>
              <a:ln w="9525">
                <a:solidFill>
                  <a:srgbClr val="8A896E"/>
                </a:solidFill>
                <a:prstDash val="sysDot"/>
                <a:round/>
                <a:tailEnd type="triangle" w="med" len="med"/>
              </a:ln>
            </p:spPr>
            <p:txBody>
              <a:bodyPr wrap="none" anchor="ctr"/>
              <a:lstStyle/>
              <a:p>
                <a:endParaRPr lang="zh-CN" altLang="en-US"/>
              </a:p>
            </p:txBody>
          </p:sp>
          <p:sp>
            <p:nvSpPr>
              <p:cNvPr id="7" name="Freeform 673"/>
              <p:cNvSpPr>
                <a:spLocks noEditPoints="1" noChangeArrowheads="1"/>
              </p:cNvSpPr>
              <p:nvPr/>
            </p:nvSpPr>
            <p:spPr bwMode="auto">
              <a:xfrm rot="-324743">
                <a:off x="4204278" y="1579484"/>
                <a:ext cx="2628900" cy="2630487"/>
              </a:xfrm>
              <a:custGeom>
                <a:avLst/>
                <a:gdLst>
                  <a:gd name="T0" fmla="*/ 2147483646 w 1816"/>
                  <a:gd name="T1" fmla="*/ 1661750774 h 1816"/>
                  <a:gd name="T2" fmla="*/ 2147483646 w 1816"/>
                  <a:gd name="T3" fmla="*/ 1313454595 h 1816"/>
                  <a:gd name="T4" fmla="*/ 2147483646 w 1816"/>
                  <a:gd name="T5" fmla="*/ 965158417 h 1816"/>
                  <a:gd name="T6" fmla="*/ 2147483646 w 1816"/>
                  <a:gd name="T7" fmla="*/ 453204230 h 1816"/>
                  <a:gd name="T8" fmla="*/ 2147483646 w 1816"/>
                  <a:gd name="T9" fmla="*/ 449007908 h 1816"/>
                  <a:gd name="T10" fmla="*/ 2147483646 w 1816"/>
                  <a:gd name="T11" fmla="*/ 289547670 h 1816"/>
                  <a:gd name="T12" fmla="*/ 2049534448 w 1816"/>
                  <a:gd name="T13" fmla="*/ 218210195 h 1816"/>
                  <a:gd name="T14" fmla="*/ 1659746461 w 1816"/>
                  <a:gd name="T15" fmla="*/ 230799161 h 1816"/>
                  <a:gd name="T16" fmla="*/ 1311870319 w 1816"/>
                  <a:gd name="T17" fmla="*/ 88122763 h 1816"/>
                  <a:gd name="T18" fmla="*/ 963994178 w 1816"/>
                  <a:gd name="T19" fmla="*/ 495167450 h 1816"/>
                  <a:gd name="T20" fmla="*/ 452658652 w 1816"/>
                  <a:gd name="T21" fmla="*/ 663021781 h 1816"/>
                  <a:gd name="T22" fmla="*/ 448466309 w 1816"/>
                  <a:gd name="T23" fmla="*/ 1040692213 h 1816"/>
                  <a:gd name="T24" fmla="*/ 289197819 w 1816"/>
                  <a:gd name="T25" fmla="*/ 1397381036 h 1816"/>
                  <a:gd name="T26" fmla="*/ 217946812 w 1816"/>
                  <a:gd name="T27" fmla="*/ 1754069859 h 1816"/>
                  <a:gd name="T28" fmla="*/ 226328602 w 1816"/>
                  <a:gd name="T29" fmla="*/ 2144329258 h 1816"/>
                  <a:gd name="T30" fmla="*/ 88017483 w 1816"/>
                  <a:gd name="T31" fmla="*/ 2147483646 h 1816"/>
                  <a:gd name="T32" fmla="*/ 494570498 w 1816"/>
                  <a:gd name="T33" fmla="*/ 2147483646 h 1816"/>
                  <a:gd name="T34" fmla="*/ 662222226 w 1816"/>
                  <a:gd name="T35" fmla="*/ 2147483646 h 1816"/>
                  <a:gd name="T36" fmla="*/ 1039437528 w 1816"/>
                  <a:gd name="T37" fmla="*/ 2147483646 h 1816"/>
                  <a:gd name="T38" fmla="*/ 1395695460 w 1816"/>
                  <a:gd name="T39" fmla="*/ 2147483646 h 1816"/>
                  <a:gd name="T40" fmla="*/ 1751953391 w 1816"/>
                  <a:gd name="T41" fmla="*/ 2147483646 h 1816"/>
                  <a:gd name="T42" fmla="*/ 2141742826 w 1816"/>
                  <a:gd name="T43" fmla="*/ 2147483646 h 1816"/>
                  <a:gd name="T44" fmla="*/ 2147483646 w 1816"/>
                  <a:gd name="T45" fmla="*/ 2147483646 h 1816"/>
                  <a:gd name="T46" fmla="*/ 2147483646 w 1816"/>
                  <a:gd name="T47" fmla="*/ 2147483646 h 1816"/>
                  <a:gd name="T48" fmla="*/ 2147483646 w 1816"/>
                  <a:gd name="T49" fmla="*/ 2147483646 h 1816"/>
                  <a:gd name="T50" fmla="*/ 2147483646 w 1816"/>
                  <a:gd name="T51" fmla="*/ 2147483646 h 1816"/>
                  <a:gd name="T52" fmla="*/ 2147483646 w 1816"/>
                  <a:gd name="T53" fmla="*/ 2147483646 h 1816"/>
                  <a:gd name="T54" fmla="*/ 2147483646 w 1816"/>
                  <a:gd name="T55" fmla="*/ 2052010172 h 1816"/>
                  <a:gd name="T56" fmla="*/ 1827396741 w 1816"/>
                  <a:gd name="T57" fmla="*/ 2147483646 h 1816"/>
                  <a:gd name="T58" fmla="*/ 1529815684 w 1816"/>
                  <a:gd name="T59" fmla="*/ 2147483646 h 1816"/>
                  <a:gd name="T60" fmla="*/ 1261575235 w 1816"/>
                  <a:gd name="T61" fmla="*/ 2147483646 h 1816"/>
                  <a:gd name="T62" fmla="*/ 1014289262 w 1816"/>
                  <a:gd name="T63" fmla="*/ 2147483646 h 1816"/>
                  <a:gd name="T64" fmla="*/ 804725688 w 1816"/>
                  <a:gd name="T65" fmla="*/ 2147483646 h 1816"/>
                  <a:gd name="T66" fmla="*/ 637073960 w 1816"/>
                  <a:gd name="T67" fmla="*/ 2147483646 h 1816"/>
                  <a:gd name="T68" fmla="*/ 511335526 w 1816"/>
                  <a:gd name="T69" fmla="*/ 2147483646 h 1816"/>
                  <a:gd name="T70" fmla="*/ 440084519 w 1816"/>
                  <a:gd name="T71" fmla="*/ 2131740291 h 1816"/>
                  <a:gd name="T72" fmla="*/ 423319491 w 1816"/>
                  <a:gd name="T73" fmla="*/ 1829603655 h 1816"/>
                  <a:gd name="T74" fmla="*/ 469423680 w 1816"/>
                  <a:gd name="T75" fmla="*/ 1535859664 h 1816"/>
                  <a:gd name="T76" fmla="*/ 570013848 w 1816"/>
                  <a:gd name="T77" fmla="*/ 1263098730 h 1816"/>
                  <a:gd name="T78" fmla="*/ 716708205 w 1816"/>
                  <a:gd name="T79" fmla="*/ 1019710603 h 1816"/>
                  <a:gd name="T80" fmla="*/ 905315856 w 1816"/>
                  <a:gd name="T81" fmla="*/ 809893052 h 1816"/>
                  <a:gd name="T82" fmla="*/ 1135836801 w 1816"/>
                  <a:gd name="T83" fmla="*/ 637843848 h 1816"/>
                  <a:gd name="T84" fmla="*/ 1391504565 w 1816"/>
                  <a:gd name="T85" fmla="*/ 511952738 h 1816"/>
                  <a:gd name="T86" fmla="*/ 1676511489 w 1816"/>
                  <a:gd name="T87" fmla="*/ 440615264 h 1816"/>
                  <a:gd name="T88" fmla="*/ 1978283441 w 1816"/>
                  <a:gd name="T89" fmla="*/ 423829975 h 1816"/>
                  <a:gd name="T90" fmla="*/ 2147483646 w 1816"/>
                  <a:gd name="T91" fmla="*/ 469989518 h 1816"/>
                  <a:gd name="T92" fmla="*/ 2147483646 w 1816"/>
                  <a:gd name="T93" fmla="*/ 570702696 h 1816"/>
                  <a:gd name="T94" fmla="*/ 2147483646 w 1816"/>
                  <a:gd name="T95" fmla="*/ 717573967 h 1816"/>
                  <a:gd name="T96" fmla="*/ 2147483646 w 1816"/>
                  <a:gd name="T97" fmla="*/ 906409908 h 1816"/>
                  <a:gd name="T98" fmla="*/ 2147483646 w 1816"/>
                  <a:gd name="T99" fmla="*/ 1137207621 h 1816"/>
                  <a:gd name="T100" fmla="*/ 2147483646 w 1816"/>
                  <a:gd name="T101" fmla="*/ 1393184714 h 1816"/>
                  <a:gd name="T102" fmla="*/ 2147483646 w 1816"/>
                  <a:gd name="T103" fmla="*/ 1678536062 h 1816"/>
                  <a:gd name="T104" fmla="*/ 2147483646 w 1816"/>
                  <a:gd name="T105" fmla="*/ 1980672698 h 1816"/>
                  <a:gd name="T106" fmla="*/ 2147483646 w 1816"/>
                  <a:gd name="T107" fmla="*/ 2147483646 h 1816"/>
                  <a:gd name="T108" fmla="*/ 2147483646 w 1816"/>
                  <a:gd name="T109" fmla="*/ 2147483646 h 1816"/>
                  <a:gd name="T110" fmla="*/ 2147483646 w 1816"/>
                  <a:gd name="T111" fmla="*/ 2147483646 h 1816"/>
                  <a:gd name="T112" fmla="*/ 2147483646 w 1816"/>
                  <a:gd name="T113" fmla="*/ 2147483646 h 1816"/>
                  <a:gd name="T114" fmla="*/ 2147483646 w 1816"/>
                  <a:gd name="T115" fmla="*/ 2147483646 h 1816"/>
                  <a:gd name="T116" fmla="*/ 2147483646 w 1816"/>
                  <a:gd name="T117" fmla="*/ 2147483646 h 1816"/>
                  <a:gd name="T118" fmla="*/ 2124977798 w 1816"/>
                  <a:gd name="T119" fmla="*/ 2147483646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E8A0AB"/>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3" name="Freeform 675"/>
              <p:cNvSpPr>
                <a:spLocks noEditPoints="1" noChangeArrowheads="1"/>
              </p:cNvSpPr>
              <p:nvPr/>
            </p:nvSpPr>
            <p:spPr bwMode="auto">
              <a:xfrm rot="-324743">
                <a:off x="940378" y="1649334"/>
                <a:ext cx="3429000" cy="3429000"/>
              </a:xfrm>
              <a:custGeom>
                <a:avLst/>
                <a:gdLst>
                  <a:gd name="T0" fmla="*/ 2147483646 w 2622"/>
                  <a:gd name="T1" fmla="*/ 1970253443 h 2622"/>
                  <a:gd name="T2" fmla="*/ 2147483646 w 2622"/>
                  <a:gd name="T3" fmla="*/ 1590569506 h 2622"/>
                  <a:gd name="T4" fmla="*/ 2147483646 w 2622"/>
                  <a:gd name="T5" fmla="*/ 1227987412 h 2622"/>
                  <a:gd name="T6" fmla="*/ 2147483646 w 2622"/>
                  <a:gd name="T7" fmla="*/ 923555770 h 2622"/>
                  <a:gd name="T8" fmla="*/ 2147483646 w 2622"/>
                  <a:gd name="T9" fmla="*/ 646489431 h 2622"/>
                  <a:gd name="T10" fmla="*/ 2147483646 w 2622"/>
                  <a:gd name="T11" fmla="*/ 239440191 h 2622"/>
                  <a:gd name="T12" fmla="*/ 2147483646 w 2622"/>
                  <a:gd name="T13" fmla="*/ 277066339 h 2622"/>
                  <a:gd name="T14" fmla="*/ 2147483646 w 2622"/>
                  <a:gd name="T15" fmla="*/ 191551891 h 2622"/>
                  <a:gd name="T16" fmla="*/ 2120759341 w 2622"/>
                  <a:gd name="T17" fmla="*/ 177869894 h 2622"/>
                  <a:gd name="T18" fmla="*/ 1782121397 w 2622"/>
                  <a:gd name="T19" fmla="*/ 44467146 h 2622"/>
                  <a:gd name="T20" fmla="*/ 1381913156 w 2622"/>
                  <a:gd name="T21" fmla="*/ 359160941 h 2622"/>
                  <a:gd name="T22" fmla="*/ 1043276519 w 2622"/>
                  <a:gd name="T23" fmla="*/ 557553831 h 2622"/>
                  <a:gd name="T24" fmla="*/ 571237136 w 2622"/>
                  <a:gd name="T25" fmla="*/ 742266031 h 2622"/>
                  <a:gd name="T26" fmla="*/ 516507838 w 2622"/>
                  <a:gd name="T27" fmla="*/ 1104846817 h 2622"/>
                  <a:gd name="T28" fmla="*/ 331795637 w 2622"/>
                  <a:gd name="T29" fmla="*/ 1450325760 h 2622"/>
                  <a:gd name="T30" fmla="*/ 215496041 w 2622"/>
                  <a:gd name="T31" fmla="*/ 1826588543 h 2622"/>
                  <a:gd name="T32" fmla="*/ 0 w 2622"/>
                  <a:gd name="T33" fmla="*/ 2120759341 h 2622"/>
                  <a:gd name="T34" fmla="*/ 201814043 w 2622"/>
                  <a:gd name="T35" fmla="*/ 2147483646 h 2622"/>
                  <a:gd name="T36" fmla="*/ 304431642 w 2622"/>
                  <a:gd name="T37" fmla="*/ 2147483646 h 2622"/>
                  <a:gd name="T38" fmla="*/ 362580786 w 2622"/>
                  <a:gd name="T39" fmla="*/ 2147483646 h 2622"/>
                  <a:gd name="T40" fmla="*/ 697797577 w 2622"/>
                  <a:gd name="T41" fmla="*/ 2147483646 h 2622"/>
                  <a:gd name="T42" fmla="*/ 985126068 w 2622"/>
                  <a:gd name="T43" fmla="*/ 2147483646 h 2622"/>
                  <a:gd name="T44" fmla="*/ 1316923013 w 2622"/>
                  <a:gd name="T45" fmla="*/ 2147483646 h 2622"/>
                  <a:gd name="T46" fmla="*/ 1546101051 w 2622"/>
                  <a:gd name="T47" fmla="*/ 2147483646 h 2622"/>
                  <a:gd name="T48" fmla="*/ 2045505738 w 2622"/>
                  <a:gd name="T49" fmla="*/ 2147483646 h 2622"/>
                  <a:gd name="T50" fmla="*/ 2147483646 w 2622"/>
                  <a:gd name="T51" fmla="*/ 2147483646 h 2622"/>
                  <a:gd name="T52" fmla="*/ 2147483646 w 2622"/>
                  <a:gd name="T53" fmla="*/ 2147483646 h 2622"/>
                  <a:gd name="T54" fmla="*/ 2147483646 w 2622"/>
                  <a:gd name="T55" fmla="*/ 2147483646 h 2622"/>
                  <a:gd name="T56" fmla="*/ 2147483646 w 2622"/>
                  <a:gd name="T57" fmla="*/ 2147483646 h 2622"/>
                  <a:gd name="T58" fmla="*/ 2147483646 w 2622"/>
                  <a:gd name="T59" fmla="*/ 2147483646 h 2622"/>
                  <a:gd name="T60" fmla="*/ 2147483646 w 2622"/>
                  <a:gd name="T61" fmla="*/ 2147483646 h 2622"/>
                  <a:gd name="T62" fmla="*/ 2147483646 w 2622"/>
                  <a:gd name="T63" fmla="*/ 2147483646 h 2622"/>
                  <a:gd name="T64" fmla="*/ 2147483646 w 2622"/>
                  <a:gd name="T65" fmla="*/ 2147483646 h 2622"/>
                  <a:gd name="T66" fmla="*/ 2147483646 w 2622"/>
                  <a:gd name="T67" fmla="*/ 2147483646 h 2622"/>
                  <a:gd name="T68" fmla="*/ 1860794846 w 2622"/>
                  <a:gd name="T69" fmla="*/ 2147483646 h 2622"/>
                  <a:gd name="T70" fmla="*/ 1419540611 w 2622"/>
                  <a:gd name="T71" fmla="*/ 2147483646 h 2622"/>
                  <a:gd name="T72" fmla="*/ 1036435521 w 2622"/>
                  <a:gd name="T73" fmla="*/ 2147483646 h 2622"/>
                  <a:gd name="T74" fmla="*/ 721741727 w 2622"/>
                  <a:gd name="T75" fmla="*/ 2147483646 h 2622"/>
                  <a:gd name="T76" fmla="*/ 495983533 w 2622"/>
                  <a:gd name="T77" fmla="*/ 2147483646 h 2622"/>
                  <a:gd name="T78" fmla="*/ 369423093 w 2622"/>
                  <a:gd name="T79" fmla="*/ 2147483646 h 2622"/>
                  <a:gd name="T80" fmla="*/ 355739787 w 2622"/>
                  <a:gd name="T81" fmla="*/ 2048926891 h 2622"/>
                  <a:gd name="T82" fmla="*/ 461778539 w 2622"/>
                  <a:gd name="T83" fmla="*/ 1590569506 h 2622"/>
                  <a:gd name="T84" fmla="*/ 670433581 w 2622"/>
                  <a:gd name="T85" fmla="*/ 1183520265 h 2622"/>
                  <a:gd name="T86" fmla="*/ 968024224 w 2622"/>
                  <a:gd name="T87" fmla="*/ 838041323 h 2622"/>
                  <a:gd name="T88" fmla="*/ 1337446009 w 2622"/>
                  <a:gd name="T89" fmla="*/ 574656982 h 2622"/>
                  <a:gd name="T90" fmla="*/ 1768439399 w 2622"/>
                  <a:gd name="T91" fmla="*/ 403628087 h 2622"/>
                  <a:gd name="T92" fmla="*/ 2147483646 w 2622"/>
                  <a:gd name="T93" fmla="*/ 345478943 h 2622"/>
                  <a:gd name="T94" fmla="*/ 2147483646 w 2622"/>
                  <a:gd name="T95" fmla="*/ 403628087 h 2622"/>
                  <a:gd name="T96" fmla="*/ 2147483646 w 2622"/>
                  <a:gd name="T97" fmla="*/ 574656982 h 2622"/>
                  <a:gd name="T98" fmla="*/ 2147483646 w 2622"/>
                  <a:gd name="T99" fmla="*/ 838041323 h 2622"/>
                  <a:gd name="T100" fmla="*/ 2147483646 w 2622"/>
                  <a:gd name="T101" fmla="*/ 1183520265 h 2622"/>
                  <a:gd name="T102" fmla="*/ 2147483646 w 2622"/>
                  <a:gd name="T103" fmla="*/ 1590569506 h 2622"/>
                  <a:gd name="T104" fmla="*/ 2147483646 w 2622"/>
                  <a:gd name="T105" fmla="*/ 2048926891 h 2622"/>
                  <a:gd name="T106" fmla="*/ 2147483646 w 2622"/>
                  <a:gd name="T107" fmla="*/ 2147483646 h 2622"/>
                  <a:gd name="T108" fmla="*/ 2147483646 w 2622"/>
                  <a:gd name="T109" fmla="*/ 2147483646 h 2622"/>
                  <a:gd name="T110" fmla="*/ 2147483646 w 2622"/>
                  <a:gd name="T111" fmla="*/ 2147483646 h 2622"/>
                  <a:gd name="T112" fmla="*/ 2147483646 w 2622"/>
                  <a:gd name="T113" fmla="*/ 2147483646 h 2622"/>
                  <a:gd name="T114" fmla="*/ 2147483646 w 2622"/>
                  <a:gd name="T115" fmla="*/ 2147483646 h 2622"/>
                  <a:gd name="T116" fmla="*/ 2147483646 w 2622"/>
                  <a:gd name="T117" fmla="*/ 2147483646 h 262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7BB6E4"/>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24" name="Oval 676"/>
              <p:cNvSpPr>
                <a:spLocks noChangeArrowheads="1"/>
              </p:cNvSpPr>
              <p:nvPr/>
            </p:nvSpPr>
            <p:spPr bwMode="auto">
              <a:xfrm rot="-324743">
                <a:off x="1307091" y="2016046"/>
                <a:ext cx="2695575" cy="2693988"/>
              </a:xfrm>
              <a:prstGeom prst="ellipse">
                <a:avLst/>
              </a:prstGeom>
              <a:solidFill>
                <a:srgbClr val="7BB6E4"/>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eaLnBrk="1" latinLnBrk="1" hangingPunct="1">
                  <a:lnSpc>
                    <a:spcPct val="120000"/>
                  </a:lnSpc>
                </a:pPr>
                <a:endParaRPr lang="ko-KR" altLang="en-US" sz="900">
                  <a:solidFill>
                    <a:srgbClr val="A6A6A6"/>
                  </a:solidFill>
                  <a:latin typeface="Arial" panose="020B0604020202020204" pitchFamily="34" charset="0"/>
                  <a:ea typeface="Malgun Gothic" panose="020B0503020000020004" pitchFamily="34" charset="-127"/>
                  <a:sym typeface="Arial" panose="020B0604020202020204" pitchFamily="34" charset="0"/>
                </a:endParaRPr>
              </a:p>
            </p:txBody>
          </p:sp>
          <p:sp>
            <p:nvSpPr>
              <p:cNvPr id="25" name="Oval 677"/>
              <p:cNvSpPr>
                <a:spLocks noChangeArrowheads="1"/>
              </p:cNvSpPr>
              <p:nvPr/>
            </p:nvSpPr>
            <p:spPr bwMode="auto">
              <a:xfrm rot="-324743">
                <a:off x="4617028" y="1993821"/>
                <a:ext cx="1801813" cy="1801813"/>
              </a:xfrm>
              <a:prstGeom prst="ellipse">
                <a:avLst/>
              </a:prstGeom>
              <a:solidFill>
                <a:srgbClr val="E8A0AB"/>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eaLnBrk="1" latinLnBrk="1" hangingPunct="1">
                  <a:lnSpc>
                    <a:spcPct val="120000"/>
                  </a:lnSpc>
                </a:pPr>
                <a:endParaRPr lang="ko-KR" altLang="en-US" sz="900">
                  <a:solidFill>
                    <a:srgbClr val="A6A6A6"/>
                  </a:solidFill>
                  <a:latin typeface="Arial" panose="020B0604020202020204" pitchFamily="34" charset="0"/>
                  <a:ea typeface="Malgun Gothic" panose="020B0503020000020004" pitchFamily="34" charset="-127"/>
                  <a:sym typeface="Arial" panose="020B0604020202020204" pitchFamily="34" charset="0"/>
                </a:endParaRPr>
              </a:p>
            </p:txBody>
          </p:sp>
          <p:sp>
            <p:nvSpPr>
              <p:cNvPr id="26" name="Freeform 679"/>
              <p:cNvSpPr>
                <a:spLocks noEditPoints="1"/>
              </p:cNvSpPr>
              <p:nvPr/>
            </p:nvSpPr>
            <p:spPr bwMode="auto">
              <a:xfrm rot="21275257">
                <a:off x="5687182" y="3675390"/>
                <a:ext cx="2303754" cy="2303922"/>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7BB6E4"/>
              </a:soli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algn="just" eaLnBrk="1" latinLnBrk="1" hangingPunct="1">
                  <a:lnSpc>
                    <a:spcPct val="120000"/>
                  </a:lnSpc>
                  <a:spcBef>
                    <a:spcPts val="0"/>
                  </a:spcBef>
                  <a:spcAft>
                    <a:spcPts val="0"/>
                  </a:spcAft>
                  <a:defRPr/>
                </a:pPr>
                <a:endParaRPr kumimoji="1" lang="zh-CN" altLang="en-US" sz="900" noProof="1">
                  <a:solidFill>
                    <a:srgbClr val="FFFFFF">
                      <a:lumMod val="6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7" name="Oval 680"/>
              <p:cNvSpPr>
                <a:spLocks noChangeArrowheads="1"/>
              </p:cNvSpPr>
              <p:nvPr/>
            </p:nvSpPr>
            <p:spPr bwMode="auto">
              <a:xfrm rot="21275257">
                <a:off x="6048627" y="4039133"/>
                <a:ext cx="1577882" cy="1577996"/>
              </a:xfrm>
              <a:prstGeom prst="ellipse">
                <a:avLst/>
              </a:prstGeom>
              <a:solidFill>
                <a:srgbClr val="7BB6E4"/>
              </a:solidFill>
              <a:ln>
                <a:noFill/>
              </a:ln>
              <a:extLst>
                <a:ext uri="{91240B29-F687-4F45-9708-019B960494DF}">
                  <a14:hiddenLine xmlns:a14="http://schemas.microsoft.com/office/drawing/2010/main" w="19050">
                    <a:solidFill>
                      <a:srgbClr val="000000"/>
                    </a:solidFill>
                    <a:round/>
                  </a14:hiddenLine>
                </a:ext>
              </a:extLst>
            </p:spPr>
            <p:txBody>
              <a:bodyPr wrap="none" anchor="ctr"/>
              <a:lstStyle/>
              <a:p>
                <a:pPr algn="just" eaLnBrk="1" latinLnBrk="1" hangingPunct="1">
                  <a:lnSpc>
                    <a:spcPct val="120000"/>
                  </a:lnSpc>
                  <a:spcBef>
                    <a:spcPts val="0"/>
                  </a:spcBef>
                  <a:spcAft>
                    <a:spcPts val="0"/>
                  </a:spcAft>
                  <a:defRPr/>
                </a:pPr>
                <a:endParaRPr kumimoji="1" lang="ko-KR" altLang="en-US" sz="900" noProof="1">
                  <a:solidFill>
                    <a:srgbClr val="FFFFFF">
                      <a:lumMod val="65000"/>
                    </a:srgbClr>
                  </a:solidFill>
                  <a:latin typeface="Arial" panose="020B0604020202020204" pitchFamily="34" charset="0"/>
                  <a:ea typeface="+mn-ea"/>
                  <a:cs typeface="+mn-ea"/>
                  <a:sym typeface="Arial" panose="020B0604020202020204" pitchFamily="34" charset="0"/>
                </a:endParaRPr>
              </a:p>
            </p:txBody>
          </p:sp>
          <p:sp>
            <p:nvSpPr>
              <p:cNvPr id="28" name="Arc 681"/>
              <p:cNvSpPr>
                <a:spLocks noChangeArrowheads="1"/>
              </p:cNvSpPr>
              <p:nvPr/>
            </p:nvSpPr>
            <p:spPr bwMode="auto">
              <a:xfrm rot="7501686">
                <a:off x="4141571" y="3609103"/>
                <a:ext cx="1906587" cy="1549400"/>
              </a:xfrm>
              <a:custGeom>
                <a:avLst/>
                <a:gdLst>
                  <a:gd name="T0" fmla="*/ 115621791 w 21600"/>
                  <a:gd name="T1" fmla="*/ -9773 h 15695"/>
                  <a:gd name="T2" fmla="*/ 168290462 w 21600"/>
                  <a:gd name="T3" fmla="*/ 152955741 h 15695"/>
                  <a:gd name="T4" fmla="*/ 115621791 w 21600"/>
                  <a:gd name="T5" fmla="*/ -9773 h 15695"/>
                  <a:gd name="T6" fmla="*/ 168290462 w 21600"/>
                  <a:gd name="T7" fmla="*/ 152955741 h 15695"/>
                  <a:gd name="T8" fmla="*/ 0 w 21600"/>
                  <a:gd name="T9" fmla="*/ 152955741 h 15695"/>
                  <a:gd name="T10" fmla="*/ 115621791 w 21600"/>
                  <a:gd name="T11" fmla="*/ -9773 h 15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15695" fill="none">
                    <a:moveTo>
                      <a:pt x="14840" y="-1"/>
                    </a:moveTo>
                    <a:cubicBezTo>
                      <a:pt x="19155" y="4079"/>
                      <a:pt x="21600" y="9756"/>
                      <a:pt x="21600" y="15695"/>
                    </a:cubicBezTo>
                  </a:path>
                  <a:path w="21600" h="15695" stroke="0">
                    <a:moveTo>
                      <a:pt x="14840" y="-1"/>
                    </a:moveTo>
                    <a:cubicBezTo>
                      <a:pt x="19155" y="4079"/>
                      <a:pt x="21600" y="9756"/>
                      <a:pt x="21600" y="15695"/>
                    </a:cubicBezTo>
                    <a:lnTo>
                      <a:pt x="0" y="15695"/>
                    </a:lnTo>
                    <a:lnTo>
                      <a:pt x="14840" y="-1"/>
                    </a:lnTo>
                    <a:close/>
                  </a:path>
                </a:pathLst>
              </a:custGeom>
              <a:noFill/>
              <a:ln w="9525">
                <a:solidFill>
                  <a:srgbClr val="8A896E"/>
                </a:solidFill>
                <a:prstDash val="sysDot"/>
                <a:round/>
                <a:tailEnd type="triangle" w="med" len="med"/>
              </a:ln>
            </p:spPr>
            <p:txBody>
              <a:bodyPr wrap="none" anchor="ctr"/>
              <a:lstStyle/>
              <a:p>
                <a:endParaRPr lang="zh-CN" altLang="en-US"/>
              </a:p>
            </p:txBody>
          </p:sp>
          <p:sp>
            <p:nvSpPr>
              <p:cNvPr id="29" name="Arc 683"/>
              <p:cNvSpPr>
                <a:spLocks noChangeArrowheads="1"/>
              </p:cNvSpPr>
              <p:nvPr/>
            </p:nvSpPr>
            <p:spPr bwMode="auto">
              <a:xfrm rot="256945">
                <a:off x="7018916" y="2744709"/>
                <a:ext cx="620712" cy="898525"/>
              </a:xfrm>
              <a:custGeom>
                <a:avLst/>
                <a:gdLst>
                  <a:gd name="T0" fmla="*/ 2673113 w 21600"/>
                  <a:gd name="T1" fmla="*/ -835 h 31203"/>
                  <a:gd name="T2" fmla="*/ 17837194 w 21600"/>
                  <a:gd name="T3" fmla="*/ 17708743 h 31203"/>
                  <a:gd name="T4" fmla="*/ 15875112 w 21600"/>
                  <a:gd name="T5" fmla="*/ 25873189 h 31203"/>
                  <a:gd name="T6" fmla="*/ 2673113 w 21600"/>
                  <a:gd name="T7" fmla="*/ -835 h 31203"/>
                  <a:gd name="T8" fmla="*/ 17837194 w 21600"/>
                  <a:gd name="T9" fmla="*/ 17708743 h 31203"/>
                  <a:gd name="T10" fmla="*/ 15875112 w 21600"/>
                  <a:gd name="T11" fmla="*/ 25873189 h 31203"/>
                  <a:gd name="T12" fmla="*/ 0 w 21600"/>
                  <a:gd name="T13" fmla="*/ 17708743 h 31203"/>
                  <a:gd name="T14" fmla="*/ 2673113 w 21600"/>
                  <a:gd name="T15" fmla="*/ -835 h 3120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31203" fill="none">
                    <a:moveTo>
                      <a:pt x="3237" y="-1"/>
                    </a:moveTo>
                    <a:cubicBezTo>
                      <a:pt x="13795" y="1600"/>
                      <a:pt x="21600" y="10676"/>
                      <a:pt x="21600" y="21356"/>
                    </a:cubicBezTo>
                    <a:cubicBezTo>
                      <a:pt x="21600" y="24780"/>
                      <a:pt x="20785" y="28155"/>
                      <a:pt x="19224" y="31202"/>
                    </a:cubicBezTo>
                  </a:path>
                  <a:path w="21600" h="31203" stroke="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rgbClr val="8A896E"/>
                </a:solidFill>
                <a:prstDash val="sysDot"/>
                <a:round/>
                <a:tailEnd type="triangle" w="med" len="med"/>
              </a:ln>
            </p:spPr>
            <p:txBody>
              <a:bodyPr wrap="none" anchor="ctr"/>
              <a:lstStyle/>
              <a:p>
                <a:endParaRPr lang="zh-CN" altLang="en-US"/>
              </a:p>
            </p:txBody>
          </p:sp>
        </p:grpSp>
        <p:grpSp>
          <p:nvGrpSpPr>
            <p:cNvPr id="30" name="Group 17"/>
            <p:cNvGrpSpPr/>
            <p:nvPr/>
          </p:nvGrpSpPr>
          <p:grpSpPr>
            <a:xfrm>
              <a:off x="4288" y="8681"/>
              <a:ext cx="688" cy="688"/>
              <a:chOff x="5607370" y="3562829"/>
              <a:chExt cx="587140" cy="587140"/>
            </a:xfrm>
            <a:solidFill>
              <a:srgbClr val="FFFFFF"/>
            </a:solidFill>
          </p:grpSpPr>
          <p:sp>
            <p:nvSpPr>
              <p:cNvPr id="31"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rgbClr val="FFFFFF">
                      <a:lumMod val="6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2" name="Freeform 23"/>
              <p:cNvSpPr>
                <a:spLocks noEditPoints="1"/>
              </p:cNvSpPr>
              <p:nvPr/>
            </p:nvSpPr>
            <p:spPr bwMode="auto">
              <a:xfrm>
                <a:off x="5607370" y="3562829"/>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rgbClr val="FFFFFF">
                      <a:lumMod val="65000"/>
                    </a:srgb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3" name="Group 20"/>
            <p:cNvGrpSpPr/>
            <p:nvPr/>
          </p:nvGrpSpPr>
          <p:grpSpPr>
            <a:xfrm>
              <a:off x="4284" y="3803"/>
              <a:ext cx="988" cy="988"/>
              <a:chOff x="6665323" y="3562825"/>
              <a:chExt cx="587140" cy="587140"/>
            </a:xfrm>
            <a:solidFill>
              <a:srgbClr val="FFFFFF"/>
            </a:solidFill>
          </p:grpSpPr>
          <p:sp>
            <p:nvSpPr>
              <p:cNvPr id="34"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rgbClr val="FFFFFF">
                      <a:lumMod val="6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5"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rgbClr val="FFFFFF">
                      <a:lumMod val="65000"/>
                    </a:srgbClr>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6" name="Group 23"/>
            <p:cNvGrpSpPr/>
            <p:nvPr/>
          </p:nvGrpSpPr>
          <p:grpSpPr>
            <a:xfrm>
              <a:off x="5778" y="6728"/>
              <a:ext cx="688" cy="688"/>
              <a:chOff x="7740352" y="3562825"/>
              <a:chExt cx="587140" cy="587140"/>
            </a:xfrm>
            <a:solidFill>
              <a:srgbClr val="FFFFFF"/>
            </a:solidFill>
          </p:grpSpPr>
          <p:sp>
            <p:nvSpPr>
              <p:cNvPr id="37" name="Freeform 24"/>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rgbClr val="FFFFFF">
                      <a:lumMod val="65000"/>
                    </a:srgb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rgbClr val="FFFFFF">
                      <a:lumMod val="65000"/>
                    </a:srgbClr>
                  </a:solidFill>
                  <a:latin typeface="Arial" panose="020B0604020202020204" pitchFamily="34" charset="0"/>
                  <a:ea typeface="微软雅黑" panose="020B0503020204020204" charset="-122"/>
                  <a:cs typeface="+mn-ea"/>
                  <a:sym typeface="Arial" panose="020B0604020202020204" pitchFamily="34" charset="0"/>
                </a:endParaRPr>
              </a:p>
            </p:txBody>
          </p:sp>
        </p:grpSp>
      </p:grpSp>
      <p:sp>
        <p:nvSpPr>
          <p:cNvPr id="39" name="椭圆 38"/>
          <p:cNvSpPr/>
          <p:nvPr/>
        </p:nvSpPr>
        <p:spPr>
          <a:xfrm>
            <a:off x="4986020" y="1771650"/>
            <a:ext cx="805815" cy="805815"/>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latin typeface="华文新魏" panose="02010800040101010101" charset="-122"/>
                <a:ea typeface="华文新魏" panose="02010800040101010101" charset="-122"/>
              </a:rPr>
              <a:t>壹</a:t>
            </a:r>
          </a:p>
        </p:txBody>
      </p:sp>
      <p:sp>
        <p:nvSpPr>
          <p:cNvPr id="40" name="椭圆 39"/>
          <p:cNvSpPr/>
          <p:nvPr/>
        </p:nvSpPr>
        <p:spPr>
          <a:xfrm>
            <a:off x="4986020" y="3304540"/>
            <a:ext cx="805815" cy="805815"/>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latin typeface="华文新魏" panose="02010800040101010101" charset="-122"/>
                <a:ea typeface="华文新魏" panose="02010800040101010101" charset="-122"/>
              </a:rPr>
              <a:t>贰</a:t>
            </a:r>
          </a:p>
        </p:txBody>
      </p:sp>
      <p:sp>
        <p:nvSpPr>
          <p:cNvPr id="41" name="椭圆 40"/>
          <p:cNvSpPr/>
          <p:nvPr/>
        </p:nvSpPr>
        <p:spPr>
          <a:xfrm>
            <a:off x="4986020" y="4765675"/>
            <a:ext cx="805815" cy="805815"/>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a:latin typeface="华文新魏" panose="02010800040101010101" charset="-122"/>
                <a:ea typeface="华文新魏" panose="02010800040101010101" charset="-122"/>
              </a:rPr>
              <a:t>叁</a:t>
            </a:r>
          </a:p>
        </p:txBody>
      </p:sp>
      <p:grpSp>
        <p:nvGrpSpPr>
          <p:cNvPr id="44" name="组合 43"/>
          <p:cNvGrpSpPr/>
          <p:nvPr/>
        </p:nvGrpSpPr>
        <p:grpSpPr>
          <a:xfrm>
            <a:off x="6090285" y="1827530"/>
            <a:ext cx="4518660" cy="1308735"/>
            <a:chOff x="9591" y="2878"/>
            <a:chExt cx="7116" cy="2061"/>
          </a:xfrm>
        </p:grpSpPr>
        <p:sp>
          <p:nvSpPr>
            <p:cNvPr id="42" name="矩形 41"/>
            <p:cNvSpPr/>
            <p:nvPr/>
          </p:nvSpPr>
          <p:spPr>
            <a:xfrm>
              <a:off x="9591" y="3245"/>
              <a:ext cx="7117" cy="1695"/>
            </a:xfrm>
            <a:prstGeom prst="rect">
              <a:avLst/>
            </a:prstGeom>
          </p:spPr>
          <p:txBody>
            <a:bodyPr wrap="square">
              <a:spAutoFit/>
            </a:bodyPr>
            <a:lstStyle/>
            <a:p>
              <a:pPr algn="l">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dolor；Lorem ipsum dolor sit amet, consectetuer adipiscing elit. </a:t>
              </a:r>
            </a:p>
          </p:txBody>
        </p:sp>
        <p:sp>
          <p:nvSpPr>
            <p:cNvPr id="43" name="文本框 42"/>
            <p:cNvSpPr txBox="1"/>
            <p:nvPr/>
          </p:nvSpPr>
          <p:spPr>
            <a:xfrm>
              <a:off x="9756" y="2878"/>
              <a:ext cx="3816" cy="483"/>
            </a:xfrm>
            <a:prstGeom prst="rect">
              <a:avLst/>
            </a:prstGeom>
            <a:noFill/>
            <a:extLst>
              <a:ext uri="{909E8E84-426E-40DD-AFC4-6F175D3DCCD1}">
                <a14:hiddenFill xmlns:a14="http://schemas.microsoft.com/office/drawing/2010/main">
                  <a:solidFill>
                    <a:srgbClr val="4FB587"/>
                  </a:solidFill>
                </a14:hiddenFill>
              </a:ext>
            </a:extLst>
          </p:spPr>
          <p:txBody>
            <a:bodyPr wrap="square" rtlCol="0">
              <a:spAutoFit/>
            </a:bodyPr>
            <a:lstStyle/>
            <a:p>
              <a:r>
                <a:rPr lang="en-US" altLang="zh-CN" sz="1400" b="1" kern="0" spc="50" dirty="0">
                  <a:solidFill>
                    <a:schemeClr val="accent1">
                      <a:lumMod val="75000"/>
                    </a:schemeClr>
                  </a:solidFill>
                  <a:uFillTx/>
                  <a:latin typeface="Arial" panose="020B0604020202020204" pitchFamily="34" charset="0"/>
                  <a:ea typeface="微软雅黑 Light"/>
                  <a:cs typeface="Arial" panose="020B0604020202020204" pitchFamily="34" charset="0"/>
                  <a:sym typeface="+mn-ea"/>
                </a:rPr>
                <a:t>ADD YOUR TITLE HERE</a:t>
              </a:r>
            </a:p>
          </p:txBody>
        </p:sp>
      </p:grpSp>
      <p:grpSp>
        <p:nvGrpSpPr>
          <p:cNvPr id="45" name="组合 44"/>
          <p:cNvGrpSpPr/>
          <p:nvPr/>
        </p:nvGrpSpPr>
        <p:grpSpPr>
          <a:xfrm>
            <a:off x="6061710" y="3304540"/>
            <a:ext cx="4518660" cy="1308735"/>
            <a:chOff x="9591" y="2878"/>
            <a:chExt cx="7116" cy="2061"/>
          </a:xfrm>
        </p:grpSpPr>
        <p:sp>
          <p:nvSpPr>
            <p:cNvPr id="46" name="矩形 45"/>
            <p:cNvSpPr/>
            <p:nvPr/>
          </p:nvSpPr>
          <p:spPr>
            <a:xfrm>
              <a:off x="9591" y="3245"/>
              <a:ext cx="7117" cy="1695"/>
            </a:xfrm>
            <a:prstGeom prst="rect">
              <a:avLst/>
            </a:prstGeom>
          </p:spPr>
          <p:txBody>
            <a:bodyPr wrap="square">
              <a:spAutoFit/>
            </a:bodyPr>
            <a:lstStyle/>
            <a:p>
              <a:pPr algn="l">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dolor；Lorem ipsum dolor sit amet, consectetuer adipiscing elit. </a:t>
              </a:r>
            </a:p>
          </p:txBody>
        </p:sp>
        <p:sp>
          <p:nvSpPr>
            <p:cNvPr id="47" name="文本框 46"/>
            <p:cNvSpPr txBox="1"/>
            <p:nvPr/>
          </p:nvSpPr>
          <p:spPr>
            <a:xfrm>
              <a:off x="9756" y="2878"/>
              <a:ext cx="3816" cy="483"/>
            </a:xfrm>
            <a:prstGeom prst="rect">
              <a:avLst/>
            </a:prstGeom>
            <a:noFill/>
            <a:extLst>
              <a:ext uri="{909E8E84-426E-40DD-AFC4-6F175D3DCCD1}">
                <a14:hiddenFill xmlns:a14="http://schemas.microsoft.com/office/drawing/2010/main">
                  <a:solidFill>
                    <a:srgbClr val="4FB587"/>
                  </a:solidFill>
                </a14:hiddenFill>
              </a:ext>
            </a:extLst>
          </p:spPr>
          <p:txBody>
            <a:bodyPr wrap="square" rtlCol="0">
              <a:spAutoFit/>
            </a:bodyPr>
            <a:lstStyle/>
            <a:p>
              <a:r>
                <a:rPr lang="en-US" altLang="zh-CN" sz="1400" b="1" kern="0" spc="50" dirty="0">
                  <a:solidFill>
                    <a:srgbClr val="D85C71"/>
                  </a:solidFill>
                  <a:uFillTx/>
                  <a:latin typeface="Arial" panose="020B0604020202020204" pitchFamily="34" charset="0"/>
                  <a:ea typeface="微软雅黑 Light"/>
                  <a:cs typeface="Arial" panose="020B0604020202020204" pitchFamily="34" charset="0"/>
                  <a:sym typeface="+mn-ea"/>
                </a:rPr>
                <a:t>ADD YOUR TITLE HERE</a:t>
              </a:r>
            </a:p>
          </p:txBody>
        </p:sp>
      </p:grpSp>
      <p:grpSp>
        <p:nvGrpSpPr>
          <p:cNvPr id="48" name="组合 47"/>
          <p:cNvGrpSpPr/>
          <p:nvPr/>
        </p:nvGrpSpPr>
        <p:grpSpPr>
          <a:xfrm>
            <a:off x="6062345" y="4765675"/>
            <a:ext cx="4518660" cy="1308735"/>
            <a:chOff x="9591" y="2878"/>
            <a:chExt cx="7116" cy="2061"/>
          </a:xfrm>
        </p:grpSpPr>
        <p:sp>
          <p:nvSpPr>
            <p:cNvPr id="49" name="矩形 48"/>
            <p:cNvSpPr/>
            <p:nvPr/>
          </p:nvSpPr>
          <p:spPr>
            <a:xfrm>
              <a:off x="9591" y="3245"/>
              <a:ext cx="7117" cy="1695"/>
            </a:xfrm>
            <a:prstGeom prst="rect">
              <a:avLst/>
            </a:prstGeom>
          </p:spPr>
          <p:txBody>
            <a:bodyPr wrap="square">
              <a:spAutoFit/>
            </a:bodyPr>
            <a:lstStyle/>
            <a:p>
              <a:pPr algn="l">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dolor；Lorem ipsum dolor sit amet, consectetuer adipiscing elit. </a:t>
              </a:r>
            </a:p>
          </p:txBody>
        </p:sp>
        <p:sp>
          <p:nvSpPr>
            <p:cNvPr id="50" name="文本框 49"/>
            <p:cNvSpPr txBox="1"/>
            <p:nvPr/>
          </p:nvSpPr>
          <p:spPr>
            <a:xfrm>
              <a:off x="9756" y="2878"/>
              <a:ext cx="3816" cy="483"/>
            </a:xfrm>
            <a:prstGeom prst="rect">
              <a:avLst/>
            </a:prstGeom>
            <a:noFill/>
            <a:extLst>
              <a:ext uri="{909E8E84-426E-40DD-AFC4-6F175D3DCCD1}">
                <a14:hiddenFill xmlns:a14="http://schemas.microsoft.com/office/drawing/2010/main">
                  <a:solidFill>
                    <a:srgbClr val="4FB587"/>
                  </a:solidFill>
                </a14:hiddenFill>
              </a:ext>
            </a:extLst>
          </p:spPr>
          <p:txBody>
            <a:bodyPr wrap="square" rtlCol="0">
              <a:spAutoFit/>
            </a:bodyPr>
            <a:lstStyle/>
            <a:p>
              <a:r>
                <a:rPr lang="en-US" altLang="zh-CN" sz="1400" b="1" kern="0" spc="50" dirty="0">
                  <a:solidFill>
                    <a:schemeClr val="accent1">
                      <a:lumMod val="75000"/>
                    </a:schemeClr>
                  </a:solidFill>
                  <a:uFillTx/>
                  <a:latin typeface="Arial" panose="020B0604020202020204" pitchFamily="34" charset="0"/>
                  <a:ea typeface="微软雅黑 Light"/>
                  <a:cs typeface="Arial" panose="020B0604020202020204" pitchFamily="34" charset="0"/>
                  <a:sym typeface="+mn-ea"/>
                </a:rPr>
                <a:t>ADD YOUR TITLE HERE</a:t>
              </a:r>
            </a:p>
          </p:txBody>
        </p:sp>
      </p:gr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a4962b306044960dd3b0a784e5f8e8f5"/>
          <p:cNvPicPr>
            <a:picLocks noChangeAspect="1"/>
          </p:cNvPicPr>
          <p:nvPr/>
        </p:nvPicPr>
        <p:blipFill>
          <a:blip r:embed="rId3"/>
          <a:srcRect b="47424"/>
          <a:stretch>
            <a:fillRect/>
          </a:stretch>
        </p:blipFill>
        <p:spPr>
          <a:xfrm>
            <a:off x="10978515" y="5823585"/>
            <a:ext cx="1361440" cy="1002665"/>
          </a:xfrm>
          <a:prstGeom prst="rect">
            <a:avLst/>
          </a:prstGeom>
        </p:spPr>
      </p:pic>
      <p:pic>
        <p:nvPicPr>
          <p:cNvPr id="8" name="图片 7" descr="a4962b306044960dd3b0a784e5f8e8f5"/>
          <p:cNvPicPr>
            <a:picLocks noChangeAspect="1"/>
          </p:cNvPicPr>
          <p:nvPr/>
        </p:nvPicPr>
        <p:blipFill>
          <a:blip r:embed="rId3"/>
          <a:srcRect b="47424"/>
          <a:stretch>
            <a:fillRect/>
          </a:stretch>
        </p:blipFill>
        <p:spPr>
          <a:xfrm flipH="1">
            <a:off x="-150495" y="5744210"/>
            <a:ext cx="1577340" cy="1161415"/>
          </a:xfrm>
          <a:prstGeom prst="rect">
            <a:avLst/>
          </a:prstGeom>
        </p:spPr>
      </p:pic>
      <p:sp>
        <p:nvSpPr>
          <p:cNvPr id="9" name="任意多边形 8"/>
          <p:cNvSpPr/>
          <p:nvPr/>
        </p:nvSpPr>
        <p:spPr>
          <a:xfrm>
            <a:off x="316230" y="32512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532370" y="29718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632325" y="12954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grpSp>
        <p:nvGrpSpPr>
          <p:cNvPr id="15" name="组合 14"/>
          <p:cNvGrpSpPr/>
          <p:nvPr/>
        </p:nvGrpSpPr>
        <p:grpSpPr>
          <a:xfrm>
            <a:off x="2392045" y="240665"/>
            <a:ext cx="1414145" cy="167005"/>
            <a:chOff x="3767" y="379"/>
            <a:chExt cx="2227" cy="263"/>
          </a:xfrm>
        </p:grpSpPr>
        <p:sp>
          <p:nvSpPr>
            <p:cNvPr id="11" name="椭圆 10"/>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453755" y="238125"/>
            <a:ext cx="1414145" cy="167005"/>
            <a:chOff x="3767" y="379"/>
            <a:chExt cx="2227" cy="263"/>
          </a:xfrm>
        </p:grpSpPr>
        <p:sp>
          <p:nvSpPr>
            <p:cNvPr id="17" name="椭圆 16"/>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descr="ccab0520209f94e2bc1307c2b756b424"/>
          <p:cNvPicPr>
            <a:picLocks noChangeAspect="1"/>
          </p:cNvPicPr>
          <p:nvPr/>
        </p:nvPicPr>
        <p:blipFill>
          <a:blip r:embed="rId4"/>
          <a:srcRect t="12265" r="23586"/>
          <a:stretch>
            <a:fillRect/>
          </a:stretch>
        </p:blipFill>
        <p:spPr>
          <a:xfrm>
            <a:off x="10608945" y="13970"/>
            <a:ext cx="1604645" cy="2457450"/>
          </a:xfrm>
          <a:prstGeom prst="rect">
            <a:avLst/>
          </a:prstGeom>
        </p:spPr>
      </p:pic>
      <p:pic>
        <p:nvPicPr>
          <p:cNvPr id="23" name="图片 22" descr="ccab0520209f94e2bc1307c2b756b424"/>
          <p:cNvPicPr>
            <a:picLocks noChangeAspect="1"/>
          </p:cNvPicPr>
          <p:nvPr/>
        </p:nvPicPr>
        <p:blipFill>
          <a:blip r:embed="rId4"/>
          <a:srcRect t="12265" r="23586"/>
          <a:stretch>
            <a:fillRect/>
          </a:stretch>
        </p:blipFill>
        <p:spPr>
          <a:xfrm flipH="1">
            <a:off x="635" y="-12700"/>
            <a:ext cx="1604645" cy="2457450"/>
          </a:xfrm>
          <a:prstGeom prst="rect">
            <a:avLst/>
          </a:prstGeom>
        </p:spPr>
      </p:pic>
      <p:grpSp>
        <p:nvGrpSpPr>
          <p:cNvPr id="5" name="组合 4"/>
          <p:cNvGrpSpPr/>
          <p:nvPr/>
        </p:nvGrpSpPr>
        <p:grpSpPr>
          <a:xfrm>
            <a:off x="1408430" y="1739265"/>
            <a:ext cx="9200515" cy="2711450"/>
            <a:chOff x="1791" y="3048"/>
            <a:chExt cx="14489" cy="4270"/>
          </a:xfrm>
        </p:grpSpPr>
        <p:sp>
          <p:nvSpPr>
            <p:cNvPr id="2" name="矩形 1"/>
            <p:cNvSpPr/>
            <p:nvPr/>
          </p:nvSpPr>
          <p:spPr>
            <a:xfrm>
              <a:off x="1791" y="3048"/>
              <a:ext cx="7566" cy="4270"/>
            </a:xfrm>
            <a:prstGeom prst="rect">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9356" y="3048"/>
              <a:ext cx="6924" cy="427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1550670" y="1912620"/>
            <a:ext cx="4519930" cy="2390775"/>
            <a:chOff x="9590" y="2878"/>
            <a:chExt cx="7118" cy="3765"/>
          </a:xfrm>
        </p:grpSpPr>
        <p:sp>
          <p:nvSpPr>
            <p:cNvPr id="42" name="矩形 41"/>
            <p:cNvSpPr/>
            <p:nvPr/>
          </p:nvSpPr>
          <p:spPr>
            <a:xfrm>
              <a:off x="9591" y="3245"/>
              <a:ext cx="7117" cy="1695"/>
            </a:xfrm>
            <a:prstGeom prst="rect">
              <a:avLst/>
            </a:prstGeom>
          </p:spPr>
          <p:txBody>
            <a:bodyPr wrap="square">
              <a:spAutoFit/>
            </a:bodyPr>
            <a:lstStyle/>
            <a:p>
              <a:pPr marL="171450" indent="-171450" algn="l">
                <a:lnSpc>
                  <a:spcPct val="160000"/>
                </a:lnSpc>
                <a:buFont typeface="Wingdings" panose="05000000000000000000" charset="0"/>
                <a:buChar char=""/>
                <a:defRPr/>
              </a:pP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bg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dolor；Lorem ipsum dolor sit amet, consectetuer adipiscing elit. </a:t>
              </a:r>
            </a:p>
          </p:txBody>
        </p:sp>
        <p:sp>
          <p:nvSpPr>
            <p:cNvPr id="43" name="文本框 42"/>
            <p:cNvSpPr txBox="1"/>
            <p:nvPr/>
          </p:nvSpPr>
          <p:spPr>
            <a:xfrm>
              <a:off x="9756" y="2878"/>
              <a:ext cx="3816" cy="483"/>
            </a:xfrm>
            <a:prstGeom prst="rect">
              <a:avLst/>
            </a:prstGeom>
            <a:noFill/>
            <a:extLst>
              <a:ext uri="{909E8E84-426E-40DD-AFC4-6F175D3DCCD1}">
                <a14:hiddenFill xmlns:a14="http://schemas.microsoft.com/office/drawing/2010/main">
                  <a:solidFill>
                    <a:srgbClr val="4FB587"/>
                  </a:solidFill>
                </a14:hiddenFill>
              </a:ext>
            </a:extLst>
          </p:spPr>
          <p:txBody>
            <a:bodyPr wrap="square" rtlCol="0">
              <a:spAutoFit/>
            </a:bodyPr>
            <a:lstStyle/>
            <a:p>
              <a:r>
                <a:rPr lang="en-US" altLang="zh-CN" sz="1400" b="1" kern="0" spc="50" dirty="0">
                  <a:solidFill>
                    <a:schemeClr val="bg1"/>
                  </a:solidFill>
                  <a:uFillTx/>
                  <a:latin typeface="Arial" panose="020B0604020202020204" pitchFamily="34" charset="0"/>
                  <a:ea typeface="微软雅黑 Light"/>
                  <a:cs typeface="Arial" panose="020B0604020202020204" pitchFamily="34" charset="0"/>
                  <a:sym typeface="+mn-ea"/>
                </a:rPr>
                <a:t>ADD YOUR TITLE HERE</a:t>
              </a:r>
            </a:p>
          </p:txBody>
        </p:sp>
        <p:sp>
          <p:nvSpPr>
            <p:cNvPr id="6" name="矩形 5"/>
            <p:cNvSpPr/>
            <p:nvPr/>
          </p:nvSpPr>
          <p:spPr>
            <a:xfrm>
              <a:off x="9590" y="4948"/>
              <a:ext cx="7117" cy="1695"/>
            </a:xfrm>
            <a:prstGeom prst="rect">
              <a:avLst/>
            </a:prstGeom>
          </p:spPr>
          <p:txBody>
            <a:bodyPr wrap="square">
              <a:spAutoFit/>
            </a:bodyPr>
            <a:lstStyle/>
            <a:p>
              <a:pPr marL="171450" indent="-171450" algn="l">
                <a:lnSpc>
                  <a:spcPct val="160000"/>
                </a:lnSpc>
                <a:buFont typeface="Wingdings" panose="05000000000000000000" charset="0"/>
                <a:buChar char=""/>
                <a:defRPr/>
              </a:pP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bg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bg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bg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dolor；Lorem ipsum dolor sit amet, consectetuer adipiscing elit. </a:t>
              </a:r>
            </a:p>
          </p:txBody>
        </p:sp>
      </p:grpSp>
      <p:sp>
        <p:nvSpPr>
          <p:cNvPr id="57" name="文本框 56"/>
          <p:cNvSpPr txBox="1"/>
          <p:nvPr/>
        </p:nvSpPr>
        <p:spPr>
          <a:xfrm>
            <a:off x="1174750" y="4636135"/>
            <a:ext cx="9591040" cy="968375"/>
          </a:xfrm>
          <a:prstGeom prst="rect">
            <a:avLst/>
          </a:prstGeom>
          <a:noFill/>
        </p:spPr>
        <p:txBody>
          <a:bodyPr wrap="square" rtlCol="0">
            <a:spAutoFit/>
          </a:bodyPr>
          <a:lstStyle/>
          <a:p>
            <a:pPr algn="ctr">
              <a:lnSpc>
                <a:spcPct val="190000"/>
              </a:lnSpc>
              <a:defRPr/>
            </a:pPr>
            <a:r>
              <a:rPr lang="en-US" altLang="zh-CN" sz="1000" kern="0" spc="50" dirty="0">
                <a:uFillTx/>
                <a:latin typeface="Arial" panose="020B0604020202020204" pitchFamily="34" charset="0"/>
                <a:ea typeface="微软雅黑 Light"/>
                <a:cs typeface="Arial" panose="020B0604020202020204" pitchFamily="34" charset="0"/>
                <a:sym typeface="+mn-ea"/>
              </a:rPr>
              <a:t>Lorem ipsum dolor sit </a:t>
            </a:r>
            <a:r>
              <a:rPr lang="en-US" altLang="zh-CN" sz="1000" kern="0" spc="50" dirty="0" err="1">
                <a:uFillTx/>
                <a:latin typeface="Arial" panose="020B0604020202020204" pitchFamily="34" charset="0"/>
                <a:ea typeface="微软雅黑 Light"/>
                <a:cs typeface="Arial" panose="020B0604020202020204" pitchFamily="34" charset="0"/>
                <a:sym typeface="+mn-ea"/>
              </a:rPr>
              <a:t>amet</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consectetuer</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adipiscing</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elit</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Aenean</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commodo</a:t>
            </a:r>
            <a:r>
              <a:rPr lang="en-US" altLang="zh-CN" sz="1000" kern="0" spc="50" dirty="0">
                <a:uFillTx/>
                <a:latin typeface="Arial" panose="020B0604020202020204" pitchFamily="34" charset="0"/>
                <a:ea typeface="微软雅黑 Light"/>
                <a:cs typeface="Arial" panose="020B0604020202020204" pitchFamily="34" charset="0"/>
                <a:sym typeface="+mn-ea"/>
              </a:rPr>
              <a:t> ligula </a:t>
            </a:r>
            <a:r>
              <a:rPr lang="en-US" altLang="zh-CN" sz="1000" kern="0" spc="50" dirty="0" err="1">
                <a:uFillTx/>
                <a:latin typeface="Arial" panose="020B0604020202020204" pitchFamily="34" charset="0"/>
                <a:ea typeface="微软雅黑 Light"/>
                <a:cs typeface="Arial" panose="020B0604020202020204" pitchFamily="34" charset="0"/>
                <a:sym typeface="+mn-ea"/>
              </a:rPr>
              <a:t>eget</a:t>
            </a:r>
            <a:r>
              <a:rPr lang="en-US" altLang="zh-CN" sz="1000" kern="0" spc="50" dirty="0">
                <a:uFillTx/>
                <a:latin typeface="Arial" panose="020B0604020202020204" pitchFamily="34" charset="0"/>
                <a:ea typeface="微软雅黑 Light"/>
                <a:cs typeface="Arial" panose="020B0604020202020204" pitchFamily="34" charset="0"/>
                <a:sym typeface="+mn-ea"/>
              </a:rPr>
              <a:t> dolor</a:t>
            </a:r>
            <a:r>
              <a:rPr lang="zh-CN" altLang="en-US" sz="1000" kern="0" spc="50" dirty="0">
                <a:uFillTx/>
                <a:latin typeface="Arial" panose="020B0604020202020204" pitchFamily="34" charset="0"/>
                <a:ea typeface="微软雅黑 Light"/>
                <a:cs typeface="Arial" panose="020B0604020202020204" pitchFamily="34" charset="0"/>
                <a:sym typeface="+mn-ea"/>
              </a:rPr>
              <a:t>；Lorem ipsum dolor sit amet, consectetuer adipiscing elit. Aenean commodo ligula eget dolor；Lorem ipsum dolor sit amet, consectetuer adipiscing elit. Aenean commodo ligula eget dolor；Lorem ipsum dolor sit amet, consectetuer adipiscing elit. Aenean commodo ligula eget dolor；</a:t>
            </a:r>
            <a:endParaRPr lang="zh-CN" altLang="en-US"/>
          </a:p>
        </p:txBody>
      </p:sp>
    </p:spTree>
  </p:cSld>
  <p:clrMapOvr>
    <a:masterClrMapping/>
  </p:clrMapOvr>
  <p:transition>
    <p:wedge/>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a4962b306044960dd3b0a784e5f8e8f5"/>
          <p:cNvPicPr>
            <a:picLocks noChangeAspect="1"/>
          </p:cNvPicPr>
          <p:nvPr/>
        </p:nvPicPr>
        <p:blipFill>
          <a:blip r:embed="rId3"/>
          <a:srcRect b="47424"/>
          <a:stretch>
            <a:fillRect/>
          </a:stretch>
        </p:blipFill>
        <p:spPr>
          <a:xfrm>
            <a:off x="10978515" y="5823585"/>
            <a:ext cx="1361440" cy="1002665"/>
          </a:xfrm>
          <a:prstGeom prst="rect">
            <a:avLst/>
          </a:prstGeom>
        </p:spPr>
      </p:pic>
      <p:pic>
        <p:nvPicPr>
          <p:cNvPr id="8" name="图片 7" descr="a4962b306044960dd3b0a784e5f8e8f5"/>
          <p:cNvPicPr>
            <a:picLocks noChangeAspect="1"/>
          </p:cNvPicPr>
          <p:nvPr/>
        </p:nvPicPr>
        <p:blipFill>
          <a:blip r:embed="rId3"/>
          <a:srcRect b="47424"/>
          <a:stretch>
            <a:fillRect/>
          </a:stretch>
        </p:blipFill>
        <p:spPr>
          <a:xfrm flipH="1">
            <a:off x="-150495" y="5744210"/>
            <a:ext cx="1577340" cy="1161415"/>
          </a:xfrm>
          <a:prstGeom prst="rect">
            <a:avLst/>
          </a:prstGeom>
        </p:spPr>
      </p:pic>
      <p:sp>
        <p:nvSpPr>
          <p:cNvPr id="9" name="任意多边形 8"/>
          <p:cNvSpPr/>
          <p:nvPr/>
        </p:nvSpPr>
        <p:spPr>
          <a:xfrm>
            <a:off x="316230" y="32512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532370" y="29718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632325" y="12954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grpSp>
        <p:nvGrpSpPr>
          <p:cNvPr id="15" name="组合 14"/>
          <p:cNvGrpSpPr/>
          <p:nvPr/>
        </p:nvGrpSpPr>
        <p:grpSpPr>
          <a:xfrm>
            <a:off x="2392045" y="240665"/>
            <a:ext cx="1414145" cy="167005"/>
            <a:chOff x="3767" y="379"/>
            <a:chExt cx="2227" cy="263"/>
          </a:xfrm>
        </p:grpSpPr>
        <p:sp>
          <p:nvSpPr>
            <p:cNvPr id="11" name="椭圆 10"/>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453755" y="238125"/>
            <a:ext cx="1414145" cy="167005"/>
            <a:chOff x="3767" y="379"/>
            <a:chExt cx="2227" cy="263"/>
          </a:xfrm>
        </p:grpSpPr>
        <p:sp>
          <p:nvSpPr>
            <p:cNvPr id="17" name="椭圆 16"/>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descr="ccab0520209f94e2bc1307c2b756b424"/>
          <p:cNvPicPr>
            <a:picLocks noChangeAspect="1"/>
          </p:cNvPicPr>
          <p:nvPr/>
        </p:nvPicPr>
        <p:blipFill>
          <a:blip r:embed="rId4"/>
          <a:srcRect t="12265" r="23586"/>
          <a:stretch>
            <a:fillRect/>
          </a:stretch>
        </p:blipFill>
        <p:spPr>
          <a:xfrm>
            <a:off x="10608945" y="13970"/>
            <a:ext cx="1604645" cy="2457450"/>
          </a:xfrm>
          <a:prstGeom prst="rect">
            <a:avLst/>
          </a:prstGeom>
        </p:spPr>
      </p:pic>
      <p:pic>
        <p:nvPicPr>
          <p:cNvPr id="23" name="图片 22" descr="ccab0520209f94e2bc1307c2b756b424"/>
          <p:cNvPicPr>
            <a:picLocks noChangeAspect="1"/>
          </p:cNvPicPr>
          <p:nvPr/>
        </p:nvPicPr>
        <p:blipFill>
          <a:blip r:embed="rId4"/>
          <a:srcRect t="12265" r="23586"/>
          <a:stretch>
            <a:fillRect/>
          </a:stretch>
        </p:blipFill>
        <p:spPr>
          <a:xfrm flipH="1">
            <a:off x="635" y="-12700"/>
            <a:ext cx="1604645" cy="2457450"/>
          </a:xfrm>
          <a:prstGeom prst="rect">
            <a:avLst/>
          </a:prstGeom>
        </p:spPr>
      </p:pic>
      <p:grpSp>
        <p:nvGrpSpPr>
          <p:cNvPr id="34" name="组合 33"/>
          <p:cNvGrpSpPr/>
          <p:nvPr/>
        </p:nvGrpSpPr>
        <p:grpSpPr>
          <a:xfrm>
            <a:off x="3077210" y="3978275"/>
            <a:ext cx="6037580" cy="852170"/>
            <a:chOff x="4846" y="6199"/>
            <a:chExt cx="9508" cy="1342"/>
          </a:xfrm>
        </p:grpSpPr>
        <p:sp>
          <p:nvSpPr>
            <p:cNvPr id="6" name="椭圆 5"/>
            <p:cNvSpPr/>
            <p:nvPr/>
          </p:nvSpPr>
          <p:spPr>
            <a:xfrm>
              <a:off x="13012" y="6199"/>
              <a:ext cx="1342" cy="1342"/>
            </a:xfrm>
            <a:prstGeom prst="ellipse">
              <a:avLst/>
            </a:prstGeom>
            <a:solidFill>
              <a:srgbClr val="E8A0AB"/>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33" name="组合 32"/>
            <p:cNvGrpSpPr/>
            <p:nvPr/>
          </p:nvGrpSpPr>
          <p:grpSpPr>
            <a:xfrm>
              <a:off x="4846" y="6199"/>
              <a:ext cx="1342" cy="1342"/>
              <a:chOff x="4846" y="6199"/>
              <a:chExt cx="1342" cy="1342"/>
            </a:xfrm>
          </p:grpSpPr>
          <p:sp>
            <p:nvSpPr>
              <p:cNvPr id="3" name="椭圆 2"/>
              <p:cNvSpPr/>
              <p:nvPr/>
            </p:nvSpPr>
            <p:spPr>
              <a:xfrm>
                <a:off x="4846" y="6199"/>
                <a:ext cx="1342" cy="1342"/>
              </a:xfrm>
              <a:prstGeom prst="ellipse">
                <a:avLst/>
              </a:prstGeom>
              <a:solidFill>
                <a:srgbClr val="7BB6E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7" name="Group 15"/>
              <p:cNvGrpSpPr/>
              <p:nvPr/>
            </p:nvGrpSpPr>
            <p:grpSpPr bwMode="auto">
              <a:xfrm>
                <a:off x="5138" y="6501"/>
                <a:ext cx="759" cy="739"/>
                <a:chOff x="0" y="0"/>
                <a:chExt cx="150" cy="146"/>
              </a:xfrm>
              <a:solidFill>
                <a:schemeClr val="bg1"/>
              </a:solidFill>
            </p:grpSpPr>
            <p:sp>
              <p:nvSpPr>
                <p:cNvPr id="24" name="Freeform 16"/>
                <p:cNvSpPr>
                  <a:spLocks noEditPoints="1"/>
                </p:cNvSpPr>
                <p:nvPr/>
              </p:nvSpPr>
              <p:spPr bwMode="auto">
                <a:xfrm>
                  <a:off x="0" y="0"/>
                  <a:ext cx="96" cy="88"/>
                </a:xfrm>
                <a:custGeom>
                  <a:avLst/>
                  <a:gdLst>
                    <a:gd name="T0" fmla="*/ 54 w 54"/>
                    <a:gd name="T1" fmla="*/ 34 h 50"/>
                    <a:gd name="T2" fmla="*/ 2 w 54"/>
                    <a:gd name="T3" fmla="*/ 34 h 50"/>
                    <a:gd name="T4" fmla="*/ 1 w 54"/>
                    <a:gd name="T5" fmla="*/ 36 h 50"/>
                    <a:gd name="T6" fmla="*/ 19 w 54"/>
                    <a:gd name="T7" fmla="*/ 50 h 50"/>
                    <a:gd name="T8" fmla="*/ 38 w 54"/>
                    <a:gd name="T9" fmla="*/ 50 h 50"/>
                    <a:gd name="T10" fmla="*/ 42 w 54"/>
                    <a:gd name="T11" fmla="*/ 47 h 50"/>
                    <a:gd name="T12" fmla="*/ 40 w 54"/>
                    <a:gd name="T13" fmla="*/ 42 h 50"/>
                    <a:gd name="T14" fmla="*/ 40 w 54"/>
                    <a:gd name="T15" fmla="*/ 40 h 50"/>
                    <a:gd name="T16" fmla="*/ 41 w 54"/>
                    <a:gd name="T17" fmla="*/ 40 h 50"/>
                    <a:gd name="T18" fmla="*/ 45 w 54"/>
                    <a:gd name="T19" fmla="*/ 43 h 50"/>
                    <a:gd name="T20" fmla="*/ 47 w 54"/>
                    <a:gd name="T21" fmla="*/ 42 h 50"/>
                    <a:gd name="T22" fmla="*/ 42 w 54"/>
                    <a:gd name="T23" fmla="*/ 38 h 50"/>
                    <a:gd name="T24" fmla="*/ 43 w 54"/>
                    <a:gd name="T25" fmla="*/ 37 h 50"/>
                    <a:gd name="T26" fmla="*/ 45 w 54"/>
                    <a:gd name="T27" fmla="*/ 36 h 50"/>
                    <a:gd name="T28" fmla="*/ 50 w 54"/>
                    <a:gd name="T29" fmla="*/ 39 h 50"/>
                    <a:gd name="T30" fmla="*/ 54 w 54"/>
                    <a:gd name="T31" fmla="*/ 34 h 50"/>
                    <a:gd name="T32" fmla="*/ 35 w 54"/>
                    <a:gd name="T33" fmla="*/ 31 h 50"/>
                    <a:gd name="T34" fmla="*/ 27 w 54"/>
                    <a:gd name="T35" fmla="*/ 3 h 50"/>
                    <a:gd name="T36" fmla="*/ 29 w 54"/>
                    <a:gd name="T37" fmla="*/ 1 h 50"/>
                    <a:gd name="T38" fmla="*/ 47 w 54"/>
                    <a:gd name="T39" fmla="*/ 15 h 50"/>
                    <a:gd name="T40" fmla="*/ 51 w 54"/>
                    <a:gd name="T41" fmla="*/ 30 h 50"/>
                    <a:gd name="T42" fmla="*/ 49 w 54"/>
                    <a:gd name="T43" fmla="*/ 32 h 50"/>
                    <a:gd name="T44" fmla="*/ 36 w 54"/>
                    <a:gd name="T45" fmla="*/ 32 h 50"/>
                    <a:gd name="T46" fmla="*/ 35 w 54"/>
                    <a:gd name="T47" fmla="*/ 3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50">
                      <a:moveTo>
                        <a:pt x="54" y="34"/>
                      </a:moveTo>
                      <a:cubicBezTo>
                        <a:pt x="2" y="34"/>
                        <a:pt x="2" y="34"/>
                        <a:pt x="2" y="34"/>
                      </a:cubicBezTo>
                      <a:cubicBezTo>
                        <a:pt x="1" y="34"/>
                        <a:pt x="0" y="35"/>
                        <a:pt x="1" y="36"/>
                      </a:cubicBezTo>
                      <a:cubicBezTo>
                        <a:pt x="2" y="45"/>
                        <a:pt x="11" y="50"/>
                        <a:pt x="19" y="50"/>
                      </a:cubicBezTo>
                      <a:cubicBezTo>
                        <a:pt x="38" y="50"/>
                        <a:pt x="38" y="50"/>
                        <a:pt x="38" y="50"/>
                      </a:cubicBezTo>
                      <a:cubicBezTo>
                        <a:pt x="42" y="47"/>
                        <a:pt x="42" y="47"/>
                        <a:pt x="42" y="47"/>
                      </a:cubicBezTo>
                      <a:cubicBezTo>
                        <a:pt x="41" y="45"/>
                        <a:pt x="40" y="44"/>
                        <a:pt x="40" y="42"/>
                      </a:cubicBezTo>
                      <a:cubicBezTo>
                        <a:pt x="40" y="41"/>
                        <a:pt x="40" y="41"/>
                        <a:pt x="40" y="40"/>
                      </a:cubicBezTo>
                      <a:cubicBezTo>
                        <a:pt x="40" y="40"/>
                        <a:pt x="41" y="39"/>
                        <a:pt x="41" y="40"/>
                      </a:cubicBezTo>
                      <a:cubicBezTo>
                        <a:pt x="45" y="43"/>
                        <a:pt x="45" y="43"/>
                        <a:pt x="45" y="43"/>
                      </a:cubicBezTo>
                      <a:cubicBezTo>
                        <a:pt x="47" y="42"/>
                        <a:pt x="47" y="42"/>
                        <a:pt x="47" y="42"/>
                      </a:cubicBezTo>
                      <a:cubicBezTo>
                        <a:pt x="42" y="38"/>
                        <a:pt x="42" y="38"/>
                        <a:pt x="42" y="38"/>
                      </a:cubicBezTo>
                      <a:cubicBezTo>
                        <a:pt x="42" y="38"/>
                        <a:pt x="42" y="37"/>
                        <a:pt x="43" y="37"/>
                      </a:cubicBezTo>
                      <a:cubicBezTo>
                        <a:pt x="43" y="36"/>
                        <a:pt x="44" y="36"/>
                        <a:pt x="45" y="36"/>
                      </a:cubicBezTo>
                      <a:cubicBezTo>
                        <a:pt x="47" y="36"/>
                        <a:pt x="49" y="37"/>
                        <a:pt x="50" y="39"/>
                      </a:cubicBezTo>
                      <a:lnTo>
                        <a:pt x="54" y="34"/>
                      </a:lnTo>
                      <a:close/>
                      <a:moveTo>
                        <a:pt x="35" y="31"/>
                      </a:moveTo>
                      <a:cubicBezTo>
                        <a:pt x="27" y="3"/>
                        <a:pt x="27" y="3"/>
                        <a:pt x="27" y="3"/>
                      </a:cubicBezTo>
                      <a:cubicBezTo>
                        <a:pt x="27" y="2"/>
                        <a:pt x="28" y="1"/>
                        <a:pt x="29" y="1"/>
                      </a:cubicBezTo>
                      <a:cubicBezTo>
                        <a:pt x="37" y="0"/>
                        <a:pt x="45" y="7"/>
                        <a:pt x="47" y="15"/>
                      </a:cubicBezTo>
                      <a:cubicBezTo>
                        <a:pt x="51" y="30"/>
                        <a:pt x="51" y="30"/>
                        <a:pt x="51" y="30"/>
                      </a:cubicBezTo>
                      <a:cubicBezTo>
                        <a:pt x="51" y="31"/>
                        <a:pt x="51" y="32"/>
                        <a:pt x="49" y="32"/>
                      </a:cubicBezTo>
                      <a:cubicBezTo>
                        <a:pt x="36" y="32"/>
                        <a:pt x="36" y="32"/>
                        <a:pt x="36" y="32"/>
                      </a:cubicBezTo>
                      <a:cubicBezTo>
                        <a:pt x="36" y="32"/>
                        <a:pt x="35" y="32"/>
                        <a:pt x="3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sp>
              <p:nvSpPr>
                <p:cNvPr id="25" name="Freeform 17"/>
                <p:cNvSpPr>
                  <a:spLocks noEditPoints="1"/>
                </p:cNvSpPr>
                <p:nvPr/>
              </p:nvSpPr>
              <p:spPr bwMode="auto">
                <a:xfrm>
                  <a:off x="67" y="60"/>
                  <a:ext cx="83" cy="86"/>
                </a:xfrm>
                <a:custGeom>
                  <a:avLst/>
                  <a:gdLst>
                    <a:gd name="T0" fmla="*/ 46 w 47"/>
                    <a:gd name="T1" fmla="*/ 0 h 49"/>
                    <a:gd name="T2" fmla="*/ 16 w 47"/>
                    <a:gd name="T3" fmla="*/ 0 h 49"/>
                    <a:gd name="T4" fmla="*/ 12 w 47"/>
                    <a:gd name="T5" fmla="*/ 5 h 49"/>
                    <a:gd name="T6" fmla="*/ 13 w 47"/>
                    <a:gd name="T7" fmla="*/ 8 h 49"/>
                    <a:gd name="T8" fmla="*/ 13 w 47"/>
                    <a:gd name="T9" fmla="*/ 9 h 49"/>
                    <a:gd name="T10" fmla="*/ 12 w 47"/>
                    <a:gd name="T11" fmla="*/ 10 h 49"/>
                    <a:gd name="T12" fmla="*/ 9 w 47"/>
                    <a:gd name="T13" fmla="*/ 8 h 49"/>
                    <a:gd name="T14" fmla="*/ 7 w 47"/>
                    <a:gd name="T15" fmla="*/ 9 h 49"/>
                    <a:gd name="T16" fmla="*/ 11 w 47"/>
                    <a:gd name="T17" fmla="*/ 11 h 49"/>
                    <a:gd name="T18" fmla="*/ 10 w 47"/>
                    <a:gd name="T19" fmla="*/ 13 h 49"/>
                    <a:gd name="T20" fmla="*/ 7 w 47"/>
                    <a:gd name="T21" fmla="*/ 14 h 49"/>
                    <a:gd name="T22" fmla="*/ 4 w 47"/>
                    <a:gd name="T23" fmla="*/ 13 h 49"/>
                    <a:gd name="T24" fmla="*/ 0 w 47"/>
                    <a:gd name="T25" fmla="*/ 16 h 49"/>
                    <a:gd name="T26" fmla="*/ 46 w 47"/>
                    <a:gd name="T27" fmla="*/ 16 h 49"/>
                    <a:gd name="T28" fmla="*/ 47 w 47"/>
                    <a:gd name="T29" fmla="*/ 14 h 49"/>
                    <a:gd name="T30" fmla="*/ 47 w 47"/>
                    <a:gd name="T31" fmla="*/ 2 h 49"/>
                    <a:gd name="T32" fmla="*/ 46 w 47"/>
                    <a:gd name="T33" fmla="*/ 0 h 49"/>
                    <a:gd name="T34" fmla="*/ 10 w 47"/>
                    <a:gd name="T35" fmla="*/ 48 h 49"/>
                    <a:gd name="T36" fmla="*/ 3 w 47"/>
                    <a:gd name="T37" fmla="*/ 20 h 49"/>
                    <a:gd name="T38" fmla="*/ 4 w 47"/>
                    <a:gd name="T39" fmla="*/ 18 h 49"/>
                    <a:gd name="T40" fmla="*/ 17 w 47"/>
                    <a:gd name="T41" fmla="*/ 18 h 49"/>
                    <a:gd name="T42" fmla="*/ 19 w 47"/>
                    <a:gd name="T43" fmla="*/ 19 h 49"/>
                    <a:gd name="T44" fmla="*/ 26 w 47"/>
                    <a:gd name="T45" fmla="*/ 43 h 49"/>
                    <a:gd name="T46" fmla="*/ 24 w 47"/>
                    <a:gd name="T47" fmla="*/ 46 h 49"/>
                    <a:gd name="T48" fmla="*/ 12 w 47"/>
                    <a:gd name="T49" fmla="*/ 49 h 49"/>
                    <a:gd name="T50" fmla="*/ 10 w 47"/>
                    <a:gd name="T51" fmla="*/ 48 h 49"/>
                    <a:gd name="T52" fmla="*/ 15 w 47"/>
                    <a:gd name="T53" fmla="*/ 45 h 49"/>
                    <a:gd name="T54" fmla="*/ 20 w 47"/>
                    <a:gd name="T55" fmla="*/ 43 h 49"/>
                    <a:gd name="T56" fmla="*/ 21 w 47"/>
                    <a:gd name="T57" fmla="*/ 41 h 49"/>
                    <a:gd name="T58" fmla="*/ 17 w 47"/>
                    <a:gd name="T59" fmla="*/ 25 h 49"/>
                    <a:gd name="T60" fmla="*/ 15 w 47"/>
                    <a:gd name="T61" fmla="*/ 24 h 49"/>
                    <a:gd name="T62" fmla="*/ 10 w 47"/>
                    <a:gd name="T63" fmla="*/ 25 h 49"/>
                    <a:gd name="T64" fmla="*/ 8 w 47"/>
                    <a:gd name="T65" fmla="*/ 27 h 49"/>
                    <a:gd name="T66" fmla="*/ 13 w 47"/>
                    <a:gd name="T67" fmla="*/ 43 h 49"/>
                    <a:gd name="T68" fmla="*/ 15 w 47"/>
                    <a:gd name="T69" fmla="*/ 45 h 49"/>
                    <a:gd name="T70" fmla="*/ 44 w 47"/>
                    <a:gd name="T71" fmla="*/ 5 h 49"/>
                    <a:gd name="T72" fmla="*/ 44 w 47"/>
                    <a:gd name="T73" fmla="*/ 11 h 49"/>
                    <a:gd name="T74" fmla="*/ 42 w 47"/>
                    <a:gd name="T75" fmla="*/ 13 h 49"/>
                    <a:gd name="T76" fmla="*/ 26 w 47"/>
                    <a:gd name="T77" fmla="*/ 13 h 49"/>
                    <a:gd name="T78" fmla="*/ 24 w 47"/>
                    <a:gd name="T79" fmla="*/ 11 h 49"/>
                    <a:gd name="T80" fmla="*/ 24 w 47"/>
                    <a:gd name="T81" fmla="*/ 5 h 49"/>
                    <a:gd name="T82" fmla="*/ 26 w 47"/>
                    <a:gd name="T83" fmla="*/ 4 h 49"/>
                    <a:gd name="T84" fmla="*/ 42 w 47"/>
                    <a:gd name="T85" fmla="*/ 4 h 49"/>
                    <a:gd name="T86" fmla="*/ 44 w 47"/>
                    <a:gd name="T87"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49">
                      <a:moveTo>
                        <a:pt x="46" y="0"/>
                      </a:moveTo>
                      <a:cubicBezTo>
                        <a:pt x="16" y="0"/>
                        <a:pt x="16" y="0"/>
                        <a:pt x="16" y="0"/>
                      </a:cubicBezTo>
                      <a:cubicBezTo>
                        <a:pt x="12" y="5"/>
                        <a:pt x="12" y="5"/>
                        <a:pt x="12" y="5"/>
                      </a:cubicBezTo>
                      <a:cubicBezTo>
                        <a:pt x="13" y="5"/>
                        <a:pt x="13" y="7"/>
                        <a:pt x="13" y="8"/>
                      </a:cubicBezTo>
                      <a:cubicBezTo>
                        <a:pt x="13" y="8"/>
                        <a:pt x="13" y="9"/>
                        <a:pt x="13" y="9"/>
                      </a:cubicBezTo>
                      <a:cubicBezTo>
                        <a:pt x="13" y="10"/>
                        <a:pt x="12" y="10"/>
                        <a:pt x="12" y="10"/>
                      </a:cubicBezTo>
                      <a:cubicBezTo>
                        <a:pt x="9" y="8"/>
                        <a:pt x="9" y="8"/>
                        <a:pt x="9" y="8"/>
                      </a:cubicBezTo>
                      <a:cubicBezTo>
                        <a:pt x="7" y="9"/>
                        <a:pt x="7" y="9"/>
                        <a:pt x="7" y="9"/>
                      </a:cubicBezTo>
                      <a:cubicBezTo>
                        <a:pt x="11" y="11"/>
                        <a:pt x="11" y="11"/>
                        <a:pt x="11" y="11"/>
                      </a:cubicBezTo>
                      <a:cubicBezTo>
                        <a:pt x="11" y="12"/>
                        <a:pt x="11" y="12"/>
                        <a:pt x="10" y="13"/>
                      </a:cubicBezTo>
                      <a:cubicBezTo>
                        <a:pt x="10" y="13"/>
                        <a:pt x="9" y="14"/>
                        <a:pt x="7" y="14"/>
                      </a:cubicBezTo>
                      <a:cubicBezTo>
                        <a:pt x="6" y="14"/>
                        <a:pt x="5" y="13"/>
                        <a:pt x="4" y="13"/>
                      </a:cubicBezTo>
                      <a:cubicBezTo>
                        <a:pt x="0" y="16"/>
                        <a:pt x="0" y="16"/>
                        <a:pt x="0" y="16"/>
                      </a:cubicBezTo>
                      <a:cubicBezTo>
                        <a:pt x="46" y="16"/>
                        <a:pt x="46" y="16"/>
                        <a:pt x="46" y="16"/>
                      </a:cubicBezTo>
                      <a:cubicBezTo>
                        <a:pt x="47" y="16"/>
                        <a:pt x="47" y="15"/>
                        <a:pt x="47" y="14"/>
                      </a:cubicBezTo>
                      <a:cubicBezTo>
                        <a:pt x="47" y="2"/>
                        <a:pt x="47" y="2"/>
                        <a:pt x="47" y="2"/>
                      </a:cubicBezTo>
                      <a:cubicBezTo>
                        <a:pt x="47" y="1"/>
                        <a:pt x="47" y="0"/>
                        <a:pt x="46" y="0"/>
                      </a:cubicBezTo>
                      <a:close/>
                      <a:moveTo>
                        <a:pt x="10" y="48"/>
                      </a:moveTo>
                      <a:cubicBezTo>
                        <a:pt x="3" y="20"/>
                        <a:pt x="3" y="20"/>
                        <a:pt x="3" y="20"/>
                      </a:cubicBezTo>
                      <a:cubicBezTo>
                        <a:pt x="2" y="19"/>
                        <a:pt x="3" y="18"/>
                        <a:pt x="4" y="18"/>
                      </a:cubicBezTo>
                      <a:cubicBezTo>
                        <a:pt x="17" y="18"/>
                        <a:pt x="17" y="18"/>
                        <a:pt x="17" y="18"/>
                      </a:cubicBezTo>
                      <a:cubicBezTo>
                        <a:pt x="18" y="18"/>
                        <a:pt x="19" y="18"/>
                        <a:pt x="19" y="19"/>
                      </a:cubicBezTo>
                      <a:cubicBezTo>
                        <a:pt x="26" y="43"/>
                        <a:pt x="26" y="43"/>
                        <a:pt x="26" y="43"/>
                      </a:cubicBezTo>
                      <a:cubicBezTo>
                        <a:pt x="26" y="44"/>
                        <a:pt x="25" y="45"/>
                        <a:pt x="24" y="46"/>
                      </a:cubicBezTo>
                      <a:cubicBezTo>
                        <a:pt x="12" y="49"/>
                        <a:pt x="12" y="49"/>
                        <a:pt x="12" y="49"/>
                      </a:cubicBezTo>
                      <a:cubicBezTo>
                        <a:pt x="11" y="49"/>
                        <a:pt x="10" y="48"/>
                        <a:pt x="10" y="48"/>
                      </a:cubicBezTo>
                      <a:close/>
                      <a:moveTo>
                        <a:pt x="15" y="45"/>
                      </a:moveTo>
                      <a:cubicBezTo>
                        <a:pt x="20" y="43"/>
                        <a:pt x="20" y="43"/>
                        <a:pt x="20" y="43"/>
                      </a:cubicBezTo>
                      <a:cubicBezTo>
                        <a:pt x="21" y="43"/>
                        <a:pt x="22" y="42"/>
                        <a:pt x="21" y="41"/>
                      </a:cubicBezTo>
                      <a:cubicBezTo>
                        <a:pt x="17" y="25"/>
                        <a:pt x="17" y="25"/>
                        <a:pt x="17" y="25"/>
                      </a:cubicBezTo>
                      <a:cubicBezTo>
                        <a:pt x="17" y="24"/>
                        <a:pt x="16" y="23"/>
                        <a:pt x="15" y="24"/>
                      </a:cubicBezTo>
                      <a:cubicBezTo>
                        <a:pt x="10" y="25"/>
                        <a:pt x="10" y="25"/>
                        <a:pt x="10" y="25"/>
                      </a:cubicBezTo>
                      <a:cubicBezTo>
                        <a:pt x="9" y="25"/>
                        <a:pt x="8" y="26"/>
                        <a:pt x="8" y="27"/>
                      </a:cubicBezTo>
                      <a:cubicBezTo>
                        <a:pt x="13" y="43"/>
                        <a:pt x="13" y="43"/>
                        <a:pt x="13" y="43"/>
                      </a:cubicBezTo>
                      <a:cubicBezTo>
                        <a:pt x="13" y="44"/>
                        <a:pt x="14" y="45"/>
                        <a:pt x="15" y="45"/>
                      </a:cubicBezTo>
                      <a:close/>
                      <a:moveTo>
                        <a:pt x="44" y="5"/>
                      </a:moveTo>
                      <a:cubicBezTo>
                        <a:pt x="44" y="11"/>
                        <a:pt x="44" y="11"/>
                        <a:pt x="44" y="11"/>
                      </a:cubicBezTo>
                      <a:cubicBezTo>
                        <a:pt x="44" y="12"/>
                        <a:pt x="43" y="13"/>
                        <a:pt x="42" y="13"/>
                      </a:cubicBezTo>
                      <a:cubicBezTo>
                        <a:pt x="26" y="13"/>
                        <a:pt x="26" y="13"/>
                        <a:pt x="26" y="13"/>
                      </a:cubicBezTo>
                      <a:cubicBezTo>
                        <a:pt x="25" y="13"/>
                        <a:pt x="24" y="12"/>
                        <a:pt x="24" y="11"/>
                      </a:cubicBezTo>
                      <a:cubicBezTo>
                        <a:pt x="24" y="5"/>
                        <a:pt x="24" y="5"/>
                        <a:pt x="24" y="5"/>
                      </a:cubicBezTo>
                      <a:cubicBezTo>
                        <a:pt x="24" y="4"/>
                        <a:pt x="25" y="4"/>
                        <a:pt x="26" y="4"/>
                      </a:cubicBezTo>
                      <a:cubicBezTo>
                        <a:pt x="42" y="4"/>
                        <a:pt x="42" y="4"/>
                        <a:pt x="42" y="4"/>
                      </a:cubicBezTo>
                      <a:cubicBezTo>
                        <a:pt x="43" y="4"/>
                        <a:pt x="44" y="4"/>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endParaRPr>
                </a:p>
              </p:txBody>
            </p:sp>
          </p:grpSp>
        </p:grpSp>
        <p:sp>
          <p:nvSpPr>
            <p:cNvPr id="27" name="Freeform 22"/>
            <p:cNvSpPr>
              <a:spLocks noEditPoints="1"/>
            </p:cNvSpPr>
            <p:nvPr/>
          </p:nvSpPr>
          <p:spPr bwMode="auto">
            <a:xfrm>
              <a:off x="13316" y="6494"/>
              <a:ext cx="734" cy="754"/>
            </a:xfrm>
            <a:custGeom>
              <a:avLst/>
              <a:gdLst>
                <a:gd name="T0" fmla="*/ 58 w 83"/>
                <a:gd name="T1" fmla="*/ 28 h 85"/>
                <a:gd name="T2" fmla="*/ 35 w 83"/>
                <a:gd name="T3" fmla="*/ 14 h 85"/>
                <a:gd name="T4" fmla="*/ 20 w 83"/>
                <a:gd name="T5" fmla="*/ 34 h 85"/>
                <a:gd name="T6" fmla="*/ 33 w 83"/>
                <a:gd name="T7" fmla="*/ 15 h 85"/>
                <a:gd name="T8" fmla="*/ 34 w 83"/>
                <a:gd name="T9" fmla="*/ 16 h 85"/>
                <a:gd name="T10" fmla="*/ 23 w 83"/>
                <a:gd name="T11" fmla="*/ 41 h 85"/>
                <a:gd name="T12" fmla="*/ 35 w 83"/>
                <a:gd name="T13" fmla="*/ 56 h 85"/>
                <a:gd name="T14" fmla="*/ 23 w 83"/>
                <a:gd name="T15" fmla="*/ 55 h 85"/>
                <a:gd name="T16" fmla="*/ 20 w 83"/>
                <a:gd name="T17" fmla="*/ 52 h 85"/>
                <a:gd name="T18" fmla="*/ 44 w 83"/>
                <a:gd name="T19" fmla="*/ 64 h 85"/>
                <a:gd name="T20" fmla="*/ 22 w 83"/>
                <a:gd name="T21" fmla="*/ 63 h 85"/>
                <a:gd name="T22" fmla="*/ 22 w 83"/>
                <a:gd name="T23" fmla="*/ 57 h 85"/>
                <a:gd name="T24" fmla="*/ 67 w 83"/>
                <a:gd name="T25" fmla="*/ 41 h 85"/>
                <a:gd name="T26" fmla="*/ 65 w 83"/>
                <a:gd name="T27" fmla="*/ 46 h 85"/>
                <a:gd name="T28" fmla="*/ 54 w 83"/>
                <a:gd name="T29" fmla="*/ 50 h 85"/>
                <a:gd name="T30" fmla="*/ 40 w 83"/>
                <a:gd name="T31" fmla="*/ 11 h 85"/>
                <a:gd name="T32" fmla="*/ 57 w 83"/>
                <a:gd name="T33" fmla="*/ 24 h 85"/>
                <a:gd name="T34" fmla="*/ 52 w 83"/>
                <a:gd name="T35" fmla="*/ 40 h 85"/>
                <a:gd name="T36" fmla="*/ 52 w 83"/>
                <a:gd name="T37" fmla="*/ 40 h 85"/>
                <a:gd name="T38" fmla="*/ 34 w 83"/>
                <a:gd name="T39" fmla="*/ 43 h 85"/>
                <a:gd name="T40" fmla="*/ 58 w 83"/>
                <a:gd name="T41" fmla="*/ 61 h 85"/>
                <a:gd name="T42" fmla="*/ 9 w 83"/>
                <a:gd name="T43" fmla="*/ 34 h 85"/>
                <a:gd name="T44" fmla="*/ 33 w 83"/>
                <a:gd name="T45" fmla="*/ 10 h 85"/>
                <a:gd name="T46" fmla="*/ 66 w 83"/>
                <a:gd name="T47" fmla="*/ 18 h 85"/>
                <a:gd name="T48" fmla="*/ 76 w 83"/>
                <a:gd name="T49" fmla="*/ 47 h 85"/>
                <a:gd name="T50" fmla="*/ 75 w 83"/>
                <a:gd name="T51" fmla="*/ 47 h 85"/>
                <a:gd name="T52" fmla="*/ 73 w 83"/>
                <a:gd name="T53" fmla="*/ 39 h 85"/>
                <a:gd name="T54" fmla="*/ 68 w 83"/>
                <a:gd name="T55" fmla="*/ 25 h 85"/>
                <a:gd name="T56" fmla="*/ 68 w 83"/>
                <a:gd name="T57" fmla="*/ 37 h 85"/>
                <a:gd name="T58" fmla="*/ 52 w 83"/>
                <a:gd name="T59" fmla="*/ 71 h 85"/>
                <a:gd name="T60" fmla="*/ 58 w 83"/>
                <a:gd name="T61" fmla="*/ 66 h 85"/>
                <a:gd name="T62" fmla="*/ 70 w 83"/>
                <a:gd name="T63" fmla="*/ 53 h 85"/>
                <a:gd name="T64" fmla="*/ 58 w 83"/>
                <a:gd name="T65" fmla="*/ 61 h 85"/>
                <a:gd name="T66" fmla="*/ 17 w 83"/>
                <a:gd name="T67" fmla="*/ 49 h 85"/>
                <a:gd name="T68" fmla="*/ 12 w 83"/>
                <a:gd name="T69" fmla="*/ 38 h 85"/>
                <a:gd name="T70" fmla="*/ 15 w 83"/>
                <a:gd name="T71" fmla="*/ 5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85">
                  <a:moveTo>
                    <a:pt x="58" y="27"/>
                  </a:moveTo>
                  <a:cubicBezTo>
                    <a:pt x="58" y="27"/>
                    <a:pt x="58" y="28"/>
                    <a:pt x="58" y="28"/>
                  </a:cubicBezTo>
                  <a:cubicBezTo>
                    <a:pt x="58" y="29"/>
                    <a:pt x="58" y="29"/>
                    <a:pt x="57" y="29"/>
                  </a:cubicBezTo>
                  <a:cubicBezTo>
                    <a:pt x="51" y="22"/>
                    <a:pt x="44" y="17"/>
                    <a:pt x="35" y="14"/>
                  </a:cubicBezTo>
                  <a:cubicBezTo>
                    <a:pt x="21" y="10"/>
                    <a:pt x="12" y="19"/>
                    <a:pt x="19" y="34"/>
                  </a:cubicBezTo>
                  <a:cubicBezTo>
                    <a:pt x="19" y="35"/>
                    <a:pt x="20" y="35"/>
                    <a:pt x="20" y="34"/>
                  </a:cubicBezTo>
                  <a:cubicBezTo>
                    <a:pt x="22" y="28"/>
                    <a:pt x="25" y="22"/>
                    <a:pt x="30" y="16"/>
                  </a:cubicBezTo>
                  <a:cubicBezTo>
                    <a:pt x="30" y="15"/>
                    <a:pt x="32" y="15"/>
                    <a:pt x="33" y="15"/>
                  </a:cubicBezTo>
                  <a:cubicBezTo>
                    <a:pt x="33" y="15"/>
                    <a:pt x="33" y="15"/>
                    <a:pt x="33" y="15"/>
                  </a:cubicBezTo>
                  <a:cubicBezTo>
                    <a:pt x="34" y="15"/>
                    <a:pt x="34" y="16"/>
                    <a:pt x="34" y="16"/>
                  </a:cubicBezTo>
                  <a:cubicBezTo>
                    <a:pt x="28" y="22"/>
                    <a:pt x="25" y="31"/>
                    <a:pt x="22" y="38"/>
                  </a:cubicBezTo>
                  <a:cubicBezTo>
                    <a:pt x="22" y="39"/>
                    <a:pt x="22" y="40"/>
                    <a:pt x="23" y="41"/>
                  </a:cubicBezTo>
                  <a:cubicBezTo>
                    <a:pt x="26" y="46"/>
                    <a:pt x="30" y="51"/>
                    <a:pt x="35" y="55"/>
                  </a:cubicBezTo>
                  <a:cubicBezTo>
                    <a:pt x="35" y="55"/>
                    <a:pt x="35" y="56"/>
                    <a:pt x="35" y="56"/>
                  </a:cubicBezTo>
                  <a:cubicBezTo>
                    <a:pt x="31" y="56"/>
                    <a:pt x="28" y="56"/>
                    <a:pt x="25" y="56"/>
                  </a:cubicBezTo>
                  <a:cubicBezTo>
                    <a:pt x="24" y="56"/>
                    <a:pt x="24" y="55"/>
                    <a:pt x="23" y="55"/>
                  </a:cubicBezTo>
                  <a:cubicBezTo>
                    <a:pt x="22" y="54"/>
                    <a:pt x="22" y="53"/>
                    <a:pt x="21" y="52"/>
                  </a:cubicBezTo>
                  <a:cubicBezTo>
                    <a:pt x="20" y="52"/>
                    <a:pt x="20" y="52"/>
                    <a:pt x="20" y="52"/>
                  </a:cubicBezTo>
                  <a:cubicBezTo>
                    <a:pt x="19" y="72"/>
                    <a:pt x="32" y="78"/>
                    <a:pt x="45" y="65"/>
                  </a:cubicBezTo>
                  <a:cubicBezTo>
                    <a:pt x="45" y="65"/>
                    <a:pt x="45" y="64"/>
                    <a:pt x="44" y="64"/>
                  </a:cubicBezTo>
                  <a:cubicBezTo>
                    <a:pt x="37" y="66"/>
                    <a:pt x="30" y="66"/>
                    <a:pt x="25" y="65"/>
                  </a:cubicBezTo>
                  <a:cubicBezTo>
                    <a:pt x="24" y="65"/>
                    <a:pt x="23" y="64"/>
                    <a:pt x="22" y="63"/>
                  </a:cubicBezTo>
                  <a:cubicBezTo>
                    <a:pt x="22" y="61"/>
                    <a:pt x="21" y="59"/>
                    <a:pt x="21" y="57"/>
                  </a:cubicBezTo>
                  <a:cubicBezTo>
                    <a:pt x="21" y="57"/>
                    <a:pt x="21" y="56"/>
                    <a:pt x="22" y="57"/>
                  </a:cubicBezTo>
                  <a:cubicBezTo>
                    <a:pt x="36" y="60"/>
                    <a:pt x="59" y="54"/>
                    <a:pt x="69" y="44"/>
                  </a:cubicBezTo>
                  <a:cubicBezTo>
                    <a:pt x="68" y="43"/>
                    <a:pt x="68" y="42"/>
                    <a:pt x="67" y="41"/>
                  </a:cubicBezTo>
                  <a:cubicBezTo>
                    <a:pt x="67" y="41"/>
                    <a:pt x="66" y="41"/>
                    <a:pt x="66" y="41"/>
                  </a:cubicBezTo>
                  <a:cubicBezTo>
                    <a:pt x="66" y="43"/>
                    <a:pt x="65" y="44"/>
                    <a:pt x="65" y="46"/>
                  </a:cubicBezTo>
                  <a:cubicBezTo>
                    <a:pt x="62" y="48"/>
                    <a:pt x="59" y="49"/>
                    <a:pt x="55" y="51"/>
                  </a:cubicBezTo>
                  <a:cubicBezTo>
                    <a:pt x="55" y="51"/>
                    <a:pt x="54" y="50"/>
                    <a:pt x="54" y="50"/>
                  </a:cubicBezTo>
                  <a:cubicBezTo>
                    <a:pt x="55" y="49"/>
                    <a:pt x="55" y="48"/>
                    <a:pt x="56" y="46"/>
                  </a:cubicBezTo>
                  <a:cubicBezTo>
                    <a:pt x="67" y="17"/>
                    <a:pt x="54" y="2"/>
                    <a:pt x="40" y="11"/>
                  </a:cubicBezTo>
                  <a:cubicBezTo>
                    <a:pt x="39" y="11"/>
                    <a:pt x="39" y="12"/>
                    <a:pt x="40" y="12"/>
                  </a:cubicBezTo>
                  <a:cubicBezTo>
                    <a:pt x="46" y="15"/>
                    <a:pt x="52" y="19"/>
                    <a:pt x="57" y="24"/>
                  </a:cubicBezTo>
                  <a:cubicBezTo>
                    <a:pt x="58" y="25"/>
                    <a:pt x="58" y="26"/>
                    <a:pt x="58" y="27"/>
                  </a:cubicBezTo>
                  <a:close/>
                  <a:moveTo>
                    <a:pt x="52" y="40"/>
                  </a:moveTo>
                  <a:cubicBezTo>
                    <a:pt x="53" y="55"/>
                    <a:pt x="31" y="55"/>
                    <a:pt x="31" y="41"/>
                  </a:cubicBezTo>
                  <a:cubicBezTo>
                    <a:pt x="31" y="28"/>
                    <a:pt x="51" y="27"/>
                    <a:pt x="52" y="40"/>
                  </a:cubicBezTo>
                  <a:close/>
                  <a:moveTo>
                    <a:pt x="44" y="43"/>
                  </a:moveTo>
                  <a:cubicBezTo>
                    <a:pt x="44" y="49"/>
                    <a:pt x="34" y="50"/>
                    <a:pt x="34" y="43"/>
                  </a:cubicBezTo>
                  <a:cubicBezTo>
                    <a:pt x="34" y="37"/>
                    <a:pt x="43" y="37"/>
                    <a:pt x="44" y="43"/>
                  </a:cubicBezTo>
                  <a:close/>
                  <a:moveTo>
                    <a:pt x="58" y="61"/>
                  </a:moveTo>
                  <a:cubicBezTo>
                    <a:pt x="44" y="85"/>
                    <a:pt x="22" y="83"/>
                    <a:pt x="17" y="63"/>
                  </a:cubicBezTo>
                  <a:cubicBezTo>
                    <a:pt x="4" y="58"/>
                    <a:pt x="0" y="45"/>
                    <a:pt x="9" y="34"/>
                  </a:cubicBezTo>
                  <a:cubicBezTo>
                    <a:pt x="10" y="33"/>
                    <a:pt x="10" y="32"/>
                    <a:pt x="10" y="31"/>
                  </a:cubicBezTo>
                  <a:cubicBezTo>
                    <a:pt x="7" y="16"/>
                    <a:pt x="18" y="7"/>
                    <a:pt x="33" y="10"/>
                  </a:cubicBezTo>
                  <a:cubicBezTo>
                    <a:pt x="34" y="10"/>
                    <a:pt x="35" y="10"/>
                    <a:pt x="36" y="9"/>
                  </a:cubicBezTo>
                  <a:cubicBezTo>
                    <a:pt x="48" y="0"/>
                    <a:pt x="62" y="4"/>
                    <a:pt x="66" y="18"/>
                  </a:cubicBezTo>
                  <a:cubicBezTo>
                    <a:pt x="67" y="19"/>
                    <a:pt x="67" y="19"/>
                    <a:pt x="68" y="20"/>
                  </a:cubicBezTo>
                  <a:cubicBezTo>
                    <a:pt x="80" y="25"/>
                    <a:pt x="83" y="37"/>
                    <a:pt x="76" y="47"/>
                  </a:cubicBezTo>
                  <a:cubicBezTo>
                    <a:pt x="76" y="47"/>
                    <a:pt x="75" y="47"/>
                    <a:pt x="75" y="47"/>
                  </a:cubicBezTo>
                  <a:cubicBezTo>
                    <a:pt x="75" y="47"/>
                    <a:pt x="75" y="47"/>
                    <a:pt x="75" y="47"/>
                  </a:cubicBezTo>
                  <a:cubicBezTo>
                    <a:pt x="74" y="45"/>
                    <a:pt x="73" y="43"/>
                    <a:pt x="73" y="42"/>
                  </a:cubicBezTo>
                  <a:cubicBezTo>
                    <a:pt x="72" y="41"/>
                    <a:pt x="72" y="40"/>
                    <a:pt x="73" y="39"/>
                  </a:cubicBezTo>
                  <a:cubicBezTo>
                    <a:pt x="75" y="33"/>
                    <a:pt x="74" y="28"/>
                    <a:pt x="69" y="24"/>
                  </a:cubicBezTo>
                  <a:cubicBezTo>
                    <a:pt x="68" y="24"/>
                    <a:pt x="68" y="24"/>
                    <a:pt x="68" y="25"/>
                  </a:cubicBezTo>
                  <a:cubicBezTo>
                    <a:pt x="68" y="27"/>
                    <a:pt x="68" y="30"/>
                    <a:pt x="67" y="34"/>
                  </a:cubicBezTo>
                  <a:cubicBezTo>
                    <a:pt x="67" y="35"/>
                    <a:pt x="67" y="36"/>
                    <a:pt x="68" y="37"/>
                  </a:cubicBezTo>
                  <a:cubicBezTo>
                    <a:pt x="82" y="58"/>
                    <a:pt x="71" y="76"/>
                    <a:pt x="52" y="72"/>
                  </a:cubicBezTo>
                  <a:cubicBezTo>
                    <a:pt x="52" y="72"/>
                    <a:pt x="51" y="72"/>
                    <a:pt x="52" y="71"/>
                  </a:cubicBezTo>
                  <a:cubicBezTo>
                    <a:pt x="53" y="70"/>
                    <a:pt x="54" y="68"/>
                    <a:pt x="55" y="67"/>
                  </a:cubicBezTo>
                  <a:cubicBezTo>
                    <a:pt x="56" y="66"/>
                    <a:pt x="57" y="66"/>
                    <a:pt x="58" y="66"/>
                  </a:cubicBezTo>
                  <a:cubicBezTo>
                    <a:pt x="66" y="66"/>
                    <a:pt x="71" y="61"/>
                    <a:pt x="71" y="54"/>
                  </a:cubicBezTo>
                  <a:cubicBezTo>
                    <a:pt x="71" y="53"/>
                    <a:pt x="70" y="53"/>
                    <a:pt x="70" y="53"/>
                  </a:cubicBezTo>
                  <a:cubicBezTo>
                    <a:pt x="67" y="55"/>
                    <a:pt x="64" y="57"/>
                    <a:pt x="60" y="59"/>
                  </a:cubicBezTo>
                  <a:cubicBezTo>
                    <a:pt x="59" y="60"/>
                    <a:pt x="58" y="60"/>
                    <a:pt x="58" y="61"/>
                  </a:cubicBezTo>
                  <a:close/>
                  <a:moveTo>
                    <a:pt x="16" y="53"/>
                  </a:moveTo>
                  <a:cubicBezTo>
                    <a:pt x="16" y="52"/>
                    <a:pt x="16" y="50"/>
                    <a:pt x="17" y="49"/>
                  </a:cubicBezTo>
                  <a:cubicBezTo>
                    <a:pt x="17" y="48"/>
                    <a:pt x="17" y="47"/>
                    <a:pt x="16" y="46"/>
                  </a:cubicBezTo>
                  <a:cubicBezTo>
                    <a:pt x="14" y="43"/>
                    <a:pt x="13" y="40"/>
                    <a:pt x="12" y="38"/>
                  </a:cubicBezTo>
                  <a:cubicBezTo>
                    <a:pt x="12" y="37"/>
                    <a:pt x="11" y="37"/>
                    <a:pt x="11" y="38"/>
                  </a:cubicBezTo>
                  <a:cubicBezTo>
                    <a:pt x="7" y="44"/>
                    <a:pt x="9" y="50"/>
                    <a:pt x="15" y="54"/>
                  </a:cubicBezTo>
                  <a:cubicBezTo>
                    <a:pt x="16" y="54"/>
                    <a:pt x="16" y="54"/>
                    <a:pt x="16" y="53"/>
                  </a:cubicBezTo>
                  <a:close/>
                </a:path>
              </a:pathLst>
            </a:custGeom>
            <a:solidFill>
              <a:schemeClr val="bg1"/>
            </a:solidFill>
            <a:ln>
              <a:noFill/>
            </a:ln>
          </p:spPr>
          <p:txBody>
            <a:bodyPr/>
            <a:lstStyle/>
            <a:p>
              <a:endParaRPr lang="zh-CN" altLang="en-US">
                <a:solidFill>
                  <a:schemeClr val="tx1">
                    <a:lumMod val="75000"/>
                    <a:lumOff val="25000"/>
                  </a:schemeClr>
                </a:solidFill>
              </a:endParaRPr>
            </a:p>
          </p:txBody>
        </p:sp>
      </p:grpSp>
      <p:grpSp>
        <p:nvGrpSpPr>
          <p:cNvPr id="32" name="组合 31"/>
          <p:cNvGrpSpPr/>
          <p:nvPr/>
        </p:nvGrpSpPr>
        <p:grpSpPr>
          <a:xfrm>
            <a:off x="3058160" y="1546225"/>
            <a:ext cx="6037580" cy="852170"/>
            <a:chOff x="4846" y="3032"/>
            <a:chExt cx="9508" cy="1342"/>
          </a:xfrm>
        </p:grpSpPr>
        <p:sp>
          <p:nvSpPr>
            <p:cNvPr id="5" name="椭圆 4"/>
            <p:cNvSpPr/>
            <p:nvPr/>
          </p:nvSpPr>
          <p:spPr>
            <a:xfrm>
              <a:off x="13012" y="3032"/>
              <a:ext cx="1342" cy="1342"/>
            </a:xfrm>
            <a:prstGeom prst="ellipse">
              <a:avLst/>
            </a:prstGeom>
            <a:solidFill>
              <a:srgbClr val="7BB6E4"/>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31" name="组合 30"/>
            <p:cNvGrpSpPr/>
            <p:nvPr/>
          </p:nvGrpSpPr>
          <p:grpSpPr>
            <a:xfrm>
              <a:off x="4846" y="3032"/>
              <a:ext cx="1342" cy="1342"/>
              <a:chOff x="4846" y="3032"/>
              <a:chExt cx="1342" cy="1342"/>
            </a:xfrm>
          </p:grpSpPr>
          <p:sp>
            <p:nvSpPr>
              <p:cNvPr id="2" name="椭圆 1"/>
              <p:cNvSpPr/>
              <p:nvPr/>
            </p:nvSpPr>
            <p:spPr>
              <a:xfrm>
                <a:off x="4846" y="3032"/>
                <a:ext cx="1342" cy="1342"/>
              </a:xfrm>
              <a:prstGeom prst="ellipse">
                <a:avLst/>
              </a:prstGeom>
              <a:solidFill>
                <a:srgbClr val="E8A0AB"/>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6" name="Freeform 18"/>
              <p:cNvSpPr/>
              <p:nvPr/>
            </p:nvSpPr>
            <p:spPr bwMode="auto">
              <a:xfrm>
                <a:off x="5270" y="3402"/>
                <a:ext cx="496" cy="602"/>
              </a:xfrm>
              <a:custGeom>
                <a:avLst/>
                <a:gdLst>
                  <a:gd name="T0" fmla="*/ 54 w 56"/>
                  <a:gd name="T1" fmla="*/ 67 h 67"/>
                  <a:gd name="T2" fmla="*/ 8 w 56"/>
                  <a:gd name="T3" fmla="*/ 67 h 67"/>
                  <a:gd name="T4" fmla="*/ 0 w 56"/>
                  <a:gd name="T5" fmla="*/ 60 h 67"/>
                  <a:gd name="T6" fmla="*/ 0 w 56"/>
                  <a:gd name="T7" fmla="*/ 8 h 67"/>
                  <a:gd name="T8" fmla="*/ 8 w 56"/>
                  <a:gd name="T9" fmla="*/ 0 h 67"/>
                  <a:gd name="T10" fmla="*/ 54 w 56"/>
                  <a:gd name="T11" fmla="*/ 0 h 67"/>
                  <a:gd name="T12" fmla="*/ 56 w 56"/>
                  <a:gd name="T13" fmla="*/ 2 h 67"/>
                  <a:gd name="T14" fmla="*/ 56 w 56"/>
                  <a:gd name="T15" fmla="*/ 11 h 67"/>
                  <a:gd name="T16" fmla="*/ 55 w 56"/>
                  <a:gd name="T17" fmla="*/ 12 h 67"/>
                  <a:gd name="T18" fmla="*/ 54 w 56"/>
                  <a:gd name="T19" fmla="*/ 12 h 67"/>
                  <a:gd name="T20" fmla="*/ 53 w 56"/>
                  <a:gd name="T21" fmla="*/ 11 h 67"/>
                  <a:gd name="T22" fmla="*/ 53 w 56"/>
                  <a:gd name="T23" fmla="*/ 5 h 67"/>
                  <a:gd name="T24" fmla="*/ 51 w 56"/>
                  <a:gd name="T25" fmla="*/ 3 h 67"/>
                  <a:gd name="T26" fmla="*/ 8 w 56"/>
                  <a:gd name="T27" fmla="*/ 3 h 67"/>
                  <a:gd name="T28" fmla="*/ 8 w 56"/>
                  <a:gd name="T29" fmla="*/ 14 h 67"/>
                  <a:gd name="T30" fmla="*/ 54 w 56"/>
                  <a:gd name="T31" fmla="*/ 14 h 67"/>
                  <a:gd name="T32" fmla="*/ 56 w 56"/>
                  <a:gd name="T33" fmla="*/ 16 h 67"/>
                  <a:gd name="T34" fmla="*/ 56 w 56"/>
                  <a:gd name="T35" fmla="*/ 66 h 67"/>
                  <a:gd name="T36" fmla="*/ 54 w 56"/>
                  <a:gd name="T3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6" h="67">
                    <a:moveTo>
                      <a:pt x="54" y="67"/>
                    </a:moveTo>
                    <a:cubicBezTo>
                      <a:pt x="8" y="67"/>
                      <a:pt x="8" y="67"/>
                      <a:pt x="8" y="67"/>
                    </a:cubicBezTo>
                    <a:cubicBezTo>
                      <a:pt x="4" y="67"/>
                      <a:pt x="0" y="64"/>
                      <a:pt x="0" y="60"/>
                    </a:cubicBezTo>
                    <a:cubicBezTo>
                      <a:pt x="0" y="42"/>
                      <a:pt x="0" y="25"/>
                      <a:pt x="0" y="8"/>
                    </a:cubicBezTo>
                    <a:cubicBezTo>
                      <a:pt x="0" y="4"/>
                      <a:pt x="4" y="0"/>
                      <a:pt x="8" y="0"/>
                    </a:cubicBezTo>
                    <a:cubicBezTo>
                      <a:pt x="24" y="0"/>
                      <a:pt x="38" y="0"/>
                      <a:pt x="54" y="0"/>
                    </a:cubicBezTo>
                    <a:cubicBezTo>
                      <a:pt x="55" y="0"/>
                      <a:pt x="56" y="1"/>
                      <a:pt x="56" y="2"/>
                    </a:cubicBezTo>
                    <a:cubicBezTo>
                      <a:pt x="56" y="11"/>
                      <a:pt x="56" y="11"/>
                      <a:pt x="56" y="11"/>
                    </a:cubicBezTo>
                    <a:cubicBezTo>
                      <a:pt x="56" y="12"/>
                      <a:pt x="55" y="12"/>
                      <a:pt x="55" y="12"/>
                    </a:cubicBezTo>
                    <a:cubicBezTo>
                      <a:pt x="54" y="12"/>
                      <a:pt x="54" y="12"/>
                      <a:pt x="54" y="12"/>
                    </a:cubicBezTo>
                    <a:cubicBezTo>
                      <a:pt x="54" y="12"/>
                      <a:pt x="53" y="12"/>
                      <a:pt x="53" y="11"/>
                    </a:cubicBezTo>
                    <a:cubicBezTo>
                      <a:pt x="53" y="5"/>
                      <a:pt x="53" y="5"/>
                      <a:pt x="53" y="5"/>
                    </a:cubicBezTo>
                    <a:cubicBezTo>
                      <a:pt x="53" y="4"/>
                      <a:pt x="52" y="3"/>
                      <a:pt x="51" y="3"/>
                    </a:cubicBezTo>
                    <a:cubicBezTo>
                      <a:pt x="8" y="3"/>
                      <a:pt x="8" y="3"/>
                      <a:pt x="8" y="3"/>
                    </a:cubicBezTo>
                    <a:cubicBezTo>
                      <a:pt x="2" y="3"/>
                      <a:pt x="1" y="14"/>
                      <a:pt x="8" y="14"/>
                    </a:cubicBezTo>
                    <a:cubicBezTo>
                      <a:pt x="54" y="14"/>
                      <a:pt x="54" y="14"/>
                      <a:pt x="54" y="14"/>
                    </a:cubicBezTo>
                    <a:cubicBezTo>
                      <a:pt x="55" y="14"/>
                      <a:pt x="56" y="15"/>
                      <a:pt x="56" y="16"/>
                    </a:cubicBezTo>
                    <a:cubicBezTo>
                      <a:pt x="56" y="32"/>
                      <a:pt x="56" y="49"/>
                      <a:pt x="56" y="66"/>
                    </a:cubicBezTo>
                    <a:cubicBezTo>
                      <a:pt x="56" y="67"/>
                      <a:pt x="55" y="67"/>
                      <a:pt x="54" y="67"/>
                    </a:cubicBezTo>
                    <a:close/>
                  </a:path>
                </a:pathLst>
              </a:custGeom>
              <a:solidFill>
                <a:schemeClr val="bg1"/>
              </a:solidFill>
              <a:ln>
                <a:noFill/>
              </a:ln>
            </p:spPr>
            <p:txBody>
              <a:bodyPr/>
              <a:lstStyle/>
              <a:p>
                <a:endParaRPr lang="zh-CN" altLang="en-US">
                  <a:solidFill>
                    <a:schemeClr val="tx1">
                      <a:lumMod val="75000"/>
                      <a:lumOff val="25000"/>
                    </a:schemeClr>
                  </a:solidFill>
                </a:endParaRPr>
              </a:p>
            </p:txBody>
          </p:sp>
        </p:grpSp>
        <p:grpSp>
          <p:nvGrpSpPr>
            <p:cNvPr id="28" name="Group 12"/>
            <p:cNvGrpSpPr/>
            <p:nvPr/>
          </p:nvGrpSpPr>
          <p:grpSpPr bwMode="auto">
            <a:xfrm>
              <a:off x="13379" y="3318"/>
              <a:ext cx="607" cy="774"/>
              <a:chOff x="0" y="0"/>
              <a:chExt cx="120" cy="153"/>
            </a:xfrm>
            <a:solidFill>
              <a:schemeClr val="bg1"/>
            </a:solidFill>
          </p:grpSpPr>
          <p:sp>
            <p:nvSpPr>
              <p:cNvPr id="29" name="Freeform 13"/>
              <p:cNvSpPr>
                <a:spLocks noEditPoints="1"/>
              </p:cNvSpPr>
              <p:nvPr/>
            </p:nvSpPr>
            <p:spPr bwMode="auto">
              <a:xfrm>
                <a:off x="0" y="0"/>
                <a:ext cx="116" cy="116"/>
              </a:xfrm>
              <a:custGeom>
                <a:avLst/>
                <a:gdLst>
                  <a:gd name="T0" fmla="*/ 10 w 66"/>
                  <a:gd name="T1" fmla="*/ 57 h 66"/>
                  <a:gd name="T2" fmla="*/ 9 w 66"/>
                  <a:gd name="T3" fmla="*/ 64 h 66"/>
                  <a:gd name="T4" fmla="*/ 7 w 66"/>
                  <a:gd name="T5" fmla="*/ 57 h 66"/>
                  <a:gd name="T6" fmla="*/ 12 w 66"/>
                  <a:gd name="T7" fmla="*/ 52 h 66"/>
                  <a:gd name="T8" fmla="*/ 53 w 66"/>
                  <a:gd name="T9" fmla="*/ 12 h 66"/>
                  <a:gd name="T10" fmla="*/ 57 w 66"/>
                  <a:gd name="T11" fmla="*/ 2 h 66"/>
                  <a:gd name="T12" fmla="*/ 59 w 66"/>
                  <a:gd name="T13" fmla="*/ 10 h 66"/>
                  <a:gd name="T14" fmla="*/ 57 w 66"/>
                  <a:gd name="T15" fmla="*/ 12 h 66"/>
                  <a:gd name="T16" fmla="*/ 56 w 66"/>
                  <a:gd name="T17" fmla="*/ 13 h 66"/>
                  <a:gd name="T18" fmla="*/ 54 w 66"/>
                  <a:gd name="T19" fmla="*/ 14 h 66"/>
                  <a:gd name="T20" fmla="*/ 56 w 66"/>
                  <a:gd name="T21" fmla="*/ 21 h 66"/>
                  <a:gd name="T22" fmla="*/ 53 w 66"/>
                  <a:gd name="T23" fmla="*/ 16 h 66"/>
                  <a:gd name="T24" fmla="*/ 43 w 66"/>
                  <a:gd name="T25" fmla="*/ 25 h 66"/>
                  <a:gd name="T26" fmla="*/ 46 w 66"/>
                  <a:gd name="T27" fmla="*/ 31 h 66"/>
                  <a:gd name="T28" fmla="*/ 35 w 66"/>
                  <a:gd name="T29" fmla="*/ 33 h 66"/>
                  <a:gd name="T30" fmla="*/ 38 w 66"/>
                  <a:gd name="T31" fmla="*/ 39 h 66"/>
                  <a:gd name="T32" fmla="*/ 27 w 66"/>
                  <a:gd name="T33" fmla="*/ 41 h 66"/>
                  <a:gd name="T34" fmla="*/ 29 w 66"/>
                  <a:gd name="T35" fmla="*/ 48 h 66"/>
                  <a:gd name="T36" fmla="*/ 16 w 66"/>
                  <a:gd name="T37" fmla="*/ 52 h 66"/>
                  <a:gd name="T38" fmla="*/ 21 w 66"/>
                  <a:gd name="T39" fmla="*/ 56 h 66"/>
                  <a:gd name="T40" fmla="*/ 14 w 66"/>
                  <a:gd name="T41" fmla="*/ 54 h 66"/>
                  <a:gd name="T42" fmla="*/ 13 w 66"/>
                  <a:gd name="T43" fmla="*/ 55 h 66"/>
                  <a:gd name="T44" fmla="*/ 16 w 66"/>
                  <a:gd name="T45" fmla="*/ 61 h 66"/>
                  <a:gd name="T46" fmla="*/ 32 w 66"/>
                  <a:gd name="T47" fmla="*/ 17 h 66"/>
                  <a:gd name="T48" fmla="*/ 25 w 66"/>
                  <a:gd name="T49" fmla="*/ 24 h 66"/>
                  <a:gd name="T50" fmla="*/ 39 w 66"/>
                  <a:gd name="T51" fmla="*/ 26 h 66"/>
                  <a:gd name="T52" fmla="*/ 29 w 66"/>
                  <a:gd name="T53" fmla="*/ 8 h 66"/>
                  <a:gd name="T54" fmla="*/ 16 w 66"/>
                  <a:gd name="T55" fmla="*/ 15 h 66"/>
                  <a:gd name="T56" fmla="*/ 31 w 66"/>
                  <a:gd name="T57" fmla="*/ 16 h 66"/>
                  <a:gd name="T58" fmla="*/ 33 w 66"/>
                  <a:gd name="T59" fmla="*/ 13 h 66"/>
                  <a:gd name="T60" fmla="*/ 45 w 66"/>
                  <a:gd name="T61" fmla="*/ 10 h 66"/>
                  <a:gd name="T62" fmla="*/ 35 w 66"/>
                  <a:gd name="T63" fmla="*/ 17 h 66"/>
                  <a:gd name="T64" fmla="*/ 50 w 66"/>
                  <a:gd name="T65" fmla="*/ 15 h 66"/>
                  <a:gd name="T66" fmla="*/ 36 w 66"/>
                  <a:gd name="T67" fmla="*/ 15 h 66"/>
                  <a:gd name="T68" fmla="*/ 14 w 66"/>
                  <a:gd name="T69" fmla="*/ 32 h 66"/>
                  <a:gd name="T70" fmla="*/ 21 w 66"/>
                  <a:gd name="T71" fmla="*/ 23 h 66"/>
                  <a:gd name="T72" fmla="*/ 7 w 66"/>
                  <a:gd name="T73" fmla="*/ 28 h 66"/>
                  <a:gd name="T74" fmla="*/ 10 w 66"/>
                  <a:gd name="T75" fmla="*/ 46 h 66"/>
                  <a:gd name="T76" fmla="*/ 13 w 66"/>
                  <a:gd name="T77" fmla="*/ 34 h 66"/>
                  <a:gd name="T78" fmla="*/ 17 w 66"/>
                  <a:gd name="T79" fmla="*/ 34 h 66"/>
                  <a:gd name="T80" fmla="*/ 31 w 66"/>
                  <a:gd name="T81" fmla="*/ 34 h 66"/>
                  <a:gd name="T82" fmla="*/ 22 w 66"/>
                  <a:gd name="T83" fmla="*/ 25 h 66"/>
                  <a:gd name="T84" fmla="*/ 23 w 66"/>
                  <a:gd name="T85" fmla="*/ 41 h 66"/>
                  <a:gd name="T86" fmla="*/ 13 w 66"/>
                  <a:gd name="T87" fmla="*/ 50 h 66"/>
                  <a:gd name="T88" fmla="*/ 23 w 66"/>
                  <a:gd name="T89" fmla="*/ 4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66">
                    <a:moveTo>
                      <a:pt x="16" y="61"/>
                    </a:moveTo>
                    <a:cubicBezTo>
                      <a:pt x="14" y="60"/>
                      <a:pt x="13" y="59"/>
                      <a:pt x="11" y="57"/>
                    </a:cubicBezTo>
                    <a:cubicBezTo>
                      <a:pt x="11" y="57"/>
                      <a:pt x="11" y="57"/>
                      <a:pt x="10" y="57"/>
                    </a:cubicBezTo>
                    <a:cubicBezTo>
                      <a:pt x="10" y="58"/>
                      <a:pt x="10" y="58"/>
                      <a:pt x="10" y="58"/>
                    </a:cubicBezTo>
                    <a:cubicBezTo>
                      <a:pt x="9" y="58"/>
                      <a:pt x="9" y="59"/>
                      <a:pt x="9" y="59"/>
                    </a:cubicBezTo>
                    <a:cubicBezTo>
                      <a:pt x="10" y="61"/>
                      <a:pt x="10" y="63"/>
                      <a:pt x="9" y="64"/>
                    </a:cubicBezTo>
                    <a:cubicBezTo>
                      <a:pt x="7" y="66"/>
                      <a:pt x="4" y="66"/>
                      <a:pt x="2" y="64"/>
                    </a:cubicBezTo>
                    <a:cubicBezTo>
                      <a:pt x="0" y="63"/>
                      <a:pt x="0" y="60"/>
                      <a:pt x="2" y="58"/>
                    </a:cubicBezTo>
                    <a:cubicBezTo>
                      <a:pt x="3" y="56"/>
                      <a:pt x="6" y="56"/>
                      <a:pt x="7" y="57"/>
                    </a:cubicBezTo>
                    <a:cubicBezTo>
                      <a:pt x="8" y="57"/>
                      <a:pt x="8" y="57"/>
                      <a:pt x="8" y="57"/>
                    </a:cubicBezTo>
                    <a:cubicBezTo>
                      <a:pt x="9" y="55"/>
                      <a:pt x="11" y="54"/>
                      <a:pt x="12" y="53"/>
                    </a:cubicBezTo>
                    <a:cubicBezTo>
                      <a:pt x="12" y="53"/>
                      <a:pt x="12" y="52"/>
                      <a:pt x="12" y="52"/>
                    </a:cubicBezTo>
                    <a:cubicBezTo>
                      <a:pt x="2" y="41"/>
                      <a:pt x="2" y="24"/>
                      <a:pt x="13" y="13"/>
                    </a:cubicBezTo>
                    <a:cubicBezTo>
                      <a:pt x="24" y="2"/>
                      <a:pt x="41" y="3"/>
                      <a:pt x="52" y="12"/>
                    </a:cubicBezTo>
                    <a:cubicBezTo>
                      <a:pt x="52" y="12"/>
                      <a:pt x="53" y="12"/>
                      <a:pt x="53" y="12"/>
                    </a:cubicBezTo>
                    <a:cubicBezTo>
                      <a:pt x="56" y="9"/>
                      <a:pt x="56" y="9"/>
                      <a:pt x="56" y="9"/>
                    </a:cubicBezTo>
                    <a:cubicBezTo>
                      <a:pt x="57" y="8"/>
                      <a:pt x="57" y="8"/>
                      <a:pt x="57" y="8"/>
                    </a:cubicBezTo>
                    <a:cubicBezTo>
                      <a:pt x="56" y="6"/>
                      <a:pt x="56" y="4"/>
                      <a:pt x="57" y="2"/>
                    </a:cubicBezTo>
                    <a:cubicBezTo>
                      <a:pt x="59" y="0"/>
                      <a:pt x="62" y="0"/>
                      <a:pt x="64" y="2"/>
                    </a:cubicBezTo>
                    <a:cubicBezTo>
                      <a:pt x="66" y="4"/>
                      <a:pt x="66" y="7"/>
                      <a:pt x="64" y="9"/>
                    </a:cubicBezTo>
                    <a:cubicBezTo>
                      <a:pt x="63" y="10"/>
                      <a:pt x="60" y="11"/>
                      <a:pt x="59" y="10"/>
                    </a:cubicBezTo>
                    <a:cubicBezTo>
                      <a:pt x="58" y="10"/>
                      <a:pt x="58" y="10"/>
                      <a:pt x="58" y="10"/>
                    </a:cubicBezTo>
                    <a:cubicBezTo>
                      <a:pt x="57" y="11"/>
                      <a:pt x="57" y="11"/>
                      <a:pt x="57" y="11"/>
                    </a:cubicBezTo>
                    <a:cubicBezTo>
                      <a:pt x="57" y="11"/>
                      <a:pt x="57" y="11"/>
                      <a:pt x="57" y="12"/>
                    </a:cubicBezTo>
                    <a:cubicBezTo>
                      <a:pt x="58" y="13"/>
                      <a:pt x="60" y="15"/>
                      <a:pt x="61" y="16"/>
                    </a:cubicBezTo>
                    <a:cubicBezTo>
                      <a:pt x="59" y="18"/>
                      <a:pt x="59" y="18"/>
                      <a:pt x="59" y="18"/>
                    </a:cubicBezTo>
                    <a:cubicBezTo>
                      <a:pt x="58" y="16"/>
                      <a:pt x="57" y="15"/>
                      <a:pt x="56" y="13"/>
                    </a:cubicBezTo>
                    <a:cubicBezTo>
                      <a:pt x="56" y="13"/>
                      <a:pt x="55" y="13"/>
                      <a:pt x="55" y="13"/>
                    </a:cubicBezTo>
                    <a:cubicBezTo>
                      <a:pt x="55" y="13"/>
                      <a:pt x="55" y="13"/>
                      <a:pt x="55" y="13"/>
                    </a:cubicBezTo>
                    <a:cubicBezTo>
                      <a:pt x="54" y="14"/>
                      <a:pt x="54" y="14"/>
                      <a:pt x="54" y="14"/>
                    </a:cubicBezTo>
                    <a:cubicBezTo>
                      <a:pt x="54" y="14"/>
                      <a:pt x="54" y="14"/>
                      <a:pt x="54" y="15"/>
                    </a:cubicBezTo>
                    <a:cubicBezTo>
                      <a:pt x="55" y="16"/>
                      <a:pt x="57" y="18"/>
                      <a:pt x="57" y="19"/>
                    </a:cubicBezTo>
                    <a:cubicBezTo>
                      <a:pt x="56" y="21"/>
                      <a:pt x="56" y="21"/>
                      <a:pt x="56" y="21"/>
                    </a:cubicBezTo>
                    <a:cubicBezTo>
                      <a:pt x="56" y="21"/>
                      <a:pt x="56" y="21"/>
                      <a:pt x="56" y="21"/>
                    </a:cubicBezTo>
                    <a:cubicBezTo>
                      <a:pt x="53" y="23"/>
                      <a:pt x="53" y="23"/>
                      <a:pt x="53" y="23"/>
                    </a:cubicBezTo>
                    <a:cubicBezTo>
                      <a:pt x="54" y="21"/>
                      <a:pt x="54" y="18"/>
                      <a:pt x="53" y="16"/>
                    </a:cubicBezTo>
                    <a:cubicBezTo>
                      <a:pt x="53" y="16"/>
                      <a:pt x="52" y="16"/>
                      <a:pt x="52" y="16"/>
                    </a:cubicBezTo>
                    <a:cubicBezTo>
                      <a:pt x="52" y="16"/>
                      <a:pt x="52" y="16"/>
                      <a:pt x="51" y="16"/>
                    </a:cubicBezTo>
                    <a:cubicBezTo>
                      <a:pt x="43" y="25"/>
                      <a:pt x="43" y="25"/>
                      <a:pt x="43" y="25"/>
                    </a:cubicBezTo>
                    <a:cubicBezTo>
                      <a:pt x="43" y="25"/>
                      <a:pt x="43" y="25"/>
                      <a:pt x="43" y="25"/>
                    </a:cubicBezTo>
                    <a:cubicBezTo>
                      <a:pt x="43" y="26"/>
                      <a:pt x="45" y="28"/>
                      <a:pt x="47" y="29"/>
                    </a:cubicBezTo>
                    <a:cubicBezTo>
                      <a:pt x="46" y="31"/>
                      <a:pt x="46" y="31"/>
                      <a:pt x="46" y="31"/>
                    </a:cubicBezTo>
                    <a:cubicBezTo>
                      <a:pt x="44" y="30"/>
                      <a:pt x="43" y="29"/>
                      <a:pt x="42" y="27"/>
                    </a:cubicBezTo>
                    <a:cubicBezTo>
                      <a:pt x="41" y="27"/>
                      <a:pt x="41" y="27"/>
                      <a:pt x="40" y="27"/>
                    </a:cubicBezTo>
                    <a:cubicBezTo>
                      <a:pt x="35" y="33"/>
                      <a:pt x="35" y="33"/>
                      <a:pt x="35" y="33"/>
                    </a:cubicBezTo>
                    <a:cubicBezTo>
                      <a:pt x="35" y="33"/>
                      <a:pt x="35" y="34"/>
                      <a:pt x="35" y="34"/>
                    </a:cubicBezTo>
                    <a:cubicBezTo>
                      <a:pt x="39" y="38"/>
                      <a:pt x="39" y="38"/>
                      <a:pt x="39" y="38"/>
                    </a:cubicBezTo>
                    <a:cubicBezTo>
                      <a:pt x="38" y="39"/>
                      <a:pt x="38" y="39"/>
                      <a:pt x="38" y="39"/>
                    </a:cubicBezTo>
                    <a:cubicBezTo>
                      <a:pt x="34" y="35"/>
                      <a:pt x="34" y="35"/>
                      <a:pt x="34" y="35"/>
                    </a:cubicBezTo>
                    <a:cubicBezTo>
                      <a:pt x="33" y="35"/>
                      <a:pt x="33" y="35"/>
                      <a:pt x="32" y="35"/>
                    </a:cubicBezTo>
                    <a:cubicBezTo>
                      <a:pt x="27" y="41"/>
                      <a:pt x="27" y="41"/>
                      <a:pt x="27" y="41"/>
                    </a:cubicBezTo>
                    <a:cubicBezTo>
                      <a:pt x="27" y="41"/>
                      <a:pt x="27" y="42"/>
                      <a:pt x="27" y="42"/>
                    </a:cubicBezTo>
                    <a:cubicBezTo>
                      <a:pt x="28" y="43"/>
                      <a:pt x="30" y="45"/>
                      <a:pt x="31" y="46"/>
                    </a:cubicBezTo>
                    <a:cubicBezTo>
                      <a:pt x="29" y="48"/>
                      <a:pt x="29" y="48"/>
                      <a:pt x="29" y="48"/>
                    </a:cubicBezTo>
                    <a:cubicBezTo>
                      <a:pt x="28" y="46"/>
                      <a:pt x="27" y="45"/>
                      <a:pt x="26" y="43"/>
                    </a:cubicBezTo>
                    <a:cubicBezTo>
                      <a:pt x="25" y="43"/>
                      <a:pt x="25" y="43"/>
                      <a:pt x="24" y="43"/>
                    </a:cubicBezTo>
                    <a:cubicBezTo>
                      <a:pt x="16" y="52"/>
                      <a:pt x="16" y="52"/>
                      <a:pt x="16" y="52"/>
                    </a:cubicBezTo>
                    <a:cubicBezTo>
                      <a:pt x="16" y="52"/>
                      <a:pt x="16" y="53"/>
                      <a:pt x="16" y="53"/>
                    </a:cubicBezTo>
                    <a:cubicBezTo>
                      <a:pt x="18" y="54"/>
                      <a:pt x="21" y="54"/>
                      <a:pt x="23" y="54"/>
                    </a:cubicBezTo>
                    <a:cubicBezTo>
                      <a:pt x="21" y="56"/>
                      <a:pt x="21" y="56"/>
                      <a:pt x="21" y="56"/>
                    </a:cubicBezTo>
                    <a:cubicBezTo>
                      <a:pt x="21" y="56"/>
                      <a:pt x="21" y="56"/>
                      <a:pt x="21" y="56"/>
                    </a:cubicBezTo>
                    <a:cubicBezTo>
                      <a:pt x="19" y="58"/>
                      <a:pt x="19" y="58"/>
                      <a:pt x="19" y="58"/>
                    </a:cubicBezTo>
                    <a:cubicBezTo>
                      <a:pt x="17" y="57"/>
                      <a:pt x="16" y="56"/>
                      <a:pt x="14" y="54"/>
                    </a:cubicBezTo>
                    <a:cubicBezTo>
                      <a:pt x="14" y="54"/>
                      <a:pt x="14" y="54"/>
                      <a:pt x="13" y="55"/>
                    </a:cubicBezTo>
                    <a:cubicBezTo>
                      <a:pt x="13" y="55"/>
                      <a:pt x="13" y="55"/>
                      <a:pt x="13" y="55"/>
                    </a:cubicBezTo>
                    <a:cubicBezTo>
                      <a:pt x="13" y="55"/>
                      <a:pt x="13" y="55"/>
                      <a:pt x="13" y="55"/>
                    </a:cubicBezTo>
                    <a:cubicBezTo>
                      <a:pt x="13" y="56"/>
                      <a:pt x="13" y="56"/>
                      <a:pt x="13" y="56"/>
                    </a:cubicBezTo>
                    <a:cubicBezTo>
                      <a:pt x="14" y="57"/>
                      <a:pt x="16" y="58"/>
                      <a:pt x="17" y="59"/>
                    </a:cubicBezTo>
                    <a:lnTo>
                      <a:pt x="16" y="61"/>
                    </a:lnTo>
                    <a:close/>
                    <a:moveTo>
                      <a:pt x="39" y="25"/>
                    </a:moveTo>
                    <a:cubicBezTo>
                      <a:pt x="37" y="22"/>
                      <a:pt x="35" y="20"/>
                      <a:pt x="33" y="18"/>
                    </a:cubicBezTo>
                    <a:cubicBezTo>
                      <a:pt x="33" y="17"/>
                      <a:pt x="33" y="17"/>
                      <a:pt x="32" y="17"/>
                    </a:cubicBezTo>
                    <a:cubicBezTo>
                      <a:pt x="30" y="19"/>
                      <a:pt x="27" y="21"/>
                      <a:pt x="25" y="23"/>
                    </a:cubicBezTo>
                    <a:cubicBezTo>
                      <a:pt x="25" y="23"/>
                      <a:pt x="25" y="23"/>
                      <a:pt x="25" y="23"/>
                    </a:cubicBezTo>
                    <a:cubicBezTo>
                      <a:pt x="25" y="24"/>
                      <a:pt x="25" y="24"/>
                      <a:pt x="25" y="24"/>
                    </a:cubicBezTo>
                    <a:cubicBezTo>
                      <a:pt x="32" y="31"/>
                      <a:pt x="32" y="31"/>
                      <a:pt x="32" y="31"/>
                    </a:cubicBezTo>
                    <a:cubicBezTo>
                      <a:pt x="33" y="32"/>
                      <a:pt x="33" y="32"/>
                      <a:pt x="34" y="31"/>
                    </a:cubicBezTo>
                    <a:cubicBezTo>
                      <a:pt x="39" y="26"/>
                      <a:pt x="39" y="26"/>
                      <a:pt x="39" y="26"/>
                    </a:cubicBezTo>
                    <a:cubicBezTo>
                      <a:pt x="39" y="26"/>
                      <a:pt x="39" y="25"/>
                      <a:pt x="39" y="25"/>
                    </a:cubicBezTo>
                    <a:close/>
                    <a:moveTo>
                      <a:pt x="32" y="14"/>
                    </a:moveTo>
                    <a:cubicBezTo>
                      <a:pt x="31" y="12"/>
                      <a:pt x="30" y="10"/>
                      <a:pt x="29" y="8"/>
                    </a:cubicBezTo>
                    <a:cubicBezTo>
                      <a:pt x="29" y="8"/>
                      <a:pt x="29" y="7"/>
                      <a:pt x="28" y="8"/>
                    </a:cubicBezTo>
                    <a:cubicBezTo>
                      <a:pt x="24" y="8"/>
                      <a:pt x="19" y="10"/>
                      <a:pt x="16" y="13"/>
                    </a:cubicBezTo>
                    <a:cubicBezTo>
                      <a:pt x="15" y="14"/>
                      <a:pt x="15" y="14"/>
                      <a:pt x="16" y="15"/>
                    </a:cubicBezTo>
                    <a:cubicBezTo>
                      <a:pt x="23" y="21"/>
                      <a:pt x="23" y="21"/>
                      <a:pt x="23" y="21"/>
                    </a:cubicBezTo>
                    <a:cubicBezTo>
                      <a:pt x="23" y="22"/>
                      <a:pt x="23" y="22"/>
                      <a:pt x="24" y="21"/>
                    </a:cubicBezTo>
                    <a:cubicBezTo>
                      <a:pt x="26" y="19"/>
                      <a:pt x="29" y="17"/>
                      <a:pt x="31" y="16"/>
                    </a:cubicBezTo>
                    <a:cubicBezTo>
                      <a:pt x="32" y="15"/>
                      <a:pt x="32" y="15"/>
                      <a:pt x="32" y="14"/>
                    </a:cubicBezTo>
                    <a:close/>
                    <a:moveTo>
                      <a:pt x="31" y="8"/>
                    </a:moveTo>
                    <a:cubicBezTo>
                      <a:pt x="32" y="10"/>
                      <a:pt x="32" y="12"/>
                      <a:pt x="33" y="13"/>
                    </a:cubicBezTo>
                    <a:cubicBezTo>
                      <a:pt x="34" y="14"/>
                      <a:pt x="34" y="14"/>
                      <a:pt x="34" y="14"/>
                    </a:cubicBezTo>
                    <a:cubicBezTo>
                      <a:pt x="38" y="12"/>
                      <a:pt x="42" y="11"/>
                      <a:pt x="45" y="11"/>
                    </a:cubicBezTo>
                    <a:cubicBezTo>
                      <a:pt x="45" y="11"/>
                      <a:pt x="46" y="10"/>
                      <a:pt x="45" y="10"/>
                    </a:cubicBezTo>
                    <a:cubicBezTo>
                      <a:pt x="41" y="8"/>
                      <a:pt x="37" y="7"/>
                      <a:pt x="32" y="7"/>
                    </a:cubicBezTo>
                    <a:cubicBezTo>
                      <a:pt x="31" y="7"/>
                      <a:pt x="31" y="8"/>
                      <a:pt x="31" y="8"/>
                    </a:cubicBezTo>
                    <a:close/>
                    <a:moveTo>
                      <a:pt x="35" y="17"/>
                    </a:moveTo>
                    <a:cubicBezTo>
                      <a:pt x="37" y="19"/>
                      <a:pt x="38" y="21"/>
                      <a:pt x="40" y="23"/>
                    </a:cubicBezTo>
                    <a:cubicBezTo>
                      <a:pt x="41" y="24"/>
                      <a:pt x="41" y="24"/>
                      <a:pt x="42" y="23"/>
                    </a:cubicBezTo>
                    <a:cubicBezTo>
                      <a:pt x="50" y="15"/>
                      <a:pt x="50" y="15"/>
                      <a:pt x="50" y="15"/>
                    </a:cubicBezTo>
                    <a:cubicBezTo>
                      <a:pt x="50" y="15"/>
                      <a:pt x="50" y="14"/>
                      <a:pt x="50" y="14"/>
                    </a:cubicBezTo>
                    <a:cubicBezTo>
                      <a:pt x="50" y="14"/>
                      <a:pt x="50" y="14"/>
                      <a:pt x="50" y="14"/>
                    </a:cubicBezTo>
                    <a:cubicBezTo>
                      <a:pt x="46" y="11"/>
                      <a:pt x="40" y="13"/>
                      <a:pt x="36" y="15"/>
                    </a:cubicBezTo>
                    <a:cubicBezTo>
                      <a:pt x="35" y="16"/>
                      <a:pt x="35" y="16"/>
                      <a:pt x="35" y="17"/>
                    </a:cubicBezTo>
                    <a:close/>
                    <a:moveTo>
                      <a:pt x="8" y="29"/>
                    </a:moveTo>
                    <a:cubicBezTo>
                      <a:pt x="10" y="30"/>
                      <a:pt x="12" y="31"/>
                      <a:pt x="14" y="32"/>
                    </a:cubicBezTo>
                    <a:cubicBezTo>
                      <a:pt x="15" y="32"/>
                      <a:pt x="15" y="32"/>
                      <a:pt x="15" y="32"/>
                    </a:cubicBezTo>
                    <a:cubicBezTo>
                      <a:pt x="17" y="29"/>
                      <a:pt x="19" y="26"/>
                      <a:pt x="21" y="24"/>
                    </a:cubicBezTo>
                    <a:cubicBezTo>
                      <a:pt x="21" y="24"/>
                      <a:pt x="21" y="23"/>
                      <a:pt x="21" y="23"/>
                    </a:cubicBezTo>
                    <a:cubicBezTo>
                      <a:pt x="14" y="16"/>
                      <a:pt x="14" y="16"/>
                      <a:pt x="14" y="16"/>
                    </a:cubicBezTo>
                    <a:cubicBezTo>
                      <a:pt x="14" y="16"/>
                      <a:pt x="14" y="16"/>
                      <a:pt x="13" y="16"/>
                    </a:cubicBezTo>
                    <a:cubicBezTo>
                      <a:pt x="10" y="20"/>
                      <a:pt x="8" y="24"/>
                      <a:pt x="7" y="28"/>
                    </a:cubicBezTo>
                    <a:cubicBezTo>
                      <a:pt x="7" y="29"/>
                      <a:pt x="7" y="29"/>
                      <a:pt x="8" y="29"/>
                    </a:cubicBezTo>
                    <a:close/>
                    <a:moveTo>
                      <a:pt x="7" y="32"/>
                    </a:moveTo>
                    <a:cubicBezTo>
                      <a:pt x="7" y="37"/>
                      <a:pt x="8" y="41"/>
                      <a:pt x="10" y="46"/>
                    </a:cubicBezTo>
                    <a:cubicBezTo>
                      <a:pt x="10" y="46"/>
                      <a:pt x="10" y="46"/>
                      <a:pt x="10" y="45"/>
                    </a:cubicBezTo>
                    <a:cubicBezTo>
                      <a:pt x="10" y="42"/>
                      <a:pt x="12" y="38"/>
                      <a:pt x="13" y="35"/>
                    </a:cubicBezTo>
                    <a:cubicBezTo>
                      <a:pt x="14" y="34"/>
                      <a:pt x="14" y="34"/>
                      <a:pt x="13" y="34"/>
                    </a:cubicBezTo>
                    <a:cubicBezTo>
                      <a:pt x="11" y="33"/>
                      <a:pt x="10" y="32"/>
                      <a:pt x="8" y="31"/>
                    </a:cubicBezTo>
                    <a:cubicBezTo>
                      <a:pt x="7" y="31"/>
                      <a:pt x="7" y="32"/>
                      <a:pt x="7" y="32"/>
                    </a:cubicBezTo>
                    <a:close/>
                    <a:moveTo>
                      <a:pt x="17" y="34"/>
                    </a:moveTo>
                    <a:cubicBezTo>
                      <a:pt x="20" y="35"/>
                      <a:pt x="22" y="37"/>
                      <a:pt x="24" y="39"/>
                    </a:cubicBezTo>
                    <a:cubicBezTo>
                      <a:pt x="25" y="40"/>
                      <a:pt x="25" y="40"/>
                      <a:pt x="26" y="39"/>
                    </a:cubicBezTo>
                    <a:cubicBezTo>
                      <a:pt x="31" y="34"/>
                      <a:pt x="31" y="34"/>
                      <a:pt x="31" y="34"/>
                    </a:cubicBezTo>
                    <a:cubicBezTo>
                      <a:pt x="31" y="34"/>
                      <a:pt x="31" y="33"/>
                      <a:pt x="31" y="33"/>
                    </a:cubicBezTo>
                    <a:cubicBezTo>
                      <a:pt x="24" y="25"/>
                      <a:pt x="24" y="25"/>
                      <a:pt x="24" y="25"/>
                    </a:cubicBezTo>
                    <a:cubicBezTo>
                      <a:pt x="23" y="25"/>
                      <a:pt x="23" y="25"/>
                      <a:pt x="22" y="25"/>
                    </a:cubicBezTo>
                    <a:cubicBezTo>
                      <a:pt x="20" y="28"/>
                      <a:pt x="18" y="30"/>
                      <a:pt x="17" y="33"/>
                    </a:cubicBezTo>
                    <a:cubicBezTo>
                      <a:pt x="17" y="33"/>
                      <a:pt x="17" y="33"/>
                      <a:pt x="17" y="34"/>
                    </a:cubicBezTo>
                    <a:close/>
                    <a:moveTo>
                      <a:pt x="23" y="41"/>
                    </a:moveTo>
                    <a:cubicBezTo>
                      <a:pt x="21" y="39"/>
                      <a:pt x="19" y="37"/>
                      <a:pt x="16" y="36"/>
                    </a:cubicBezTo>
                    <a:cubicBezTo>
                      <a:pt x="16" y="35"/>
                      <a:pt x="15" y="35"/>
                      <a:pt x="15" y="36"/>
                    </a:cubicBezTo>
                    <a:cubicBezTo>
                      <a:pt x="13" y="40"/>
                      <a:pt x="11" y="46"/>
                      <a:pt x="13" y="50"/>
                    </a:cubicBezTo>
                    <a:cubicBezTo>
                      <a:pt x="13" y="51"/>
                      <a:pt x="14" y="51"/>
                      <a:pt x="15" y="50"/>
                    </a:cubicBezTo>
                    <a:cubicBezTo>
                      <a:pt x="23" y="42"/>
                      <a:pt x="23" y="42"/>
                      <a:pt x="23" y="42"/>
                    </a:cubicBezTo>
                    <a:cubicBezTo>
                      <a:pt x="23" y="42"/>
                      <a:pt x="23" y="41"/>
                      <a:pt x="2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r"/>
                <a:endParaRPr lang="zh-CN" altLang="en-US">
                  <a:solidFill>
                    <a:schemeClr val="tx1">
                      <a:lumMod val="75000"/>
                      <a:lumOff val="25000"/>
                    </a:schemeClr>
                  </a:solidFill>
                </a:endParaRPr>
              </a:p>
            </p:txBody>
          </p:sp>
          <p:sp>
            <p:nvSpPr>
              <p:cNvPr id="30" name="Freeform 14"/>
              <p:cNvSpPr>
                <a:spLocks noEditPoints="1"/>
              </p:cNvSpPr>
              <p:nvPr/>
            </p:nvSpPr>
            <p:spPr bwMode="auto">
              <a:xfrm>
                <a:off x="18" y="28"/>
                <a:ext cx="102" cy="125"/>
              </a:xfrm>
              <a:custGeom>
                <a:avLst/>
                <a:gdLst>
                  <a:gd name="T0" fmla="*/ 34 w 58"/>
                  <a:gd name="T1" fmla="*/ 29 h 71"/>
                  <a:gd name="T2" fmla="*/ 25 w 58"/>
                  <a:gd name="T3" fmla="*/ 35 h 71"/>
                  <a:gd name="T4" fmla="*/ 27 w 58"/>
                  <a:gd name="T5" fmla="*/ 42 h 71"/>
                  <a:gd name="T6" fmla="*/ 40 w 58"/>
                  <a:gd name="T7" fmla="*/ 37 h 71"/>
                  <a:gd name="T8" fmla="*/ 6 w 58"/>
                  <a:gd name="T9" fmla="*/ 45 h 71"/>
                  <a:gd name="T10" fmla="*/ 44 w 58"/>
                  <a:gd name="T11" fmla="*/ 39 h 71"/>
                  <a:gd name="T12" fmla="*/ 51 w 58"/>
                  <a:gd name="T13" fmla="*/ 0 h 71"/>
                  <a:gd name="T14" fmla="*/ 26 w 58"/>
                  <a:gd name="T15" fmla="*/ 50 h 71"/>
                  <a:gd name="T16" fmla="*/ 25 w 58"/>
                  <a:gd name="T17" fmla="*/ 52 h 71"/>
                  <a:gd name="T18" fmla="*/ 25 w 58"/>
                  <a:gd name="T19" fmla="*/ 61 h 71"/>
                  <a:gd name="T20" fmla="*/ 25 w 58"/>
                  <a:gd name="T21" fmla="*/ 63 h 71"/>
                  <a:gd name="T22" fmla="*/ 45 w 58"/>
                  <a:gd name="T23" fmla="*/ 69 h 71"/>
                  <a:gd name="T24" fmla="*/ 1 w 58"/>
                  <a:gd name="T25" fmla="*/ 71 h 71"/>
                  <a:gd name="T26" fmla="*/ 20 w 58"/>
                  <a:gd name="T27" fmla="*/ 63 h 71"/>
                  <a:gd name="T28" fmla="*/ 21 w 58"/>
                  <a:gd name="T29" fmla="*/ 61 h 71"/>
                  <a:gd name="T30" fmla="*/ 21 w 58"/>
                  <a:gd name="T31" fmla="*/ 52 h 71"/>
                  <a:gd name="T32" fmla="*/ 21 w 58"/>
                  <a:gd name="T33" fmla="*/ 50 h 71"/>
                  <a:gd name="T34" fmla="*/ 6 w 58"/>
                  <a:gd name="T35" fmla="*/ 45 h 71"/>
                  <a:gd name="T36" fmla="*/ 11 w 58"/>
                  <a:gd name="T37" fmla="*/ 40 h 71"/>
                  <a:gd name="T38" fmla="*/ 24 w 58"/>
                  <a:gd name="T39" fmla="*/ 43 h 71"/>
                  <a:gd name="T40" fmla="*/ 23 w 58"/>
                  <a:gd name="T41" fmla="*/ 37 h 71"/>
                  <a:gd name="T42" fmla="*/ 11 w 58"/>
                  <a:gd name="T43" fmla="*/ 40 h 71"/>
                  <a:gd name="T44" fmla="*/ 13 w 58"/>
                  <a:gd name="T45" fmla="*/ 38 h 71"/>
                  <a:gd name="T46" fmla="*/ 21 w 58"/>
                  <a:gd name="T47" fmla="*/ 34 h 71"/>
                  <a:gd name="T48" fmla="*/ 21 w 58"/>
                  <a:gd name="T49" fmla="*/ 30 h 71"/>
                  <a:gd name="T50" fmla="*/ 24 w 58"/>
                  <a:gd name="T51" fmla="*/ 33 h 71"/>
                  <a:gd name="T52" fmla="*/ 31 w 58"/>
                  <a:gd name="T53" fmla="*/ 27 h 71"/>
                  <a:gd name="T54" fmla="*/ 29 w 58"/>
                  <a:gd name="T55" fmla="*/ 22 h 71"/>
                  <a:gd name="T56" fmla="*/ 33 w 58"/>
                  <a:gd name="T57" fmla="*/ 25 h 71"/>
                  <a:gd name="T58" fmla="*/ 39 w 58"/>
                  <a:gd name="T59" fmla="*/ 18 h 71"/>
                  <a:gd name="T60" fmla="*/ 36 w 58"/>
                  <a:gd name="T61" fmla="*/ 15 h 71"/>
                  <a:gd name="T62" fmla="*/ 40 w 58"/>
                  <a:gd name="T63" fmla="*/ 15 h 71"/>
                  <a:gd name="T64" fmla="*/ 43 w 58"/>
                  <a:gd name="T65" fmla="*/ 7 h 71"/>
                  <a:gd name="T66" fmla="*/ 46 w 58"/>
                  <a:gd name="T67" fmla="*/ 5 h 71"/>
                  <a:gd name="T68" fmla="*/ 43 w 58"/>
                  <a:gd name="T69" fmla="*/ 17 h 71"/>
                  <a:gd name="T70" fmla="*/ 49 w 58"/>
                  <a:gd name="T71" fmla="*/ 18 h 71"/>
                  <a:gd name="T72" fmla="*/ 46 w 58"/>
                  <a:gd name="T73" fmla="*/ 5 h 71"/>
                  <a:gd name="T74" fmla="*/ 43 w 58"/>
                  <a:gd name="T75" fmla="*/ 37 h 71"/>
                  <a:gd name="T76" fmla="*/ 48 w 58"/>
                  <a:gd name="T77" fmla="*/ 21 h 71"/>
                  <a:gd name="T78" fmla="*/ 41 w 58"/>
                  <a:gd name="T79" fmla="*/ 19 h 71"/>
                  <a:gd name="T80" fmla="*/ 35 w 58"/>
                  <a:gd name="T81" fmla="*/ 28 h 71"/>
                  <a:gd name="T82" fmla="*/ 42 w 58"/>
                  <a:gd name="T83" fmla="*/ 35 h 71"/>
                  <a:gd name="T84" fmla="*/ 49 w 58"/>
                  <a:gd name="T85"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8" h="71">
                    <a:moveTo>
                      <a:pt x="40" y="36"/>
                    </a:moveTo>
                    <a:cubicBezTo>
                      <a:pt x="34" y="29"/>
                      <a:pt x="34" y="29"/>
                      <a:pt x="34" y="29"/>
                    </a:cubicBezTo>
                    <a:cubicBezTo>
                      <a:pt x="33" y="29"/>
                      <a:pt x="33" y="29"/>
                      <a:pt x="32" y="29"/>
                    </a:cubicBezTo>
                    <a:cubicBezTo>
                      <a:pt x="30" y="32"/>
                      <a:pt x="27" y="33"/>
                      <a:pt x="25" y="35"/>
                    </a:cubicBezTo>
                    <a:cubicBezTo>
                      <a:pt x="24" y="35"/>
                      <a:pt x="24" y="36"/>
                      <a:pt x="24" y="36"/>
                    </a:cubicBezTo>
                    <a:cubicBezTo>
                      <a:pt x="26" y="38"/>
                      <a:pt x="26" y="40"/>
                      <a:pt x="27" y="42"/>
                    </a:cubicBezTo>
                    <a:cubicBezTo>
                      <a:pt x="27" y="43"/>
                      <a:pt x="27" y="43"/>
                      <a:pt x="28" y="43"/>
                    </a:cubicBezTo>
                    <a:cubicBezTo>
                      <a:pt x="32" y="42"/>
                      <a:pt x="37" y="40"/>
                      <a:pt x="40" y="37"/>
                    </a:cubicBezTo>
                    <a:cubicBezTo>
                      <a:pt x="41" y="37"/>
                      <a:pt x="41" y="36"/>
                      <a:pt x="40" y="36"/>
                    </a:cubicBezTo>
                    <a:close/>
                    <a:moveTo>
                      <a:pt x="6" y="45"/>
                    </a:moveTo>
                    <a:cubicBezTo>
                      <a:pt x="7" y="43"/>
                      <a:pt x="7" y="43"/>
                      <a:pt x="7" y="43"/>
                    </a:cubicBezTo>
                    <a:cubicBezTo>
                      <a:pt x="19" y="50"/>
                      <a:pt x="34" y="49"/>
                      <a:pt x="44" y="39"/>
                    </a:cubicBezTo>
                    <a:cubicBezTo>
                      <a:pt x="54" y="29"/>
                      <a:pt x="56" y="13"/>
                      <a:pt x="49" y="2"/>
                    </a:cubicBezTo>
                    <a:cubicBezTo>
                      <a:pt x="51" y="0"/>
                      <a:pt x="51" y="0"/>
                      <a:pt x="51" y="0"/>
                    </a:cubicBezTo>
                    <a:cubicBezTo>
                      <a:pt x="58" y="13"/>
                      <a:pt x="57" y="29"/>
                      <a:pt x="46" y="40"/>
                    </a:cubicBezTo>
                    <a:cubicBezTo>
                      <a:pt x="40" y="46"/>
                      <a:pt x="33" y="49"/>
                      <a:pt x="26" y="50"/>
                    </a:cubicBezTo>
                    <a:cubicBezTo>
                      <a:pt x="25" y="50"/>
                      <a:pt x="25" y="50"/>
                      <a:pt x="25" y="50"/>
                    </a:cubicBezTo>
                    <a:cubicBezTo>
                      <a:pt x="25" y="52"/>
                      <a:pt x="25" y="52"/>
                      <a:pt x="25" y="52"/>
                    </a:cubicBezTo>
                    <a:cubicBezTo>
                      <a:pt x="25" y="52"/>
                      <a:pt x="25" y="52"/>
                      <a:pt x="25" y="52"/>
                    </a:cubicBezTo>
                    <a:cubicBezTo>
                      <a:pt x="29" y="54"/>
                      <a:pt x="29" y="59"/>
                      <a:pt x="25" y="61"/>
                    </a:cubicBezTo>
                    <a:cubicBezTo>
                      <a:pt x="25" y="61"/>
                      <a:pt x="25" y="61"/>
                      <a:pt x="25" y="61"/>
                    </a:cubicBezTo>
                    <a:cubicBezTo>
                      <a:pt x="25" y="63"/>
                      <a:pt x="25" y="63"/>
                      <a:pt x="25" y="63"/>
                    </a:cubicBezTo>
                    <a:cubicBezTo>
                      <a:pt x="25" y="63"/>
                      <a:pt x="25" y="63"/>
                      <a:pt x="26" y="63"/>
                    </a:cubicBezTo>
                    <a:cubicBezTo>
                      <a:pt x="32" y="64"/>
                      <a:pt x="40" y="66"/>
                      <a:pt x="45" y="69"/>
                    </a:cubicBezTo>
                    <a:cubicBezTo>
                      <a:pt x="46" y="70"/>
                      <a:pt x="46" y="71"/>
                      <a:pt x="45" y="71"/>
                    </a:cubicBezTo>
                    <a:cubicBezTo>
                      <a:pt x="1" y="71"/>
                      <a:pt x="1" y="71"/>
                      <a:pt x="1" y="71"/>
                    </a:cubicBezTo>
                    <a:cubicBezTo>
                      <a:pt x="0" y="71"/>
                      <a:pt x="0" y="70"/>
                      <a:pt x="1" y="69"/>
                    </a:cubicBezTo>
                    <a:cubicBezTo>
                      <a:pt x="6" y="66"/>
                      <a:pt x="14" y="64"/>
                      <a:pt x="20" y="63"/>
                    </a:cubicBezTo>
                    <a:cubicBezTo>
                      <a:pt x="21" y="63"/>
                      <a:pt x="21" y="63"/>
                      <a:pt x="21" y="63"/>
                    </a:cubicBezTo>
                    <a:cubicBezTo>
                      <a:pt x="21" y="61"/>
                      <a:pt x="21" y="61"/>
                      <a:pt x="21" y="61"/>
                    </a:cubicBezTo>
                    <a:cubicBezTo>
                      <a:pt x="21" y="61"/>
                      <a:pt x="21" y="61"/>
                      <a:pt x="21" y="61"/>
                    </a:cubicBezTo>
                    <a:cubicBezTo>
                      <a:pt x="17" y="59"/>
                      <a:pt x="17" y="54"/>
                      <a:pt x="21" y="52"/>
                    </a:cubicBezTo>
                    <a:cubicBezTo>
                      <a:pt x="21" y="52"/>
                      <a:pt x="21" y="52"/>
                      <a:pt x="21" y="52"/>
                    </a:cubicBezTo>
                    <a:cubicBezTo>
                      <a:pt x="21" y="50"/>
                      <a:pt x="21" y="50"/>
                      <a:pt x="21" y="50"/>
                    </a:cubicBezTo>
                    <a:cubicBezTo>
                      <a:pt x="21" y="50"/>
                      <a:pt x="21" y="50"/>
                      <a:pt x="20" y="50"/>
                    </a:cubicBezTo>
                    <a:cubicBezTo>
                      <a:pt x="15" y="49"/>
                      <a:pt x="10" y="48"/>
                      <a:pt x="6" y="45"/>
                    </a:cubicBezTo>
                    <a:close/>
                    <a:moveTo>
                      <a:pt x="9" y="42"/>
                    </a:moveTo>
                    <a:cubicBezTo>
                      <a:pt x="11" y="40"/>
                      <a:pt x="11" y="40"/>
                      <a:pt x="11" y="40"/>
                    </a:cubicBezTo>
                    <a:cubicBezTo>
                      <a:pt x="11" y="40"/>
                      <a:pt x="11" y="40"/>
                      <a:pt x="11" y="40"/>
                    </a:cubicBezTo>
                    <a:cubicBezTo>
                      <a:pt x="15" y="43"/>
                      <a:pt x="19" y="44"/>
                      <a:pt x="24" y="43"/>
                    </a:cubicBezTo>
                    <a:cubicBezTo>
                      <a:pt x="25" y="43"/>
                      <a:pt x="25" y="43"/>
                      <a:pt x="25" y="42"/>
                    </a:cubicBezTo>
                    <a:cubicBezTo>
                      <a:pt x="24" y="41"/>
                      <a:pt x="24" y="39"/>
                      <a:pt x="23" y="37"/>
                    </a:cubicBezTo>
                    <a:cubicBezTo>
                      <a:pt x="22" y="37"/>
                      <a:pt x="22" y="37"/>
                      <a:pt x="22" y="37"/>
                    </a:cubicBezTo>
                    <a:cubicBezTo>
                      <a:pt x="18" y="39"/>
                      <a:pt x="15" y="40"/>
                      <a:pt x="11" y="40"/>
                    </a:cubicBezTo>
                    <a:cubicBezTo>
                      <a:pt x="11" y="40"/>
                      <a:pt x="11" y="40"/>
                      <a:pt x="11" y="40"/>
                    </a:cubicBezTo>
                    <a:cubicBezTo>
                      <a:pt x="13" y="38"/>
                      <a:pt x="13" y="38"/>
                      <a:pt x="13" y="38"/>
                    </a:cubicBezTo>
                    <a:cubicBezTo>
                      <a:pt x="16" y="37"/>
                      <a:pt x="18" y="36"/>
                      <a:pt x="20" y="35"/>
                    </a:cubicBezTo>
                    <a:cubicBezTo>
                      <a:pt x="21" y="35"/>
                      <a:pt x="21" y="34"/>
                      <a:pt x="21" y="34"/>
                    </a:cubicBezTo>
                    <a:cubicBezTo>
                      <a:pt x="20" y="33"/>
                      <a:pt x="20" y="32"/>
                      <a:pt x="19" y="32"/>
                    </a:cubicBezTo>
                    <a:cubicBezTo>
                      <a:pt x="21" y="30"/>
                      <a:pt x="21" y="30"/>
                      <a:pt x="21" y="30"/>
                    </a:cubicBezTo>
                    <a:cubicBezTo>
                      <a:pt x="21" y="31"/>
                      <a:pt x="22" y="32"/>
                      <a:pt x="23" y="33"/>
                    </a:cubicBezTo>
                    <a:cubicBezTo>
                      <a:pt x="23" y="33"/>
                      <a:pt x="23" y="34"/>
                      <a:pt x="24" y="33"/>
                    </a:cubicBezTo>
                    <a:cubicBezTo>
                      <a:pt x="26" y="32"/>
                      <a:pt x="29" y="30"/>
                      <a:pt x="31" y="28"/>
                    </a:cubicBezTo>
                    <a:cubicBezTo>
                      <a:pt x="31" y="28"/>
                      <a:pt x="31" y="27"/>
                      <a:pt x="31" y="27"/>
                    </a:cubicBezTo>
                    <a:cubicBezTo>
                      <a:pt x="28" y="23"/>
                      <a:pt x="28" y="23"/>
                      <a:pt x="28" y="23"/>
                    </a:cubicBezTo>
                    <a:cubicBezTo>
                      <a:pt x="29" y="22"/>
                      <a:pt x="29" y="22"/>
                      <a:pt x="29" y="22"/>
                    </a:cubicBezTo>
                    <a:cubicBezTo>
                      <a:pt x="32" y="25"/>
                      <a:pt x="32" y="25"/>
                      <a:pt x="32" y="25"/>
                    </a:cubicBezTo>
                    <a:cubicBezTo>
                      <a:pt x="33" y="25"/>
                      <a:pt x="33" y="25"/>
                      <a:pt x="33" y="25"/>
                    </a:cubicBezTo>
                    <a:cubicBezTo>
                      <a:pt x="33" y="25"/>
                      <a:pt x="33" y="25"/>
                      <a:pt x="34" y="25"/>
                    </a:cubicBezTo>
                    <a:cubicBezTo>
                      <a:pt x="36" y="23"/>
                      <a:pt x="38" y="20"/>
                      <a:pt x="39" y="18"/>
                    </a:cubicBezTo>
                    <a:cubicBezTo>
                      <a:pt x="39" y="18"/>
                      <a:pt x="39" y="17"/>
                      <a:pt x="39" y="17"/>
                    </a:cubicBezTo>
                    <a:cubicBezTo>
                      <a:pt x="38" y="16"/>
                      <a:pt x="37" y="16"/>
                      <a:pt x="36" y="15"/>
                    </a:cubicBezTo>
                    <a:cubicBezTo>
                      <a:pt x="37" y="13"/>
                      <a:pt x="37" y="13"/>
                      <a:pt x="37" y="13"/>
                    </a:cubicBezTo>
                    <a:cubicBezTo>
                      <a:pt x="38" y="14"/>
                      <a:pt x="39" y="15"/>
                      <a:pt x="40" y="15"/>
                    </a:cubicBezTo>
                    <a:cubicBezTo>
                      <a:pt x="40" y="15"/>
                      <a:pt x="41" y="15"/>
                      <a:pt x="41" y="15"/>
                    </a:cubicBezTo>
                    <a:cubicBezTo>
                      <a:pt x="42" y="13"/>
                      <a:pt x="43" y="10"/>
                      <a:pt x="43" y="7"/>
                    </a:cubicBezTo>
                    <a:cubicBezTo>
                      <a:pt x="46" y="5"/>
                      <a:pt x="46" y="5"/>
                      <a:pt x="46" y="5"/>
                    </a:cubicBezTo>
                    <a:cubicBezTo>
                      <a:pt x="46" y="5"/>
                      <a:pt x="46" y="5"/>
                      <a:pt x="46" y="5"/>
                    </a:cubicBezTo>
                    <a:cubicBezTo>
                      <a:pt x="46" y="9"/>
                      <a:pt x="44" y="13"/>
                      <a:pt x="43" y="16"/>
                    </a:cubicBezTo>
                    <a:cubicBezTo>
                      <a:pt x="42" y="16"/>
                      <a:pt x="43" y="17"/>
                      <a:pt x="43" y="17"/>
                    </a:cubicBezTo>
                    <a:cubicBezTo>
                      <a:pt x="45" y="18"/>
                      <a:pt x="46" y="19"/>
                      <a:pt x="48" y="19"/>
                    </a:cubicBezTo>
                    <a:cubicBezTo>
                      <a:pt x="49" y="19"/>
                      <a:pt x="49" y="19"/>
                      <a:pt x="49" y="18"/>
                    </a:cubicBezTo>
                    <a:cubicBezTo>
                      <a:pt x="49" y="14"/>
                      <a:pt x="48" y="9"/>
                      <a:pt x="46" y="5"/>
                    </a:cubicBezTo>
                    <a:cubicBezTo>
                      <a:pt x="46" y="5"/>
                      <a:pt x="46" y="5"/>
                      <a:pt x="46" y="5"/>
                    </a:cubicBezTo>
                    <a:cubicBezTo>
                      <a:pt x="47" y="3"/>
                      <a:pt x="47" y="3"/>
                      <a:pt x="47" y="3"/>
                    </a:cubicBezTo>
                    <a:cubicBezTo>
                      <a:pt x="53" y="14"/>
                      <a:pt x="52" y="28"/>
                      <a:pt x="43" y="37"/>
                    </a:cubicBezTo>
                    <a:cubicBezTo>
                      <a:pt x="34" y="46"/>
                      <a:pt x="20" y="48"/>
                      <a:pt x="9" y="42"/>
                    </a:cubicBezTo>
                    <a:close/>
                    <a:moveTo>
                      <a:pt x="48" y="21"/>
                    </a:moveTo>
                    <a:cubicBezTo>
                      <a:pt x="46" y="21"/>
                      <a:pt x="44" y="20"/>
                      <a:pt x="42" y="19"/>
                    </a:cubicBezTo>
                    <a:cubicBezTo>
                      <a:pt x="42" y="18"/>
                      <a:pt x="41" y="19"/>
                      <a:pt x="41" y="19"/>
                    </a:cubicBezTo>
                    <a:cubicBezTo>
                      <a:pt x="39" y="22"/>
                      <a:pt x="37" y="24"/>
                      <a:pt x="35" y="27"/>
                    </a:cubicBezTo>
                    <a:cubicBezTo>
                      <a:pt x="35" y="27"/>
                      <a:pt x="35" y="27"/>
                      <a:pt x="35" y="28"/>
                    </a:cubicBezTo>
                    <a:cubicBezTo>
                      <a:pt x="42" y="34"/>
                      <a:pt x="42" y="34"/>
                      <a:pt x="42" y="34"/>
                    </a:cubicBezTo>
                    <a:cubicBezTo>
                      <a:pt x="42" y="35"/>
                      <a:pt x="42" y="35"/>
                      <a:pt x="42" y="35"/>
                    </a:cubicBezTo>
                    <a:cubicBezTo>
                      <a:pt x="42" y="35"/>
                      <a:pt x="43" y="35"/>
                      <a:pt x="43" y="34"/>
                    </a:cubicBezTo>
                    <a:cubicBezTo>
                      <a:pt x="46" y="31"/>
                      <a:pt x="48" y="27"/>
                      <a:pt x="49" y="22"/>
                    </a:cubicBezTo>
                    <a:cubicBezTo>
                      <a:pt x="49" y="22"/>
                      <a:pt x="49" y="21"/>
                      <a:pt x="4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gn="r"/>
                <a:endParaRPr lang="zh-CN" altLang="en-US">
                  <a:solidFill>
                    <a:schemeClr val="tx1">
                      <a:lumMod val="75000"/>
                      <a:lumOff val="25000"/>
                    </a:schemeClr>
                  </a:solidFill>
                </a:endParaRPr>
              </a:p>
            </p:txBody>
          </p:sp>
        </p:grpSp>
      </p:grpSp>
      <p:grpSp>
        <p:nvGrpSpPr>
          <p:cNvPr id="36" name="组合 35"/>
          <p:cNvGrpSpPr/>
          <p:nvPr/>
        </p:nvGrpSpPr>
        <p:grpSpPr>
          <a:xfrm>
            <a:off x="1948180" y="2595245"/>
            <a:ext cx="3109595" cy="1341120"/>
            <a:chOff x="3068" y="4087"/>
            <a:chExt cx="4897" cy="2112"/>
          </a:xfrm>
        </p:grpSpPr>
        <p:sp>
          <p:nvSpPr>
            <p:cNvPr id="49" name="矩形 48"/>
            <p:cNvSpPr/>
            <p:nvPr/>
          </p:nvSpPr>
          <p:spPr>
            <a:xfrm>
              <a:off x="3068" y="4504"/>
              <a:ext cx="4897" cy="1695"/>
            </a:xfrm>
            <a:prstGeom prst="rect">
              <a:avLst/>
            </a:prstGeom>
          </p:spPr>
          <p:txBody>
            <a:bodyPr wrap="square">
              <a:spAutoFit/>
            </a:bodyPr>
            <a:lstStyle/>
            <a:p>
              <a:pPr algn="ctr">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a:t>
              </a:r>
            </a:p>
          </p:txBody>
        </p:sp>
        <p:sp>
          <p:nvSpPr>
            <p:cNvPr id="35" name="文本框 34"/>
            <p:cNvSpPr txBox="1"/>
            <p:nvPr/>
          </p:nvSpPr>
          <p:spPr>
            <a:xfrm>
              <a:off x="3938" y="4087"/>
              <a:ext cx="3097" cy="483"/>
            </a:xfrm>
            <a:prstGeom prst="rect">
              <a:avLst/>
            </a:prstGeom>
            <a:noFill/>
          </p:spPr>
          <p:txBody>
            <a:bodyPr wrap="square" rtlCol="0">
              <a:spAutoFit/>
            </a:bodyPr>
            <a:lstStyle/>
            <a:p>
              <a:pPr algn="ctr"/>
              <a:r>
                <a:rPr lang="en-US" altLang="zh-CN" sz="1400" b="1">
                  <a:latin typeface="Arial" panose="020B0604020202020204" pitchFamily="34" charset="0"/>
                </a:rPr>
                <a:t>ADD TITLE</a:t>
              </a:r>
            </a:p>
          </p:txBody>
        </p:sp>
      </p:grpSp>
      <p:grpSp>
        <p:nvGrpSpPr>
          <p:cNvPr id="37" name="组合 36"/>
          <p:cNvGrpSpPr/>
          <p:nvPr/>
        </p:nvGrpSpPr>
        <p:grpSpPr>
          <a:xfrm>
            <a:off x="7108190" y="2471420"/>
            <a:ext cx="3109595" cy="1341120"/>
            <a:chOff x="3068" y="4087"/>
            <a:chExt cx="4897" cy="2112"/>
          </a:xfrm>
        </p:grpSpPr>
        <p:sp>
          <p:nvSpPr>
            <p:cNvPr id="38" name="矩形 37"/>
            <p:cNvSpPr/>
            <p:nvPr/>
          </p:nvSpPr>
          <p:spPr>
            <a:xfrm>
              <a:off x="3068" y="4504"/>
              <a:ext cx="4897" cy="1695"/>
            </a:xfrm>
            <a:prstGeom prst="rect">
              <a:avLst/>
            </a:prstGeom>
          </p:spPr>
          <p:txBody>
            <a:bodyPr wrap="square">
              <a:spAutoFit/>
            </a:bodyPr>
            <a:lstStyle/>
            <a:p>
              <a:pPr algn="ctr">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a:t>
              </a:r>
            </a:p>
          </p:txBody>
        </p:sp>
        <p:sp>
          <p:nvSpPr>
            <p:cNvPr id="39" name="文本框 38"/>
            <p:cNvSpPr txBox="1"/>
            <p:nvPr/>
          </p:nvSpPr>
          <p:spPr>
            <a:xfrm>
              <a:off x="3938" y="4087"/>
              <a:ext cx="3097" cy="483"/>
            </a:xfrm>
            <a:prstGeom prst="rect">
              <a:avLst/>
            </a:prstGeom>
            <a:noFill/>
          </p:spPr>
          <p:txBody>
            <a:bodyPr wrap="square" rtlCol="0">
              <a:spAutoFit/>
            </a:bodyPr>
            <a:lstStyle/>
            <a:p>
              <a:pPr algn="ctr"/>
              <a:r>
                <a:rPr lang="en-US" altLang="zh-CN" sz="1400" b="1">
                  <a:latin typeface="Arial" panose="020B0604020202020204" pitchFamily="34" charset="0"/>
                </a:rPr>
                <a:t>ADD TITLE</a:t>
              </a:r>
            </a:p>
          </p:txBody>
        </p:sp>
      </p:grpSp>
      <p:grpSp>
        <p:nvGrpSpPr>
          <p:cNvPr id="40" name="组合 39"/>
          <p:cNvGrpSpPr/>
          <p:nvPr/>
        </p:nvGrpSpPr>
        <p:grpSpPr>
          <a:xfrm>
            <a:off x="1948815" y="4929505"/>
            <a:ext cx="3109595" cy="1341120"/>
            <a:chOff x="3068" y="4087"/>
            <a:chExt cx="4897" cy="2112"/>
          </a:xfrm>
        </p:grpSpPr>
        <p:sp>
          <p:nvSpPr>
            <p:cNvPr id="41" name="矩形 40"/>
            <p:cNvSpPr/>
            <p:nvPr/>
          </p:nvSpPr>
          <p:spPr>
            <a:xfrm>
              <a:off x="3068" y="4504"/>
              <a:ext cx="4897" cy="1695"/>
            </a:xfrm>
            <a:prstGeom prst="rect">
              <a:avLst/>
            </a:prstGeom>
          </p:spPr>
          <p:txBody>
            <a:bodyPr wrap="square">
              <a:spAutoFit/>
            </a:bodyPr>
            <a:lstStyle/>
            <a:p>
              <a:pPr algn="ctr">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a:t>
              </a:r>
            </a:p>
          </p:txBody>
        </p:sp>
        <p:sp>
          <p:nvSpPr>
            <p:cNvPr id="42" name="文本框 41"/>
            <p:cNvSpPr txBox="1"/>
            <p:nvPr/>
          </p:nvSpPr>
          <p:spPr>
            <a:xfrm>
              <a:off x="3938" y="4087"/>
              <a:ext cx="3097" cy="483"/>
            </a:xfrm>
            <a:prstGeom prst="rect">
              <a:avLst/>
            </a:prstGeom>
            <a:noFill/>
          </p:spPr>
          <p:txBody>
            <a:bodyPr wrap="square" rtlCol="0">
              <a:spAutoFit/>
            </a:bodyPr>
            <a:lstStyle/>
            <a:p>
              <a:pPr algn="ctr"/>
              <a:r>
                <a:rPr lang="en-US" altLang="zh-CN" sz="1400" b="1">
                  <a:latin typeface="Arial" panose="020B0604020202020204" pitchFamily="34" charset="0"/>
                </a:rPr>
                <a:t>ADD TITLE</a:t>
              </a:r>
            </a:p>
          </p:txBody>
        </p:sp>
      </p:grpSp>
      <p:grpSp>
        <p:nvGrpSpPr>
          <p:cNvPr id="43" name="组合 42"/>
          <p:cNvGrpSpPr/>
          <p:nvPr/>
        </p:nvGrpSpPr>
        <p:grpSpPr>
          <a:xfrm>
            <a:off x="7089140" y="4929505"/>
            <a:ext cx="3109595" cy="1341120"/>
            <a:chOff x="3068" y="4087"/>
            <a:chExt cx="4897" cy="2112"/>
          </a:xfrm>
        </p:grpSpPr>
        <p:sp>
          <p:nvSpPr>
            <p:cNvPr id="44" name="矩形 43"/>
            <p:cNvSpPr/>
            <p:nvPr/>
          </p:nvSpPr>
          <p:spPr>
            <a:xfrm>
              <a:off x="3068" y="4504"/>
              <a:ext cx="4897" cy="1695"/>
            </a:xfrm>
            <a:prstGeom prst="rect">
              <a:avLst/>
            </a:prstGeom>
          </p:spPr>
          <p:txBody>
            <a:bodyPr wrap="square">
              <a:spAutoFit/>
            </a:bodyPr>
            <a:lstStyle/>
            <a:p>
              <a:pPr algn="ctr">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a:t>
              </a:r>
            </a:p>
          </p:txBody>
        </p:sp>
        <p:sp>
          <p:nvSpPr>
            <p:cNvPr id="45" name="文本框 44"/>
            <p:cNvSpPr txBox="1"/>
            <p:nvPr/>
          </p:nvSpPr>
          <p:spPr>
            <a:xfrm>
              <a:off x="3938" y="4087"/>
              <a:ext cx="3097" cy="483"/>
            </a:xfrm>
            <a:prstGeom prst="rect">
              <a:avLst/>
            </a:prstGeom>
            <a:noFill/>
          </p:spPr>
          <p:txBody>
            <a:bodyPr wrap="square" rtlCol="0">
              <a:spAutoFit/>
            </a:bodyPr>
            <a:lstStyle/>
            <a:p>
              <a:pPr algn="ctr"/>
              <a:r>
                <a:rPr lang="en-US" altLang="zh-CN" sz="1400" b="1">
                  <a:latin typeface="Arial" panose="020B0604020202020204" pitchFamily="34" charset="0"/>
                </a:rPr>
                <a:t>ADD TITLE</a:t>
              </a:r>
            </a:p>
          </p:txBody>
        </p:sp>
      </p:grpSp>
    </p:spTree>
  </p:cSld>
  <p:clrMapOvr>
    <a:masterClrMapping/>
  </p:clrMapOvr>
  <p:transition>
    <p:wipe dir="u"/>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917950" y="1008380"/>
            <a:ext cx="4356100" cy="4495165"/>
            <a:chOff x="6170" y="1588"/>
            <a:chExt cx="6860" cy="7079"/>
          </a:xfrm>
        </p:grpSpPr>
        <p:pic>
          <p:nvPicPr>
            <p:cNvPr id="4" name="图片 3" descr="a4962b306044960dd3b0a784e5f8e8f5"/>
            <p:cNvPicPr>
              <a:picLocks noChangeAspect="1"/>
            </p:cNvPicPr>
            <p:nvPr/>
          </p:nvPicPr>
          <p:blipFill>
            <a:blip r:embed="rId4"/>
            <a:srcRect l="10737" t="190" r="13897" b="47089"/>
            <a:stretch>
              <a:fillRect/>
            </a:stretch>
          </p:blipFill>
          <p:spPr>
            <a:xfrm>
              <a:off x="6264" y="2131"/>
              <a:ext cx="6674" cy="6537"/>
            </a:xfrm>
            <a:prstGeom prst="ellipse">
              <a:avLst/>
            </a:prstGeom>
          </p:spPr>
        </p:pic>
        <p:sp>
          <p:nvSpPr>
            <p:cNvPr id="5" name="椭圆 4"/>
            <p:cNvSpPr/>
            <p:nvPr/>
          </p:nvSpPr>
          <p:spPr>
            <a:xfrm>
              <a:off x="6170" y="1588"/>
              <a:ext cx="6861" cy="6861"/>
            </a:xfrm>
            <a:prstGeom prst="ellipse">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696970" y="1091565"/>
            <a:ext cx="1292225" cy="1322070"/>
          </a:xfrm>
          <a:prstGeom prst="rect">
            <a:avLst/>
          </a:prstGeom>
          <a:solidFill>
            <a:srgbClr val="E9F8FB"/>
          </a:solidFill>
        </p:spPr>
        <p:txBody>
          <a:bodyPr wrap="square" rtlCol="0">
            <a:spAutoFit/>
          </a:bodyPr>
          <a:lstStyle/>
          <a:p>
            <a:pPr algn="ctr"/>
            <a:r>
              <a:rPr lang="zh-CN" altLang="en-US" sz="8000">
                <a:latin typeface="华文新魏" panose="02010800040101010101" charset="-122"/>
                <a:ea typeface="华文新魏" panose="02010800040101010101" charset="-122"/>
              </a:rPr>
              <a:t>肆</a:t>
            </a:r>
          </a:p>
        </p:txBody>
      </p:sp>
      <p:pic>
        <p:nvPicPr>
          <p:cNvPr id="10" name="图片 9" descr="e6d6a63434a6cefa3b4f7768a7025b90"/>
          <p:cNvPicPr>
            <a:picLocks noChangeAspect="1"/>
          </p:cNvPicPr>
          <p:nvPr/>
        </p:nvPicPr>
        <p:blipFill>
          <a:blip r:embed="rId5"/>
          <a:srcRect l="21693" b="16559"/>
          <a:stretch>
            <a:fillRect/>
          </a:stretch>
        </p:blipFill>
        <p:spPr>
          <a:xfrm rot="1560000">
            <a:off x="-165100" y="64770"/>
            <a:ext cx="2150110" cy="2291080"/>
          </a:xfrm>
          <a:prstGeom prst="rect">
            <a:avLst/>
          </a:prstGeom>
        </p:spPr>
      </p:pic>
      <p:pic>
        <p:nvPicPr>
          <p:cNvPr id="11" name="图片 10" descr="e6d6a63434a6cefa3b4f7768a7025b90"/>
          <p:cNvPicPr>
            <a:picLocks noChangeAspect="1"/>
          </p:cNvPicPr>
          <p:nvPr/>
        </p:nvPicPr>
        <p:blipFill>
          <a:blip r:embed="rId5"/>
          <a:srcRect l="21693" b="16559"/>
          <a:stretch>
            <a:fillRect/>
          </a:stretch>
        </p:blipFill>
        <p:spPr>
          <a:xfrm rot="20040000" flipH="1">
            <a:off x="10308590" y="5206365"/>
            <a:ext cx="2150110" cy="2291080"/>
          </a:xfrm>
          <a:prstGeom prst="rect">
            <a:avLst/>
          </a:prstGeom>
        </p:spPr>
      </p:pic>
      <p:sp>
        <p:nvSpPr>
          <p:cNvPr id="22" name="文本框 21"/>
          <p:cNvSpPr txBox="1"/>
          <p:nvPr/>
        </p:nvSpPr>
        <p:spPr>
          <a:xfrm>
            <a:off x="4171950" y="5504180"/>
            <a:ext cx="3740150" cy="768350"/>
          </a:xfrm>
          <a:prstGeom prst="rect">
            <a:avLst/>
          </a:prstGeom>
          <a:noFill/>
        </p:spPr>
        <p:txBody>
          <a:bodyPr wrap="square" rtlCol="0">
            <a:spAutoFit/>
          </a:bodyPr>
          <a:lstStyle/>
          <a:p>
            <a:pPr algn="ctr"/>
            <a:r>
              <a:rPr lang="zh-CN" altLang="en-US" sz="2800" dirty="0">
                <a:solidFill>
                  <a:schemeClr val="tx1"/>
                </a:solidFill>
                <a:latin typeface="华文新魏" panose="02010800040101010101" charset="-122"/>
                <a:ea typeface="华文新魏" panose="02010800040101010101" charset="-122"/>
              </a:rPr>
              <a:t>点击此处添加标题</a:t>
            </a:r>
          </a:p>
          <a:p>
            <a:pPr algn="ctr"/>
            <a:r>
              <a:rPr lang="zh-CN" altLang="en-US" sz="1600" spc="300" dirty="0">
                <a:solidFill>
                  <a:schemeClr val="tx1"/>
                </a:solidFill>
                <a:uFillTx/>
                <a:latin typeface="方正行楷简体" panose="02010601030101010101" charset="-122"/>
                <a:ea typeface="方正行楷简体" panose="02010601030101010101" charset="-122"/>
                <a:sym typeface="+mn-ea"/>
              </a:rPr>
              <a:t>Click here to add a title</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a4962b306044960dd3b0a784e5f8e8f5"/>
          <p:cNvPicPr>
            <a:picLocks noChangeAspect="1"/>
          </p:cNvPicPr>
          <p:nvPr/>
        </p:nvPicPr>
        <p:blipFill>
          <a:blip r:embed="rId3"/>
          <a:srcRect b="47424"/>
          <a:stretch>
            <a:fillRect/>
          </a:stretch>
        </p:blipFill>
        <p:spPr>
          <a:xfrm>
            <a:off x="10978515" y="5823585"/>
            <a:ext cx="1361440" cy="1002665"/>
          </a:xfrm>
          <a:prstGeom prst="rect">
            <a:avLst/>
          </a:prstGeom>
        </p:spPr>
      </p:pic>
      <p:pic>
        <p:nvPicPr>
          <p:cNvPr id="8" name="图片 7" descr="a4962b306044960dd3b0a784e5f8e8f5"/>
          <p:cNvPicPr>
            <a:picLocks noChangeAspect="1"/>
          </p:cNvPicPr>
          <p:nvPr/>
        </p:nvPicPr>
        <p:blipFill>
          <a:blip r:embed="rId3"/>
          <a:srcRect b="47424"/>
          <a:stretch>
            <a:fillRect/>
          </a:stretch>
        </p:blipFill>
        <p:spPr>
          <a:xfrm flipH="1">
            <a:off x="-150495" y="5744210"/>
            <a:ext cx="1577340" cy="1161415"/>
          </a:xfrm>
          <a:prstGeom prst="rect">
            <a:avLst/>
          </a:prstGeom>
        </p:spPr>
      </p:pic>
      <p:sp>
        <p:nvSpPr>
          <p:cNvPr id="9" name="任意多边形 8"/>
          <p:cNvSpPr/>
          <p:nvPr/>
        </p:nvSpPr>
        <p:spPr>
          <a:xfrm>
            <a:off x="316230" y="32512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532370" y="29718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632325" y="12954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grpSp>
        <p:nvGrpSpPr>
          <p:cNvPr id="15" name="组合 14"/>
          <p:cNvGrpSpPr/>
          <p:nvPr/>
        </p:nvGrpSpPr>
        <p:grpSpPr>
          <a:xfrm>
            <a:off x="2392045" y="240665"/>
            <a:ext cx="1414145" cy="167005"/>
            <a:chOff x="3767" y="379"/>
            <a:chExt cx="2227" cy="263"/>
          </a:xfrm>
        </p:grpSpPr>
        <p:sp>
          <p:nvSpPr>
            <p:cNvPr id="11" name="椭圆 10"/>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453755" y="238125"/>
            <a:ext cx="1414145" cy="167005"/>
            <a:chOff x="3767" y="379"/>
            <a:chExt cx="2227" cy="263"/>
          </a:xfrm>
        </p:grpSpPr>
        <p:sp>
          <p:nvSpPr>
            <p:cNvPr id="17" name="椭圆 16"/>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descr="ccab0520209f94e2bc1307c2b756b424"/>
          <p:cNvPicPr>
            <a:picLocks noChangeAspect="1"/>
          </p:cNvPicPr>
          <p:nvPr/>
        </p:nvPicPr>
        <p:blipFill>
          <a:blip r:embed="rId4"/>
          <a:srcRect t="12265" r="23586"/>
          <a:stretch>
            <a:fillRect/>
          </a:stretch>
        </p:blipFill>
        <p:spPr>
          <a:xfrm>
            <a:off x="10608945" y="13970"/>
            <a:ext cx="1604645" cy="2457450"/>
          </a:xfrm>
          <a:prstGeom prst="rect">
            <a:avLst/>
          </a:prstGeom>
        </p:spPr>
      </p:pic>
      <p:pic>
        <p:nvPicPr>
          <p:cNvPr id="23" name="图片 22" descr="ccab0520209f94e2bc1307c2b756b424"/>
          <p:cNvPicPr>
            <a:picLocks noChangeAspect="1"/>
          </p:cNvPicPr>
          <p:nvPr/>
        </p:nvPicPr>
        <p:blipFill>
          <a:blip r:embed="rId4"/>
          <a:srcRect t="12265" r="23586"/>
          <a:stretch>
            <a:fillRect/>
          </a:stretch>
        </p:blipFill>
        <p:spPr>
          <a:xfrm flipH="1">
            <a:off x="635" y="-12700"/>
            <a:ext cx="1604645" cy="2457450"/>
          </a:xfrm>
          <a:prstGeom prst="rect">
            <a:avLst/>
          </a:prstGeom>
        </p:spPr>
      </p:pic>
      <p:grpSp>
        <p:nvGrpSpPr>
          <p:cNvPr id="27" name="组合 26"/>
          <p:cNvGrpSpPr/>
          <p:nvPr/>
        </p:nvGrpSpPr>
        <p:grpSpPr>
          <a:xfrm>
            <a:off x="1314227" y="2084070"/>
            <a:ext cx="3891822" cy="3676707"/>
            <a:chOff x="2797" y="2859"/>
            <a:chExt cx="5282" cy="4989"/>
          </a:xfrm>
        </p:grpSpPr>
        <p:sp>
          <p:nvSpPr>
            <p:cNvPr id="5" name="等腰三角形 2"/>
            <p:cNvSpPr/>
            <p:nvPr/>
          </p:nvSpPr>
          <p:spPr>
            <a:xfrm>
              <a:off x="2797" y="3397"/>
              <a:ext cx="2700" cy="4440"/>
            </a:xfrm>
            <a:custGeom>
              <a:avLst/>
              <a:gdLst>
                <a:gd name="connsiteX0" fmla="*/ 0 w 1714500"/>
                <a:gd name="connsiteY0" fmla="*/ 2819400 h 2819400"/>
                <a:gd name="connsiteX1" fmla="*/ 857250 w 1714500"/>
                <a:gd name="connsiteY1" fmla="*/ 0 h 2819400"/>
                <a:gd name="connsiteX2" fmla="*/ 1714500 w 1714500"/>
                <a:gd name="connsiteY2" fmla="*/ 2819400 h 2819400"/>
                <a:gd name="connsiteX3" fmla="*/ 0 w 1714500"/>
                <a:gd name="connsiteY3" fmla="*/ 2819400 h 2819400"/>
                <a:gd name="connsiteX0-1" fmla="*/ 0 w 1714500"/>
                <a:gd name="connsiteY0-2" fmla="*/ 2819400 h 2819400"/>
                <a:gd name="connsiteX1-3" fmla="*/ 857250 w 1714500"/>
                <a:gd name="connsiteY1-4" fmla="*/ 0 h 2819400"/>
                <a:gd name="connsiteX2-5" fmla="*/ 1714500 w 1714500"/>
                <a:gd name="connsiteY2-6" fmla="*/ 2819400 h 2819400"/>
                <a:gd name="connsiteX3-7" fmla="*/ 0 w 1714500"/>
                <a:gd name="connsiteY3-8" fmla="*/ 2819400 h 2819400"/>
                <a:gd name="connsiteX0-9" fmla="*/ 0 w 1714500"/>
                <a:gd name="connsiteY0-10" fmla="*/ 2819400 h 2819400"/>
                <a:gd name="connsiteX1-11" fmla="*/ 857250 w 1714500"/>
                <a:gd name="connsiteY1-12" fmla="*/ 0 h 2819400"/>
                <a:gd name="connsiteX2-13" fmla="*/ 1714500 w 1714500"/>
                <a:gd name="connsiteY2-14" fmla="*/ 2819400 h 2819400"/>
                <a:gd name="connsiteX3-15" fmla="*/ 0 w 1714500"/>
                <a:gd name="connsiteY3-16" fmla="*/ 2819400 h 2819400"/>
                <a:gd name="connsiteX0-17" fmla="*/ 0 w 1714500"/>
                <a:gd name="connsiteY0-18" fmla="*/ 2819400 h 2819400"/>
                <a:gd name="connsiteX1-19" fmla="*/ 857250 w 1714500"/>
                <a:gd name="connsiteY1-20" fmla="*/ 0 h 2819400"/>
                <a:gd name="connsiteX2-21" fmla="*/ 1714500 w 1714500"/>
                <a:gd name="connsiteY2-22" fmla="*/ 2819400 h 2819400"/>
                <a:gd name="connsiteX3-23" fmla="*/ 0 w 1714500"/>
                <a:gd name="connsiteY3-24" fmla="*/ 2819400 h 2819400"/>
                <a:gd name="connsiteX0-25" fmla="*/ 0 w 1714500"/>
                <a:gd name="connsiteY0-26" fmla="*/ 2819400 h 2819400"/>
                <a:gd name="connsiteX1-27" fmla="*/ 857250 w 1714500"/>
                <a:gd name="connsiteY1-28" fmla="*/ 0 h 2819400"/>
                <a:gd name="connsiteX2-29" fmla="*/ 1714500 w 1714500"/>
                <a:gd name="connsiteY2-30" fmla="*/ 2819400 h 2819400"/>
                <a:gd name="connsiteX3-31" fmla="*/ 0 w 1714500"/>
                <a:gd name="connsiteY3-32" fmla="*/ 2819400 h 2819400"/>
              </a:gdLst>
              <a:ahLst/>
              <a:cxnLst>
                <a:cxn ang="0">
                  <a:pos x="connsiteX0-1" y="connsiteY0-2"/>
                </a:cxn>
                <a:cxn ang="0">
                  <a:pos x="connsiteX1-3" y="connsiteY1-4"/>
                </a:cxn>
                <a:cxn ang="0">
                  <a:pos x="connsiteX2-5" y="connsiteY2-6"/>
                </a:cxn>
                <a:cxn ang="0">
                  <a:pos x="connsiteX3-7" y="connsiteY3-8"/>
                </a:cxn>
              </a:cxnLst>
              <a:rect l="l" t="t" r="r" b="b"/>
              <a:pathLst>
                <a:path w="1714500" h="2819400">
                  <a:moveTo>
                    <a:pt x="0" y="2819400"/>
                  </a:moveTo>
                  <a:cubicBezTo>
                    <a:pt x="361950" y="2012950"/>
                    <a:pt x="742950" y="1130300"/>
                    <a:pt x="857250" y="0"/>
                  </a:cubicBezTo>
                  <a:cubicBezTo>
                    <a:pt x="1047750" y="1035050"/>
                    <a:pt x="1333500" y="2012950"/>
                    <a:pt x="1714500" y="2819400"/>
                  </a:cubicBezTo>
                  <a:lnTo>
                    <a:pt x="0" y="2819400"/>
                  </a:lnTo>
                  <a:close/>
                </a:path>
              </a:pathLst>
            </a:custGeom>
            <a:solidFill>
              <a:srgbClr val="E8A0AB">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等腰三角形 2"/>
            <p:cNvSpPr/>
            <p:nvPr/>
          </p:nvSpPr>
          <p:spPr>
            <a:xfrm>
              <a:off x="3969" y="4601"/>
              <a:ext cx="2700" cy="3248"/>
            </a:xfrm>
            <a:custGeom>
              <a:avLst/>
              <a:gdLst>
                <a:gd name="connsiteX0" fmla="*/ 0 w 1714500"/>
                <a:gd name="connsiteY0" fmla="*/ 2819400 h 2819400"/>
                <a:gd name="connsiteX1" fmla="*/ 857250 w 1714500"/>
                <a:gd name="connsiteY1" fmla="*/ 0 h 2819400"/>
                <a:gd name="connsiteX2" fmla="*/ 1714500 w 1714500"/>
                <a:gd name="connsiteY2" fmla="*/ 2819400 h 2819400"/>
                <a:gd name="connsiteX3" fmla="*/ 0 w 1714500"/>
                <a:gd name="connsiteY3" fmla="*/ 2819400 h 2819400"/>
                <a:gd name="connsiteX0-1" fmla="*/ 0 w 1714500"/>
                <a:gd name="connsiteY0-2" fmla="*/ 2819400 h 2819400"/>
                <a:gd name="connsiteX1-3" fmla="*/ 857250 w 1714500"/>
                <a:gd name="connsiteY1-4" fmla="*/ 0 h 2819400"/>
                <a:gd name="connsiteX2-5" fmla="*/ 1714500 w 1714500"/>
                <a:gd name="connsiteY2-6" fmla="*/ 2819400 h 2819400"/>
                <a:gd name="connsiteX3-7" fmla="*/ 0 w 1714500"/>
                <a:gd name="connsiteY3-8" fmla="*/ 2819400 h 2819400"/>
                <a:gd name="connsiteX0-9" fmla="*/ 0 w 1714500"/>
                <a:gd name="connsiteY0-10" fmla="*/ 2819400 h 2819400"/>
                <a:gd name="connsiteX1-11" fmla="*/ 857250 w 1714500"/>
                <a:gd name="connsiteY1-12" fmla="*/ 0 h 2819400"/>
                <a:gd name="connsiteX2-13" fmla="*/ 1714500 w 1714500"/>
                <a:gd name="connsiteY2-14" fmla="*/ 2819400 h 2819400"/>
                <a:gd name="connsiteX3-15" fmla="*/ 0 w 1714500"/>
                <a:gd name="connsiteY3-16" fmla="*/ 2819400 h 2819400"/>
                <a:gd name="connsiteX0-17" fmla="*/ 0 w 1714500"/>
                <a:gd name="connsiteY0-18" fmla="*/ 2819400 h 2819400"/>
                <a:gd name="connsiteX1-19" fmla="*/ 857250 w 1714500"/>
                <a:gd name="connsiteY1-20" fmla="*/ 0 h 2819400"/>
                <a:gd name="connsiteX2-21" fmla="*/ 1714500 w 1714500"/>
                <a:gd name="connsiteY2-22" fmla="*/ 2819400 h 2819400"/>
                <a:gd name="connsiteX3-23" fmla="*/ 0 w 1714500"/>
                <a:gd name="connsiteY3-24" fmla="*/ 2819400 h 2819400"/>
                <a:gd name="connsiteX0-25" fmla="*/ 0 w 1714500"/>
                <a:gd name="connsiteY0-26" fmla="*/ 2819400 h 2819400"/>
                <a:gd name="connsiteX1-27" fmla="*/ 857250 w 1714500"/>
                <a:gd name="connsiteY1-28" fmla="*/ 0 h 2819400"/>
                <a:gd name="connsiteX2-29" fmla="*/ 1714500 w 1714500"/>
                <a:gd name="connsiteY2-30" fmla="*/ 2819400 h 2819400"/>
                <a:gd name="connsiteX3-31" fmla="*/ 0 w 1714500"/>
                <a:gd name="connsiteY3-32" fmla="*/ 2819400 h 2819400"/>
              </a:gdLst>
              <a:ahLst/>
              <a:cxnLst>
                <a:cxn ang="0">
                  <a:pos x="connsiteX0-1" y="connsiteY0-2"/>
                </a:cxn>
                <a:cxn ang="0">
                  <a:pos x="connsiteX1-3" y="connsiteY1-4"/>
                </a:cxn>
                <a:cxn ang="0">
                  <a:pos x="connsiteX2-5" y="connsiteY2-6"/>
                </a:cxn>
                <a:cxn ang="0">
                  <a:pos x="connsiteX3-7" y="connsiteY3-8"/>
                </a:cxn>
              </a:cxnLst>
              <a:rect l="l" t="t" r="r" b="b"/>
              <a:pathLst>
                <a:path w="1714500" h="2819400">
                  <a:moveTo>
                    <a:pt x="0" y="2819400"/>
                  </a:moveTo>
                  <a:cubicBezTo>
                    <a:pt x="361950" y="2012950"/>
                    <a:pt x="742950" y="1130300"/>
                    <a:pt x="857250" y="0"/>
                  </a:cubicBezTo>
                  <a:cubicBezTo>
                    <a:pt x="1047750" y="1035050"/>
                    <a:pt x="1333500" y="2012950"/>
                    <a:pt x="1714500" y="2819400"/>
                  </a:cubicBezTo>
                  <a:lnTo>
                    <a:pt x="0" y="2819400"/>
                  </a:lnTo>
                  <a:close/>
                </a:path>
              </a:pathLst>
            </a:custGeom>
            <a:solidFill>
              <a:srgbClr val="7BB6E4">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等腰三角形 2"/>
            <p:cNvSpPr/>
            <p:nvPr/>
          </p:nvSpPr>
          <p:spPr>
            <a:xfrm>
              <a:off x="5379" y="3386"/>
              <a:ext cx="2700" cy="4440"/>
            </a:xfrm>
            <a:custGeom>
              <a:avLst/>
              <a:gdLst>
                <a:gd name="connsiteX0" fmla="*/ 0 w 1714500"/>
                <a:gd name="connsiteY0" fmla="*/ 2819400 h 2819400"/>
                <a:gd name="connsiteX1" fmla="*/ 857250 w 1714500"/>
                <a:gd name="connsiteY1" fmla="*/ 0 h 2819400"/>
                <a:gd name="connsiteX2" fmla="*/ 1714500 w 1714500"/>
                <a:gd name="connsiteY2" fmla="*/ 2819400 h 2819400"/>
                <a:gd name="connsiteX3" fmla="*/ 0 w 1714500"/>
                <a:gd name="connsiteY3" fmla="*/ 2819400 h 2819400"/>
                <a:gd name="connsiteX0-1" fmla="*/ 0 w 1714500"/>
                <a:gd name="connsiteY0-2" fmla="*/ 2819400 h 2819400"/>
                <a:gd name="connsiteX1-3" fmla="*/ 857250 w 1714500"/>
                <a:gd name="connsiteY1-4" fmla="*/ 0 h 2819400"/>
                <a:gd name="connsiteX2-5" fmla="*/ 1714500 w 1714500"/>
                <a:gd name="connsiteY2-6" fmla="*/ 2819400 h 2819400"/>
                <a:gd name="connsiteX3-7" fmla="*/ 0 w 1714500"/>
                <a:gd name="connsiteY3-8" fmla="*/ 2819400 h 2819400"/>
                <a:gd name="connsiteX0-9" fmla="*/ 0 w 1714500"/>
                <a:gd name="connsiteY0-10" fmla="*/ 2819400 h 2819400"/>
                <a:gd name="connsiteX1-11" fmla="*/ 857250 w 1714500"/>
                <a:gd name="connsiteY1-12" fmla="*/ 0 h 2819400"/>
                <a:gd name="connsiteX2-13" fmla="*/ 1714500 w 1714500"/>
                <a:gd name="connsiteY2-14" fmla="*/ 2819400 h 2819400"/>
                <a:gd name="connsiteX3-15" fmla="*/ 0 w 1714500"/>
                <a:gd name="connsiteY3-16" fmla="*/ 2819400 h 2819400"/>
                <a:gd name="connsiteX0-17" fmla="*/ 0 w 1714500"/>
                <a:gd name="connsiteY0-18" fmla="*/ 2819400 h 2819400"/>
                <a:gd name="connsiteX1-19" fmla="*/ 857250 w 1714500"/>
                <a:gd name="connsiteY1-20" fmla="*/ 0 h 2819400"/>
                <a:gd name="connsiteX2-21" fmla="*/ 1714500 w 1714500"/>
                <a:gd name="connsiteY2-22" fmla="*/ 2819400 h 2819400"/>
                <a:gd name="connsiteX3-23" fmla="*/ 0 w 1714500"/>
                <a:gd name="connsiteY3-24" fmla="*/ 2819400 h 2819400"/>
                <a:gd name="connsiteX0-25" fmla="*/ 0 w 1714500"/>
                <a:gd name="connsiteY0-26" fmla="*/ 2819400 h 2819400"/>
                <a:gd name="connsiteX1-27" fmla="*/ 857250 w 1714500"/>
                <a:gd name="connsiteY1-28" fmla="*/ 0 h 2819400"/>
                <a:gd name="connsiteX2-29" fmla="*/ 1714500 w 1714500"/>
                <a:gd name="connsiteY2-30" fmla="*/ 2819400 h 2819400"/>
                <a:gd name="connsiteX3-31" fmla="*/ 0 w 1714500"/>
                <a:gd name="connsiteY3-32" fmla="*/ 2819400 h 2819400"/>
              </a:gdLst>
              <a:ahLst/>
              <a:cxnLst>
                <a:cxn ang="0">
                  <a:pos x="connsiteX0-1" y="connsiteY0-2"/>
                </a:cxn>
                <a:cxn ang="0">
                  <a:pos x="connsiteX1-3" y="connsiteY1-4"/>
                </a:cxn>
                <a:cxn ang="0">
                  <a:pos x="connsiteX2-5" y="connsiteY2-6"/>
                </a:cxn>
                <a:cxn ang="0">
                  <a:pos x="connsiteX3-7" y="connsiteY3-8"/>
                </a:cxn>
              </a:cxnLst>
              <a:rect l="l" t="t" r="r" b="b"/>
              <a:pathLst>
                <a:path w="1714500" h="2819400">
                  <a:moveTo>
                    <a:pt x="0" y="2819400"/>
                  </a:moveTo>
                  <a:cubicBezTo>
                    <a:pt x="361950" y="2012950"/>
                    <a:pt x="742950" y="1130300"/>
                    <a:pt x="857250" y="0"/>
                  </a:cubicBezTo>
                  <a:cubicBezTo>
                    <a:pt x="1047750" y="1035050"/>
                    <a:pt x="1333500" y="2012950"/>
                    <a:pt x="1714500" y="2819400"/>
                  </a:cubicBezTo>
                  <a:lnTo>
                    <a:pt x="0" y="2819400"/>
                  </a:lnTo>
                  <a:close/>
                </a:path>
              </a:pathLst>
            </a:custGeom>
            <a:solidFill>
              <a:srgbClr val="E8A0AB">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a:xfrm>
              <a:off x="3628" y="2859"/>
              <a:ext cx="1018" cy="500"/>
            </a:xfrm>
            <a:prstGeom prst="rect">
              <a:avLst/>
            </a:prstGeom>
            <a:noFill/>
          </p:spPr>
          <p:txBody>
            <a:bodyPr wrap="square" rtlCol="0">
              <a:spAutoFit/>
            </a:bodyPr>
            <a:lstStyle/>
            <a:p>
              <a:r>
                <a:rPr lang="en-US" altLang="zh-CN" b="1" dirty="0" smtClean="0">
                  <a:solidFill>
                    <a:schemeClr val="tx1">
                      <a:lumMod val="75000"/>
                      <a:lumOff val="25000"/>
                    </a:schemeClr>
                  </a:solidFill>
                  <a:latin typeface="Arial" panose="020B0604020202020204" pitchFamily="34" charset="0"/>
                  <a:cs typeface="Arial" panose="020B0604020202020204" pitchFamily="34" charset="0"/>
                  <a:sym typeface="+mn-lt"/>
                </a:rPr>
                <a:t>80%</a:t>
              </a:r>
              <a:endParaRPr lang="zh-CN" altLang="en-US" b="1"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3" name="文本框 2"/>
            <p:cNvSpPr txBox="1"/>
            <p:nvPr/>
          </p:nvSpPr>
          <p:spPr>
            <a:xfrm>
              <a:off x="4823" y="4019"/>
              <a:ext cx="1018" cy="500"/>
            </a:xfrm>
            <a:prstGeom prst="rect">
              <a:avLst/>
            </a:prstGeom>
            <a:noFill/>
          </p:spPr>
          <p:txBody>
            <a:bodyPr wrap="square" rtlCol="0">
              <a:spAutoFit/>
            </a:bodyPr>
            <a:lstStyle/>
            <a:p>
              <a:r>
                <a:rPr lang="en-US" altLang="zh-CN" b="1" dirty="0" smtClean="0">
                  <a:solidFill>
                    <a:schemeClr val="tx1">
                      <a:lumMod val="75000"/>
                      <a:lumOff val="25000"/>
                    </a:schemeClr>
                  </a:solidFill>
                  <a:latin typeface="Arial" panose="020B0604020202020204" pitchFamily="34" charset="0"/>
                  <a:cs typeface="Arial" panose="020B0604020202020204" pitchFamily="34" charset="0"/>
                  <a:sym typeface="+mn-lt"/>
                </a:rPr>
                <a:t>48%</a:t>
              </a:r>
              <a:endParaRPr lang="zh-CN" altLang="en-US" b="1" dirty="0">
                <a:solidFill>
                  <a:schemeClr val="tx1">
                    <a:lumMod val="75000"/>
                    <a:lumOff val="25000"/>
                  </a:schemeClr>
                </a:solidFill>
                <a:latin typeface="Arial" panose="020B0604020202020204" pitchFamily="34" charset="0"/>
                <a:cs typeface="Arial" panose="020B0604020202020204" pitchFamily="34" charset="0"/>
                <a:sym typeface="+mn-lt"/>
              </a:endParaRPr>
            </a:p>
          </p:txBody>
        </p:sp>
        <p:sp>
          <p:nvSpPr>
            <p:cNvPr id="24" name="文本框 23"/>
            <p:cNvSpPr txBox="1"/>
            <p:nvPr/>
          </p:nvSpPr>
          <p:spPr>
            <a:xfrm>
              <a:off x="6209" y="2859"/>
              <a:ext cx="1018" cy="500"/>
            </a:xfrm>
            <a:prstGeom prst="rect">
              <a:avLst/>
            </a:prstGeom>
            <a:noFill/>
          </p:spPr>
          <p:txBody>
            <a:bodyPr wrap="square" rtlCol="0">
              <a:spAutoFit/>
            </a:bodyPr>
            <a:lstStyle/>
            <a:p>
              <a:r>
                <a:rPr lang="en-US" altLang="zh-CN" b="1" dirty="0" smtClean="0">
                  <a:solidFill>
                    <a:schemeClr val="tx1">
                      <a:lumMod val="75000"/>
                      <a:lumOff val="25000"/>
                    </a:schemeClr>
                  </a:solidFill>
                  <a:latin typeface="Arial" panose="020B0604020202020204" pitchFamily="34" charset="0"/>
                  <a:cs typeface="Arial" panose="020B0604020202020204" pitchFamily="34" charset="0"/>
                  <a:sym typeface="+mn-lt"/>
                </a:rPr>
                <a:t>80%</a:t>
              </a:r>
              <a:endParaRPr lang="zh-CN" altLang="en-US" b="1" dirty="0">
                <a:solidFill>
                  <a:schemeClr val="tx1">
                    <a:lumMod val="75000"/>
                    <a:lumOff val="25000"/>
                  </a:schemeClr>
                </a:solidFill>
                <a:latin typeface="Arial" panose="020B0604020202020204" pitchFamily="34" charset="0"/>
                <a:cs typeface="Arial" panose="020B0604020202020204" pitchFamily="34" charset="0"/>
                <a:sym typeface="+mn-lt"/>
              </a:endParaRPr>
            </a:p>
          </p:txBody>
        </p:sp>
      </p:grpSp>
      <p:sp>
        <p:nvSpPr>
          <p:cNvPr id="87" name="文本框 86"/>
          <p:cNvSpPr txBox="1"/>
          <p:nvPr/>
        </p:nvSpPr>
        <p:spPr>
          <a:xfrm>
            <a:off x="6140450" y="1777365"/>
            <a:ext cx="2313305" cy="306705"/>
          </a:xfrm>
          <a:prstGeom prst="rect">
            <a:avLst/>
          </a:prstGeom>
          <a:solidFill>
            <a:srgbClr val="7BB6E4"/>
          </a:solidFill>
        </p:spPr>
        <p:txBody>
          <a:bodyPr wrap="square" rtlCol="0">
            <a:spAutoFit/>
          </a:bodyPr>
          <a:lstStyle/>
          <a:p>
            <a:pPr algn="ctr"/>
            <a:r>
              <a:rPr lang="zh-CN" altLang="en-US" sz="1400" b="1">
                <a:solidFill>
                  <a:schemeClr val="bg1"/>
                </a:solidFill>
                <a:latin typeface="Arial" panose="020B0604020202020204" pitchFamily="34" charset="0"/>
              </a:rPr>
              <a:t>Data analysis</a:t>
            </a:r>
          </a:p>
        </p:txBody>
      </p:sp>
      <p:sp>
        <p:nvSpPr>
          <p:cNvPr id="42" name="矩形 41"/>
          <p:cNvSpPr/>
          <p:nvPr/>
        </p:nvSpPr>
        <p:spPr>
          <a:xfrm>
            <a:off x="6141085" y="2356485"/>
            <a:ext cx="4519295" cy="1076325"/>
          </a:xfrm>
          <a:prstGeom prst="rect">
            <a:avLst/>
          </a:prstGeom>
        </p:spPr>
        <p:txBody>
          <a:bodyPr wrap="square">
            <a:spAutoFit/>
          </a:bodyPr>
          <a:lstStyle/>
          <a:p>
            <a:pPr marL="171450" indent="-171450" algn="l">
              <a:lnSpc>
                <a:spcPct val="160000"/>
              </a:lnSpc>
              <a:buFont typeface="Wingdings" panose="05000000000000000000" charset="0"/>
              <a:buChar char=""/>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dolor；Lorem ipsum dolor sit amet, consectetuer adipiscing elit. </a:t>
            </a:r>
          </a:p>
        </p:txBody>
      </p:sp>
      <p:sp>
        <p:nvSpPr>
          <p:cNvPr id="25" name="矩形 24"/>
          <p:cNvSpPr/>
          <p:nvPr/>
        </p:nvSpPr>
        <p:spPr>
          <a:xfrm>
            <a:off x="6141085" y="3606165"/>
            <a:ext cx="4519295" cy="1076325"/>
          </a:xfrm>
          <a:prstGeom prst="rect">
            <a:avLst/>
          </a:prstGeom>
        </p:spPr>
        <p:txBody>
          <a:bodyPr wrap="square">
            <a:spAutoFit/>
          </a:bodyPr>
          <a:lstStyle/>
          <a:p>
            <a:pPr marL="171450" indent="-171450" algn="l">
              <a:lnSpc>
                <a:spcPct val="160000"/>
              </a:lnSpc>
              <a:buFont typeface="Wingdings" panose="05000000000000000000" charset="0"/>
              <a:buChar char=""/>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dolor；Lorem ipsum dolor sit amet, consectetuer adipiscing elit. </a:t>
            </a:r>
          </a:p>
        </p:txBody>
      </p:sp>
      <p:sp>
        <p:nvSpPr>
          <p:cNvPr id="26" name="矩形 25"/>
          <p:cNvSpPr/>
          <p:nvPr/>
        </p:nvSpPr>
        <p:spPr>
          <a:xfrm>
            <a:off x="6141085" y="4747260"/>
            <a:ext cx="4519295" cy="1076325"/>
          </a:xfrm>
          <a:prstGeom prst="rect">
            <a:avLst/>
          </a:prstGeom>
        </p:spPr>
        <p:txBody>
          <a:bodyPr wrap="square">
            <a:spAutoFit/>
          </a:bodyPr>
          <a:lstStyle/>
          <a:p>
            <a:pPr marL="171450" indent="-171450" algn="l">
              <a:lnSpc>
                <a:spcPct val="160000"/>
              </a:lnSpc>
              <a:buFont typeface="Wingdings" panose="05000000000000000000" charset="0"/>
              <a:buChar char=""/>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dolor；Lorem ipsum dolor sit amet, consectetuer adipiscing elit. </a:t>
            </a:r>
          </a:p>
        </p:txBody>
      </p:sp>
    </p:spTree>
  </p:cSld>
  <p:clrMapOvr>
    <a:masterClrMapping/>
  </p:clrMapOvr>
  <p:transition>
    <p:wipe/>
  </p:transition>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a4962b306044960dd3b0a784e5f8e8f5"/>
          <p:cNvPicPr>
            <a:picLocks noChangeAspect="1"/>
          </p:cNvPicPr>
          <p:nvPr/>
        </p:nvPicPr>
        <p:blipFill>
          <a:blip r:embed="rId3"/>
          <a:srcRect b="47424"/>
          <a:stretch>
            <a:fillRect/>
          </a:stretch>
        </p:blipFill>
        <p:spPr>
          <a:xfrm>
            <a:off x="10978515" y="5823585"/>
            <a:ext cx="1361440" cy="1002665"/>
          </a:xfrm>
          <a:prstGeom prst="rect">
            <a:avLst/>
          </a:prstGeom>
        </p:spPr>
      </p:pic>
      <p:pic>
        <p:nvPicPr>
          <p:cNvPr id="8" name="图片 7" descr="a4962b306044960dd3b0a784e5f8e8f5"/>
          <p:cNvPicPr>
            <a:picLocks noChangeAspect="1"/>
          </p:cNvPicPr>
          <p:nvPr/>
        </p:nvPicPr>
        <p:blipFill>
          <a:blip r:embed="rId3"/>
          <a:srcRect b="47424"/>
          <a:stretch>
            <a:fillRect/>
          </a:stretch>
        </p:blipFill>
        <p:spPr>
          <a:xfrm flipH="1">
            <a:off x="-150495" y="5744210"/>
            <a:ext cx="1577340" cy="1161415"/>
          </a:xfrm>
          <a:prstGeom prst="rect">
            <a:avLst/>
          </a:prstGeom>
        </p:spPr>
      </p:pic>
      <p:sp>
        <p:nvSpPr>
          <p:cNvPr id="9" name="任意多边形 8"/>
          <p:cNvSpPr/>
          <p:nvPr/>
        </p:nvSpPr>
        <p:spPr>
          <a:xfrm>
            <a:off x="316230" y="32512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532370" y="29718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632325" y="12954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grpSp>
        <p:nvGrpSpPr>
          <p:cNvPr id="15" name="组合 14"/>
          <p:cNvGrpSpPr/>
          <p:nvPr/>
        </p:nvGrpSpPr>
        <p:grpSpPr>
          <a:xfrm>
            <a:off x="2392045" y="240665"/>
            <a:ext cx="1414145" cy="167005"/>
            <a:chOff x="3767" y="379"/>
            <a:chExt cx="2227" cy="263"/>
          </a:xfrm>
        </p:grpSpPr>
        <p:sp>
          <p:nvSpPr>
            <p:cNvPr id="11" name="椭圆 10"/>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453755" y="238125"/>
            <a:ext cx="1414145" cy="167005"/>
            <a:chOff x="3767" y="379"/>
            <a:chExt cx="2227" cy="263"/>
          </a:xfrm>
        </p:grpSpPr>
        <p:sp>
          <p:nvSpPr>
            <p:cNvPr id="17" name="椭圆 16"/>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descr="ccab0520209f94e2bc1307c2b756b424"/>
          <p:cNvPicPr>
            <a:picLocks noChangeAspect="1"/>
          </p:cNvPicPr>
          <p:nvPr/>
        </p:nvPicPr>
        <p:blipFill>
          <a:blip r:embed="rId4"/>
          <a:srcRect t="12265" r="23586"/>
          <a:stretch>
            <a:fillRect/>
          </a:stretch>
        </p:blipFill>
        <p:spPr>
          <a:xfrm>
            <a:off x="10608945" y="13970"/>
            <a:ext cx="1604645" cy="2457450"/>
          </a:xfrm>
          <a:prstGeom prst="rect">
            <a:avLst/>
          </a:prstGeom>
        </p:spPr>
      </p:pic>
      <p:pic>
        <p:nvPicPr>
          <p:cNvPr id="23" name="图片 22" descr="ccab0520209f94e2bc1307c2b756b424"/>
          <p:cNvPicPr>
            <a:picLocks noChangeAspect="1"/>
          </p:cNvPicPr>
          <p:nvPr/>
        </p:nvPicPr>
        <p:blipFill>
          <a:blip r:embed="rId4"/>
          <a:srcRect t="12265" r="23586"/>
          <a:stretch>
            <a:fillRect/>
          </a:stretch>
        </p:blipFill>
        <p:spPr>
          <a:xfrm flipH="1">
            <a:off x="635" y="-12700"/>
            <a:ext cx="1604645" cy="2457450"/>
          </a:xfrm>
          <a:prstGeom prst="rect">
            <a:avLst/>
          </a:prstGeom>
        </p:spPr>
      </p:pic>
      <p:grpSp>
        <p:nvGrpSpPr>
          <p:cNvPr id="2" name="组合 1"/>
          <p:cNvGrpSpPr/>
          <p:nvPr/>
        </p:nvGrpSpPr>
        <p:grpSpPr>
          <a:xfrm>
            <a:off x="2271395" y="3672840"/>
            <a:ext cx="7722870" cy="1591310"/>
            <a:chOff x="3515" y="6292"/>
            <a:chExt cx="12162" cy="2506"/>
          </a:xfrm>
        </p:grpSpPr>
        <p:sp>
          <p:nvSpPr>
            <p:cNvPr id="5" name="椭圆 4"/>
            <p:cNvSpPr/>
            <p:nvPr/>
          </p:nvSpPr>
          <p:spPr>
            <a:xfrm>
              <a:off x="15183" y="7297"/>
              <a:ext cx="495" cy="495"/>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 name="组合 2"/>
            <p:cNvGrpSpPr/>
            <p:nvPr/>
          </p:nvGrpSpPr>
          <p:grpSpPr>
            <a:xfrm>
              <a:off x="3515" y="6292"/>
              <a:ext cx="11272" cy="2506"/>
              <a:chOff x="3515" y="6292"/>
              <a:chExt cx="11272" cy="2506"/>
            </a:xfrm>
          </p:grpSpPr>
          <p:sp>
            <p:nvSpPr>
              <p:cNvPr id="6" name="椭圆 5"/>
              <p:cNvSpPr/>
              <p:nvPr/>
            </p:nvSpPr>
            <p:spPr>
              <a:xfrm>
                <a:off x="3515" y="7442"/>
                <a:ext cx="495" cy="495"/>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a:blip r:embed="rId5"/>
              <a:stretch>
                <a:fillRect/>
              </a:stretch>
            </p:blipFill>
            <p:spPr>
              <a:xfrm>
                <a:off x="8347" y="6292"/>
                <a:ext cx="2496" cy="2506"/>
              </a:xfrm>
              <a:prstGeom prst="rect">
                <a:avLst/>
              </a:prstGeom>
            </p:spPr>
          </p:pic>
          <p:pic>
            <p:nvPicPr>
              <p:cNvPr id="24" name="图片 23"/>
              <p:cNvPicPr>
                <a:picLocks noChangeAspect="1"/>
              </p:cNvPicPr>
              <p:nvPr/>
            </p:nvPicPr>
            <p:blipFill>
              <a:blip r:embed="rId6"/>
              <a:stretch>
                <a:fillRect/>
              </a:stretch>
            </p:blipFill>
            <p:spPr>
              <a:xfrm>
                <a:off x="6194" y="6812"/>
                <a:ext cx="1757" cy="1747"/>
              </a:xfrm>
              <a:prstGeom prst="rect">
                <a:avLst/>
              </a:prstGeom>
            </p:spPr>
          </p:pic>
          <p:pic>
            <p:nvPicPr>
              <p:cNvPr id="25" name="图片 24"/>
              <p:cNvPicPr>
                <a:picLocks noChangeAspect="1"/>
              </p:cNvPicPr>
              <p:nvPr/>
            </p:nvPicPr>
            <p:blipFill>
              <a:blip r:embed="rId7"/>
              <a:stretch>
                <a:fillRect/>
              </a:stretch>
            </p:blipFill>
            <p:spPr>
              <a:xfrm>
                <a:off x="4405" y="6985"/>
                <a:ext cx="1392" cy="1392"/>
              </a:xfrm>
              <a:prstGeom prst="rect">
                <a:avLst/>
              </a:prstGeom>
            </p:spPr>
          </p:pic>
          <p:pic>
            <p:nvPicPr>
              <p:cNvPr id="26" name="图片 25"/>
              <p:cNvPicPr>
                <a:picLocks noChangeAspect="1"/>
              </p:cNvPicPr>
              <p:nvPr/>
            </p:nvPicPr>
            <p:blipFill>
              <a:blip r:embed="rId8"/>
              <a:stretch>
                <a:fillRect/>
              </a:stretch>
            </p:blipFill>
            <p:spPr>
              <a:xfrm>
                <a:off x="11241" y="6676"/>
                <a:ext cx="1757" cy="1738"/>
              </a:xfrm>
              <a:prstGeom prst="rect">
                <a:avLst/>
              </a:prstGeom>
            </p:spPr>
          </p:pic>
          <p:pic>
            <p:nvPicPr>
              <p:cNvPr id="27" name="图片 26"/>
              <p:cNvPicPr>
                <a:picLocks noChangeAspect="1"/>
              </p:cNvPicPr>
              <p:nvPr/>
            </p:nvPicPr>
            <p:blipFill>
              <a:blip r:embed="rId9"/>
              <a:stretch>
                <a:fillRect/>
              </a:stretch>
            </p:blipFill>
            <p:spPr>
              <a:xfrm>
                <a:off x="13394" y="6854"/>
                <a:ext cx="1392" cy="1383"/>
              </a:xfrm>
              <a:prstGeom prst="rect">
                <a:avLst/>
              </a:prstGeom>
            </p:spPr>
          </p:pic>
        </p:grpSp>
      </p:grpSp>
      <p:sp>
        <p:nvSpPr>
          <p:cNvPr id="86" name="文本框 85"/>
          <p:cNvSpPr txBox="1"/>
          <p:nvPr/>
        </p:nvSpPr>
        <p:spPr>
          <a:xfrm>
            <a:off x="2036445" y="2211705"/>
            <a:ext cx="8112760" cy="1014730"/>
          </a:xfrm>
          <a:prstGeom prst="rect">
            <a:avLst/>
          </a:prstGeom>
          <a:noFill/>
        </p:spPr>
        <p:txBody>
          <a:bodyPr wrap="square" rtlCol="0">
            <a:spAutoFit/>
          </a:bodyPr>
          <a:lstStyle/>
          <a:p>
            <a:pPr algn="ctr">
              <a:lnSpc>
                <a:spcPct val="200000"/>
              </a:lnSpc>
            </a:pPr>
            <a:r>
              <a:rPr lang="en-US" altLang="zh-CN" sz="1000" kern="0" spc="50" dirty="0">
                <a:uFillTx/>
                <a:latin typeface="Arial" panose="020B0604020202020204" pitchFamily="34" charset="0"/>
                <a:ea typeface="微软雅黑 Light"/>
                <a:cs typeface="Arial" panose="020B0604020202020204" pitchFamily="34" charset="0"/>
                <a:sym typeface="+mn-ea"/>
              </a:rPr>
              <a:t>Lorem ipsum dolor sit </a:t>
            </a:r>
            <a:r>
              <a:rPr lang="en-US" altLang="zh-CN" sz="1000" kern="0" spc="50" dirty="0" err="1">
                <a:uFillTx/>
                <a:latin typeface="Arial" panose="020B0604020202020204" pitchFamily="34" charset="0"/>
                <a:ea typeface="微软雅黑 Light"/>
                <a:cs typeface="Arial" panose="020B0604020202020204" pitchFamily="34" charset="0"/>
                <a:sym typeface="+mn-ea"/>
              </a:rPr>
              <a:t>amet</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consectetuer</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adipiscing</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elit</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Aenean</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commodo</a:t>
            </a:r>
            <a:r>
              <a:rPr lang="en-US" altLang="zh-CN" sz="1000" kern="0" spc="50" dirty="0">
                <a:uFillTx/>
                <a:latin typeface="Arial" panose="020B0604020202020204" pitchFamily="34" charset="0"/>
                <a:ea typeface="微软雅黑 Light"/>
                <a:cs typeface="Arial" panose="020B0604020202020204" pitchFamily="34" charset="0"/>
                <a:sym typeface="+mn-ea"/>
              </a:rPr>
              <a:t> ligula </a:t>
            </a:r>
            <a:r>
              <a:rPr lang="en-US" altLang="zh-CN" sz="1000" kern="0" spc="50" dirty="0" err="1">
                <a:uFillTx/>
                <a:latin typeface="Arial" panose="020B0604020202020204" pitchFamily="34" charset="0"/>
                <a:ea typeface="微软雅黑 Light"/>
                <a:cs typeface="Arial" panose="020B0604020202020204" pitchFamily="34" charset="0"/>
                <a:sym typeface="+mn-ea"/>
              </a:rPr>
              <a:t>eget</a:t>
            </a:r>
            <a:r>
              <a:rPr lang="en-US" altLang="zh-CN" sz="1000" kern="0" spc="50" dirty="0">
                <a:uFillTx/>
                <a:latin typeface="Arial" panose="020B0604020202020204" pitchFamily="34" charset="0"/>
                <a:ea typeface="微软雅黑 Light"/>
                <a:cs typeface="Arial" panose="020B0604020202020204" pitchFamily="34" charset="0"/>
                <a:sym typeface="+mn-ea"/>
              </a:rPr>
              <a:t> dolor</a:t>
            </a:r>
            <a:r>
              <a:rPr lang="zh-CN" altLang="en-US" sz="1000" kern="0" spc="50" dirty="0">
                <a:uFillTx/>
                <a:latin typeface="Arial" panose="020B0604020202020204" pitchFamily="34" charset="0"/>
                <a:ea typeface="微软雅黑 Light"/>
                <a:cs typeface="Arial" panose="020B0604020202020204" pitchFamily="34" charset="0"/>
                <a:sym typeface="+mn-ea"/>
              </a:rPr>
              <a:t>；Lorem ipsum dolor sit amet, consectetuer adipiscing elit. Aenean commodo ligula eget dolor；Lorem ipsum dolor sit amet, consectetuer adipiscing elit. Aenean commodo ligula eget dolor；Lorem ipsum dolor sit amet, consectetuer adipiscing elit.</a:t>
            </a:r>
            <a:endParaRPr lang="zh-CN" altLang="en-US"/>
          </a:p>
        </p:txBody>
      </p:sp>
      <p:sp>
        <p:nvSpPr>
          <p:cNvPr id="28" name="文本框 27"/>
          <p:cNvSpPr txBox="1"/>
          <p:nvPr/>
        </p:nvSpPr>
        <p:spPr>
          <a:xfrm>
            <a:off x="3857625" y="1697355"/>
            <a:ext cx="4396105" cy="368300"/>
          </a:xfrm>
          <a:prstGeom prst="rect">
            <a:avLst/>
          </a:prstGeom>
          <a:noFill/>
        </p:spPr>
        <p:txBody>
          <a:bodyPr wrap="square" rtlCol="0">
            <a:spAutoFit/>
          </a:bodyPr>
          <a:lstStyle/>
          <a:p>
            <a:pPr algn="ctr"/>
            <a:r>
              <a:rPr lang="en-US" altLang="zh-CN" b="1">
                <a:latin typeface="Arial" panose="020B0604020202020204" pitchFamily="34" charset="0"/>
              </a:rPr>
              <a:t>ADD YOUR TITLE HERE</a:t>
            </a:r>
          </a:p>
        </p:txBody>
      </p:sp>
    </p:spTree>
  </p:cSld>
  <p:clrMapOvr>
    <a:masterClrMapping/>
  </p:clrMapOvr>
  <p:transition>
    <p:wipe dir="d"/>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a4962b306044960dd3b0a784e5f8e8f5"/>
          <p:cNvPicPr>
            <a:picLocks noChangeAspect="1"/>
          </p:cNvPicPr>
          <p:nvPr/>
        </p:nvPicPr>
        <p:blipFill>
          <a:blip r:embed="rId3"/>
          <a:srcRect b="47424"/>
          <a:stretch>
            <a:fillRect/>
          </a:stretch>
        </p:blipFill>
        <p:spPr>
          <a:xfrm>
            <a:off x="10978515" y="5823585"/>
            <a:ext cx="1361440" cy="1002665"/>
          </a:xfrm>
          <a:prstGeom prst="rect">
            <a:avLst/>
          </a:prstGeom>
        </p:spPr>
      </p:pic>
      <p:pic>
        <p:nvPicPr>
          <p:cNvPr id="8" name="图片 7" descr="a4962b306044960dd3b0a784e5f8e8f5"/>
          <p:cNvPicPr>
            <a:picLocks noChangeAspect="1"/>
          </p:cNvPicPr>
          <p:nvPr/>
        </p:nvPicPr>
        <p:blipFill>
          <a:blip r:embed="rId3"/>
          <a:srcRect b="47424"/>
          <a:stretch>
            <a:fillRect/>
          </a:stretch>
        </p:blipFill>
        <p:spPr>
          <a:xfrm flipH="1">
            <a:off x="-150495" y="5744210"/>
            <a:ext cx="1577340" cy="1161415"/>
          </a:xfrm>
          <a:prstGeom prst="rect">
            <a:avLst/>
          </a:prstGeom>
        </p:spPr>
      </p:pic>
      <p:sp>
        <p:nvSpPr>
          <p:cNvPr id="9" name="任意多边形 8"/>
          <p:cNvSpPr/>
          <p:nvPr/>
        </p:nvSpPr>
        <p:spPr>
          <a:xfrm>
            <a:off x="316230" y="32512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532370" y="29718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632325" y="12954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grpSp>
        <p:nvGrpSpPr>
          <p:cNvPr id="15" name="组合 14"/>
          <p:cNvGrpSpPr/>
          <p:nvPr/>
        </p:nvGrpSpPr>
        <p:grpSpPr>
          <a:xfrm>
            <a:off x="2392045" y="240665"/>
            <a:ext cx="1414145" cy="167005"/>
            <a:chOff x="3767" y="379"/>
            <a:chExt cx="2227" cy="263"/>
          </a:xfrm>
        </p:grpSpPr>
        <p:sp>
          <p:nvSpPr>
            <p:cNvPr id="11" name="椭圆 10"/>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453755" y="238125"/>
            <a:ext cx="1414145" cy="167005"/>
            <a:chOff x="3767" y="379"/>
            <a:chExt cx="2227" cy="263"/>
          </a:xfrm>
        </p:grpSpPr>
        <p:sp>
          <p:nvSpPr>
            <p:cNvPr id="17" name="椭圆 16"/>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descr="ccab0520209f94e2bc1307c2b756b424"/>
          <p:cNvPicPr>
            <a:picLocks noChangeAspect="1"/>
          </p:cNvPicPr>
          <p:nvPr/>
        </p:nvPicPr>
        <p:blipFill>
          <a:blip r:embed="rId4"/>
          <a:srcRect t="12265" r="23586"/>
          <a:stretch>
            <a:fillRect/>
          </a:stretch>
        </p:blipFill>
        <p:spPr>
          <a:xfrm>
            <a:off x="10608945" y="13970"/>
            <a:ext cx="1604645" cy="2457450"/>
          </a:xfrm>
          <a:prstGeom prst="rect">
            <a:avLst/>
          </a:prstGeom>
        </p:spPr>
      </p:pic>
      <p:pic>
        <p:nvPicPr>
          <p:cNvPr id="23" name="图片 22" descr="ccab0520209f94e2bc1307c2b756b424"/>
          <p:cNvPicPr>
            <a:picLocks noChangeAspect="1"/>
          </p:cNvPicPr>
          <p:nvPr/>
        </p:nvPicPr>
        <p:blipFill>
          <a:blip r:embed="rId4"/>
          <a:srcRect t="12265" r="23586"/>
          <a:stretch>
            <a:fillRect/>
          </a:stretch>
        </p:blipFill>
        <p:spPr>
          <a:xfrm flipH="1">
            <a:off x="635" y="-12700"/>
            <a:ext cx="1604645" cy="2457450"/>
          </a:xfrm>
          <a:prstGeom prst="rect">
            <a:avLst/>
          </a:prstGeom>
        </p:spPr>
      </p:pic>
      <p:grpSp>
        <p:nvGrpSpPr>
          <p:cNvPr id="2" name="组合 1"/>
          <p:cNvGrpSpPr/>
          <p:nvPr/>
        </p:nvGrpSpPr>
        <p:grpSpPr>
          <a:xfrm>
            <a:off x="1741170" y="1781810"/>
            <a:ext cx="8708390" cy="3292475"/>
            <a:chOff x="2742" y="2806"/>
            <a:chExt cx="13714" cy="5185"/>
          </a:xfrm>
          <a:solidFill>
            <a:srgbClr val="7BB6E4"/>
          </a:solidFill>
        </p:grpSpPr>
        <p:sp>
          <p:nvSpPr>
            <p:cNvPr id="3" name="AutoShape 4"/>
            <p:cNvSpPr/>
            <p:nvPr/>
          </p:nvSpPr>
          <p:spPr bwMode="auto">
            <a:xfrm>
              <a:off x="15825" y="6349"/>
              <a:ext cx="569" cy="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 name="AutoShape 5"/>
            <p:cNvSpPr/>
            <p:nvPr/>
          </p:nvSpPr>
          <p:spPr bwMode="auto">
            <a:xfrm>
              <a:off x="15036" y="6532"/>
              <a:ext cx="111" cy="1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 name="AutoShape 6"/>
            <p:cNvSpPr/>
            <p:nvPr/>
          </p:nvSpPr>
          <p:spPr bwMode="auto">
            <a:xfrm>
              <a:off x="14633" y="6387"/>
              <a:ext cx="587" cy="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 name="AutoShape 7"/>
            <p:cNvSpPr/>
            <p:nvPr/>
          </p:nvSpPr>
          <p:spPr bwMode="auto">
            <a:xfrm>
              <a:off x="13458" y="6330"/>
              <a:ext cx="587" cy="589"/>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4" name="AutoShape 8"/>
            <p:cNvSpPr/>
            <p:nvPr/>
          </p:nvSpPr>
          <p:spPr bwMode="auto">
            <a:xfrm>
              <a:off x="13714" y="6589"/>
              <a:ext cx="75" cy="73"/>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5" name="AutoShape 9"/>
            <p:cNvSpPr/>
            <p:nvPr/>
          </p:nvSpPr>
          <p:spPr bwMode="auto">
            <a:xfrm>
              <a:off x="13639" y="6517"/>
              <a:ext cx="222" cy="218"/>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6" name="AutoShape 10"/>
            <p:cNvSpPr/>
            <p:nvPr/>
          </p:nvSpPr>
          <p:spPr bwMode="auto">
            <a:xfrm>
              <a:off x="13788" y="6662"/>
              <a:ext cx="90" cy="96"/>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7" name="AutoShape 11"/>
            <p:cNvSpPr/>
            <p:nvPr/>
          </p:nvSpPr>
          <p:spPr bwMode="auto">
            <a:xfrm>
              <a:off x="13823" y="6700"/>
              <a:ext cx="132" cy="134"/>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8" name="AutoShape 12"/>
            <p:cNvSpPr/>
            <p:nvPr/>
          </p:nvSpPr>
          <p:spPr bwMode="auto">
            <a:xfrm>
              <a:off x="13805" y="6681"/>
              <a:ext cx="111" cy="115"/>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29" name="AutoShape 13"/>
            <p:cNvSpPr/>
            <p:nvPr/>
          </p:nvSpPr>
          <p:spPr bwMode="auto">
            <a:xfrm>
              <a:off x="13622" y="6498"/>
              <a:ext cx="92" cy="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0" name="AutoShape 14"/>
            <p:cNvSpPr/>
            <p:nvPr/>
          </p:nvSpPr>
          <p:spPr bwMode="auto">
            <a:xfrm>
              <a:off x="13547" y="6425"/>
              <a:ext cx="132" cy="134"/>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1" name="AutoShape 15"/>
            <p:cNvSpPr/>
            <p:nvPr/>
          </p:nvSpPr>
          <p:spPr bwMode="auto">
            <a:xfrm>
              <a:off x="13586" y="6460"/>
              <a:ext cx="111" cy="115"/>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2" name="AutoShape 16"/>
            <p:cNvSpPr/>
            <p:nvPr/>
          </p:nvSpPr>
          <p:spPr bwMode="auto">
            <a:xfrm>
              <a:off x="12575" y="6662"/>
              <a:ext cx="75" cy="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3" name="AutoShape 17"/>
            <p:cNvSpPr/>
            <p:nvPr/>
          </p:nvSpPr>
          <p:spPr bwMode="auto">
            <a:xfrm>
              <a:off x="12281" y="6349"/>
              <a:ext cx="589" cy="569"/>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4" name="AutoShape 18"/>
            <p:cNvSpPr/>
            <p:nvPr/>
          </p:nvSpPr>
          <p:spPr bwMode="auto">
            <a:xfrm>
              <a:off x="11105" y="6330"/>
              <a:ext cx="589"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5" name="AutoShape 19"/>
            <p:cNvSpPr/>
            <p:nvPr/>
          </p:nvSpPr>
          <p:spPr bwMode="auto">
            <a:xfrm>
              <a:off x="11235" y="6551"/>
              <a:ext cx="73" cy="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6" name="AutoShape 20"/>
            <p:cNvSpPr/>
            <p:nvPr/>
          </p:nvSpPr>
          <p:spPr bwMode="auto">
            <a:xfrm>
              <a:off x="11235" y="6643"/>
              <a:ext cx="73" cy="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7" name="AutoShape 21"/>
            <p:cNvSpPr/>
            <p:nvPr/>
          </p:nvSpPr>
          <p:spPr bwMode="auto">
            <a:xfrm>
              <a:off x="11235" y="6735"/>
              <a:ext cx="73" cy="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8" name="AutoShape 22"/>
            <p:cNvSpPr/>
            <p:nvPr/>
          </p:nvSpPr>
          <p:spPr bwMode="auto">
            <a:xfrm>
              <a:off x="11363" y="6735"/>
              <a:ext cx="73" cy="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39" name="AutoShape 23"/>
            <p:cNvSpPr/>
            <p:nvPr/>
          </p:nvSpPr>
          <p:spPr bwMode="auto">
            <a:xfrm>
              <a:off x="11363" y="6643"/>
              <a:ext cx="73" cy="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0" name="AutoShape 24"/>
            <p:cNvSpPr/>
            <p:nvPr/>
          </p:nvSpPr>
          <p:spPr bwMode="auto">
            <a:xfrm>
              <a:off x="11363" y="6551"/>
              <a:ext cx="73" cy="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1" name="AutoShape 25"/>
            <p:cNvSpPr/>
            <p:nvPr/>
          </p:nvSpPr>
          <p:spPr bwMode="auto">
            <a:xfrm>
              <a:off x="11491" y="6735"/>
              <a:ext cx="75" cy="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2" name="AutoShape 26"/>
            <p:cNvSpPr/>
            <p:nvPr/>
          </p:nvSpPr>
          <p:spPr bwMode="auto">
            <a:xfrm>
              <a:off x="11491" y="6643"/>
              <a:ext cx="75" cy="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3" name="AutoShape 27"/>
            <p:cNvSpPr/>
            <p:nvPr/>
          </p:nvSpPr>
          <p:spPr bwMode="auto">
            <a:xfrm>
              <a:off x="11491" y="6551"/>
              <a:ext cx="75" cy="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4" name="AutoShape 28"/>
            <p:cNvSpPr/>
            <p:nvPr/>
          </p:nvSpPr>
          <p:spPr bwMode="auto">
            <a:xfrm>
              <a:off x="9930" y="6330"/>
              <a:ext cx="589"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5" name="AutoShape 29"/>
            <p:cNvSpPr/>
            <p:nvPr/>
          </p:nvSpPr>
          <p:spPr bwMode="auto">
            <a:xfrm>
              <a:off x="15806" y="5175"/>
              <a:ext cx="589" cy="531"/>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6" name="AutoShape 30"/>
            <p:cNvSpPr/>
            <p:nvPr/>
          </p:nvSpPr>
          <p:spPr bwMode="auto">
            <a:xfrm>
              <a:off x="14723" y="5156"/>
              <a:ext cx="405" cy="589"/>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7" name="AutoShape 31"/>
            <p:cNvSpPr/>
            <p:nvPr/>
          </p:nvSpPr>
          <p:spPr bwMode="auto">
            <a:xfrm>
              <a:off x="14797" y="5412"/>
              <a:ext cx="260" cy="210"/>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8" name="AutoShape 32"/>
            <p:cNvSpPr/>
            <p:nvPr/>
          </p:nvSpPr>
          <p:spPr bwMode="auto">
            <a:xfrm>
              <a:off x="13458" y="5195"/>
              <a:ext cx="587" cy="512"/>
            </a:xfrm>
            <a:custGeom>
              <a:avLst/>
              <a:gdLst>
                <a:gd name="T0" fmla="+- 0 10800 108"/>
                <a:gd name="T1" fmla="*/ T0 w 21384"/>
                <a:gd name="T2" fmla="*/ 10800 h 21600"/>
                <a:gd name="T3" fmla="+- 0 10800 108"/>
                <a:gd name="T4" fmla="*/ T3 w 21384"/>
                <a:gd name="T5" fmla="*/ 10800 h 21600"/>
                <a:gd name="T6" fmla="+- 0 10800 108"/>
                <a:gd name="T7" fmla="*/ T6 w 21384"/>
                <a:gd name="T8" fmla="*/ 10800 h 21600"/>
                <a:gd name="T9" fmla="+- 0 10800 108"/>
                <a:gd name="T10" fmla="*/ T9 w 21384"/>
                <a:gd name="T11" fmla="*/ 10800 h 21600"/>
              </a:gdLst>
              <a:ahLst/>
              <a:cxnLst>
                <a:cxn ang="0">
                  <a:pos x="T1" y="T2"/>
                </a:cxn>
                <a:cxn ang="0">
                  <a:pos x="T4" y="T5"/>
                </a:cxn>
                <a:cxn ang="0">
                  <a:pos x="T7" y="T8"/>
                </a:cxn>
                <a:cxn ang="0">
                  <a:pos x="T10" y="T11"/>
                </a:cxn>
              </a:cxnLst>
              <a:rect l="0" t="0" r="r" b="b"/>
              <a:pathLst>
                <a:path w="21384" h="21600">
                  <a:moveTo>
                    <a:pt x="18710" y="9257"/>
                  </a:moveTo>
                  <a:lnTo>
                    <a:pt x="16706" y="7714"/>
                  </a:lnTo>
                  <a:lnTo>
                    <a:pt x="16706" y="20057"/>
                  </a:lnTo>
                  <a:lnTo>
                    <a:pt x="4677" y="20057"/>
                  </a:lnTo>
                  <a:lnTo>
                    <a:pt x="4677" y="7714"/>
                  </a:lnTo>
                  <a:lnTo>
                    <a:pt x="2673" y="9257"/>
                  </a:lnTo>
                  <a:lnTo>
                    <a:pt x="1336" y="4628"/>
                  </a:lnTo>
                  <a:lnTo>
                    <a:pt x="4677" y="1542"/>
                  </a:lnTo>
                  <a:lnTo>
                    <a:pt x="7468" y="1542"/>
                  </a:lnTo>
                  <a:cubicBezTo>
                    <a:pt x="7841" y="2871"/>
                    <a:pt x="9136" y="3857"/>
                    <a:pt x="10691" y="3857"/>
                  </a:cubicBezTo>
                  <a:cubicBezTo>
                    <a:pt x="12247" y="3857"/>
                    <a:pt x="13542" y="2871"/>
                    <a:pt x="13915" y="1542"/>
                  </a:cubicBezTo>
                  <a:lnTo>
                    <a:pt x="16706" y="1542"/>
                  </a:lnTo>
                  <a:lnTo>
                    <a:pt x="20047" y="4628"/>
                  </a:lnTo>
                  <a:cubicBezTo>
                    <a:pt x="20047" y="4628"/>
                    <a:pt x="18710" y="9257"/>
                    <a:pt x="18710" y="9257"/>
                  </a:cubicBezTo>
                  <a:close/>
                  <a:moveTo>
                    <a:pt x="13200" y="1542"/>
                  </a:moveTo>
                  <a:cubicBezTo>
                    <a:pt x="12831" y="2438"/>
                    <a:pt x="11852" y="3085"/>
                    <a:pt x="10691" y="3085"/>
                  </a:cubicBezTo>
                  <a:cubicBezTo>
                    <a:pt x="9531" y="3085"/>
                    <a:pt x="8552" y="2438"/>
                    <a:pt x="8183" y="1542"/>
                  </a:cubicBezTo>
                  <a:cubicBezTo>
                    <a:pt x="8183" y="1542"/>
                    <a:pt x="13200" y="1542"/>
                    <a:pt x="13200" y="1542"/>
                  </a:cubicBezTo>
                  <a:close/>
                  <a:moveTo>
                    <a:pt x="20882" y="3423"/>
                  </a:moveTo>
                  <a:lnTo>
                    <a:pt x="17541" y="338"/>
                  </a:lnTo>
                  <a:cubicBezTo>
                    <a:pt x="17303" y="119"/>
                    <a:pt x="17009" y="0"/>
                    <a:pt x="16706" y="0"/>
                  </a:cubicBezTo>
                  <a:lnTo>
                    <a:pt x="4677" y="0"/>
                  </a:lnTo>
                  <a:cubicBezTo>
                    <a:pt x="4374" y="0"/>
                    <a:pt x="4080" y="119"/>
                    <a:pt x="3842" y="338"/>
                  </a:cubicBezTo>
                  <a:lnTo>
                    <a:pt x="501" y="3423"/>
                  </a:lnTo>
                  <a:cubicBezTo>
                    <a:pt x="64" y="3827"/>
                    <a:pt x="-108" y="4503"/>
                    <a:pt x="68" y="5116"/>
                  </a:cubicBezTo>
                  <a:lnTo>
                    <a:pt x="1405" y="9745"/>
                  </a:lnTo>
                  <a:cubicBezTo>
                    <a:pt x="1537" y="10201"/>
                    <a:pt x="1845" y="10560"/>
                    <a:pt x="2239" y="10716"/>
                  </a:cubicBezTo>
                  <a:cubicBezTo>
                    <a:pt x="2380" y="10772"/>
                    <a:pt x="2527" y="10800"/>
                    <a:pt x="2673" y="10800"/>
                  </a:cubicBezTo>
                  <a:cubicBezTo>
                    <a:pt x="2905" y="10800"/>
                    <a:pt x="3136" y="10729"/>
                    <a:pt x="3341" y="10593"/>
                  </a:cubicBezTo>
                  <a:lnTo>
                    <a:pt x="3341" y="20057"/>
                  </a:lnTo>
                  <a:cubicBezTo>
                    <a:pt x="3341" y="20908"/>
                    <a:pt x="3940" y="21600"/>
                    <a:pt x="4677" y="21600"/>
                  </a:cubicBezTo>
                  <a:lnTo>
                    <a:pt x="16706" y="21600"/>
                  </a:lnTo>
                  <a:cubicBezTo>
                    <a:pt x="17443" y="21600"/>
                    <a:pt x="18042" y="20908"/>
                    <a:pt x="18042" y="20057"/>
                  </a:cubicBezTo>
                  <a:lnTo>
                    <a:pt x="18042" y="10593"/>
                  </a:lnTo>
                  <a:cubicBezTo>
                    <a:pt x="18247" y="10729"/>
                    <a:pt x="18478" y="10800"/>
                    <a:pt x="18710" y="10800"/>
                  </a:cubicBezTo>
                  <a:cubicBezTo>
                    <a:pt x="18856" y="10800"/>
                    <a:pt x="19002" y="10772"/>
                    <a:pt x="19144" y="10716"/>
                  </a:cubicBezTo>
                  <a:cubicBezTo>
                    <a:pt x="19538" y="10560"/>
                    <a:pt x="19846" y="10201"/>
                    <a:pt x="19978" y="9745"/>
                  </a:cubicBezTo>
                  <a:lnTo>
                    <a:pt x="21315" y="5116"/>
                  </a:lnTo>
                  <a:cubicBezTo>
                    <a:pt x="21491" y="4503"/>
                    <a:pt x="21319" y="3827"/>
                    <a:pt x="20882" y="342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49" name="AutoShape 33"/>
            <p:cNvSpPr/>
            <p:nvPr/>
          </p:nvSpPr>
          <p:spPr bwMode="auto">
            <a:xfrm>
              <a:off x="12281" y="5378"/>
              <a:ext cx="589" cy="367"/>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0" name="AutoShape 34"/>
            <p:cNvSpPr/>
            <p:nvPr/>
          </p:nvSpPr>
          <p:spPr bwMode="auto">
            <a:xfrm>
              <a:off x="12428" y="5229"/>
              <a:ext cx="42" cy="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1" name="AutoShape 35"/>
            <p:cNvSpPr/>
            <p:nvPr/>
          </p:nvSpPr>
          <p:spPr bwMode="auto">
            <a:xfrm>
              <a:off x="12649" y="5229"/>
              <a:ext cx="40" cy="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2" name="AutoShape 36"/>
            <p:cNvSpPr/>
            <p:nvPr/>
          </p:nvSpPr>
          <p:spPr bwMode="auto">
            <a:xfrm>
              <a:off x="12556" y="5156"/>
              <a:ext cx="42" cy="1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3" name="AutoShape 37"/>
            <p:cNvSpPr/>
            <p:nvPr/>
          </p:nvSpPr>
          <p:spPr bwMode="auto">
            <a:xfrm>
              <a:off x="11105" y="5210"/>
              <a:ext cx="535" cy="535"/>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4" name="AutoShape 38"/>
            <p:cNvSpPr/>
            <p:nvPr/>
          </p:nvSpPr>
          <p:spPr bwMode="auto">
            <a:xfrm>
              <a:off x="11363" y="5451"/>
              <a:ext cx="92" cy="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5" name="AutoShape 39"/>
            <p:cNvSpPr/>
            <p:nvPr/>
          </p:nvSpPr>
          <p:spPr bwMode="auto">
            <a:xfrm>
              <a:off x="11602" y="5156"/>
              <a:ext cx="92" cy="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6" name="AutoShape 40"/>
            <p:cNvSpPr/>
            <p:nvPr/>
          </p:nvSpPr>
          <p:spPr bwMode="auto">
            <a:xfrm>
              <a:off x="11253" y="5431"/>
              <a:ext cx="73" cy="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7" name="AutoShape 41"/>
            <p:cNvSpPr/>
            <p:nvPr/>
          </p:nvSpPr>
          <p:spPr bwMode="auto">
            <a:xfrm>
              <a:off x="11325" y="5561"/>
              <a:ext cx="38" cy="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8" name="AutoShape 42"/>
            <p:cNvSpPr/>
            <p:nvPr/>
          </p:nvSpPr>
          <p:spPr bwMode="auto">
            <a:xfrm>
              <a:off x="11619" y="5282"/>
              <a:ext cx="36" cy="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59" name="AutoShape 43"/>
            <p:cNvSpPr/>
            <p:nvPr/>
          </p:nvSpPr>
          <p:spPr bwMode="auto">
            <a:xfrm>
              <a:off x="9930" y="5195"/>
              <a:ext cx="589" cy="4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0" name="AutoShape 44"/>
            <p:cNvSpPr/>
            <p:nvPr/>
          </p:nvSpPr>
          <p:spPr bwMode="auto">
            <a:xfrm>
              <a:off x="10463" y="5378"/>
              <a:ext cx="36" cy="1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1" name="AutoShape 45"/>
            <p:cNvSpPr/>
            <p:nvPr/>
          </p:nvSpPr>
          <p:spPr bwMode="auto">
            <a:xfrm>
              <a:off x="10444" y="5596"/>
              <a:ext cx="75" cy="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2" name="AutoShape 46"/>
            <p:cNvSpPr/>
            <p:nvPr/>
          </p:nvSpPr>
          <p:spPr bwMode="auto">
            <a:xfrm>
              <a:off x="15806" y="3979"/>
              <a:ext cx="589"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3" name="AutoShape 47"/>
            <p:cNvSpPr/>
            <p:nvPr/>
          </p:nvSpPr>
          <p:spPr bwMode="auto">
            <a:xfrm>
              <a:off x="14633" y="3979"/>
              <a:ext cx="587" cy="589"/>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4" name="AutoShape 48"/>
            <p:cNvSpPr/>
            <p:nvPr/>
          </p:nvSpPr>
          <p:spPr bwMode="auto">
            <a:xfrm>
              <a:off x="13494" y="3979"/>
              <a:ext cx="514"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5" name="AutoShape 49"/>
            <p:cNvSpPr/>
            <p:nvPr/>
          </p:nvSpPr>
          <p:spPr bwMode="auto">
            <a:xfrm>
              <a:off x="13897" y="4438"/>
              <a:ext cx="36" cy="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6" name="AutoShape 50"/>
            <p:cNvSpPr/>
            <p:nvPr/>
          </p:nvSpPr>
          <p:spPr bwMode="auto">
            <a:xfrm>
              <a:off x="13897" y="4331"/>
              <a:ext cx="36" cy="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7" name="AutoShape 51"/>
            <p:cNvSpPr/>
            <p:nvPr/>
          </p:nvSpPr>
          <p:spPr bwMode="auto">
            <a:xfrm>
              <a:off x="13897" y="4220"/>
              <a:ext cx="36" cy="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8" name="AutoShape 52"/>
            <p:cNvSpPr/>
            <p:nvPr/>
          </p:nvSpPr>
          <p:spPr bwMode="auto">
            <a:xfrm>
              <a:off x="12281" y="3979"/>
              <a:ext cx="589" cy="589"/>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69" name="AutoShape 53"/>
            <p:cNvSpPr/>
            <p:nvPr/>
          </p:nvSpPr>
          <p:spPr bwMode="auto">
            <a:xfrm>
              <a:off x="12502" y="4182"/>
              <a:ext cx="159" cy="164"/>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0" name="AutoShape 54"/>
            <p:cNvSpPr/>
            <p:nvPr/>
          </p:nvSpPr>
          <p:spPr bwMode="auto">
            <a:xfrm>
              <a:off x="12483" y="4384"/>
              <a:ext cx="90" cy="92"/>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1" name="AutoShape 55"/>
            <p:cNvSpPr/>
            <p:nvPr/>
          </p:nvSpPr>
          <p:spPr bwMode="auto">
            <a:xfrm>
              <a:off x="12575" y="4071"/>
              <a:ext cx="92" cy="96"/>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2" name="AutoShape 56"/>
            <p:cNvSpPr/>
            <p:nvPr/>
          </p:nvSpPr>
          <p:spPr bwMode="auto">
            <a:xfrm>
              <a:off x="11105" y="3979"/>
              <a:ext cx="185"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3" name="AutoShape 57"/>
            <p:cNvSpPr/>
            <p:nvPr/>
          </p:nvSpPr>
          <p:spPr bwMode="auto">
            <a:xfrm>
              <a:off x="11511" y="3979"/>
              <a:ext cx="183"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4" name="AutoShape 58"/>
            <p:cNvSpPr/>
            <p:nvPr/>
          </p:nvSpPr>
          <p:spPr bwMode="auto">
            <a:xfrm>
              <a:off x="11308" y="3979"/>
              <a:ext cx="183"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5" name="AutoShape 59"/>
            <p:cNvSpPr/>
            <p:nvPr/>
          </p:nvSpPr>
          <p:spPr bwMode="auto">
            <a:xfrm>
              <a:off x="9930" y="3979"/>
              <a:ext cx="589" cy="58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6" name="AutoShape 60"/>
            <p:cNvSpPr/>
            <p:nvPr/>
          </p:nvSpPr>
          <p:spPr bwMode="auto">
            <a:xfrm>
              <a:off x="16083" y="2970"/>
              <a:ext cx="36" cy="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7" name="AutoShape 61"/>
            <p:cNvSpPr/>
            <p:nvPr/>
          </p:nvSpPr>
          <p:spPr bwMode="auto">
            <a:xfrm>
              <a:off x="16083" y="3192"/>
              <a:ext cx="36" cy="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8" name="AutoShape 62"/>
            <p:cNvSpPr/>
            <p:nvPr/>
          </p:nvSpPr>
          <p:spPr bwMode="auto">
            <a:xfrm>
              <a:off x="15972" y="3081"/>
              <a:ext cx="36" cy="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79" name="AutoShape 63"/>
            <p:cNvSpPr/>
            <p:nvPr/>
          </p:nvSpPr>
          <p:spPr bwMode="auto">
            <a:xfrm>
              <a:off x="16192" y="3081"/>
              <a:ext cx="38" cy="3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0" name="AutoShape 64"/>
            <p:cNvSpPr/>
            <p:nvPr/>
          </p:nvSpPr>
          <p:spPr bwMode="auto">
            <a:xfrm>
              <a:off x="16008" y="3154"/>
              <a:ext cx="36" cy="38"/>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1" name="AutoShape 65"/>
            <p:cNvSpPr/>
            <p:nvPr/>
          </p:nvSpPr>
          <p:spPr bwMode="auto">
            <a:xfrm>
              <a:off x="16008" y="3005"/>
              <a:ext cx="36" cy="38"/>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2" name="AutoShape 66"/>
            <p:cNvSpPr/>
            <p:nvPr/>
          </p:nvSpPr>
          <p:spPr bwMode="auto">
            <a:xfrm>
              <a:off x="16156" y="3154"/>
              <a:ext cx="36" cy="38"/>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3" name="AutoShape 67"/>
            <p:cNvSpPr/>
            <p:nvPr/>
          </p:nvSpPr>
          <p:spPr bwMode="auto">
            <a:xfrm>
              <a:off x="15917" y="2806"/>
              <a:ext cx="403" cy="5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4" name="AutoShape 68"/>
            <p:cNvSpPr/>
            <p:nvPr/>
          </p:nvSpPr>
          <p:spPr bwMode="auto">
            <a:xfrm>
              <a:off x="16083" y="3005"/>
              <a:ext cx="111" cy="115"/>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5" name="AutoShape 69"/>
            <p:cNvSpPr/>
            <p:nvPr/>
          </p:nvSpPr>
          <p:spPr bwMode="auto">
            <a:xfrm>
              <a:off x="14633" y="2806"/>
              <a:ext cx="587" cy="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6" name="AutoShape 70"/>
            <p:cNvSpPr/>
            <p:nvPr/>
          </p:nvSpPr>
          <p:spPr bwMode="auto">
            <a:xfrm>
              <a:off x="14908" y="2913"/>
              <a:ext cx="109"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7" name="AutoShape 71"/>
            <p:cNvSpPr/>
            <p:nvPr/>
          </p:nvSpPr>
          <p:spPr bwMode="auto">
            <a:xfrm>
              <a:off x="14908" y="2970"/>
              <a:ext cx="109"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8" name="AutoShape 72"/>
            <p:cNvSpPr/>
            <p:nvPr/>
          </p:nvSpPr>
          <p:spPr bwMode="auto">
            <a:xfrm>
              <a:off x="14908" y="3024"/>
              <a:ext cx="239"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89" name="AutoShape 73"/>
            <p:cNvSpPr/>
            <p:nvPr/>
          </p:nvSpPr>
          <p:spPr bwMode="auto">
            <a:xfrm>
              <a:off x="14705" y="3135"/>
              <a:ext cx="441"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0" name="AutoShape 74"/>
            <p:cNvSpPr/>
            <p:nvPr/>
          </p:nvSpPr>
          <p:spPr bwMode="auto">
            <a:xfrm>
              <a:off x="14705" y="3192"/>
              <a:ext cx="441" cy="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1" name="AutoShape 75"/>
            <p:cNvSpPr/>
            <p:nvPr/>
          </p:nvSpPr>
          <p:spPr bwMode="auto">
            <a:xfrm>
              <a:off x="14705" y="3245"/>
              <a:ext cx="441"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2" name="AutoShape 76"/>
            <p:cNvSpPr/>
            <p:nvPr/>
          </p:nvSpPr>
          <p:spPr bwMode="auto">
            <a:xfrm>
              <a:off x="14705" y="3081"/>
              <a:ext cx="441" cy="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3" name="AutoShape 77"/>
            <p:cNvSpPr/>
            <p:nvPr/>
          </p:nvSpPr>
          <p:spPr bwMode="auto">
            <a:xfrm>
              <a:off x="14705" y="2898"/>
              <a:ext cx="166" cy="1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4" name="AutoShape 78"/>
            <p:cNvSpPr/>
            <p:nvPr/>
          </p:nvSpPr>
          <p:spPr bwMode="auto">
            <a:xfrm>
              <a:off x="13475" y="2806"/>
              <a:ext cx="550" cy="5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5" name="AutoShape 79"/>
            <p:cNvSpPr/>
            <p:nvPr/>
          </p:nvSpPr>
          <p:spPr bwMode="auto">
            <a:xfrm>
              <a:off x="13547" y="2879"/>
              <a:ext cx="405" cy="3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6" name="AutoShape 80"/>
            <p:cNvSpPr/>
            <p:nvPr/>
          </p:nvSpPr>
          <p:spPr bwMode="auto">
            <a:xfrm>
              <a:off x="13769" y="2932"/>
              <a:ext cx="109" cy="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7" name="AutoShape 81"/>
            <p:cNvSpPr/>
            <p:nvPr/>
          </p:nvSpPr>
          <p:spPr bwMode="auto">
            <a:xfrm>
              <a:off x="12281" y="2806"/>
              <a:ext cx="589" cy="5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8" name="AutoShape 82"/>
            <p:cNvSpPr/>
            <p:nvPr/>
          </p:nvSpPr>
          <p:spPr bwMode="auto">
            <a:xfrm>
              <a:off x="12336" y="3280"/>
              <a:ext cx="55" cy="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99" name="AutoShape 83"/>
            <p:cNvSpPr/>
            <p:nvPr/>
          </p:nvSpPr>
          <p:spPr bwMode="auto">
            <a:xfrm>
              <a:off x="11105" y="2898"/>
              <a:ext cx="589" cy="3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0" name="AutoShape 84"/>
            <p:cNvSpPr/>
            <p:nvPr/>
          </p:nvSpPr>
          <p:spPr bwMode="auto">
            <a:xfrm>
              <a:off x="9930" y="2806"/>
              <a:ext cx="589" cy="5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900"/>
                  </a:moveTo>
                  <a:cubicBezTo>
                    <a:pt x="20249" y="19643"/>
                    <a:pt x="19644" y="20249"/>
                    <a:pt x="18899" y="20249"/>
                  </a:cubicBezTo>
                  <a:lnTo>
                    <a:pt x="2699" y="20249"/>
                  </a:lnTo>
                  <a:cubicBezTo>
                    <a:pt x="1955" y="20249"/>
                    <a:pt x="1349" y="19643"/>
                    <a:pt x="1349" y="18900"/>
                  </a:cubicBezTo>
                  <a:lnTo>
                    <a:pt x="1349" y="5400"/>
                  </a:lnTo>
                  <a:cubicBezTo>
                    <a:pt x="1349" y="5027"/>
                    <a:pt x="1652" y="4725"/>
                    <a:pt x="2024" y="4725"/>
                  </a:cubicBezTo>
                  <a:lnTo>
                    <a:pt x="2699" y="4725"/>
                  </a:lnTo>
                  <a:lnTo>
                    <a:pt x="2699" y="18225"/>
                  </a:lnTo>
                  <a:cubicBezTo>
                    <a:pt x="2699" y="18598"/>
                    <a:pt x="3001" y="18900"/>
                    <a:pt x="3374" y="18900"/>
                  </a:cubicBezTo>
                  <a:cubicBezTo>
                    <a:pt x="3748" y="18900"/>
                    <a:pt x="4049" y="18598"/>
                    <a:pt x="4049" y="18225"/>
                  </a:cubicBezTo>
                  <a:lnTo>
                    <a:pt x="4049" y="2025"/>
                  </a:lnTo>
                  <a:cubicBezTo>
                    <a:pt x="4049" y="1652"/>
                    <a:pt x="4352" y="1350"/>
                    <a:pt x="4724" y="1350"/>
                  </a:cubicBezTo>
                  <a:lnTo>
                    <a:pt x="19575" y="1350"/>
                  </a:lnTo>
                  <a:cubicBezTo>
                    <a:pt x="19947" y="1350"/>
                    <a:pt x="20249" y="1652"/>
                    <a:pt x="20249" y="2025"/>
                  </a:cubicBezTo>
                  <a:cubicBezTo>
                    <a:pt x="20249" y="2025"/>
                    <a:pt x="20249" y="18900"/>
                    <a:pt x="20249" y="18900"/>
                  </a:cubicBezTo>
                  <a:close/>
                  <a:moveTo>
                    <a:pt x="19575" y="0"/>
                  </a:moveTo>
                  <a:lnTo>
                    <a:pt x="4724" y="0"/>
                  </a:lnTo>
                  <a:cubicBezTo>
                    <a:pt x="3606" y="0"/>
                    <a:pt x="2699" y="905"/>
                    <a:pt x="2699" y="2025"/>
                  </a:cubicBezTo>
                  <a:lnTo>
                    <a:pt x="2699" y="3375"/>
                  </a:lnTo>
                  <a:lnTo>
                    <a:pt x="2024" y="3375"/>
                  </a:lnTo>
                  <a:cubicBezTo>
                    <a:pt x="906" y="3375"/>
                    <a:pt x="0" y="4280"/>
                    <a:pt x="0" y="5400"/>
                  </a:cubicBezTo>
                  <a:lnTo>
                    <a:pt x="0" y="18900"/>
                  </a:lnTo>
                  <a:cubicBezTo>
                    <a:pt x="0" y="20391"/>
                    <a:pt x="1208" y="21599"/>
                    <a:pt x="2699" y="21599"/>
                  </a:cubicBezTo>
                  <a:lnTo>
                    <a:pt x="18899" y="21599"/>
                  </a:lnTo>
                  <a:cubicBezTo>
                    <a:pt x="20391" y="21599"/>
                    <a:pt x="21600" y="20391"/>
                    <a:pt x="21600" y="18900"/>
                  </a:cubicBezTo>
                  <a:lnTo>
                    <a:pt x="21600" y="2025"/>
                  </a:lnTo>
                  <a:cubicBezTo>
                    <a:pt x="21600" y="905"/>
                    <a:pt x="20693" y="0"/>
                    <a:pt x="19575"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1" name="AutoShape 85"/>
            <p:cNvSpPr/>
            <p:nvPr/>
          </p:nvSpPr>
          <p:spPr bwMode="auto">
            <a:xfrm>
              <a:off x="10280" y="3024"/>
              <a:ext cx="164"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2" name="AutoShape 86"/>
            <p:cNvSpPr/>
            <p:nvPr/>
          </p:nvSpPr>
          <p:spPr bwMode="auto">
            <a:xfrm>
              <a:off x="10280" y="2970"/>
              <a:ext cx="164"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3" name="AutoShape 87"/>
            <p:cNvSpPr/>
            <p:nvPr/>
          </p:nvSpPr>
          <p:spPr bwMode="auto">
            <a:xfrm>
              <a:off x="10280" y="2913"/>
              <a:ext cx="164"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200" y="21599"/>
                  </a:moveTo>
                  <a:lnTo>
                    <a:pt x="20400" y="21599"/>
                  </a:lnTo>
                  <a:cubicBezTo>
                    <a:pt x="21062" y="21599"/>
                    <a:pt x="21600" y="16748"/>
                    <a:pt x="21600" y="10800"/>
                  </a:cubicBezTo>
                  <a:cubicBezTo>
                    <a:pt x="21600" y="4830"/>
                    <a:pt x="21062" y="0"/>
                    <a:pt x="20400" y="0"/>
                  </a:cubicBezTo>
                  <a:lnTo>
                    <a:pt x="1200" y="0"/>
                  </a:lnTo>
                  <a:cubicBezTo>
                    <a:pt x="537" y="0"/>
                    <a:pt x="0" y="4830"/>
                    <a:pt x="0" y="10800"/>
                  </a:cubicBezTo>
                  <a:cubicBezTo>
                    <a:pt x="0" y="16748"/>
                    <a:pt x="537" y="21599"/>
                    <a:pt x="12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4" name="AutoShape 88"/>
            <p:cNvSpPr/>
            <p:nvPr/>
          </p:nvSpPr>
          <p:spPr bwMode="auto">
            <a:xfrm>
              <a:off x="10077" y="3299"/>
              <a:ext cx="164"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5" name="AutoShape 89"/>
            <p:cNvSpPr/>
            <p:nvPr/>
          </p:nvSpPr>
          <p:spPr bwMode="auto">
            <a:xfrm>
              <a:off x="10077" y="3245"/>
              <a:ext cx="164"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6" name="AutoShape 90"/>
            <p:cNvSpPr/>
            <p:nvPr/>
          </p:nvSpPr>
          <p:spPr bwMode="auto">
            <a:xfrm>
              <a:off x="10077" y="3192"/>
              <a:ext cx="164" cy="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7" name="AutoShape 91"/>
            <p:cNvSpPr/>
            <p:nvPr/>
          </p:nvSpPr>
          <p:spPr bwMode="auto">
            <a:xfrm>
              <a:off x="10280" y="3299"/>
              <a:ext cx="164"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8" name="AutoShape 92"/>
            <p:cNvSpPr/>
            <p:nvPr/>
          </p:nvSpPr>
          <p:spPr bwMode="auto">
            <a:xfrm>
              <a:off x="10280" y="3245"/>
              <a:ext cx="164"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09" name="AutoShape 93"/>
            <p:cNvSpPr/>
            <p:nvPr/>
          </p:nvSpPr>
          <p:spPr bwMode="auto">
            <a:xfrm>
              <a:off x="10280" y="3192"/>
              <a:ext cx="164" cy="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00" y="0"/>
                  </a:moveTo>
                  <a:lnTo>
                    <a:pt x="1200" y="0"/>
                  </a:lnTo>
                  <a:cubicBezTo>
                    <a:pt x="537" y="0"/>
                    <a:pt x="0" y="4851"/>
                    <a:pt x="0" y="10800"/>
                  </a:cubicBezTo>
                  <a:cubicBezTo>
                    <a:pt x="0" y="16790"/>
                    <a:pt x="537" y="21599"/>
                    <a:pt x="1200" y="21599"/>
                  </a:cubicBezTo>
                  <a:lnTo>
                    <a:pt x="20400" y="21599"/>
                  </a:lnTo>
                  <a:cubicBezTo>
                    <a:pt x="21062" y="21599"/>
                    <a:pt x="21600" y="16790"/>
                    <a:pt x="21600" y="10800"/>
                  </a:cubicBezTo>
                  <a:cubicBezTo>
                    <a:pt x="21600" y="4851"/>
                    <a:pt x="21062" y="0"/>
                    <a:pt x="204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0" name="AutoShape 94"/>
            <p:cNvSpPr/>
            <p:nvPr/>
          </p:nvSpPr>
          <p:spPr bwMode="auto">
            <a:xfrm>
              <a:off x="10077" y="3081"/>
              <a:ext cx="367" cy="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69"/>
                    <a:pt x="242" y="21599"/>
                    <a:pt x="540" y="21599"/>
                  </a:cubicBezTo>
                  <a:lnTo>
                    <a:pt x="21060" y="21599"/>
                  </a:lnTo>
                  <a:cubicBezTo>
                    <a:pt x="21357" y="21599"/>
                    <a:pt x="21600" y="16769"/>
                    <a:pt x="21600" y="10800"/>
                  </a:cubicBezTo>
                  <a:cubicBezTo>
                    <a:pt x="21600" y="4851"/>
                    <a:pt x="21357" y="0"/>
                    <a:pt x="2106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1" name="AutoShape 95"/>
            <p:cNvSpPr/>
            <p:nvPr/>
          </p:nvSpPr>
          <p:spPr bwMode="auto">
            <a:xfrm>
              <a:off x="10077" y="3135"/>
              <a:ext cx="367"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60" y="0"/>
                  </a:moveTo>
                  <a:lnTo>
                    <a:pt x="540" y="0"/>
                  </a:lnTo>
                  <a:cubicBezTo>
                    <a:pt x="242" y="0"/>
                    <a:pt x="0" y="4851"/>
                    <a:pt x="0" y="10800"/>
                  </a:cubicBezTo>
                  <a:cubicBezTo>
                    <a:pt x="0" y="16790"/>
                    <a:pt x="242" y="21599"/>
                    <a:pt x="540" y="21599"/>
                  </a:cubicBezTo>
                  <a:lnTo>
                    <a:pt x="21060" y="21599"/>
                  </a:lnTo>
                  <a:cubicBezTo>
                    <a:pt x="21357" y="21599"/>
                    <a:pt x="21600" y="16790"/>
                    <a:pt x="21600" y="10800"/>
                  </a:cubicBezTo>
                  <a:cubicBezTo>
                    <a:pt x="21600" y="4851"/>
                    <a:pt x="21357" y="0"/>
                    <a:pt x="2106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2" name="AutoShape 96"/>
            <p:cNvSpPr/>
            <p:nvPr/>
          </p:nvSpPr>
          <p:spPr bwMode="auto">
            <a:xfrm>
              <a:off x="10077" y="2879"/>
              <a:ext cx="164" cy="16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4792"/>
                  </a:moveTo>
                  <a:lnTo>
                    <a:pt x="16800" y="4792"/>
                  </a:lnTo>
                  <a:lnTo>
                    <a:pt x="16800" y="16797"/>
                  </a:lnTo>
                  <a:lnTo>
                    <a:pt x="4799" y="16797"/>
                  </a:lnTo>
                  <a:cubicBezTo>
                    <a:pt x="4799" y="16797"/>
                    <a:pt x="4799" y="4792"/>
                    <a:pt x="4799" y="4792"/>
                  </a:cubicBezTo>
                  <a:close/>
                  <a:moveTo>
                    <a:pt x="2399" y="21600"/>
                  </a:moveTo>
                  <a:lnTo>
                    <a:pt x="19199" y="21600"/>
                  </a:lnTo>
                  <a:cubicBezTo>
                    <a:pt x="20527" y="21600"/>
                    <a:pt x="21600" y="20523"/>
                    <a:pt x="21600" y="19198"/>
                  </a:cubicBezTo>
                  <a:lnTo>
                    <a:pt x="21600" y="2401"/>
                  </a:lnTo>
                  <a:cubicBezTo>
                    <a:pt x="21600" y="1076"/>
                    <a:pt x="20527" y="0"/>
                    <a:pt x="19199" y="0"/>
                  </a:cubicBezTo>
                  <a:lnTo>
                    <a:pt x="2399" y="0"/>
                  </a:lnTo>
                  <a:cubicBezTo>
                    <a:pt x="1072" y="0"/>
                    <a:pt x="0" y="1076"/>
                    <a:pt x="0" y="2401"/>
                  </a:cubicBezTo>
                  <a:lnTo>
                    <a:pt x="0" y="19198"/>
                  </a:lnTo>
                  <a:cubicBezTo>
                    <a:pt x="0" y="20523"/>
                    <a:pt x="1072" y="21600"/>
                    <a:pt x="2399" y="216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3" name="AutoShape 97"/>
            <p:cNvSpPr/>
            <p:nvPr/>
          </p:nvSpPr>
          <p:spPr bwMode="auto">
            <a:xfrm>
              <a:off x="8770" y="6337"/>
              <a:ext cx="403"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4" name="AutoShape 98"/>
            <p:cNvSpPr/>
            <p:nvPr/>
          </p:nvSpPr>
          <p:spPr bwMode="auto">
            <a:xfrm>
              <a:off x="8935" y="6395"/>
              <a:ext cx="75" cy="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5" name="AutoShape 99"/>
            <p:cNvSpPr/>
            <p:nvPr/>
          </p:nvSpPr>
          <p:spPr bwMode="auto">
            <a:xfrm>
              <a:off x="8954" y="6853"/>
              <a:ext cx="36"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6" name="AutoShape 100"/>
            <p:cNvSpPr/>
            <p:nvPr/>
          </p:nvSpPr>
          <p:spPr bwMode="auto">
            <a:xfrm>
              <a:off x="7540" y="6337"/>
              <a:ext cx="514"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6750"/>
                  </a:moveTo>
                  <a:lnTo>
                    <a:pt x="1542" y="6750"/>
                  </a:lnTo>
                  <a:lnTo>
                    <a:pt x="1542" y="4725"/>
                  </a:lnTo>
                  <a:lnTo>
                    <a:pt x="20057" y="4725"/>
                  </a:lnTo>
                  <a:cubicBezTo>
                    <a:pt x="20057" y="4725"/>
                    <a:pt x="20057" y="6750"/>
                    <a:pt x="20057" y="6750"/>
                  </a:cubicBezTo>
                  <a:close/>
                  <a:moveTo>
                    <a:pt x="17485" y="10124"/>
                  </a:moveTo>
                  <a:lnTo>
                    <a:pt x="4113" y="10124"/>
                  </a:lnTo>
                  <a:lnTo>
                    <a:pt x="3857" y="8100"/>
                  </a:lnTo>
                  <a:lnTo>
                    <a:pt x="17742" y="8100"/>
                  </a:lnTo>
                  <a:cubicBezTo>
                    <a:pt x="17742" y="8100"/>
                    <a:pt x="17485" y="10124"/>
                    <a:pt x="17485" y="10124"/>
                  </a:cubicBezTo>
                  <a:close/>
                  <a:moveTo>
                    <a:pt x="16542" y="17549"/>
                  </a:moveTo>
                  <a:lnTo>
                    <a:pt x="5057" y="17549"/>
                  </a:lnTo>
                  <a:lnTo>
                    <a:pt x="4199" y="10800"/>
                  </a:lnTo>
                  <a:lnTo>
                    <a:pt x="17399" y="10800"/>
                  </a:lnTo>
                  <a:cubicBezTo>
                    <a:pt x="17399" y="10800"/>
                    <a:pt x="16542" y="17549"/>
                    <a:pt x="16542" y="17549"/>
                  </a:cubicBezTo>
                  <a:close/>
                  <a:moveTo>
                    <a:pt x="5400" y="20249"/>
                  </a:moveTo>
                  <a:lnTo>
                    <a:pt x="5142" y="18225"/>
                  </a:lnTo>
                  <a:lnTo>
                    <a:pt x="16456" y="18225"/>
                  </a:lnTo>
                  <a:lnTo>
                    <a:pt x="16200" y="20249"/>
                  </a:lnTo>
                  <a:cubicBezTo>
                    <a:pt x="16200" y="20249"/>
                    <a:pt x="5400" y="20249"/>
                    <a:pt x="5400" y="20249"/>
                  </a:cubicBezTo>
                  <a:close/>
                  <a:moveTo>
                    <a:pt x="3857" y="1350"/>
                  </a:moveTo>
                  <a:lnTo>
                    <a:pt x="17742" y="1350"/>
                  </a:lnTo>
                  <a:lnTo>
                    <a:pt x="18514" y="3375"/>
                  </a:lnTo>
                  <a:lnTo>
                    <a:pt x="3085" y="3375"/>
                  </a:lnTo>
                  <a:cubicBezTo>
                    <a:pt x="3085" y="3375"/>
                    <a:pt x="3857" y="1350"/>
                    <a:pt x="3857" y="1350"/>
                  </a:cubicBezTo>
                  <a:close/>
                  <a:moveTo>
                    <a:pt x="20143" y="3389"/>
                  </a:moveTo>
                  <a:lnTo>
                    <a:pt x="19205" y="922"/>
                  </a:lnTo>
                  <a:cubicBezTo>
                    <a:pt x="18996" y="371"/>
                    <a:pt x="18407" y="0"/>
                    <a:pt x="17742" y="0"/>
                  </a:cubicBezTo>
                  <a:lnTo>
                    <a:pt x="3857" y="0"/>
                  </a:lnTo>
                  <a:cubicBezTo>
                    <a:pt x="3192" y="0"/>
                    <a:pt x="2603" y="371"/>
                    <a:pt x="2393" y="922"/>
                  </a:cubicBezTo>
                  <a:lnTo>
                    <a:pt x="1448" y="3391"/>
                  </a:lnTo>
                  <a:cubicBezTo>
                    <a:pt x="643" y="3436"/>
                    <a:pt x="0" y="4008"/>
                    <a:pt x="0" y="4725"/>
                  </a:cubicBezTo>
                  <a:lnTo>
                    <a:pt x="0" y="6750"/>
                  </a:lnTo>
                  <a:cubicBezTo>
                    <a:pt x="0" y="7495"/>
                    <a:pt x="690" y="8100"/>
                    <a:pt x="1542" y="8100"/>
                  </a:cubicBezTo>
                  <a:lnTo>
                    <a:pt x="2340" y="8100"/>
                  </a:lnTo>
                  <a:cubicBezTo>
                    <a:pt x="2340" y="8150"/>
                    <a:pt x="2317" y="8198"/>
                    <a:pt x="2323" y="8249"/>
                  </a:cubicBezTo>
                  <a:lnTo>
                    <a:pt x="3866" y="20398"/>
                  </a:lnTo>
                  <a:cubicBezTo>
                    <a:pt x="3953" y="21082"/>
                    <a:pt x="4614" y="21599"/>
                    <a:pt x="5400" y="21599"/>
                  </a:cubicBezTo>
                  <a:lnTo>
                    <a:pt x="16200" y="21599"/>
                  </a:lnTo>
                  <a:cubicBezTo>
                    <a:pt x="16986" y="21599"/>
                    <a:pt x="17646" y="21082"/>
                    <a:pt x="17732" y="20398"/>
                  </a:cubicBezTo>
                  <a:lnTo>
                    <a:pt x="19275" y="8249"/>
                  </a:lnTo>
                  <a:cubicBezTo>
                    <a:pt x="19282" y="8198"/>
                    <a:pt x="19258" y="8150"/>
                    <a:pt x="19258" y="8100"/>
                  </a:cubicBezTo>
                  <a:lnTo>
                    <a:pt x="20057" y="8100"/>
                  </a:lnTo>
                  <a:cubicBezTo>
                    <a:pt x="20908" y="8100"/>
                    <a:pt x="21600" y="7495"/>
                    <a:pt x="21600" y="6750"/>
                  </a:cubicBezTo>
                  <a:lnTo>
                    <a:pt x="21600" y="4725"/>
                  </a:lnTo>
                  <a:cubicBezTo>
                    <a:pt x="21600" y="4006"/>
                    <a:pt x="20952" y="3431"/>
                    <a:pt x="20143" y="338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7" name="AutoShape 101"/>
            <p:cNvSpPr/>
            <p:nvPr/>
          </p:nvSpPr>
          <p:spPr bwMode="auto">
            <a:xfrm>
              <a:off x="6329" y="6375"/>
              <a:ext cx="587" cy="5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514"/>
                  </a:moveTo>
                  <a:cubicBezTo>
                    <a:pt x="20249" y="19365"/>
                    <a:pt x="19644" y="20057"/>
                    <a:pt x="18899" y="20057"/>
                  </a:cubicBezTo>
                  <a:lnTo>
                    <a:pt x="2699" y="20057"/>
                  </a:lnTo>
                  <a:cubicBezTo>
                    <a:pt x="1955" y="20057"/>
                    <a:pt x="1349" y="19365"/>
                    <a:pt x="1349" y="18514"/>
                  </a:cubicBezTo>
                  <a:lnTo>
                    <a:pt x="1349" y="13114"/>
                  </a:lnTo>
                  <a:lnTo>
                    <a:pt x="4050" y="1542"/>
                  </a:lnTo>
                  <a:lnTo>
                    <a:pt x="17549" y="1542"/>
                  </a:lnTo>
                  <a:lnTo>
                    <a:pt x="20249" y="13114"/>
                  </a:lnTo>
                  <a:cubicBezTo>
                    <a:pt x="20249" y="13114"/>
                    <a:pt x="20249" y="18514"/>
                    <a:pt x="20249" y="18514"/>
                  </a:cubicBezTo>
                  <a:close/>
                  <a:moveTo>
                    <a:pt x="21548" y="12693"/>
                  </a:moveTo>
                  <a:lnTo>
                    <a:pt x="18847" y="1117"/>
                  </a:lnTo>
                  <a:cubicBezTo>
                    <a:pt x="18683" y="460"/>
                    <a:pt x="18150" y="0"/>
                    <a:pt x="17549" y="0"/>
                  </a:cubicBezTo>
                  <a:lnTo>
                    <a:pt x="10800" y="0"/>
                  </a:lnTo>
                  <a:lnTo>
                    <a:pt x="4049" y="0"/>
                  </a:lnTo>
                  <a:cubicBezTo>
                    <a:pt x="3449" y="0"/>
                    <a:pt x="2916" y="460"/>
                    <a:pt x="2752" y="1117"/>
                  </a:cubicBezTo>
                  <a:lnTo>
                    <a:pt x="51" y="12693"/>
                  </a:lnTo>
                  <a:cubicBezTo>
                    <a:pt x="17" y="12835"/>
                    <a:pt x="0" y="12976"/>
                    <a:pt x="0" y="13114"/>
                  </a:cubicBezTo>
                  <a:lnTo>
                    <a:pt x="0" y="18514"/>
                  </a:lnTo>
                  <a:cubicBezTo>
                    <a:pt x="0" y="20218"/>
                    <a:pt x="1208" y="21600"/>
                    <a:pt x="2699" y="21600"/>
                  </a:cubicBezTo>
                  <a:lnTo>
                    <a:pt x="18899" y="21600"/>
                  </a:lnTo>
                  <a:cubicBezTo>
                    <a:pt x="20391" y="21600"/>
                    <a:pt x="21600" y="20218"/>
                    <a:pt x="21600" y="18514"/>
                  </a:cubicBezTo>
                  <a:lnTo>
                    <a:pt x="21600" y="13114"/>
                  </a:lnTo>
                  <a:cubicBezTo>
                    <a:pt x="21600" y="12976"/>
                    <a:pt x="21582" y="12835"/>
                    <a:pt x="21548" y="1269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8" name="AutoShape 102"/>
            <p:cNvSpPr/>
            <p:nvPr/>
          </p:nvSpPr>
          <p:spPr bwMode="auto">
            <a:xfrm>
              <a:off x="6401" y="6448"/>
              <a:ext cx="449" cy="329"/>
            </a:xfrm>
            <a:custGeom>
              <a:avLst/>
              <a:gdLst>
                <a:gd name="T0" fmla="+- 0 10799 40"/>
                <a:gd name="T1" fmla="*/ T0 w 21519"/>
                <a:gd name="T2" fmla="*/ 10800 h 21600"/>
                <a:gd name="T3" fmla="+- 0 10799 40"/>
                <a:gd name="T4" fmla="*/ T3 w 21519"/>
                <a:gd name="T5" fmla="*/ 10800 h 21600"/>
                <a:gd name="T6" fmla="+- 0 10799 40"/>
                <a:gd name="T7" fmla="*/ T6 w 21519"/>
                <a:gd name="T8" fmla="*/ 10800 h 21600"/>
                <a:gd name="T9" fmla="+- 0 10799 40"/>
                <a:gd name="T10" fmla="*/ T9 w 21519"/>
                <a:gd name="T11" fmla="*/ 10800 h 21600"/>
              </a:gdLst>
              <a:ahLst/>
              <a:cxnLst>
                <a:cxn ang="0">
                  <a:pos x="T1" y="T2"/>
                </a:cxn>
                <a:cxn ang="0">
                  <a:pos x="T4" y="T5"/>
                </a:cxn>
                <a:cxn ang="0">
                  <a:pos x="T7" y="T8"/>
                </a:cxn>
                <a:cxn ang="0">
                  <a:pos x="T10" y="T11"/>
                </a:cxn>
              </a:cxnLst>
              <a:rect l="0" t="0" r="r" b="b"/>
              <a:pathLst>
                <a:path w="21519" h="21600">
                  <a:moveTo>
                    <a:pt x="18070" y="14399"/>
                  </a:moveTo>
                  <a:lnTo>
                    <a:pt x="16603" y="14399"/>
                  </a:lnTo>
                  <a:cubicBezTo>
                    <a:pt x="15931" y="14399"/>
                    <a:pt x="15325" y="14907"/>
                    <a:pt x="15024" y="15725"/>
                  </a:cubicBezTo>
                  <a:lnTo>
                    <a:pt x="13746" y="19199"/>
                  </a:lnTo>
                  <a:lnTo>
                    <a:pt x="7773" y="19199"/>
                  </a:lnTo>
                  <a:lnTo>
                    <a:pt x="6495" y="15725"/>
                  </a:lnTo>
                  <a:cubicBezTo>
                    <a:pt x="6194" y="14907"/>
                    <a:pt x="5588" y="14399"/>
                    <a:pt x="4916" y="14399"/>
                  </a:cubicBezTo>
                  <a:lnTo>
                    <a:pt x="3449" y="14399"/>
                  </a:lnTo>
                  <a:lnTo>
                    <a:pt x="1343" y="14399"/>
                  </a:lnTo>
                  <a:lnTo>
                    <a:pt x="3924" y="1200"/>
                  </a:lnTo>
                  <a:lnTo>
                    <a:pt x="17595" y="1200"/>
                  </a:lnTo>
                  <a:lnTo>
                    <a:pt x="20176" y="14399"/>
                  </a:lnTo>
                  <a:cubicBezTo>
                    <a:pt x="20176" y="14399"/>
                    <a:pt x="18070" y="14399"/>
                    <a:pt x="18070" y="14399"/>
                  </a:cubicBezTo>
                  <a:close/>
                  <a:moveTo>
                    <a:pt x="17595" y="0"/>
                  </a:moveTo>
                  <a:lnTo>
                    <a:pt x="3924" y="0"/>
                  </a:lnTo>
                  <a:cubicBezTo>
                    <a:pt x="3524" y="0"/>
                    <a:pt x="3174" y="366"/>
                    <a:pt x="3071" y="891"/>
                  </a:cubicBezTo>
                  <a:lnTo>
                    <a:pt x="28" y="15291"/>
                  </a:lnTo>
                  <a:cubicBezTo>
                    <a:pt x="-40" y="15651"/>
                    <a:pt x="16" y="16035"/>
                    <a:pt x="183" y="16330"/>
                  </a:cubicBezTo>
                  <a:cubicBezTo>
                    <a:pt x="350" y="16625"/>
                    <a:pt x="609" y="16799"/>
                    <a:pt x="883" y="16799"/>
                  </a:cubicBezTo>
                  <a:lnTo>
                    <a:pt x="3449" y="16799"/>
                  </a:lnTo>
                  <a:lnTo>
                    <a:pt x="4456" y="16799"/>
                  </a:lnTo>
                  <a:lnTo>
                    <a:pt x="4916" y="16799"/>
                  </a:lnTo>
                  <a:lnTo>
                    <a:pt x="6194" y="20274"/>
                  </a:lnTo>
                  <a:cubicBezTo>
                    <a:pt x="6493" y="21086"/>
                    <a:pt x="7104" y="21599"/>
                    <a:pt x="7773" y="21599"/>
                  </a:cubicBezTo>
                  <a:lnTo>
                    <a:pt x="13746" y="21599"/>
                  </a:lnTo>
                  <a:cubicBezTo>
                    <a:pt x="14415" y="21599"/>
                    <a:pt x="15026" y="21086"/>
                    <a:pt x="15325" y="20274"/>
                  </a:cubicBezTo>
                  <a:lnTo>
                    <a:pt x="16603" y="16799"/>
                  </a:lnTo>
                  <a:lnTo>
                    <a:pt x="17063" y="16799"/>
                  </a:lnTo>
                  <a:lnTo>
                    <a:pt x="18070" y="16799"/>
                  </a:lnTo>
                  <a:lnTo>
                    <a:pt x="20636" y="16799"/>
                  </a:lnTo>
                  <a:cubicBezTo>
                    <a:pt x="20910" y="16799"/>
                    <a:pt x="21169" y="16625"/>
                    <a:pt x="21336" y="16330"/>
                  </a:cubicBezTo>
                  <a:cubicBezTo>
                    <a:pt x="21503" y="16035"/>
                    <a:pt x="21560" y="15651"/>
                    <a:pt x="21490" y="15291"/>
                  </a:cubicBezTo>
                  <a:lnTo>
                    <a:pt x="18448" y="891"/>
                  </a:lnTo>
                  <a:cubicBezTo>
                    <a:pt x="18345" y="366"/>
                    <a:pt x="17995" y="0"/>
                    <a:pt x="17595"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19" name="AutoShape 103"/>
            <p:cNvSpPr/>
            <p:nvPr/>
          </p:nvSpPr>
          <p:spPr bwMode="auto">
            <a:xfrm>
              <a:off x="5245" y="6467"/>
              <a:ext cx="210" cy="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0" name="AutoShape 104"/>
            <p:cNvSpPr/>
            <p:nvPr/>
          </p:nvSpPr>
          <p:spPr bwMode="auto">
            <a:xfrm>
              <a:off x="5151" y="6375"/>
              <a:ext cx="589" cy="5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1" name="AutoShape 105"/>
            <p:cNvSpPr/>
            <p:nvPr/>
          </p:nvSpPr>
          <p:spPr bwMode="auto">
            <a:xfrm>
              <a:off x="3976" y="6448"/>
              <a:ext cx="587" cy="3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9438"/>
                  </a:moveTo>
                  <a:cubicBezTo>
                    <a:pt x="7005" y="19438"/>
                    <a:pt x="3289" y="15988"/>
                    <a:pt x="1437" y="10797"/>
                  </a:cubicBezTo>
                  <a:cubicBezTo>
                    <a:pt x="3298" y="5598"/>
                    <a:pt x="7009" y="2161"/>
                    <a:pt x="10800" y="2161"/>
                  </a:cubicBezTo>
                  <a:cubicBezTo>
                    <a:pt x="14595" y="2161"/>
                    <a:pt x="18310" y="5611"/>
                    <a:pt x="20162" y="10802"/>
                  </a:cubicBezTo>
                  <a:cubicBezTo>
                    <a:pt x="18301" y="16000"/>
                    <a:pt x="14590" y="19438"/>
                    <a:pt x="10800" y="19438"/>
                  </a:cubicBezTo>
                  <a:moveTo>
                    <a:pt x="21576" y="10561"/>
                  </a:moveTo>
                  <a:cubicBezTo>
                    <a:pt x="21569" y="10516"/>
                    <a:pt x="21573" y="10467"/>
                    <a:pt x="21562" y="10423"/>
                  </a:cubicBezTo>
                  <a:cubicBezTo>
                    <a:pt x="21558" y="10406"/>
                    <a:pt x="21548" y="10395"/>
                    <a:pt x="21544" y="10378"/>
                  </a:cubicBezTo>
                  <a:cubicBezTo>
                    <a:pt x="21537" y="10352"/>
                    <a:pt x="21539" y="10322"/>
                    <a:pt x="21530" y="10297"/>
                  </a:cubicBezTo>
                  <a:cubicBezTo>
                    <a:pt x="19569" y="4298"/>
                    <a:pt x="15302" y="0"/>
                    <a:pt x="10800" y="0"/>
                  </a:cubicBezTo>
                  <a:cubicBezTo>
                    <a:pt x="6297" y="0"/>
                    <a:pt x="2030" y="4290"/>
                    <a:pt x="69" y="10290"/>
                  </a:cubicBezTo>
                  <a:cubicBezTo>
                    <a:pt x="61" y="10316"/>
                    <a:pt x="62" y="10344"/>
                    <a:pt x="55" y="10370"/>
                  </a:cubicBezTo>
                  <a:cubicBezTo>
                    <a:pt x="51" y="10387"/>
                    <a:pt x="41" y="10398"/>
                    <a:pt x="37" y="10415"/>
                  </a:cubicBezTo>
                  <a:cubicBezTo>
                    <a:pt x="26" y="10459"/>
                    <a:pt x="30" y="10508"/>
                    <a:pt x="24" y="10554"/>
                  </a:cubicBezTo>
                  <a:cubicBezTo>
                    <a:pt x="12" y="10635"/>
                    <a:pt x="0" y="10714"/>
                    <a:pt x="0" y="10796"/>
                  </a:cubicBezTo>
                  <a:cubicBezTo>
                    <a:pt x="0" y="10878"/>
                    <a:pt x="12" y="10955"/>
                    <a:pt x="24" y="11038"/>
                  </a:cubicBezTo>
                  <a:cubicBezTo>
                    <a:pt x="30" y="11083"/>
                    <a:pt x="26" y="11131"/>
                    <a:pt x="37" y="11175"/>
                  </a:cubicBezTo>
                  <a:cubicBezTo>
                    <a:pt x="41" y="11193"/>
                    <a:pt x="51" y="11204"/>
                    <a:pt x="55" y="11220"/>
                  </a:cubicBezTo>
                  <a:cubicBezTo>
                    <a:pt x="62" y="11247"/>
                    <a:pt x="61" y="11276"/>
                    <a:pt x="69" y="11302"/>
                  </a:cubicBezTo>
                  <a:cubicBezTo>
                    <a:pt x="2030" y="17300"/>
                    <a:pt x="6297" y="21599"/>
                    <a:pt x="10800" y="21599"/>
                  </a:cubicBezTo>
                  <a:cubicBezTo>
                    <a:pt x="15302" y="21599"/>
                    <a:pt x="19569" y="17308"/>
                    <a:pt x="21530" y="11309"/>
                  </a:cubicBezTo>
                  <a:cubicBezTo>
                    <a:pt x="21539" y="11283"/>
                    <a:pt x="21537" y="11255"/>
                    <a:pt x="21544" y="11228"/>
                  </a:cubicBezTo>
                  <a:cubicBezTo>
                    <a:pt x="21548" y="11212"/>
                    <a:pt x="21558" y="11201"/>
                    <a:pt x="21562" y="11183"/>
                  </a:cubicBezTo>
                  <a:cubicBezTo>
                    <a:pt x="21573" y="11139"/>
                    <a:pt x="21569" y="11089"/>
                    <a:pt x="21576" y="11044"/>
                  </a:cubicBezTo>
                  <a:cubicBezTo>
                    <a:pt x="21587" y="10963"/>
                    <a:pt x="21599" y="10885"/>
                    <a:pt x="21599" y="10803"/>
                  </a:cubicBezTo>
                  <a:cubicBezTo>
                    <a:pt x="21599" y="10721"/>
                    <a:pt x="21587" y="10642"/>
                    <a:pt x="21576" y="1056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2" name="AutoShape 106"/>
            <p:cNvSpPr/>
            <p:nvPr/>
          </p:nvSpPr>
          <p:spPr bwMode="auto">
            <a:xfrm>
              <a:off x="4198" y="6559"/>
              <a:ext cx="82" cy="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2" y="0"/>
                  </a:moveTo>
                  <a:cubicBezTo>
                    <a:pt x="19193" y="0"/>
                    <a:pt x="19183" y="4"/>
                    <a:pt x="19174" y="4"/>
                  </a:cubicBezTo>
                  <a:cubicBezTo>
                    <a:pt x="8585" y="23"/>
                    <a:pt x="0" y="8607"/>
                    <a:pt x="0" y="19198"/>
                  </a:cubicBezTo>
                  <a:cubicBezTo>
                    <a:pt x="0" y="20523"/>
                    <a:pt x="1076" y="21600"/>
                    <a:pt x="2402" y="21600"/>
                  </a:cubicBezTo>
                  <a:cubicBezTo>
                    <a:pt x="3722" y="21600"/>
                    <a:pt x="4799" y="20523"/>
                    <a:pt x="4799" y="19198"/>
                  </a:cubicBezTo>
                  <a:cubicBezTo>
                    <a:pt x="4799" y="11262"/>
                    <a:pt x="11262" y="4803"/>
                    <a:pt x="19202" y="4803"/>
                  </a:cubicBezTo>
                  <a:lnTo>
                    <a:pt x="19202" y="4798"/>
                  </a:lnTo>
                  <a:cubicBezTo>
                    <a:pt x="20523" y="4798"/>
                    <a:pt x="21599" y="3721"/>
                    <a:pt x="21599" y="2401"/>
                  </a:cubicBezTo>
                  <a:cubicBezTo>
                    <a:pt x="21599" y="1076"/>
                    <a:pt x="20523" y="0"/>
                    <a:pt x="19202"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3" name="AutoShape 107"/>
            <p:cNvSpPr/>
            <p:nvPr/>
          </p:nvSpPr>
          <p:spPr bwMode="auto">
            <a:xfrm>
              <a:off x="4143" y="6502"/>
              <a:ext cx="256" cy="2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057"/>
                  </a:moveTo>
                  <a:cubicBezTo>
                    <a:pt x="5694" y="20057"/>
                    <a:pt x="1542" y="15905"/>
                    <a:pt x="1542" y="10800"/>
                  </a:cubicBezTo>
                  <a:cubicBezTo>
                    <a:pt x="1542" y="5694"/>
                    <a:pt x="5694" y="1542"/>
                    <a:pt x="10800" y="1542"/>
                  </a:cubicBezTo>
                  <a:cubicBezTo>
                    <a:pt x="15905" y="1542"/>
                    <a:pt x="20057" y="5694"/>
                    <a:pt x="20057" y="10800"/>
                  </a:cubicBezTo>
                  <a:cubicBezTo>
                    <a:pt x="20057" y="15905"/>
                    <a:pt x="15905" y="20057"/>
                    <a:pt x="10800" y="20057"/>
                  </a:cubicBezTo>
                  <a:moveTo>
                    <a:pt x="10800" y="0"/>
                  </a:moveTo>
                  <a:cubicBezTo>
                    <a:pt x="4834" y="0"/>
                    <a:pt x="0" y="4834"/>
                    <a:pt x="0" y="10800"/>
                  </a:cubicBezTo>
                  <a:cubicBezTo>
                    <a:pt x="0" y="16765"/>
                    <a:pt x="4834" y="21600"/>
                    <a:pt x="10800" y="21600"/>
                  </a:cubicBezTo>
                  <a:cubicBezTo>
                    <a:pt x="16765" y="21600"/>
                    <a:pt x="21599" y="16765"/>
                    <a:pt x="21599" y="10800"/>
                  </a:cubicBezTo>
                  <a:cubicBezTo>
                    <a:pt x="21599" y="4834"/>
                    <a:pt x="16765"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4" name="AutoShape 108"/>
            <p:cNvSpPr/>
            <p:nvPr/>
          </p:nvSpPr>
          <p:spPr bwMode="auto">
            <a:xfrm>
              <a:off x="2985" y="6448"/>
              <a:ext cx="222" cy="2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5" name="AutoShape 109"/>
            <p:cNvSpPr/>
            <p:nvPr/>
          </p:nvSpPr>
          <p:spPr bwMode="auto">
            <a:xfrm>
              <a:off x="2876" y="6337"/>
              <a:ext cx="441"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6" name="AutoShape 110"/>
            <p:cNvSpPr/>
            <p:nvPr/>
          </p:nvSpPr>
          <p:spPr bwMode="auto">
            <a:xfrm>
              <a:off x="8751" y="5271"/>
              <a:ext cx="441" cy="2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7" name="AutoShape 111"/>
            <p:cNvSpPr/>
            <p:nvPr/>
          </p:nvSpPr>
          <p:spPr bwMode="auto">
            <a:xfrm>
              <a:off x="8679" y="5198"/>
              <a:ext cx="589" cy="5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8" name="AutoShape 112"/>
            <p:cNvSpPr/>
            <p:nvPr/>
          </p:nvSpPr>
          <p:spPr bwMode="auto">
            <a:xfrm>
              <a:off x="7504" y="5160"/>
              <a:ext cx="587" cy="58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29" name="AutoShape 113"/>
            <p:cNvSpPr/>
            <p:nvPr/>
          </p:nvSpPr>
          <p:spPr bwMode="auto">
            <a:xfrm>
              <a:off x="6420" y="5160"/>
              <a:ext cx="403"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0" name="AutoShape 114"/>
            <p:cNvSpPr/>
            <p:nvPr/>
          </p:nvSpPr>
          <p:spPr bwMode="auto">
            <a:xfrm>
              <a:off x="6510" y="5256"/>
              <a:ext cx="120" cy="11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1" name="AutoShape 115"/>
            <p:cNvSpPr/>
            <p:nvPr/>
          </p:nvSpPr>
          <p:spPr bwMode="auto">
            <a:xfrm>
              <a:off x="5226" y="5160"/>
              <a:ext cx="439"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2" name="AutoShape 116"/>
            <p:cNvSpPr/>
            <p:nvPr/>
          </p:nvSpPr>
          <p:spPr bwMode="auto">
            <a:xfrm>
              <a:off x="5409" y="5512"/>
              <a:ext cx="73" cy="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3" name="AutoShape 117"/>
            <p:cNvSpPr/>
            <p:nvPr/>
          </p:nvSpPr>
          <p:spPr bwMode="auto">
            <a:xfrm>
              <a:off x="3976" y="5271"/>
              <a:ext cx="589" cy="443"/>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4" name="AutoShape 118"/>
            <p:cNvSpPr/>
            <p:nvPr/>
          </p:nvSpPr>
          <p:spPr bwMode="auto">
            <a:xfrm>
              <a:off x="2803" y="5237"/>
              <a:ext cx="587" cy="439"/>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5" name="AutoShape 119"/>
            <p:cNvSpPr/>
            <p:nvPr/>
          </p:nvSpPr>
          <p:spPr bwMode="auto">
            <a:xfrm>
              <a:off x="3168" y="5401"/>
              <a:ext cx="111" cy="11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6" name="AutoShape 120"/>
            <p:cNvSpPr/>
            <p:nvPr/>
          </p:nvSpPr>
          <p:spPr bwMode="auto">
            <a:xfrm>
              <a:off x="8826" y="4170"/>
              <a:ext cx="292" cy="2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7" name="AutoShape 121"/>
            <p:cNvSpPr/>
            <p:nvPr/>
          </p:nvSpPr>
          <p:spPr bwMode="auto">
            <a:xfrm>
              <a:off x="8899" y="4243"/>
              <a:ext cx="82" cy="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8" name="AutoShape 122"/>
            <p:cNvSpPr/>
            <p:nvPr/>
          </p:nvSpPr>
          <p:spPr bwMode="auto">
            <a:xfrm>
              <a:off x="8679" y="4040"/>
              <a:ext cx="589" cy="49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39" name="AutoShape 123"/>
            <p:cNvSpPr/>
            <p:nvPr/>
          </p:nvSpPr>
          <p:spPr bwMode="auto">
            <a:xfrm>
              <a:off x="7504" y="3987"/>
              <a:ext cx="587"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0" name="AutoShape 124"/>
            <p:cNvSpPr/>
            <p:nvPr/>
          </p:nvSpPr>
          <p:spPr bwMode="auto">
            <a:xfrm>
              <a:off x="7668" y="4151"/>
              <a:ext cx="258" cy="2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1" name="AutoShape 125"/>
            <p:cNvSpPr/>
            <p:nvPr/>
          </p:nvSpPr>
          <p:spPr bwMode="auto">
            <a:xfrm>
              <a:off x="7723" y="4205"/>
              <a:ext cx="147" cy="14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2" name="AutoShape 126"/>
            <p:cNvSpPr/>
            <p:nvPr/>
          </p:nvSpPr>
          <p:spPr bwMode="auto">
            <a:xfrm>
              <a:off x="6329" y="3987"/>
              <a:ext cx="587"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3" name="AutoShape 127"/>
            <p:cNvSpPr/>
            <p:nvPr/>
          </p:nvSpPr>
          <p:spPr bwMode="auto">
            <a:xfrm>
              <a:off x="6565" y="4079"/>
              <a:ext cx="139" cy="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4" name="AutoShape 128"/>
            <p:cNvSpPr/>
            <p:nvPr/>
          </p:nvSpPr>
          <p:spPr bwMode="auto">
            <a:xfrm>
              <a:off x="5151" y="3987"/>
              <a:ext cx="589"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5" name="AutoShape 129"/>
            <p:cNvSpPr/>
            <p:nvPr/>
          </p:nvSpPr>
          <p:spPr bwMode="auto">
            <a:xfrm>
              <a:off x="5520" y="4060"/>
              <a:ext cx="145" cy="145"/>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6" name="AutoShape 130"/>
            <p:cNvSpPr/>
            <p:nvPr/>
          </p:nvSpPr>
          <p:spPr bwMode="auto">
            <a:xfrm>
              <a:off x="3976" y="3987"/>
              <a:ext cx="589" cy="589"/>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7" name="AutoShape 131"/>
            <p:cNvSpPr/>
            <p:nvPr/>
          </p:nvSpPr>
          <p:spPr bwMode="auto">
            <a:xfrm>
              <a:off x="2839" y="3987"/>
              <a:ext cx="514"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8" name="AutoShape 132"/>
            <p:cNvSpPr/>
            <p:nvPr/>
          </p:nvSpPr>
          <p:spPr bwMode="auto">
            <a:xfrm>
              <a:off x="2948" y="4224"/>
              <a:ext cx="75" cy="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49" name="AutoShape 133"/>
            <p:cNvSpPr/>
            <p:nvPr/>
          </p:nvSpPr>
          <p:spPr bwMode="auto">
            <a:xfrm>
              <a:off x="3059" y="4224"/>
              <a:ext cx="75" cy="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0" name="AutoShape 134"/>
            <p:cNvSpPr/>
            <p:nvPr/>
          </p:nvSpPr>
          <p:spPr bwMode="auto">
            <a:xfrm>
              <a:off x="3168" y="4224"/>
              <a:ext cx="75" cy="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1" name="AutoShape 135"/>
            <p:cNvSpPr/>
            <p:nvPr/>
          </p:nvSpPr>
          <p:spPr bwMode="auto">
            <a:xfrm>
              <a:off x="8679" y="2902"/>
              <a:ext cx="589" cy="40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8681"/>
                  </a:moveTo>
                  <a:lnTo>
                    <a:pt x="19651" y="18681"/>
                  </a:lnTo>
                  <a:lnTo>
                    <a:pt x="19575" y="18681"/>
                  </a:lnTo>
                  <a:lnTo>
                    <a:pt x="16874" y="14754"/>
                  </a:lnTo>
                  <a:lnTo>
                    <a:pt x="16874" y="14727"/>
                  </a:lnTo>
                  <a:lnTo>
                    <a:pt x="16199" y="13745"/>
                  </a:lnTo>
                  <a:lnTo>
                    <a:pt x="16199" y="7854"/>
                  </a:lnTo>
                  <a:lnTo>
                    <a:pt x="19575" y="2945"/>
                  </a:lnTo>
                  <a:lnTo>
                    <a:pt x="19651" y="2945"/>
                  </a:lnTo>
                  <a:lnTo>
                    <a:pt x="20249" y="2945"/>
                  </a:lnTo>
                  <a:cubicBezTo>
                    <a:pt x="20249" y="2945"/>
                    <a:pt x="20249" y="18681"/>
                    <a:pt x="20249" y="18681"/>
                  </a:cubicBezTo>
                  <a:close/>
                  <a:moveTo>
                    <a:pt x="2024" y="19636"/>
                  </a:moveTo>
                  <a:cubicBezTo>
                    <a:pt x="1651" y="19636"/>
                    <a:pt x="1349" y="19195"/>
                    <a:pt x="1349" y="18654"/>
                  </a:cubicBezTo>
                  <a:lnTo>
                    <a:pt x="1349" y="2945"/>
                  </a:lnTo>
                  <a:cubicBezTo>
                    <a:pt x="1349" y="2402"/>
                    <a:pt x="1651" y="1963"/>
                    <a:pt x="2024" y="1963"/>
                  </a:cubicBezTo>
                  <a:lnTo>
                    <a:pt x="14849" y="1963"/>
                  </a:lnTo>
                  <a:cubicBezTo>
                    <a:pt x="15221" y="1963"/>
                    <a:pt x="15524" y="2403"/>
                    <a:pt x="15524" y="2945"/>
                  </a:cubicBezTo>
                  <a:lnTo>
                    <a:pt x="15524" y="18654"/>
                  </a:lnTo>
                  <a:cubicBezTo>
                    <a:pt x="15524" y="19195"/>
                    <a:pt x="15221" y="19636"/>
                    <a:pt x="14849" y="19636"/>
                  </a:cubicBezTo>
                  <a:cubicBezTo>
                    <a:pt x="14849" y="19636"/>
                    <a:pt x="2024" y="19636"/>
                    <a:pt x="2024" y="19636"/>
                  </a:cubicBezTo>
                  <a:close/>
                  <a:moveTo>
                    <a:pt x="20249" y="981"/>
                  </a:moveTo>
                  <a:lnTo>
                    <a:pt x="19651" y="981"/>
                  </a:lnTo>
                  <a:cubicBezTo>
                    <a:pt x="19296" y="981"/>
                    <a:pt x="18956" y="1185"/>
                    <a:pt x="18703" y="1547"/>
                  </a:cubicBezTo>
                  <a:lnTo>
                    <a:pt x="16874" y="4170"/>
                  </a:lnTo>
                  <a:lnTo>
                    <a:pt x="16874" y="2945"/>
                  </a:lnTo>
                  <a:cubicBezTo>
                    <a:pt x="16874" y="1317"/>
                    <a:pt x="15967" y="0"/>
                    <a:pt x="14849" y="0"/>
                  </a:cubicBezTo>
                  <a:lnTo>
                    <a:pt x="2024" y="0"/>
                  </a:lnTo>
                  <a:cubicBezTo>
                    <a:pt x="908" y="0"/>
                    <a:pt x="0" y="1320"/>
                    <a:pt x="0" y="2945"/>
                  </a:cubicBezTo>
                  <a:lnTo>
                    <a:pt x="0" y="9789"/>
                  </a:lnTo>
                  <a:lnTo>
                    <a:pt x="0" y="18654"/>
                  </a:lnTo>
                  <a:cubicBezTo>
                    <a:pt x="0" y="20281"/>
                    <a:pt x="905" y="21599"/>
                    <a:pt x="2024" y="21599"/>
                  </a:cubicBezTo>
                  <a:lnTo>
                    <a:pt x="14849" y="21599"/>
                  </a:lnTo>
                  <a:cubicBezTo>
                    <a:pt x="15967" y="21599"/>
                    <a:pt x="16874" y="20281"/>
                    <a:pt x="16874" y="18654"/>
                  </a:cubicBezTo>
                  <a:lnTo>
                    <a:pt x="16874" y="17456"/>
                  </a:lnTo>
                  <a:lnTo>
                    <a:pt x="18703" y="20079"/>
                  </a:lnTo>
                  <a:cubicBezTo>
                    <a:pt x="18956" y="20442"/>
                    <a:pt x="19296" y="20645"/>
                    <a:pt x="19651" y="20645"/>
                  </a:cubicBezTo>
                  <a:lnTo>
                    <a:pt x="20249" y="20645"/>
                  </a:lnTo>
                  <a:cubicBezTo>
                    <a:pt x="20994" y="20645"/>
                    <a:pt x="21600" y="19765"/>
                    <a:pt x="21600" y="18681"/>
                  </a:cubicBezTo>
                  <a:lnTo>
                    <a:pt x="21600" y="2945"/>
                  </a:lnTo>
                  <a:cubicBezTo>
                    <a:pt x="21600" y="1860"/>
                    <a:pt x="20994" y="981"/>
                    <a:pt x="20249" y="98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2" name="AutoShape 136"/>
            <p:cNvSpPr/>
            <p:nvPr/>
          </p:nvSpPr>
          <p:spPr bwMode="auto">
            <a:xfrm>
              <a:off x="7815" y="2882"/>
              <a:ext cx="193" cy="1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3" name="AutoShape 137"/>
            <p:cNvSpPr/>
            <p:nvPr/>
          </p:nvSpPr>
          <p:spPr bwMode="auto">
            <a:xfrm>
              <a:off x="7504" y="2810"/>
              <a:ext cx="587" cy="589"/>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4" name="AutoShape 138"/>
            <p:cNvSpPr/>
            <p:nvPr/>
          </p:nvSpPr>
          <p:spPr bwMode="auto">
            <a:xfrm>
              <a:off x="7815" y="2810"/>
              <a:ext cx="275" cy="2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5" name="AutoShape 139"/>
            <p:cNvSpPr/>
            <p:nvPr/>
          </p:nvSpPr>
          <p:spPr bwMode="auto">
            <a:xfrm>
              <a:off x="6329" y="2810"/>
              <a:ext cx="587" cy="569"/>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6" name="AutoShape 140"/>
            <p:cNvSpPr/>
            <p:nvPr/>
          </p:nvSpPr>
          <p:spPr bwMode="auto">
            <a:xfrm>
              <a:off x="5226" y="2959"/>
              <a:ext cx="367" cy="298"/>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7" name="AutoShape 141"/>
            <p:cNvSpPr/>
            <p:nvPr/>
          </p:nvSpPr>
          <p:spPr bwMode="auto">
            <a:xfrm>
              <a:off x="5151" y="2882"/>
              <a:ext cx="589" cy="459"/>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8" name="AutoShape 142"/>
            <p:cNvSpPr/>
            <p:nvPr/>
          </p:nvSpPr>
          <p:spPr bwMode="auto">
            <a:xfrm>
              <a:off x="5612" y="2978"/>
              <a:ext cx="54" cy="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59" name="AutoShape 143"/>
            <p:cNvSpPr/>
            <p:nvPr/>
          </p:nvSpPr>
          <p:spPr bwMode="auto">
            <a:xfrm>
              <a:off x="5593" y="3215"/>
              <a:ext cx="73"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0" name="AutoShape 144"/>
            <p:cNvSpPr/>
            <p:nvPr/>
          </p:nvSpPr>
          <p:spPr bwMode="auto">
            <a:xfrm>
              <a:off x="5612" y="3158"/>
              <a:ext cx="73"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1" name="AutoShape 145"/>
            <p:cNvSpPr/>
            <p:nvPr/>
          </p:nvSpPr>
          <p:spPr bwMode="auto">
            <a:xfrm>
              <a:off x="5612" y="3104"/>
              <a:ext cx="73" cy="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2" name="AutoShape 146"/>
            <p:cNvSpPr/>
            <p:nvPr/>
          </p:nvSpPr>
          <p:spPr bwMode="auto">
            <a:xfrm>
              <a:off x="5301" y="3031"/>
              <a:ext cx="109" cy="76"/>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3" name="AutoShape 147"/>
            <p:cNvSpPr/>
            <p:nvPr/>
          </p:nvSpPr>
          <p:spPr bwMode="auto">
            <a:xfrm>
              <a:off x="3976" y="2848"/>
              <a:ext cx="589" cy="512"/>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4" name="AutoShape 148"/>
            <p:cNvSpPr/>
            <p:nvPr/>
          </p:nvSpPr>
          <p:spPr bwMode="auto">
            <a:xfrm>
              <a:off x="4068" y="2940"/>
              <a:ext cx="88" cy="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5" name="AutoShape 149"/>
            <p:cNvSpPr/>
            <p:nvPr/>
          </p:nvSpPr>
          <p:spPr bwMode="auto">
            <a:xfrm>
              <a:off x="2803" y="2882"/>
              <a:ext cx="587" cy="42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grp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sp>
          <p:nvSpPr>
            <p:cNvPr id="166" name="Freeform 147"/>
            <p:cNvSpPr>
              <a:spLocks noEditPoints="1"/>
            </p:cNvSpPr>
            <p:nvPr/>
          </p:nvSpPr>
          <p:spPr bwMode="auto">
            <a:xfrm>
              <a:off x="2742" y="7415"/>
              <a:ext cx="483" cy="546"/>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nvGrpSpPr>
            <p:cNvPr id="167" name="Group 299"/>
            <p:cNvGrpSpPr/>
            <p:nvPr/>
          </p:nvGrpSpPr>
          <p:grpSpPr>
            <a:xfrm>
              <a:off x="4183" y="7417"/>
              <a:ext cx="220" cy="559"/>
              <a:chOff x="6141009" y="3540977"/>
              <a:chExt cx="85046" cy="216315"/>
            </a:xfrm>
            <a:grpFill/>
          </p:grpSpPr>
          <p:sp>
            <p:nvSpPr>
              <p:cNvPr id="181" name="Freeform 12"/>
              <p:cNvSpPr/>
              <p:nvPr/>
            </p:nvSpPr>
            <p:spPr bwMode="auto">
              <a:xfrm>
                <a:off x="6141009" y="3577954"/>
                <a:ext cx="85046" cy="179338"/>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82" name="Oval 13"/>
              <p:cNvSpPr>
                <a:spLocks noChangeArrowheads="1"/>
              </p:cNvSpPr>
              <p:nvPr/>
            </p:nvSpPr>
            <p:spPr bwMode="auto">
              <a:xfrm>
                <a:off x="6166893" y="3540977"/>
                <a:ext cx="33741" cy="3374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68" name="Group 302"/>
            <p:cNvGrpSpPr/>
            <p:nvPr/>
          </p:nvGrpSpPr>
          <p:grpSpPr>
            <a:xfrm>
              <a:off x="5408" y="7417"/>
              <a:ext cx="259" cy="559"/>
              <a:chOff x="6138760" y="4271257"/>
              <a:chExt cx="97227" cy="209688"/>
            </a:xfrm>
            <a:grpFill/>
          </p:grpSpPr>
          <p:sp>
            <p:nvSpPr>
              <p:cNvPr id="179" name="Oval 152"/>
              <p:cNvSpPr>
                <a:spLocks noChangeArrowheads="1"/>
              </p:cNvSpPr>
              <p:nvPr/>
            </p:nvSpPr>
            <p:spPr bwMode="auto">
              <a:xfrm>
                <a:off x="6171468" y="4271257"/>
                <a:ext cx="30916" cy="31812"/>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80" name="Freeform 7"/>
              <p:cNvSpPr/>
              <p:nvPr/>
            </p:nvSpPr>
            <p:spPr bwMode="auto">
              <a:xfrm>
                <a:off x="6138760" y="4309341"/>
                <a:ext cx="97227" cy="171604"/>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sp>
          <p:nvSpPr>
            <p:cNvPr id="169" name="Freeform 19"/>
            <p:cNvSpPr>
              <a:spLocks noEditPoints="1"/>
            </p:cNvSpPr>
            <p:nvPr/>
          </p:nvSpPr>
          <p:spPr bwMode="auto">
            <a:xfrm>
              <a:off x="7509" y="7446"/>
              <a:ext cx="621" cy="501"/>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0" name="Freeform 15"/>
            <p:cNvSpPr>
              <a:spLocks noEditPoints="1"/>
            </p:cNvSpPr>
            <p:nvPr/>
          </p:nvSpPr>
          <p:spPr bwMode="auto">
            <a:xfrm>
              <a:off x="6372" y="7392"/>
              <a:ext cx="545" cy="543"/>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1" name="Freeform 11"/>
            <p:cNvSpPr>
              <a:spLocks noEditPoints="1"/>
            </p:cNvSpPr>
            <p:nvPr/>
          </p:nvSpPr>
          <p:spPr bwMode="auto">
            <a:xfrm>
              <a:off x="8761" y="7369"/>
              <a:ext cx="571" cy="573"/>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2" name="Freeform 21"/>
            <p:cNvSpPr>
              <a:spLocks noEditPoints="1"/>
            </p:cNvSpPr>
            <p:nvPr/>
          </p:nvSpPr>
          <p:spPr bwMode="auto">
            <a:xfrm>
              <a:off x="10047" y="7369"/>
              <a:ext cx="623" cy="623"/>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3" name="Freeform 26"/>
            <p:cNvSpPr/>
            <p:nvPr/>
          </p:nvSpPr>
          <p:spPr bwMode="auto">
            <a:xfrm>
              <a:off x="11142" y="7415"/>
              <a:ext cx="512" cy="531"/>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grpFill/>
            <a:ln>
              <a:noFill/>
            </a:ln>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nvGrpSpPr>
            <p:cNvPr id="174" name="Group 159"/>
            <p:cNvGrpSpPr/>
            <p:nvPr/>
          </p:nvGrpSpPr>
          <p:grpSpPr>
            <a:xfrm>
              <a:off x="12254" y="7416"/>
              <a:ext cx="703" cy="554"/>
              <a:chOff x="1058564" y="1781841"/>
              <a:chExt cx="649993" cy="512092"/>
            </a:xfrm>
            <a:grpFill/>
          </p:grpSpPr>
          <p:sp>
            <p:nvSpPr>
              <p:cNvPr id="177"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8"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75" name="Group 162"/>
            <p:cNvGrpSpPr/>
            <p:nvPr/>
          </p:nvGrpSpPr>
          <p:grpSpPr>
            <a:xfrm>
              <a:off x="13478" y="7416"/>
              <a:ext cx="562" cy="428"/>
              <a:chOff x="2070649" y="1631036"/>
              <a:chExt cx="723379" cy="550800"/>
            </a:xfrm>
            <a:grpFill/>
          </p:grpSpPr>
          <p:sp>
            <p:nvSpPr>
              <p:cNvPr id="176"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83" name="Freeform 36"/>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84" name="Freeform 37"/>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85" name="Freeform 38"/>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86" name="Group 167"/>
            <p:cNvGrpSpPr/>
            <p:nvPr/>
          </p:nvGrpSpPr>
          <p:grpSpPr>
            <a:xfrm>
              <a:off x="14700" y="7416"/>
              <a:ext cx="562" cy="435"/>
              <a:chOff x="3727889" y="-113301"/>
              <a:chExt cx="548381" cy="424189"/>
            </a:xfrm>
            <a:grpFill/>
          </p:grpSpPr>
          <p:sp>
            <p:nvSpPr>
              <p:cNvPr id="187" name="Oval 43"/>
              <p:cNvSpPr>
                <a:spLocks noChangeArrowheads="1"/>
              </p:cNvSpPr>
              <p:nvPr/>
            </p:nvSpPr>
            <p:spPr bwMode="auto">
              <a:xfrm>
                <a:off x="3954500" y="47987"/>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88" name="Freeform 44"/>
              <p:cNvSpPr/>
              <p:nvPr/>
            </p:nvSpPr>
            <p:spPr bwMode="auto">
              <a:xfrm>
                <a:off x="4042402" y="-20560"/>
                <a:ext cx="98386" cy="238707"/>
              </a:xfrm>
              <a:custGeom>
                <a:avLst/>
                <a:gdLst>
                  <a:gd name="T0" fmla="*/ 34 w 52"/>
                  <a:gd name="T1" fmla="*/ 61 h 125"/>
                  <a:gd name="T2" fmla="*/ 0 w 52"/>
                  <a:gd name="T3" fmla="*/ 112 h 125"/>
                  <a:gd name="T4" fmla="*/ 15 w 52"/>
                  <a:gd name="T5" fmla="*/ 125 h 125"/>
                  <a:gd name="T6" fmla="*/ 52 w 52"/>
                  <a:gd name="T7" fmla="*/ 61 h 125"/>
                  <a:gd name="T8" fmla="*/ 18 w 52"/>
                  <a:gd name="T9" fmla="*/ 0 h 125"/>
                  <a:gd name="T10" fmla="*/ 4 w 52"/>
                  <a:gd name="T11" fmla="*/ 12 h 125"/>
                  <a:gd name="T12" fmla="*/ 34 w 52"/>
                  <a:gd name="T13" fmla="*/ 61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34" y="61"/>
                    </a:moveTo>
                    <a:cubicBezTo>
                      <a:pt x="34" y="84"/>
                      <a:pt x="20" y="104"/>
                      <a:pt x="0" y="112"/>
                    </a:cubicBezTo>
                    <a:cubicBezTo>
                      <a:pt x="15" y="125"/>
                      <a:pt x="15" y="125"/>
                      <a:pt x="15" y="125"/>
                    </a:cubicBezTo>
                    <a:cubicBezTo>
                      <a:pt x="37" y="113"/>
                      <a:pt x="52" y="89"/>
                      <a:pt x="52" y="61"/>
                    </a:cubicBezTo>
                    <a:cubicBezTo>
                      <a:pt x="52" y="35"/>
                      <a:pt x="39" y="13"/>
                      <a:pt x="18" y="0"/>
                    </a:cubicBezTo>
                    <a:cubicBezTo>
                      <a:pt x="4" y="12"/>
                      <a:pt x="4" y="12"/>
                      <a:pt x="4" y="12"/>
                    </a:cubicBezTo>
                    <a:cubicBezTo>
                      <a:pt x="22" y="21"/>
                      <a:pt x="34" y="40"/>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89" name="Freeform 45"/>
              <p:cNvSpPr/>
              <p:nvPr/>
            </p:nvSpPr>
            <p:spPr bwMode="auto">
              <a:xfrm>
                <a:off x="4093208" y="-62495"/>
                <a:ext cx="114515" cy="322577"/>
              </a:xfrm>
              <a:custGeom>
                <a:avLst/>
                <a:gdLst>
                  <a:gd name="T0" fmla="*/ 40 w 60"/>
                  <a:gd name="T1" fmla="*/ 83 h 169"/>
                  <a:gd name="T2" fmla="*/ 0 w 60"/>
                  <a:gd name="T3" fmla="*/ 155 h 169"/>
                  <a:gd name="T4" fmla="*/ 15 w 60"/>
                  <a:gd name="T5" fmla="*/ 169 h 169"/>
                  <a:gd name="T6" fmla="*/ 60 w 60"/>
                  <a:gd name="T7" fmla="*/ 83 h 169"/>
                  <a:gd name="T8" fmla="*/ 19 w 60"/>
                  <a:gd name="T9" fmla="*/ 0 h 169"/>
                  <a:gd name="T10" fmla="*/ 3 w 60"/>
                  <a:gd name="T11" fmla="*/ 14 h 169"/>
                  <a:gd name="T12" fmla="*/ 40 w 60"/>
                  <a:gd name="T13" fmla="*/ 83 h 169"/>
                </a:gdLst>
                <a:ahLst/>
                <a:cxnLst>
                  <a:cxn ang="0">
                    <a:pos x="T0" y="T1"/>
                  </a:cxn>
                  <a:cxn ang="0">
                    <a:pos x="T2" y="T3"/>
                  </a:cxn>
                  <a:cxn ang="0">
                    <a:pos x="T4" y="T5"/>
                  </a:cxn>
                  <a:cxn ang="0">
                    <a:pos x="T6" y="T7"/>
                  </a:cxn>
                  <a:cxn ang="0">
                    <a:pos x="T8" y="T9"/>
                  </a:cxn>
                  <a:cxn ang="0">
                    <a:pos x="T10" y="T11"/>
                  </a:cxn>
                  <a:cxn ang="0">
                    <a:pos x="T12" y="T13"/>
                  </a:cxn>
                </a:cxnLst>
                <a:rect l="0" t="0" r="r" b="b"/>
                <a:pathLst>
                  <a:path w="60" h="169">
                    <a:moveTo>
                      <a:pt x="40" y="83"/>
                    </a:moveTo>
                    <a:cubicBezTo>
                      <a:pt x="40" y="114"/>
                      <a:pt x="24" y="140"/>
                      <a:pt x="0" y="155"/>
                    </a:cubicBezTo>
                    <a:cubicBezTo>
                      <a:pt x="15" y="169"/>
                      <a:pt x="15" y="169"/>
                      <a:pt x="15" y="169"/>
                    </a:cubicBezTo>
                    <a:cubicBezTo>
                      <a:pt x="42" y="150"/>
                      <a:pt x="60" y="119"/>
                      <a:pt x="60" y="83"/>
                    </a:cubicBezTo>
                    <a:cubicBezTo>
                      <a:pt x="60" y="49"/>
                      <a:pt x="44" y="19"/>
                      <a:pt x="19" y="0"/>
                    </a:cubicBezTo>
                    <a:cubicBezTo>
                      <a:pt x="3" y="14"/>
                      <a:pt x="3" y="14"/>
                      <a:pt x="3" y="14"/>
                    </a:cubicBezTo>
                    <a:cubicBezTo>
                      <a:pt x="25" y="29"/>
                      <a:pt x="40" y="54"/>
                      <a:pt x="40"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90" name="Freeform 46"/>
              <p:cNvSpPr/>
              <p:nvPr/>
            </p:nvSpPr>
            <p:spPr bwMode="auto">
              <a:xfrm>
                <a:off x="4143207" y="-113301"/>
                <a:ext cx="133063" cy="424189"/>
              </a:xfrm>
              <a:custGeom>
                <a:avLst/>
                <a:gdLst>
                  <a:gd name="T0" fmla="*/ 49 w 70"/>
                  <a:gd name="T1" fmla="*/ 110 h 223"/>
                  <a:gd name="T2" fmla="*/ 0 w 70"/>
                  <a:gd name="T3" fmla="*/ 209 h 223"/>
                  <a:gd name="T4" fmla="*/ 16 w 70"/>
                  <a:gd name="T5" fmla="*/ 223 h 223"/>
                  <a:gd name="T6" fmla="*/ 70 w 70"/>
                  <a:gd name="T7" fmla="*/ 110 h 223"/>
                  <a:gd name="T8" fmla="*/ 19 w 70"/>
                  <a:gd name="T9" fmla="*/ 0 h 223"/>
                  <a:gd name="T10" fmla="*/ 3 w 70"/>
                  <a:gd name="T11" fmla="*/ 14 h 223"/>
                  <a:gd name="T12" fmla="*/ 49 w 70"/>
                  <a:gd name="T13" fmla="*/ 110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49" y="110"/>
                    </a:moveTo>
                    <a:cubicBezTo>
                      <a:pt x="49" y="151"/>
                      <a:pt x="30" y="186"/>
                      <a:pt x="0" y="209"/>
                    </a:cubicBezTo>
                    <a:cubicBezTo>
                      <a:pt x="16" y="223"/>
                      <a:pt x="16" y="223"/>
                      <a:pt x="16" y="223"/>
                    </a:cubicBezTo>
                    <a:cubicBezTo>
                      <a:pt x="49" y="197"/>
                      <a:pt x="70" y="156"/>
                      <a:pt x="70" y="110"/>
                    </a:cubicBezTo>
                    <a:cubicBezTo>
                      <a:pt x="70" y="66"/>
                      <a:pt x="50" y="26"/>
                      <a:pt x="19" y="0"/>
                    </a:cubicBezTo>
                    <a:cubicBezTo>
                      <a:pt x="3" y="14"/>
                      <a:pt x="3" y="14"/>
                      <a:pt x="3" y="14"/>
                    </a:cubicBezTo>
                    <a:cubicBezTo>
                      <a:pt x="31" y="37"/>
                      <a:pt x="49" y="71"/>
                      <a:pt x="49" y="1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91" name="Oval 47"/>
              <p:cNvSpPr>
                <a:spLocks noChangeArrowheads="1"/>
              </p:cNvSpPr>
              <p:nvPr/>
            </p:nvSpPr>
            <p:spPr bwMode="auto">
              <a:xfrm>
                <a:off x="3952887" y="52019"/>
                <a:ext cx="96773" cy="9758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92" name="Freeform 48"/>
              <p:cNvSpPr/>
              <p:nvPr/>
            </p:nvSpPr>
            <p:spPr bwMode="auto">
              <a:xfrm>
                <a:off x="3863371" y="-20560"/>
                <a:ext cx="98386" cy="238707"/>
              </a:xfrm>
              <a:custGeom>
                <a:avLst/>
                <a:gdLst>
                  <a:gd name="T0" fmla="*/ 18 w 52"/>
                  <a:gd name="T1" fmla="*/ 64 h 125"/>
                  <a:gd name="T2" fmla="*/ 52 w 52"/>
                  <a:gd name="T3" fmla="*/ 13 h 125"/>
                  <a:gd name="T4" fmla="*/ 38 w 52"/>
                  <a:gd name="T5" fmla="*/ 0 h 125"/>
                  <a:gd name="T6" fmla="*/ 0 w 52"/>
                  <a:gd name="T7" fmla="*/ 64 h 125"/>
                  <a:gd name="T8" fmla="*/ 34 w 52"/>
                  <a:gd name="T9" fmla="*/ 125 h 125"/>
                  <a:gd name="T10" fmla="*/ 48 w 52"/>
                  <a:gd name="T11" fmla="*/ 113 h 125"/>
                  <a:gd name="T12" fmla="*/ 18 w 52"/>
                  <a:gd name="T13" fmla="*/ 64 h 125"/>
                </a:gdLst>
                <a:ahLst/>
                <a:cxnLst>
                  <a:cxn ang="0">
                    <a:pos x="T0" y="T1"/>
                  </a:cxn>
                  <a:cxn ang="0">
                    <a:pos x="T2" y="T3"/>
                  </a:cxn>
                  <a:cxn ang="0">
                    <a:pos x="T4" y="T5"/>
                  </a:cxn>
                  <a:cxn ang="0">
                    <a:pos x="T6" y="T7"/>
                  </a:cxn>
                  <a:cxn ang="0">
                    <a:pos x="T8" y="T9"/>
                  </a:cxn>
                  <a:cxn ang="0">
                    <a:pos x="T10" y="T11"/>
                  </a:cxn>
                  <a:cxn ang="0">
                    <a:pos x="T12" y="T13"/>
                  </a:cxn>
                </a:cxnLst>
                <a:rect l="0" t="0" r="r" b="b"/>
                <a:pathLst>
                  <a:path w="52" h="125">
                    <a:moveTo>
                      <a:pt x="18" y="64"/>
                    </a:moveTo>
                    <a:cubicBezTo>
                      <a:pt x="18" y="41"/>
                      <a:pt x="32" y="21"/>
                      <a:pt x="52" y="13"/>
                    </a:cubicBezTo>
                    <a:cubicBezTo>
                      <a:pt x="38" y="0"/>
                      <a:pt x="38" y="0"/>
                      <a:pt x="38" y="0"/>
                    </a:cubicBezTo>
                    <a:cubicBezTo>
                      <a:pt x="15" y="12"/>
                      <a:pt x="0" y="36"/>
                      <a:pt x="0" y="64"/>
                    </a:cubicBezTo>
                    <a:cubicBezTo>
                      <a:pt x="0" y="90"/>
                      <a:pt x="14" y="113"/>
                      <a:pt x="34" y="125"/>
                    </a:cubicBezTo>
                    <a:cubicBezTo>
                      <a:pt x="48" y="113"/>
                      <a:pt x="48" y="113"/>
                      <a:pt x="48" y="113"/>
                    </a:cubicBezTo>
                    <a:cubicBezTo>
                      <a:pt x="30" y="104"/>
                      <a:pt x="18" y="85"/>
                      <a:pt x="18"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93" name="Freeform 49"/>
              <p:cNvSpPr/>
              <p:nvPr/>
            </p:nvSpPr>
            <p:spPr bwMode="auto">
              <a:xfrm>
                <a:off x="3796437" y="-62495"/>
                <a:ext cx="116128" cy="322577"/>
              </a:xfrm>
              <a:custGeom>
                <a:avLst/>
                <a:gdLst>
                  <a:gd name="T0" fmla="*/ 20 w 61"/>
                  <a:gd name="T1" fmla="*/ 86 h 169"/>
                  <a:gd name="T2" fmla="*/ 61 w 61"/>
                  <a:gd name="T3" fmla="*/ 14 h 169"/>
                  <a:gd name="T4" fmla="*/ 45 w 61"/>
                  <a:gd name="T5" fmla="*/ 0 h 169"/>
                  <a:gd name="T6" fmla="*/ 0 w 61"/>
                  <a:gd name="T7" fmla="*/ 86 h 169"/>
                  <a:gd name="T8" fmla="*/ 42 w 61"/>
                  <a:gd name="T9" fmla="*/ 169 h 169"/>
                  <a:gd name="T10" fmla="*/ 57 w 61"/>
                  <a:gd name="T11" fmla="*/ 155 h 169"/>
                  <a:gd name="T12" fmla="*/ 20 w 61"/>
                  <a:gd name="T13" fmla="*/ 86 h 169"/>
                </a:gdLst>
                <a:ahLst/>
                <a:cxnLst>
                  <a:cxn ang="0">
                    <a:pos x="T0" y="T1"/>
                  </a:cxn>
                  <a:cxn ang="0">
                    <a:pos x="T2" y="T3"/>
                  </a:cxn>
                  <a:cxn ang="0">
                    <a:pos x="T4" y="T5"/>
                  </a:cxn>
                  <a:cxn ang="0">
                    <a:pos x="T6" y="T7"/>
                  </a:cxn>
                  <a:cxn ang="0">
                    <a:pos x="T8" y="T9"/>
                  </a:cxn>
                  <a:cxn ang="0">
                    <a:pos x="T10" y="T11"/>
                  </a:cxn>
                  <a:cxn ang="0">
                    <a:pos x="T12" y="T13"/>
                  </a:cxn>
                </a:cxnLst>
                <a:rect l="0" t="0" r="r" b="b"/>
                <a:pathLst>
                  <a:path w="61" h="169">
                    <a:moveTo>
                      <a:pt x="20" y="86"/>
                    </a:moveTo>
                    <a:cubicBezTo>
                      <a:pt x="20" y="55"/>
                      <a:pt x="36" y="29"/>
                      <a:pt x="61" y="14"/>
                    </a:cubicBezTo>
                    <a:cubicBezTo>
                      <a:pt x="45" y="0"/>
                      <a:pt x="45" y="0"/>
                      <a:pt x="45" y="0"/>
                    </a:cubicBezTo>
                    <a:cubicBezTo>
                      <a:pt x="18" y="19"/>
                      <a:pt x="0" y="50"/>
                      <a:pt x="0" y="86"/>
                    </a:cubicBezTo>
                    <a:cubicBezTo>
                      <a:pt x="0" y="120"/>
                      <a:pt x="16" y="150"/>
                      <a:pt x="42" y="169"/>
                    </a:cubicBezTo>
                    <a:cubicBezTo>
                      <a:pt x="57" y="155"/>
                      <a:pt x="57" y="155"/>
                      <a:pt x="57" y="155"/>
                    </a:cubicBezTo>
                    <a:cubicBezTo>
                      <a:pt x="35" y="140"/>
                      <a:pt x="20" y="115"/>
                      <a:pt x="2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94" name="Freeform 50"/>
              <p:cNvSpPr/>
              <p:nvPr/>
            </p:nvSpPr>
            <p:spPr bwMode="auto">
              <a:xfrm>
                <a:off x="3727889" y="-113301"/>
                <a:ext cx="133063" cy="424189"/>
              </a:xfrm>
              <a:custGeom>
                <a:avLst/>
                <a:gdLst>
                  <a:gd name="T0" fmla="*/ 21 w 70"/>
                  <a:gd name="T1" fmla="*/ 113 h 223"/>
                  <a:gd name="T2" fmla="*/ 70 w 70"/>
                  <a:gd name="T3" fmla="*/ 14 h 223"/>
                  <a:gd name="T4" fmla="*/ 54 w 70"/>
                  <a:gd name="T5" fmla="*/ 0 h 223"/>
                  <a:gd name="T6" fmla="*/ 0 w 70"/>
                  <a:gd name="T7" fmla="*/ 113 h 223"/>
                  <a:gd name="T8" fmla="*/ 51 w 70"/>
                  <a:gd name="T9" fmla="*/ 223 h 223"/>
                  <a:gd name="T10" fmla="*/ 67 w 70"/>
                  <a:gd name="T11" fmla="*/ 209 h 223"/>
                  <a:gd name="T12" fmla="*/ 21 w 70"/>
                  <a:gd name="T13" fmla="*/ 113 h 223"/>
                </a:gdLst>
                <a:ahLst/>
                <a:cxnLst>
                  <a:cxn ang="0">
                    <a:pos x="T0" y="T1"/>
                  </a:cxn>
                  <a:cxn ang="0">
                    <a:pos x="T2" y="T3"/>
                  </a:cxn>
                  <a:cxn ang="0">
                    <a:pos x="T4" y="T5"/>
                  </a:cxn>
                  <a:cxn ang="0">
                    <a:pos x="T6" y="T7"/>
                  </a:cxn>
                  <a:cxn ang="0">
                    <a:pos x="T8" y="T9"/>
                  </a:cxn>
                  <a:cxn ang="0">
                    <a:pos x="T10" y="T11"/>
                  </a:cxn>
                  <a:cxn ang="0">
                    <a:pos x="T12" y="T13"/>
                  </a:cxn>
                </a:cxnLst>
                <a:rect l="0" t="0" r="r" b="b"/>
                <a:pathLst>
                  <a:path w="70" h="223">
                    <a:moveTo>
                      <a:pt x="21" y="113"/>
                    </a:moveTo>
                    <a:cubicBezTo>
                      <a:pt x="21" y="73"/>
                      <a:pt x="40" y="37"/>
                      <a:pt x="70" y="14"/>
                    </a:cubicBezTo>
                    <a:cubicBezTo>
                      <a:pt x="54" y="0"/>
                      <a:pt x="54" y="0"/>
                      <a:pt x="54" y="0"/>
                    </a:cubicBezTo>
                    <a:cubicBezTo>
                      <a:pt x="21" y="26"/>
                      <a:pt x="0" y="67"/>
                      <a:pt x="0" y="113"/>
                    </a:cubicBezTo>
                    <a:cubicBezTo>
                      <a:pt x="0" y="157"/>
                      <a:pt x="20" y="197"/>
                      <a:pt x="51" y="223"/>
                    </a:cubicBezTo>
                    <a:cubicBezTo>
                      <a:pt x="67" y="209"/>
                      <a:pt x="67" y="209"/>
                      <a:pt x="67" y="209"/>
                    </a:cubicBezTo>
                    <a:cubicBezTo>
                      <a:pt x="39" y="186"/>
                      <a:pt x="21" y="152"/>
                      <a:pt x="21" y="1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95" name="Group 2"/>
            <p:cNvGrpSpPr/>
            <p:nvPr/>
          </p:nvGrpSpPr>
          <p:grpSpPr>
            <a:xfrm>
              <a:off x="15800" y="7416"/>
              <a:ext cx="657" cy="545"/>
              <a:chOff x="3965790" y="1735873"/>
              <a:chExt cx="537091" cy="445963"/>
            </a:xfrm>
            <a:grpFill/>
          </p:grpSpPr>
          <p:sp>
            <p:nvSpPr>
              <p:cNvPr id="196" name="Freeform 69"/>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97" name="Freeform 70"/>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98" name="Freeform 71"/>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99" name="Freeform 72"/>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spTree>
  </p:cSld>
  <p:clrMapOvr>
    <a:masterClrMapping/>
  </p:clrMapOvr>
  <p:transition>
    <p:pull dir="ld"/>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grpSp>
        <p:nvGrpSpPr>
          <p:cNvPr id="18" name="组合 17"/>
          <p:cNvGrpSpPr/>
          <p:nvPr/>
        </p:nvGrpSpPr>
        <p:grpSpPr>
          <a:xfrm>
            <a:off x="2650490" y="2811145"/>
            <a:ext cx="7303770" cy="3026410"/>
            <a:chOff x="4309" y="4427"/>
            <a:chExt cx="11502" cy="4766"/>
          </a:xfrm>
        </p:grpSpPr>
        <p:grpSp>
          <p:nvGrpSpPr>
            <p:cNvPr id="14" name="组合 13"/>
            <p:cNvGrpSpPr/>
            <p:nvPr/>
          </p:nvGrpSpPr>
          <p:grpSpPr>
            <a:xfrm>
              <a:off x="5257" y="5160"/>
              <a:ext cx="9863" cy="4033"/>
              <a:chOff x="5103" y="4071"/>
              <a:chExt cx="10210" cy="4175"/>
            </a:xfrm>
          </p:grpSpPr>
          <p:grpSp>
            <p:nvGrpSpPr>
              <p:cNvPr id="9" name="组合 8"/>
              <p:cNvGrpSpPr/>
              <p:nvPr/>
            </p:nvGrpSpPr>
            <p:grpSpPr>
              <a:xfrm>
                <a:off x="5665" y="4684"/>
                <a:ext cx="8487" cy="2763"/>
                <a:chOff x="5665" y="4684"/>
                <a:chExt cx="8487" cy="2763"/>
              </a:xfrm>
            </p:grpSpPr>
            <p:sp>
              <p:nvSpPr>
                <p:cNvPr id="6" name="任意多边形 5"/>
                <p:cNvSpPr/>
                <p:nvPr/>
              </p:nvSpPr>
              <p:spPr>
                <a:xfrm>
                  <a:off x="9435" y="4684"/>
                  <a:ext cx="4717" cy="2763"/>
                </a:xfrm>
                <a:custGeom>
                  <a:avLst/>
                  <a:gdLst>
                    <a:gd name="connisteX0" fmla="*/ 0 w 2995295"/>
                    <a:gd name="connsiteY0" fmla="*/ 0 h 1399540"/>
                    <a:gd name="connisteX1" fmla="*/ 2995295 w 2995295"/>
                    <a:gd name="connsiteY1" fmla="*/ 0 h 1399540"/>
                    <a:gd name="connisteX2" fmla="*/ 2995295 w 2995295"/>
                    <a:gd name="connsiteY2" fmla="*/ 1399540 h 1399540"/>
                  </a:gdLst>
                  <a:ahLst/>
                  <a:cxnLst>
                    <a:cxn ang="0">
                      <a:pos x="connisteX0" y="connsiteY0"/>
                    </a:cxn>
                    <a:cxn ang="0">
                      <a:pos x="connisteX1" y="connsiteY1"/>
                    </a:cxn>
                    <a:cxn ang="0">
                      <a:pos x="connisteX2" y="connsiteY2"/>
                    </a:cxn>
                  </a:cxnLst>
                  <a:rect l="l" t="t" r="r" b="b"/>
                  <a:pathLst>
                    <a:path w="2995295" h="1399540">
                      <a:moveTo>
                        <a:pt x="0" y="0"/>
                      </a:moveTo>
                      <a:lnTo>
                        <a:pt x="2995295" y="0"/>
                      </a:lnTo>
                      <a:lnTo>
                        <a:pt x="2995295" y="1399540"/>
                      </a:ln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flipH="1" flipV="1">
                  <a:off x="5665" y="6056"/>
                  <a:ext cx="8487" cy="1372"/>
                </a:xfrm>
                <a:custGeom>
                  <a:avLst/>
                  <a:gdLst>
                    <a:gd name="connisteX0" fmla="*/ 0 w 2995295"/>
                    <a:gd name="connsiteY0" fmla="*/ 0 h 1399540"/>
                    <a:gd name="connisteX1" fmla="*/ 2995295 w 2995295"/>
                    <a:gd name="connsiteY1" fmla="*/ 0 h 1399540"/>
                    <a:gd name="connisteX2" fmla="*/ 2995295 w 2995295"/>
                    <a:gd name="connsiteY2" fmla="*/ 1399540 h 1399540"/>
                  </a:gdLst>
                  <a:ahLst/>
                  <a:cxnLst>
                    <a:cxn ang="0">
                      <a:pos x="connisteX0" y="connsiteY0"/>
                    </a:cxn>
                    <a:cxn ang="0">
                      <a:pos x="connisteX1" y="connsiteY1"/>
                    </a:cxn>
                    <a:cxn ang="0">
                      <a:pos x="connisteX2" y="connsiteY2"/>
                    </a:cxn>
                  </a:cxnLst>
                  <a:rect l="l" t="t" r="r" b="b"/>
                  <a:pathLst>
                    <a:path w="2995295" h="1399540">
                      <a:moveTo>
                        <a:pt x="0" y="0"/>
                      </a:moveTo>
                      <a:lnTo>
                        <a:pt x="2995295" y="0"/>
                      </a:lnTo>
                      <a:lnTo>
                        <a:pt x="2995295" y="1399540"/>
                      </a:ln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8700" y="5715"/>
                <a:ext cx="4157" cy="1654"/>
              </a:xfrm>
              <a:prstGeom prst="rect">
                <a:avLst/>
              </a:prstGeom>
              <a:noFill/>
            </p:spPr>
            <p:txBody>
              <a:bodyPr wrap="square" rtlCol="0">
                <a:spAutoFit/>
              </a:bodyPr>
              <a:lstStyle/>
              <a:p>
                <a:pPr algn="ctr"/>
                <a:r>
                  <a:rPr lang="zh-CN" altLang="en-US" sz="5400">
                    <a:latin typeface="华文行楷" panose="02010800040101010101" charset="-122"/>
                    <a:ea typeface="华文行楷" panose="02010800040101010101" charset="-122"/>
                  </a:rPr>
                  <a:t>观 赏</a:t>
                </a:r>
                <a:r>
                  <a:rPr lang="zh-CN" altLang="en-US" sz="6000">
                    <a:latin typeface="华文行楷" panose="02010800040101010101" charset="-122"/>
                    <a:ea typeface="华文行楷" panose="02010800040101010101" charset="-122"/>
                  </a:rPr>
                  <a:t> ！</a:t>
                </a:r>
              </a:p>
            </p:txBody>
          </p:sp>
          <p:sp>
            <p:nvSpPr>
              <p:cNvPr id="11" name="文本框 10"/>
              <p:cNvSpPr txBox="1"/>
              <p:nvPr/>
            </p:nvSpPr>
            <p:spPr>
              <a:xfrm>
                <a:off x="9784" y="5009"/>
                <a:ext cx="5529" cy="951"/>
              </a:xfrm>
              <a:prstGeom prst="rect">
                <a:avLst/>
              </a:prstGeom>
              <a:solidFill>
                <a:srgbClr val="E9FAF4"/>
              </a:solidFill>
            </p:spPr>
            <p:txBody>
              <a:bodyPr wrap="square" rtlCol="0">
                <a:spAutoFit/>
              </a:bodyPr>
              <a:lstStyle/>
              <a:p>
                <a:pPr algn="ctr"/>
                <a:r>
                  <a:rPr lang="en-US" altLang="zh-CN" sz="3200">
                    <a:latin typeface="华文细黑" panose="02010600040101010101" charset="-122"/>
                    <a:ea typeface="华文细黑" panose="02010600040101010101" charset="-122"/>
                  </a:rPr>
                  <a:t>HELLO SUMMER</a:t>
                </a:r>
              </a:p>
            </p:txBody>
          </p:sp>
          <p:sp>
            <p:nvSpPr>
              <p:cNvPr id="12" name="文本框 11"/>
              <p:cNvSpPr txBox="1"/>
              <p:nvPr/>
            </p:nvSpPr>
            <p:spPr>
              <a:xfrm>
                <a:off x="6571" y="5675"/>
                <a:ext cx="1201" cy="2571"/>
              </a:xfrm>
              <a:prstGeom prst="rect">
                <a:avLst/>
              </a:prstGeom>
              <a:solidFill>
                <a:srgbClr val="E9F8FB"/>
              </a:solidFill>
            </p:spPr>
            <p:txBody>
              <a:bodyPr vert="eaVert" wrap="square" rtlCol="0">
                <a:spAutoFit/>
              </a:bodyPr>
              <a:lstStyle/>
              <a:p>
                <a:pPr algn="ctr"/>
                <a:r>
                  <a:rPr lang="en-US" altLang="zh-CN" sz="3600">
                    <a:latin typeface="华文细黑" panose="02010600040101010101" charset="-122"/>
                    <a:ea typeface="华文细黑" panose="02010600040101010101" charset="-122"/>
                  </a:rPr>
                  <a:t>J U LY</a:t>
                </a:r>
              </a:p>
            </p:txBody>
          </p:sp>
          <p:pic>
            <p:nvPicPr>
              <p:cNvPr id="32" name="图片 31" descr="ef2ed8169640e63def06d6fb89a737a8"/>
              <p:cNvPicPr>
                <a:picLocks noChangeAspect="1"/>
              </p:cNvPicPr>
              <p:nvPr/>
            </p:nvPicPr>
            <p:blipFill>
              <a:blip r:embed="rId3">
                <a:lum bright="-66000"/>
              </a:blip>
              <a:stretch>
                <a:fillRect/>
              </a:stretch>
            </p:blipFill>
            <p:spPr>
              <a:xfrm>
                <a:off x="13198" y="6172"/>
                <a:ext cx="1808" cy="1141"/>
              </a:xfrm>
              <a:prstGeom prst="rect">
                <a:avLst/>
              </a:prstGeom>
              <a:solidFill>
                <a:srgbClr val="E1F0F3"/>
              </a:solidFill>
            </p:spPr>
          </p:pic>
          <p:pic>
            <p:nvPicPr>
              <p:cNvPr id="13" name="图片 12" descr="ef2ed8169640e63def06d6fb89a737a8"/>
              <p:cNvPicPr>
                <a:picLocks noChangeAspect="1"/>
              </p:cNvPicPr>
              <p:nvPr/>
            </p:nvPicPr>
            <p:blipFill>
              <a:blip r:embed="rId3">
                <a:lum bright="-66000"/>
              </a:blip>
              <a:stretch>
                <a:fillRect/>
              </a:stretch>
            </p:blipFill>
            <p:spPr>
              <a:xfrm>
                <a:off x="5103" y="6056"/>
                <a:ext cx="997" cy="629"/>
              </a:xfrm>
              <a:prstGeom prst="rect">
                <a:avLst/>
              </a:prstGeom>
              <a:solidFill>
                <a:srgbClr val="E9F8FB"/>
              </a:solidFill>
            </p:spPr>
          </p:pic>
          <p:sp>
            <p:nvSpPr>
              <p:cNvPr id="4" name="椭圆 3"/>
              <p:cNvSpPr/>
              <p:nvPr/>
            </p:nvSpPr>
            <p:spPr>
              <a:xfrm>
                <a:off x="5103" y="4071"/>
                <a:ext cx="1857" cy="1857"/>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a:latin typeface="方正北魏楷书_GBK" panose="02000000000000000000" charset="-122"/>
                    <a:ea typeface="方正北魏楷书_GBK" panose="02000000000000000000" charset="-122"/>
                  </a:rPr>
                  <a:t>谢</a:t>
                </a:r>
              </a:p>
            </p:txBody>
          </p:sp>
          <p:sp>
            <p:nvSpPr>
              <p:cNvPr id="5" name="椭圆 4"/>
              <p:cNvSpPr/>
              <p:nvPr/>
            </p:nvSpPr>
            <p:spPr>
              <a:xfrm>
                <a:off x="7365" y="4071"/>
                <a:ext cx="1857" cy="1857"/>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600">
                    <a:latin typeface="方正北魏楷书_GBK" panose="02000000000000000000" charset="-122"/>
                    <a:ea typeface="方正北魏楷书_GBK" panose="02000000000000000000" charset="-122"/>
                  </a:rPr>
                  <a:t>谢</a:t>
                </a:r>
              </a:p>
            </p:txBody>
          </p:sp>
        </p:grpSp>
        <p:sp>
          <p:nvSpPr>
            <p:cNvPr id="15" name="文本框 14"/>
            <p:cNvSpPr txBox="1"/>
            <p:nvPr/>
          </p:nvSpPr>
          <p:spPr>
            <a:xfrm>
              <a:off x="4309" y="4427"/>
              <a:ext cx="11502" cy="507"/>
            </a:xfrm>
            <a:prstGeom prst="rect">
              <a:avLst/>
            </a:prstGeom>
            <a:noFill/>
          </p:spPr>
          <p:txBody>
            <a:bodyPr wrap="square" rtlCol="0">
              <a:spAutoFit/>
            </a:bodyPr>
            <a:lstStyle/>
            <a:p>
              <a:pPr algn="ctr"/>
              <a:r>
                <a:rPr lang="zh-CN" altLang="en-US" sz="1500" b="1" spc="200">
                  <a:solidFill>
                    <a:schemeClr val="tx1"/>
                  </a:solidFill>
                  <a:uFillTx/>
                  <a:latin typeface="华文细黑" panose="02010600040101010101" charset="-122"/>
                  <a:ea typeface="华文细黑" panose="02010600040101010101" charset="-122"/>
                </a:rPr>
                <a:t>Hello, </a:t>
              </a:r>
              <a:r>
                <a:rPr lang="en-US" altLang="zh-CN" sz="1500" b="1" spc="200">
                  <a:solidFill>
                    <a:schemeClr val="tx1"/>
                  </a:solidFill>
                  <a:uFillTx/>
                  <a:latin typeface="华文细黑" panose="02010600040101010101" charset="-122"/>
                  <a:ea typeface="华文细黑" panose="02010600040101010101" charset="-122"/>
                </a:rPr>
                <a:t>S</a:t>
              </a:r>
              <a:r>
                <a:rPr lang="zh-CN" altLang="en-US" sz="1500" b="1" spc="200">
                  <a:solidFill>
                    <a:schemeClr val="tx1"/>
                  </a:solidFill>
                  <a:uFillTx/>
                  <a:latin typeface="华文细黑" panose="02010600040101010101" charset="-122"/>
                  <a:ea typeface="华文细黑" panose="02010600040101010101" charset="-122"/>
                </a:rPr>
                <a:t>ummer </a:t>
              </a:r>
              <a:r>
                <a:rPr lang="en-US" altLang="zh-CN" sz="1500" b="1" spc="200">
                  <a:solidFill>
                    <a:schemeClr val="tx1"/>
                  </a:solidFill>
                  <a:uFillTx/>
                  <a:latin typeface="华文细黑" panose="02010600040101010101" charset="-122"/>
                  <a:ea typeface="华文细黑" panose="02010600040101010101" charset="-122"/>
                </a:rPr>
                <a:t>!X</a:t>
              </a:r>
              <a:r>
                <a:rPr lang="zh-CN" altLang="en-US" sz="1500" b="1" spc="200">
                  <a:solidFill>
                    <a:schemeClr val="tx1"/>
                  </a:solidFill>
                  <a:uFillTx/>
                  <a:latin typeface="华文细黑" panose="02010600040101010101" charset="-122"/>
                  <a:ea typeface="华文细黑" panose="02010600040101010101" charset="-122"/>
                </a:rPr>
                <a:t>iao</a:t>
              </a:r>
              <a:r>
                <a:rPr lang="en-US" altLang="zh-CN" sz="1500" b="1" spc="200">
                  <a:solidFill>
                    <a:schemeClr val="tx1"/>
                  </a:solidFill>
                  <a:uFillTx/>
                  <a:latin typeface="华文细黑" panose="02010600040101010101" charset="-122"/>
                  <a:ea typeface="华文细黑" panose="02010600040101010101" charset="-122"/>
                </a:rPr>
                <a:t>Q</a:t>
              </a:r>
              <a:r>
                <a:rPr lang="zh-CN" altLang="en-US" sz="1500" b="1" spc="200">
                  <a:solidFill>
                    <a:schemeClr val="tx1"/>
                  </a:solidFill>
                  <a:uFillTx/>
                  <a:latin typeface="华文细黑" panose="02010600040101010101" charset="-122"/>
                  <a:ea typeface="华文细黑" panose="02010600040101010101" charset="-122"/>
                </a:rPr>
                <a:t>ing</a:t>
              </a:r>
              <a:r>
                <a:rPr lang="en-US" altLang="zh-CN" sz="1500" b="1" spc="200">
                  <a:solidFill>
                    <a:schemeClr val="tx1"/>
                  </a:solidFill>
                  <a:uFillTx/>
                  <a:latin typeface="华文细黑" panose="02010600040101010101" charset="-122"/>
                  <a:ea typeface="华文细黑" panose="02010600040101010101" charset="-122"/>
                </a:rPr>
                <a:t>X</a:t>
              </a:r>
              <a:r>
                <a:rPr lang="zh-CN" altLang="en-US" sz="1500" b="1" spc="200">
                  <a:solidFill>
                    <a:schemeClr val="tx1"/>
                  </a:solidFill>
                  <a:uFillTx/>
                  <a:latin typeface="华文细黑" panose="02010600040101010101" charset="-122"/>
                  <a:ea typeface="华文细黑" panose="02010600040101010101" charset="-122"/>
                </a:rPr>
                <a:t>in </a:t>
              </a:r>
              <a:r>
                <a:rPr lang="en-US" altLang="zh-CN" sz="1500" b="1" spc="200">
                  <a:solidFill>
                    <a:schemeClr val="tx1"/>
                  </a:solidFill>
                  <a:uFillTx/>
                  <a:latin typeface="华文细黑" panose="02010600040101010101" charset="-122"/>
                  <a:ea typeface="华文细黑" panose="02010600040101010101" charset="-122"/>
                </a:rPr>
                <a:t>B</a:t>
              </a:r>
              <a:r>
                <a:rPr lang="zh-CN" altLang="en-US" sz="1500" b="1" spc="200">
                  <a:solidFill>
                    <a:schemeClr val="tx1"/>
                  </a:solidFill>
                  <a:uFillTx/>
                  <a:latin typeface="华文细黑" panose="02010600040101010101" charset="-122"/>
                  <a:ea typeface="华文细黑" panose="02010600040101010101" charset="-122"/>
                </a:rPr>
                <a:t>usiness </a:t>
              </a:r>
              <a:r>
                <a:rPr lang="en-US" altLang="zh-CN" sz="1500" b="1" spc="200">
                  <a:solidFill>
                    <a:schemeClr val="tx1"/>
                  </a:solidFill>
                  <a:uFillTx/>
                  <a:latin typeface="华文细黑" panose="02010600040101010101" charset="-122"/>
                  <a:ea typeface="华文细黑" panose="02010600040101010101" charset="-122"/>
                </a:rPr>
                <a:t>G</a:t>
              </a:r>
              <a:r>
                <a:rPr lang="zh-CN" altLang="en-US" sz="1500" b="1" spc="200">
                  <a:solidFill>
                    <a:schemeClr val="tx1"/>
                  </a:solidFill>
                  <a:uFillTx/>
                  <a:latin typeface="华文细黑" panose="02010600040101010101" charset="-122"/>
                  <a:ea typeface="华文细黑" panose="02010600040101010101" charset="-122"/>
                </a:rPr>
                <a:t>eneral </a:t>
              </a:r>
              <a:r>
                <a:rPr lang="en-US" altLang="zh-CN" sz="1500" b="1" spc="200">
                  <a:solidFill>
                    <a:schemeClr val="tx1"/>
                  </a:solidFill>
                  <a:uFillTx/>
                  <a:latin typeface="华文细黑" panose="02010600040101010101" charset="-122"/>
                  <a:ea typeface="华文细黑" panose="02010600040101010101" charset="-122"/>
                </a:rPr>
                <a:t>T</a:t>
              </a:r>
              <a:r>
                <a:rPr lang="zh-CN" altLang="en-US" sz="1500" b="1" spc="200">
                  <a:solidFill>
                    <a:schemeClr val="tx1"/>
                  </a:solidFill>
                  <a:uFillTx/>
                  <a:latin typeface="华文细黑" panose="02010600040101010101" charset="-122"/>
                  <a:ea typeface="华文细黑" panose="02010600040101010101" charset="-122"/>
                </a:rPr>
                <a:t>emplate</a:t>
              </a:r>
              <a:endParaRPr lang="en-US" altLang="zh-CN" sz="1500" b="1" spc="200">
                <a:solidFill>
                  <a:schemeClr val="tx1"/>
                </a:solidFill>
                <a:uFillTx/>
                <a:latin typeface="华文细黑" panose="02010600040101010101" charset="-122"/>
                <a:ea typeface="华文细黑" panose="02010600040101010101" charset="-122"/>
              </a:endParaRPr>
            </a:p>
          </p:txBody>
        </p:sp>
      </p:grpSp>
    </p:spTree>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8" name="图片 27" descr="矢量智能对象 拷贝 6"/>
          <p:cNvPicPr>
            <a:picLocks noChangeAspect="1"/>
          </p:cNvPicPr>
          <p:nvPr/>
        </p:nvPicPr>
        <p:blipFill>
          <a:blip r:embed="rId3"/>
          <a:stretch>
            <a:fillRect/>
          </a:stretch>
        </p:blipFill>
        <p:spPr>
          <a:xfrm>
            <a:off x="-32385" y="-57150"/>
            <a:ext cx="3340100" cy="1819910"/>
          </a:xfrm>
          <a:prstGeom prst="rect">
            <a:avLst/>
          </a:prstGeom>
        </p:spPr>
      </p:pic>
      <p:grpSp>
        <p:nvGrpSpPr>
          <p:cNvPr id="25" name="组合 24"/>
          <p:cNvGrpSpPr/>
          <p:nvPr/>
        </p:nvGrpSpPr>
        <p:grpSpPr>
          <a:xfrm>
            <a:off x="708660" y="1762760"/>
            <a:ext cx="3107690" cy="2075180"/>
            <a:chOff x="1904" y="1502"/>
            <a:chExt cx="4894" cy="3268"/>
          </a:xfrm>
        </p:grpSpPr>
        <p:sp>
          <p:nvSpPr>
            <p:cNvPr id="4" name="椭圆 3"/>
            <p:cNvSpPr/>
            <p:nvPr/>
          </p:nvSpPr>
          <p:spPr>
            <a:xfrm>
              <a:off x="2445" y="1502"/>
              <a:ext cx="1624" cy="1624"/>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a:latin typeface="方正北魏楷书_GBK" panose="02000000000000000000" charset="-122"/>
                  <a:ea typeface="方正北魏楷书_GBK" panose="02000000000000000000" charset="-122"/>
                </a:rPr>
                <a:t>目</a:t>
              </a:r>
            </a:p>
          </p:txBody>
        </p:sp>
        <p:sp>
          <p:nvSpPr>
            <p:cNvPr id="5" name="椭圆 4"/>
            <p:cNvSpPr/>
            <p:nvPr/>
          </p:nvSpPr>
          <p:spPr>
            <a:xfrm>
              <a:off x="3788" y="3126"/>
              <a:ext cx="1645" cy="1645"/>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a:latin typeface="方正北魏楷书_GBK" panose="02000000000000000000" charset="-122"/>
                  <a:ea typeface="方正北魏楷书_GBK" panose="02000000000000000000" charset="-122"/>
                </a:rPr>
                <a:t>录</a:t>
              </a:r>
            </a:p>
          </p:txBody>
        </p:sp>
        <p:sp>
          <p:nvSpPr>
            <p:cNvPr id="2" name="文本框 1"/>
            <p:cNvSpPr txBox="1"/>
            <p:nvPr/>
          </p:nvSpPr>
          <p:spPr>
            <a:xfrm>
              <a:off x="1904" y="3269"/>
              <a:ext cx="2165" cy="919"/>
            </a:xfrm>
            <a:prstGeom prst="rect">
              <a:avLst/>
            </a:prstGeom>
            <a:noFill/>
          </p:spPr>
          <p:txBody>
            <a:bodyPr wrap="square" rtlCol="0">
              <a:spAutoFit/>
            </a:bodyPr>
            <a:lstStyle/>
            <a:p>
              <a:pPr algn="ctr"/>
              <a:r>
                <a:rPr lang="en-US" altLang="zh-CN" sz="3200">
                  <a:latin typeface="华文细黑" panose="02010600040101010101" charset="-122"/>
                  <a:ea typeface="华文细黑" panose="02010600040101010101" charset="-122"/>
                </a:rPr>
                <a:t>CON</a:t>
              </a:r>
            </a:p>
          </p:txBody>
        </p:sp>
        <p:sp>
          <p:nvSpPr>
            <p:cNvPr id="3" name="文本框 2"/>
            <p:cNvSpPr txBox="1"/>
            <p:nvPr/>
          </p:nvSpPr>
          <p:spPr>
            <a:xfrm>
              <a:off x="3788" y="2013"/>
              <a:ext cx="3010" cy="1113"/>
            </a:xfrm>
            <a:prstGeom prst="rect">
              <a:avLst/>
            </a:prstGeom>
            <a:noFill/>
          </p:spPr>
          <p:txBody>
            <a:bodyPr wrap="square" rtlCol="0">
              <a:spAutoFit/>
            </a:bodyPr>
            <a:lstStyle/>
            <a:p>
              <a:pPr algn="ctr"/>
              <a:r>
                <a:rPr lang="en-US" altLang="zh-CN" sz="4000">
                  <a:latin typeface="华文细黑" panose="02010600040101010101" charset="-122"/>
                  <a:ea typeface="华文细黑" panose="02010600040101010101" charset="-122"/>
                </a:rPr>
                <a:t>TENT</a:t>
              </a:r>
            </a:p>
          </p:txBody>
        </p:sp>
      </p:grpSp>
      <p:grpSp>
        <p:nvGrpSpPr>
          <p:cNvPr id="14" name="组合 13"/>
          <p:cNvGrpSpPr/>
          <p:nvPr/>
        </p:nvGrpSpPr>
        <p:grpSpPr>
          <a:xfrm>
            <a:off x="4316730" y="1965960"/>
            <a:ext cx="5125085" cy="769620"/>
            <a:chOff x="6798" y="3558"/>
            <a:chExt cx="8071" cy="1212"/>
          </a:xfrm>
        </p:grpSpPr>
        <p:sp>
          <p:nvSpPr>
            <p:cNvPr id="6" name="椭圆 5"/>
            <p:cNvSpPr/>
            <p:nvPr/>
          </p:nvSpPr>
          <p:spPr>
            <a:xfrm>
              <a:off x="6798" y="3558"/>
              <a:ext cx="1213" cy="1213"/>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latin typeface="方正北魏楷书_GBK" panose="02000000000000000000" charset="-122"/>
                  <a:ea typeface="方正北魏楷书_GBK" panose="02000000000000000000" charset="-122"/>
                </a:rPr>
                <a:t>壹</a:t>
              </a:r>
            </a:p>
          </p:txBody>
        </p:sp>
        <p:sp>
          <p:nvSpPr>
            <p:cNvPr id="7" name="任意多边形 6"/>
            <p:cNvSpPr/>
            <p:nvPr/>
          </p:nvSpPr>
          <p:spPr>
            <a:xfrm>
              <a:off x="7597" y="4749"/>
              <a:ext cx="7273" cy="0"/>
            </a:xfrm>
            <a:custGeom>
              <a:avLst/>
              <a:gdLst>
                <a:gd name="connisteX0" fmla="*/ 0 w 4618355"/>
                <a:gd name="connsiteY0" fmla="*/ 0 h 0"/>
                <a:gd name="connisteX1" fmla="*/ 4618355 w 4618355"/>
                <a:gd name="connsiteY1" fmla="*/ 0 h 0"/>
              </a:gdLst>
              <a:ahLst/>
              <a:cxnLst>
                <a:cxn ang="0">
                  <a:pos x="connisteX0" y="connsiteY0"/>
                </a:cxn>
                <a:cxn ang="0">
                  <a:pos x="connisteX1" y="connsiteY1"/>
                </a:cxn>
              </a:cxnLst>
              <a:rect l="l" t="t" r="r" b="b"/>
              <a:pathLst>
                <a:path w="4618355">
                  <a:moveTo>
                    <a:pt x="0" y="0"/>
                  </a:moveTo>
                  <a:lnTo>
                    <a:pt x="4618355" y="0"/>
                  </a:lnTo>
                </a:path>
              </a:pathLst>
            </a:custGeom>
            <a:noFill/>
            <a:ln w="3175" cmpd="sng">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712845" y="2964815"/>
            <a:ext cx="5059045" cy="770255"/>
            <a:chOff x="5259" y="5072"/>
            <a:chExt cx="7967" cy="1213"/>
          </a:xfrm>
        </p:grpSpPr>
        <p:sp>
          <p:nvSpPr>
            <p:cNvPr id="8" name="任意多边形 7"/>
            <p:cNvSpPr/>
            <p:nvPr/>
          </p:nvSpPr>
          <p:spPr>
            <a:xfrm>
              <a:off x="5259" y="6285"/>
              <a:ext cx="7273" cy="0"/>
            </a:xfrm>
            <a:custGeom>
              <a:avLst/>
              <a:gdLst>
                <a:gd name="connisteX0" fmla="*/ 0 w 4618355"/>
                <a:gd name="connsiteY0" fmla="*/ 0 h 0"/>
                <a:gd name="connisteX1" fmla="*/ 4618355 w 4618355"/>
                <a:gd name="connsiteY1" fmla="*/ 0 h 0"/>
              </a:gdLst>
              <a:ahLst/>
              <a:cxnLst>
                <a:cxn ang="0">
                  <a:pos x="connisteX0" y="connsiteY0"/>
                </a:cxn>
                <a:cxn ang="0">
                  <a:pos x="connisteX1" y="connsiteY1"/>
                </a:cxn>
              </a:cxnLst>
              <a:rect l="l" t="t" r="r" b="b"/>
              <a:pathLst>
                <a:path w="4618355">
                  <a:moveTo>
                    <a:pt x="0" y="0"/>
                  </a:moveTo>
                  <a:lnTo>
                    <a:pt x="4618355" y="0"/>
                  </a:lnTo>
                </a:path>
              </a:pathLst>
            </a:custGeom>
            <a:noFill/>
            <a:ln w="3175" cmpd="sng">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2014" y="5072"/>
              <a:ext cx="1213" cy="1213"/>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latin typeface="方正北魏楷书_GBK" panose="02000000000000000000" charset="-122"/>
                  <a:ea typeface="方正北魏楷书_GBK" panose="02000000000000000000" charset="-122"/>
                </a:rPr>
                <a:t>贰</a:t>
              </a:r>
            </a:p>
          </p:txBody>
        </p:sp>
      </p:grpSp>
      <p:grpSp>
        <p:nvGrpSpPr>
          <p:cNvPr id="16" name="组合 15"/>
          <p:cNvGrpSpPr/>
          <p:nvPr/>
        </p:nvGrpSpPr>
        <p:grpSpPr>
          <a:xfrm>
            <a:off x="2942590" y="4052570"/>
            <a:ext cx="5125085" cy="769620"/>
            <a:chOff x="4634" y="6805"/>
            <a:chExt cx="8071" cy="1212"/>
          </a:xfrm>
        </p:grpSpPr>
        <p:sp>
          <p:nvSpPr>
            <p:cNvPr id="10" name="椭圆 9"/>
            <p:cNvSpPr/>
            <p:nvPr/>
          </p:nvSpPr>
          <p:spPr>
            <a:xfrm>
              <a:off x="4634" y="6805"/>
              <a:ext cx="1213" cy="1213"/>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latin typeface="方正北魏楷书_GBK" panose="02000000000000000000" charset="-122"/>
                  <a:ea typeface="方正北魏楷书_GBK" panose="02000000000000000000" charset="-122"/>
                </a:rPr>
                <a:t>叁</a:t>
              </a:r>
            </a:p>
          </p:txBody>
        </p:sp>
        <p:sp>
          <p:nvSpPr>
            <p:cNvPr id="11" name="任意多边形 10"/>
            <p:cNvSpPr/>
            <p:nvPr/>
          </p:nvSpPr>
          <p:spPr>
            <a:xfrm>
              <a:off x="5433" y="7996"/>
              <a:ext cx="7273" cy="0"/>
            </a:xfrm>
            <a:custGeom>
              <a:avLst/>
              <a:gdLst>
                <a:gd name="connisteX0" fmla="*/ 0 w 4618355"/>
                <a:gd name="connsiteY0" fmla="*/ 0 h 0"/>
                <a:gd name="connisteX1" fmla="*/ 4618355 w 4618355"/>
                <a:gd name="connsiteY1" fmla="*/ 0 h 0"/>
              </a:gdLst>
              <a:ahLst/>
              <a:cxnLst>
                <a:cxn ang="0">
                  <a:pos x="connisteX0" y="connsiteY0"/>
                </a:cxn>
                <a:cxn ang="0">
                  <a:pos x="connisteX1" y="connsiteY1"/>
                </a:cxn>
              </a:cxnLst>
              <a:rect l="l" t="t" r="r" b="b"/>
              <a:pathLst>
                <a:path w="4618355">
                  <a:moveTo>
                    <a:pt x="0" y="0"/>
                  </a:moveTo>
                  <a:lnTo>
                    <a:pt x="4618355" y="0"/>
                  </a:lnTo>
                </a:path>
              </a:pathLst>
            </a:custGeom>
            <a:noFill/>
            <a:ln w="3175" cmpd="sng">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2033270" y="5194935"/>
            <a:ext cx="5059045" cy="770255"/>
            <a:chOff x="3635" y="8492"/>
            <a:chExt cx="7967" cy="1213"/>
          </a:xfrm>
        </p:grpSpPr>
        <p:sp>
          <p:nvSpPr>
            <p:cNvPr id="12" name="任意多边形 11"/>
            <p:cNvSpPr/>
            <p:nvPr/>
          </p:nvSpPr>
          <p:spPr>
            <a:xfrm>
              <a:off x="3635" y="9705"/>
              <a:ext cx="7273" cy="0"/>
            </a:xfrm>
            <a:custGeom>
              <a:avLst/>
              <a:gdLst>
                <a:gd name="connisteX0" fmla="*/ 0 w 4618355"/>
                <a:gd name="connsiteY0" fmla="*/ 0 h 0"/>
                <a:gd name="connisteX1" fmla="*/ 4618355 w 4618355"/>
                <a:gd name="connsiteY1" fmla="*/ 0 h 0"/>
              </a:gdLst>
              <a:ahLst/>
              <a:cxnLst>
                <a:cxn ang="0">
                  <a:pos x="connisteX0" y="connsiteY0"/>
                </a:cxn>
                <a:cxn ang="0">
                  <a:pos x="connisteX1" y="connsiteY1"/>
                </a:cxn>
              </a:cxnLst>
              <a:rect l="l" t="t" r="r" b="b"/>
              <a:pathLst>
                <a:path w="4618355">
                  <a:moveTo>
                    <a:pt x="0" y="0"/>
                  </a:moveTo>
                  <a:lnTo>
                    <a:pt x="4618355" y="0"/>
                  </a:lnTo>
                </a:path>
              </a:pathLst>
            </a:custGeom>
            <a:noFill/>
            <a:ln w="3175" cmpd="sng">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0390" y="8492"/>
              <a:ext cx="1213" cy="1213"/>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latin typeface="方正北魏楷书_GBK" panose="02000000000000000000" charset="-122"/>
                  <a:ea typeface="方正北魏楷书_GBK" panose="02000000000000000000" charset="-122"/>
                </a:rPr>
                <a:t>肆</a:t>
              </a:r>
            </a:p>
          </p:txBody>
        </p:sp>
      </p:grpSp>
      <p:sp>
        <p:nvSpPr>
          <p:cNvPr id="21" name="文本框 20"/>
          <p:cNvSpPr txBox="1"/>
          <p:nvPr/>
        </p:nvSpPr>
        <p:spPr>
          <a:xfrm>
            <a:off x="5633720" y="198501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sp>
        <p:nvSpPr>
          <p:cNvPr id="22" name="文本框 21"/>
          <p:cNvSpPr txBox="1"/>
          <p:nvPr/>
        </p:nvSpPr>
        <p:spPr>
          <a:xfrm>
            <a:off x="4824095" y="2964815"/>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sp>
        <p:nvSpPr>
          <p:cNvPr id="23" name="文本框 22"/>
          <p:cNvSpPr txBox="1"/>
          <p:nvPr/>
        </p:nvSpPr>
        <p:spPr>
          <a:xfrm>
            <a:off x="3985260" y="405257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sp>
        <p:nvSpPr>
          <p:cNvPr id="24" name="文本框 23"/>
          <p:cNvSpPr txBox="1"/>
          <p:nvPr/>
        </p:nvSpPr>
        <p:spPr>
          <a:xfrm>
            <a:off x="3105785" y="5194935"/>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pic>
        <p:nvPicPr>
          <p:cNvPr id="27" name="图片 26" descr="图层 59 拷贝 2"/>
          <p:cNvPicPr>
            <a:picLocks noChangeAspect="1"/>
          </p:cNvPicPr>
          <p:nvPr/>
        </p:nvPicPr>
        <p:blipFill>
          <a:blip r:embed="rId4"/>
          <a:stretch>
            <a:fillRect/>
          </a:stretch>
        </p:blipFill>
        <p:spPr>
          <a:xfrm>
            <a:off x="9040495" y="5137150"/>
            <a:ext cx="2538730" cy="1713230"/>
          </a:xfrm>
          <a:prstGeom prst="rect">
            <a:avLst/>
          </a:prstGeom>
        </p:spPr>
      </p:pic>
      <p:pic>
        <p:nvPicPr>
          <p:cNvPr id="29" name="图片 28" descr="矢量智能对象 拷贝 6"/>
          <p:cNvPicPr>
            <a:picLocks noChangeAspect="1"/>
          </p:cNvPicPr>
          <p:nvPr/>
        </p:nvPicPr>
        <p:blipFill>
          <a:blip r:embed="rId3"/>
          <a:stretch>
            <a:fillRect/>
          </a:stretch>
        </p:blipFill>
        <p:spPr>
          <a:xfrm rot="5400000" flipH="1">
            <a:off x="9631680" y="4228465"/>
            <a:ext cx="3340100" cy="1819910"/>
          </a:xfrm>
          <a:prstGeom prst="rect">
            <a:avLst/>
          </a:prstGeom>
        </p:spPr>
      </p:pic>
    </p:spTree>
  </p:cSld>
  <p:clrMapOvr>
    <a:masterClrMapping/>
  </p:clrMapOvr>
  <p:transition>
    <p:dissolve/>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917950" y="1008380"/>
            <a:ext cx="4356100" cy="4495165"/>
            <a:chOff x="6170" y="1588"/>
            <a:chExt cx="6860" cy="7079"/>
          </a:xfrm>
        </p:grpSpPr>
        <p:pic>
          <p:nvPicPr>
            <p:cNvPr id="4" name="图片 3" descr="a4962b306044960dd3b0a784e5f8e8f5"/>
            <p:cNvPicPr>
              <a:picLocks noChangeAspect="1"/>
            </p:cNvPicPr>
            <p:nvPr/>
          </p:nvPicPr>
          <p:blipFill>
            <a:blip r:embed="rId4"/>
            <a:srcRect l="10737" t="190" r="13897" b="47089"/>
            <a:stretch>
              <a:fillRect/>
            </a:stretch>
          </p:blipFill>
          <p:spPr>
            <a:xfrm>
              <a:off x="6264" y="2131"/>
              <a:ext cx="6674" cy="6537"/>
            </a:xfrm>
            <a:prstGeom prst="ellipse">
              <a:avLst/>
            </a:prstGeom>
          </p:spPr>
        </p:pic>
        <p:sp>
          <p:nvSpPr>
            <p:cNvPr id="5" name="椭圆 4"/>
            <p:cNvSpPr/>
            <p:nvPr/>
          </p:nvSpPr>
          <p:spPr>
            <a:xfrm>
              <a:off x="6170" y="1588"/>
              <a:ext cx="6861" cy="6861"/>
            </a:xfrm>
            <a:prstGeom prst="ellipse">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696970" y="1091565"/>
            <a:ext cx="1292225" cy="1322070"/>
          </a:xfrm>
          <a:prstGeom prst="rect">
            <a:avLst/>
          </a:prstGeom>
          <a:solidFill>
            <a:srgbClr val="E9F8FB"/>
          </a:solidFill>
        </p:spPr>
        <p:txBody>
          <a:bodyPr wrap="square" rtlCol="0">
            <a:spAutoFit/>
          </a:bodyPr>
          <a:lstStyle/>
          <a:p>
            <a:pPr algn="ctr"/>
            <a:r>
              <a:rPr lang="zh-CN" altLang="en-US" sz="8000">
                <a:latin typeface="华文新魏" panose="02010800040101010101" charset="-122"/>
                <a:ea typeface="华文新魏" panose="02010800040101010101" charset="-122"/>
              </a:rPr>
              <a:t>壹</a:t>
            </a:r>
          </a:p>
        </p:txBody>
      </p:sp>
      <p:pic>
        <p:nvPicPr>
          <p:cNvPr id="10" name="图片 9" descr="e6d6a63434a6cefa3b4f7768a7025b90"/>
          <p:cNvPicPr>
            <a:picLocks noChangeAspect="1"/>
          </p:cNvPicPr>
          <p:nvPr/>
        </p:nvPicPr>
        <p:blipFill>
          <a:blip r:embed="rId5"/>
          <a:srcRect l="21693" b="16559"/>
          <a:stretch>
            <a:fillRect/>
          </a:stretch>
        </p:blipFill>
        <p:spPr>
          <a:xfrm rot="1560000">
            <a:off x="-165100" y="64770"/>
            <a:ext cx="2150110" cy="2291080"/>
          </a:xfrm>
          <a:prstGeom prst="rect">
            <a:avLst/>
          </a:prstGeom>
        </p:spPr>
      </p:pic>
      <p:pic>
        <p:nvPicPr>
          <p:cNvPr id="11" name="图片 10" descr="e6d6a63434a6cefa3b4f7768a7025b90"/>
          <p:cNvPicPr>
            <a:picLocks noChangeAspect="1"/>
          </p:cNvPicPr>
          <p:nvPr/>
        </p:nvPicPr>
        <p:blipFill>
          <a:blip r:embed="rId5"/>
          <a:srcRect l="21693" b="16559"/>
          <a:stretch>
            <a:fillRect/>
          </a:stretch>
        </p:blipFill>
        <p:spPr>
          <a:xfrm rot="20040000" flipH="1">
            <a:off x="10308590" y="5206365"/>
            <a:ext cx="2150110" cy="2291080"/>
          </a:xfrm>
          <a:prstGeom prst="rect">
            <a:avLst/>
          </a:prstGeom>
        </p:spPr>
      </p:pic>
      <p:sp>
        <p:nvSpPr>
          <p:cNvPr id="22" name="文本框 21"/>
          <p:cNvSpPr txBox="1"/>
          <p:nvPr/>
        </p:nvSpPr>
        <p:spPr>
          <a:xfrm>
            <a:off x="4171950" y="5504180"/>
            <a:ext cx="3740150" cy="768350"/>
          </a:xfrm>
          <a:prstGeom prst="rect">
            <a:avLst/>
          </a:prstGeom>
          <a:noFill/>
        </p:spPr>
        <p:txBody>
          <a:bodyPr wrap="square" rtlCol="0">
            <a:spAutoFit/>
          </a:bodyPr>
          <a:lstStyle/>
          <a:p>
            <a:pPr algn="ctr"/>
            <a:r>
              <a:rPr lang="zh-CN" altLang="en-US" sz="2800" dirty="0">
                <a:solidFill>
                  <a:schemeClr val="tx1"/>
                </a:solidFill>
                <a:latin typeface="华文新魏" panose="02010800040101010101" charset="-122"/>
                <a:ea typeface="华文新魏" panose="02010800040101010101" charset="-122"/>
              </a:rPr>
              <a:t>点击此处添加标题</a:t>
            </a:r>
          </a:p>
          <a:p>
            <a:pPr algn="ctr"/>
            <a:r>
              <a:rPr lang="zh-CN" altLang="en-US" sz="1600" spc="300" dirty="0">
                <a:solidFill>
                  <a:schemeClr val="tx1"/>
                </a:solidFill>
                <a:uFillTx/>
                <a:latin typeface="方正行楷简体" panose="02010601030101010101" charset="-122"/>
                <a:ea typeface="方正行楷简体" panose="02010601030101010101" charset="-122"/>
                <a:sym typeface="+mn-ea"/>
              </a:rPr>
              <a:t>Click here to add a title</a:t>
            </a:r>
          </a:p>
        </p:txBody>
      </p:sp>
    </p:spTree>
  </p:cSld>
  <p:clrMapOvr>
    <a:masterClrMapping/>
  </p:clrMapOvr>
  <p:transition>
    <p:wipe dir="d"/>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a4962b306044960dd3b0a784e5f8e8f5"/>
          <p:cNvPicPr>
            <a:picLocks noChangeAspect="1"/>
          </p:cNvPicPr>
          <p:nvPr/>
        </p:nvPicPr>
        <p:blipFill>
          <a:blip r:embed="rId3"/>
          <a:srcRect b="47424"/>
          <a:stretch>
            <a:fillRect/>
          </a:stretch>
        </p:blipFill>
        <p:spPr>
          <a:xfrm>
            <a:off x="10978515" y="5823585"/>
            <a:ext cx="1361440" cy="1002665"/>
          </a:xfrm>
          <a:prstGeom prst="rect">
            <a:avLst/>
          </a:prstGeom>
        </p:spPr>
      </p:pic>
      <p:pic>
        <p:nvPicPr>
          <p:cNvPr id="8" name="图片 7" descr="a4962b306044960dd3b0a784e5f8e8f5"/>
          <p:cNvPicPr>
            <a:picLocks noChangeAspect="1"/>
          </p:cNvPicPr>
          <p:nvPr/>
        </p:nvPicPr>
        <p:blipFill>
          <a:blip r:embed="rId3"/>
          <a:srcRect b="47424"/>
          <a:stretch>
            <a:fillRect/>
          </a:stretch>
        </p:blipFill>
        <p:spPr>
          <a:xfrm flipH="1">
            <a:off x="-150495" y="5744210"/>
            <a:ext cx="1577340" cy="1161415"/>
          </a:xfrm>
          <a:prstGeom prst="rect">
            <a:avLst/>
          </a:prstGeom>
        </p:spPr>
      </p:pic>
      <p:sp>
        <p:nvSpPr>
          <p:cNvPr id="9" name="任意多边形 8"/>
          <p:cNvSpPr/>
          <p:nvPr/>
        </p:nvSpPr>
        <p:spPr>
          <a:xfrm>
            <a:off x="316230" y="32512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532370" y="29718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632325" y="12954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grpSp>
        <p:nvGrpSpPr>
          <p:cNvPr id="15" name="组合 14"/>
          <p:cNvGrpSpPr/>
          <p:nvPr/>
        </p:nvGrpSpPr>
        <p:grpSpPr>
          <a:xfrm>
            <a:off x="2392045" y="240665"/>
            <a:ext cx="1414145" cy="167005"/>
            <a:chOff x="3767" y="379"/>
            <a:chExt cx="2227" cy="263"/>
          </a:xfrm>
        </p:grpSpPr>
        <p:sp>
          <p:nvSpPr>
            <p:cNvPr id="11" name="椭圆 10"/>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453755" y="238125"/>
            <a:ext cx="1414145" cy="167005"/>
            <a:chOff x="3767" y="379"/>
            <a:chExt cx="2227" cy="263"/>
          </a:xfrm>
        </p:grpSpPr>
        <p:sp>
          <p:nvSpPr>
            <p:cNvPr id="17" name="椭圆 16"/>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descr="ccab0520209f94e2bc1307c2b756b424"/>
          <p:cNvPicPr>
            <a:picLocks noChangeAspect="1"/>
          </p:cNvPicPr>
          <p:nvPr/>
        </p:nvPicPr>
        <p:blipFill>
          <a:blip r:embed="rId4"/>
          <a:srcRect t="12265" r="23586"/>
          <a:stretch>
            <a:fillRect/>
          </a:stretch>
        </p:blipFill>
        <p:spPr>
          <a:xfrm>
            <a:off x="10608945" y="13970"/>
            <a:ext cx="1604645" cy="2457450"/>
          </a:xfrm>
          <a:prstGeom prst="rect">
            <a:avLst/>
          </a:prstGeom>
        </p:spPr>
      </p:pic>
      <p:pic>
        <p:nvPicPr>
          <p:cNvPr id="23" name="图片 22" descr="ccab0520209f94e2bc1307c2b756b424"/>
          <p:cNvPicPr>
            <a:picLocks noChangeAspect="1"/>
          </p:cNvPicPr>
          <p:nvPr/>
        </p:nvPicPr>
        <p:blipFill>
          <a:blip r:embed="rId4"/>
          <a:srcRect t="12265" r="23586"/>
          <a:stretch>
            <a:fillRect/>
          </a:stretch>
        </p:blipFill>
        <p:spPr>
          <a:xfrm flipH="1">
            <a:off x="635" y="-12700"/>
            <a:ext cx="1604645" cy="2457450"/>
          </a:xfrm>
          <a:prstGeom prst="rect">
            <a:avLst/>
          </a:prstGeom>
        </p:spPr>
      </p:pic>
      <p:grpSp>
        <p:nvGrpSpPr>
          <p:cNvPr id="26" name="组合 25"/>
          <p:cNvGrpSpPr/>
          <p:nvPr/>
        </p:nvGrpSpPr>
        <p:grpSpPr>
          <a:xfrm>
            <a:off x="1896745" y="1998980"/>
            <a:ext cx="1154430" cy="1154430"/>
            <a:chOff x="7610" y="3789"/>
            <a:chExt cx="1818" cy="1818"/>
          </a:xfrm>
        </p:grpSpPr>
        <p:sp>
          <p:nvSpPr>
            <p:cNvPr id="25" name="椭圆 24"/>
            <p:cNvSpPr/>
            <p:nvPr/>
          </p:nvSpPr>
          <p:spPr>
            <a:xfrm>
              <a:off x="7610" y="3789"/>
              <a:ext cx="1819" cy="181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3600" dirty="0">
                <a:solidFill>
                  <a:schemeClr val="tx1">
                    <a:lumMod val="75000"/>
                    <a:lumOff val="25000"/>
                  </a:schemeClr>
                </a:solidFill>
              </a:endParaRPr>
            </a:p>
          </p:txBody>
        </p:sp>
        <p:grpSp>
          <p:nvGrpSpPr>
            <p:cNvPr id="42" name="Group 31"/>
            <p:cNvGrpSpPr/>
            <p:nvPr/>
          </p:nvGrpSpPr>
          <p:grpSpPr>
            <a:xfrm>
              <a:off x="8219" y="4357"/>
              <a:ext cx="603" cy="688"/>
              <a:chOff x="8356600" y="3611563"/>
              <a:chExt cx="374650" cy="427037"/>
            </a:xfrm>
            <a:solidFill>
              <a:schemeClr val="bg1"/>
            </a:solidFill>
          </p:grpSpPr>
          <p:sp>
            <p:nvSpPr>
              <p:cNvPr id="43" name="Freeform 32"/>
              <p:cNvSpPr>
                <a:spLocks noEditPoints="1"/>
              </p:cNvSpPr>
              <p:nvPr/>
            </p:nvSpPr>
            <p:spPr bwMode="auto">
              <a:xfrm>
                <a:off x="8356600" y="3773488"/>
                <a:ext cx="374650" cy="265112"/>
              </a:xfrm>
              <a:custGeom>
                <a:avLst/>
                <a:gdLst>
                  <a:gd name="T0" fmla="*/ 18 w 100"/>
                  <a:gd name="T1" fmla="*/ 0 h 71"/>
                  <a:gd name="T2" fmla="*/ 0 w 100"/>
                  <a:gd name="T3" fmla="*/ 0 h 71"/>
                  <a:gd name="T4" fmla="*/ 0 w 100"/>
                  <a:gd name="T5" fmla="*/ 52 h 71"/>
                  <a:gd name="T6" fmla="*/ 19 w 100"/>
                  <a:gd name="T7" fmla="*/ 71 h 71"/>
                  <a:gd name="T8" fmla="*/ 81 w 100"/>
                  <a:gd name="T9" fmla="*/ 71 h 71"/>
                  <a:gd name="T10" fmla="*/ 100 w 100"/>
                  <a:gd name="T11" fmla="*/ 52 h 71"/>
                  <a:gd name="T12" fmla="*/ 100 w 100"/>
                  <a:gd name="T13" fmla="*/ 0 h 71"/>
                  <a:gd name="T14" fmla="*/ 82 w 100"/>
                  <a:gd name="T15" fmla="*/ 0 h 71"/>
                  <a:gd name="T16" fmla="*/ 18 w 100"/>
                  <a:gd name="T17" fmla="*/ 0 h 71"/>
                  <a:gd name="T18" fmla="*/ 60 w 100"/>
                  <a:gd name="T19" fmla="*/ 50 h 71"/>
                  <a:gd name="T20" fmla="*/ 53 w 100"/>
                  <a:gd name="T21" fmla="*/ 57 h 71"/>
                  <a:gd name="T22" fmla="*/ 46 w 100"/>
                  <a:gd name="T23" fmla="*/ 50 h 71"/>
                  <a:gd name="T24" fmla="*/ 46 w 100"/>
                  <a:gd name="T25" fmla="*/ 38 h 71"/>
                  <a:gd name="T26" fmla="*/ 37 w 100"/>
                  <a:gd name="T27" fmla="*/ 35 h 71"/>
                  <a:gd name="T28" fmla="*/ 38 w 100"/>
                  <a:gd name="T29" fmla="*/ 26 h 71"/>
                  <a:gd name="T30" fmla="*/ 48 w 100"/>
                  <a:gd name="T31" fmla="*/ 16 h 71"/>
                  <a:gd name="T32" fmla="*/ 60 w 100"/>
                  <a:gd name="T33" fmla="*/ 20 h 71"/>
                  <a:gd name="T34" fmla="*/ 60 w 100"/>
                  <a:gd name="T35" fmla="*/ 20 h 71"/>
                  <a:gd name="T36" fmla="*/ 60 w 100"/>
                  <a:gd name="T37" fmla="*/ 21 h 71"/>
                  <a:gd name="T38" fmla="*/ 60 w 100"/>
                  <a:gd name="T39" fmla="*/ 5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71">
                    <a:moveTo>
                      <a:pt x="18" y="0"/>
                    </a:moveTo>
                    <a:cubicBezTo>
                      <a:pt x="0" y="0"/>
                      <a:pt x="0" y="0"/>
                      <a:pt x="0" y="0"/>
                    </a:cubicBezTo>
                    <a:cubicBezTo>
                      <a:pt x="0" y="52"/>
                      <a:pt x="0" y="52"/>
                      <a:pt x="0" y="52"/>
                    </a:cubicBezTo>
                    <a:cubicBezTo>
                      <a:pt x="0" y="63"/>
                      <a:pt x="8" y="71"/>
                      <a:pt x="19" y="71"/>
                    </a:cubicBezTo>
                    <a:cubicBezTo>
                      <a:pt x="81" y="71"/>
                      <a:pt x="81" y="71"/>
                      <a:pt x="81" y="71"/>
                    </a:cubicBezTo>
                    <a:cubicBezTo>
                      <a:pt x="91" y="71"/>
                      <a:pt x="100" y="63"/>
                      <a:pt x="100" y="52"/>
                    </a:cubicBezTo>
                    <a:cubicBezTo>
                      <a:pt x="100" y="0"/>
                      <a:pt x="100" y="0"/>
                      <a:pt x="100" y="0"/>
                    </a:cubicBezTo>
                    <a:cubicBezTo>
                      <a:pt x="82" y="0"/>
                      <a:pt x="82" y="0"/>
                      <a:pt x="82" y="0"/>
                    </a:cubicBezTo>
                    <a:lnTo>
                      <a:pt x="18" y="0"/>
                    </a:lnTo>
                    <a:close/>
                    <a:moveTo>
                      <a:pt x="60" y="50"/>
                    </a:moveTo>
                    <a:cubicBezTo>
                      <a:pt x="60" y="54"/>
                      <a:pt x="57" y="57"/>
                      <a:pt x="53" y="57"/>
                    </a:cubicBezTo>
                    <a:cubicBezTo>
                      <a:pt x="49" y="57"/>
                      <a:pt x="46" y="54"/>
                      <a:pt x="46" y="50"/>
                    </a:cubicBezTo>
                    <a:cubicBezTo>
                      <a:pt x="46" y="38"/>
                      <a:pt x="46" y="38"/>
                      <a:pt x="46" y="38"/>
                    </a:cubicBezTo>
                    <a:cubicBezTo>
                      <a:pt x="43" y="39"/>
                      <a:pt x="39" y="38"/>
                      <a:pt x="37" y="35"/>
                    </a:cubicBezTo>
                    <a:cubicBezTo>
                      <a:pt x="35" y="32"/>
                      <a:pt x="35" y="29"/>
                      <a:pt x="38" y="26"/>
                    </a:cubicBezTo>
                    <a:cubicBezTo>
                      <a:pt x="48" y="16"/>
                      <a:pt x="48" y="16"/>
                      <a:pt x="48" y="16"/>
                    </a:cubicBezTo>
                    <a:cubicBezTo>
                      <a:pt x="52" y="12"/>
                      <a:pt x="59" y="15"/>
                      <a:pt x="60" y="20"/>
                    </a:cubicBezTo>
                    <a:cubicBezTo>
                      <a:pt x="60" y="20"/>
                      <a:pt x="60" y="21"/>
                      <a:pt x="60" y="20"/>
                    </a:cubicBezTo>
                    <a:cubicBezTo>
                      <a:pt x="60" y="21"/>
                      <a:pt x="60" y="21"/>
                      <a:pt x="60" y="21"/>
                    </a:cubicBezTo>
                    <a:lnTo>
                      <a:pt x="60"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44" name="Freeform 33"/>
              <p:cNvSpPr/>
              <p:nvPr/>
            </p:nvSpPr>
            <p:spPr bwMode="auto">
              <a:xfrm>
                <a:off x="8356600" y="3611563"/>
                <a:ext cx="374650" cy="134937"/>
              </a:xfrm>
              <a:custGeom>
                <a:avLst/>
                <a:gdLst>
                  <a:gd name="T0" fmla="*/ 81 w 100"/>
                  <a:gd name="T1" fmla="*/ 14 h 36"/>
                  <a:gd name="T2" fmla="*/ 78 w 100"/>
                  <a:gd name="T3" fmla="*/ 14 h 36"/>
                  <a:gd name="T4" fmla="*/ 78 w 100"/>
                  <a:gd name="T5" fmla="*/ 7 h 36"/>
                  <a:gd name="T6" fmla="*/ 71 w 100"/>
                  <a:gd name="T7" fmla="*/ 0 h 36"/>
                  <a:gd name="T8" fmla="*/ 64 w 100"/>
                  <a:gd name="T9" fmla="*/ 7 h 36"/>
                  <a:gd name="T10" fmla="*/ 64 w 100"/>
                  <a:gd name="T11" fmla="*/ 14 h 36"/>
                  <a:gd name="T12" fmla="*/ 36 w 100"/>
                  <a:gd name="T13" fmla="*/ 14 h 36"/>
                  <a:gd name="T14" fmla="*/ 36 w 100"/>
                  <a:gd name="T15" fmla="*/ 7 h 36"/>
                  <a:gd name="T16" fmla="*/ 29 w 100"/>
                  <a:gd name="T17" fmla="*/ 0 h 36"/>
                  <a:gd name="T18" fmla="*/ 21 w 100"/>
                  <a:gd name="T19" fmla="*/ 7 h 36"/>
                  <a:gd name="T20" fmla="*/ 21 w 100"/>
                  <a:gd name="T21" fmla="*/ 14 h 36"/>
                  <a:gd name="T22" fmla="*/ 19 w 100"/>
                  <a:gd name="T23" fmla="*/ 14 h 36"/>
                  <a:gd name="T24" fmla="*/ 0 w 100"/>
                  <a:gd name="T25" fmla="*/ 33 h 36"/>
                  <a:gd name="T26" fmla="*/ 0 w 100"/>
                  <a:gd name="T27" fmla="*/ 36 h 36"/>
                  <a:gd name="T28" fmla="*/ 100 w 100"/>
                  <a:gd name="T29" fmla="*/ 36 h 36"/>
                  <a:gd name="T30" fmla="*/ 100 w 100"/>
                  <a:gd name="T31" fmla="*/ 33 h 36"/>
                  <a:gd name="T32" fmla="*/ 81 w 100"/>
                  <a:gd name="T33" fmla="*/ 1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36">
                    <a:moveTo>
                      <a:pt x="81" y="14"/>
                    </a:moveTo>
                    <a:cubicBezTo>
                      <a:pt x="78" y="14"/>
                      <a:pt x="78" y="14"/>
                      <a:pt x="78" y="14"/>
                    </a:cubicBezTo>
                    <a:cubicBezTo>
                      <a:pt x="78" y="7"/>
                      <a:pt x="78" y="7"/>
                      <a:pt x="78" y="7"/>
                    </a:cubicBezTo>
                    <a:cubicBezTo>
                      <a:pt x="78" y="3"/>
                      <a:pt x="75" y="0"/>
                      <a:pt x="71" y="0"/>
                    </a:cubicBezTo>
                    <a:cubicBezTo>
                      <a:pt x="67" y="0"/>
                      <a:pt x="64" y="3"/>
                      <a:pt x="64" y="7"/>
                    </a:cubicBezTo>
                    <a:cubicBezTo>
                      <a:pt x="64" y="14"/>
                      <a:pt x="64" y="14"/>
                      <a:pt x="64" y="14"/>
                    </a:cubicBezTo>
                    <a:cubicBezTo>
                      <a:pt x="36" y="14"/>
                      <a:pt x="36" y="14"/>
                      <a:pt x="36" y="14"/>
                    </a:cubicBezTo>
                    <a:cubicBezTo>
                      <a:pt x="36" y="7"/>
                      <a:pt x="36" y="7"/>
                      <a:pt x="36" y="7"/>
                    </a:cubicBezTo>
                    <a:cubicBezTo>
                      <a:pt x="36" y="3"/>
                      <a:pt x="33" y="0"/>
                      <a:pt x="29" y="0"/>
                    </a:cubicBezTo>
                    <a:cubicBezTo>
                      <a:pt x="25" y="0"/>
                      <a:pt x="21" y="3"/>
                      <a:pt x="21" y="7"/>
                    </a:cubicBezTo>
                    <a:cubicBezTo>
                      <a:pt x="21" y="14"/>
                      <a:pt x="21" y="14"/>
                      <a:pt x="21" y="14"/>
                    </a:cubicBezTo>
                    <a:cubicBezTo>
                      <a:pt x="19" y="14"/>
                      <a:pt x="19" y="14"/>
                      <a:pt x="19" y="14"/>
                    </a:cubicBezTo>
                    <a:cubicBezTo>
                      <a:pt x="8" y="14"/>
                      <a:pt x="0" y="23"/>
                      <a:pt x="0" y="33"/>
                    </a:cubicBezTo>
                    <a:cubicBezTo>
                      <a:pt x="0" y="36"/>
                      <a:pt x="0" y="36"/>
                      <a:pt x="0" y="36"/>
                    </a:cubicBezTo>
                    <a:cubicBezTo>
                      <a:pt x="100" y="36"/>
                      <a:pt x="100" y="36"/>
                      <a:pt x="100" y="36"/>
                    </a:cubicBezTo>
                    <a:cubicBezTo>
                      <a:pt x="100" y="33"/>
                      <a:pt x="100" y="33"/>
                      <a:pt x="100" y="33"/>
                    </a:cubicBezTo>
                    <a:cubicBezTo>
                      <a:pt x="100" y="23"/>
                      <a:pt x="91" y="14"/>
                      <a:pt x="8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grpSp>
      </p:grpSp>
      <p:grpSp>
        <p:nvGrpSpPr>
          <p:cNvPr id="29" name="组合 28"/>
          <p:cNvGrpSpPr/>
          <p:nvPr/>
        </p:nvGrpSpPr>
        <p:grpSpPr>
          <a:xfrm>
            <a:off x="4262120" y="2012950"/>
            <a:ext cx="1154430" cy="1154430"/>
            <a:chOff x="9855" y="3789"/>
            <a:chExt cx="1818" cy="1818"/>
          </a:xfrm>
        </p:grpSpPr>
        <p:sp>
          <p:nvSpPr>
            <p:cNvPr id="30" name="椭圆 29"/>
            <p:cNvSpPr/>
            <p:nvPr/>
          </p:nvSpPr>
          <p:spPr>
            <a:xfrm>
              <a:off x="9855" y="3789"/>
              <a:ext cx="1819" cy="181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3600" dirty="0">
                <a:solidFill>
                  <a:schemeClr val="tx1">
                    <a:lumMod val="75000"/>
                    <a:lumOff val="25000"/>
                  </a:schemeClr>
                </a:solidFill>
                <a:latin typeface="微软雅黑" panose="020B0503020204020204" charset="-122"/>
                <a:ea typeface="微软雅黑" panose="020B0503020204020204" charset="-122"/>
              </a:endParaRPr>
            </a:p>
          </p:txBody>
        </p:sp>
        <p:grpSp>
          <p:nvGrpSpPr>
            <p:cNvPr id="36" name="Group 25"/>
            <p:cNvGrpSpPr/>
            <p:nvPr/>
          </p:nvGrpSpPr>
          <p:grpSpPr>
            <a:xfrm>
              <a:off x="10438" y="4355"/>
              <a:ext cx="653" cy="689"/>
              <a:chOff x="8804275" y="3135313"/>
              <a:chExt cx="449263" cy="476250"/>
            </a:xfrm>
            <a:solidFill>
              <a:schemeClr val="bg1"/>
            </a:solidFill>
          </p:grpSpPr>
          <p:sp>
            <p:nvSpPr>
              <p:cNvPr id="37" name="Freeform 26"/>
              <p:cNvSpPr>
                <a:spLocks noEditPoints="1"/>
              </p:cNvSpPr>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38" name="Freeform 27"/>
              <p:cNvSpPr/>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grpSp>
      </p:grpSp>
      <p:grpSp>
        <p:nvGrpSpPr>
          <p:cNvPr id="31" name="组合 30"/>
          <p:cNvGrpSpPr/>
          <p:nvPr/>
        </p:nvGrpSpPr>
        <p:grpSpPr>
          <a:xfrm>
            <a:off x="6705600" y="2014220"/>
            <a:ext cx="1154430" cy="1154430"/>
            <a:chOff x="7610" y="5977"/>
            <a:chExt cx="1818" cy="1818"/>
          </a:xfrm>
        </p:grpSpPr>
        <p:sp>
          <p:nvSpPr>
            <p:cNvPr id="32" name="椭圆 31"/>
            <p:cNvSpPr/>
            <p:nvPr/>
          </p:nvSpPr>
          <p:spPr>
            <a:xfrm>
              <a:off x="7610" y="5977"/>
              <a:ext cx="1819" cy="181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3600" dirty="0">
                <a:solidFill>
                  <a:schemeClr val="tx1">
                    <a:lumMod val="75000"/>
                    <a:lumOff val="25000"/>
                  </a:schemeClr>
                </a:solidFill>
                <a:latin typeface="微软雅黑" panose="020B0503020204020204" charset="-122"/>
                <a:ea typeface="微软雅黑" panose="020B0503020204020204" charset="-122"/>
              </a:endParaRPr>
            </a:p>
          </p:txBody>
        </p:sp>
        <p:grpSp>
          <p:nvGrpSpPr>
            <p:cNvPr id="33" name="Group 21"/>
            <p:cNvGrpSpPr/>
            <p:nvPr/>
          </p:nvGrpSpPr>
          <p:grpSpPr>
            <a:xfrm>
              <a:off x="8128" y="6542"/>
              <a:ext cx="784" cy="688"/>
              <a:chOff x="7399338" y="4675188"/>
              <a:chExt cx="581024" cy="490537"/>
            </a:xfrm>
            <a:solidFill>
              <a:schemeClr val="bg1"/>
            </a:solidFill>
          </p:grpSpPr>
          <p:sp>
            <p:nvSpPr>
              <p:cNvPr id="34" name="Freeform 22"/>
              <p:cNvSpPr/>
              <p:nvPr/>
            </p:nvSpPr>
            <p:spPr bwMode="auto">
              <a:xfrm>
                <a:off x="7556500" y="4922838"/>
                <a:ext cx="231775" cy="198437"/>
              </a:xfrm>
              <a:custGeom>
                <a:avLst/>
                <a:gdLst>
                  <a:gd name="T0" fmla="*/ 59 w 62"/>
                  <a:gd name="T1" fmla="*/ 41 h 53"/>
                  <a:gd name="T2" fmla="*/ 61 w 62"/>
                  <a:gd name="T3" fmla="*/ 14 h 53"/>
                  <a:gd name="T4" fmla="*/ 45 w 62"/>
                  <a:gd name="T5" fmla="*/ 0 h 53"/>
                  <a:gd name="T6" fmla="*/ 37 w 62"/>
                  <a:gd name="T7" fmla="*/ 0 h 53"/>
                  <a:gd name="T8" fmla="*/ 35 w 62"/>
                  <a:gd name="T9" fmla="*/ 6 h 53"/>
                  <a:gd name="T10" fmla="*/ 37 w 62"/>
                  <a:gd name="T11" fmla="*/ 30 h 53"/>
                  <a:gd name="T12" fmla="*/ 31 w 62"/>
                  <a:gd name="T13" fmla="*/ 38 h 53"/>
                  <a:gd name="T14" fmla="*/ 25 w 62"/>
                  <a:gd name="T15" fmla="*/ 30 h 53"/>
                  <a:gd name="T16" fmla="*/ 29 w 62"/>
                  <a:gd name="T17" fmla="*/ 6 h 53"/>
                  <a:gd name="T18" fmla="*/ 26 w 62"/>
                  <a:gd name="T19" fmla="*/ 0 h 53"/>
                  <a:gd name="T20" fmla="*/ 17 w 62"/>
                  <a:gd name="T21" fmla="*/ 0 h 53"/>
                  <a:gd name="T22" fmla="*/ 17 w 62"/>
                  <a:gd name="T23" fmla="*/ 0 h 53"/>
                  <a:gd name="T24" fmla="*/ 1 w 62"/>
                  <a:gd name="T25" fmla="*/ 14 h 53"/>
                  <a:gd name="T26" fmla="*/ 3 w 62"/>
                  <a:gd name="T27" fmla="*/ 41 h 53"/>
                  <a:gd name="T28" fmla="*/ 31 w 62"/>
                  <a:gd name="T29" fmla="*/ 53 h 53"/>
                  <a:gd name="T30" fmla="*/ 59 w 62"/>
                  <a:gd name="T31" fmla="*/ 4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 h="53">
                    <a:moveTo>
                      <a:pt x="59" y="41"/>
                    </a:moveTo>
                    <a:cubicBezTo>
                      <a:pt x="61" y="14"/>
                      <a:pt x="61" y="14"/>
                      <a:pt x="61" y="14"/>
                    </a:cubicBezTo>
                    <a:cubicBezTo>
                      <a:pt x="62" y="7"/>
                      <a:pt x="54" y="0"/>
                      <a:pt x="45" y="0"/>
                    </a:cubicBezTo>
                    <a:cubicBezTo>
                      <a:pt x="37" y="0"/>
                      <a:pt x="37" y="0"/>
                      <a:pt x="37" y="0"/>
                    </a:cubicBezTo>
                    <a:cubicBezTo>
                      <a:pt x="37" y="1"/>
                      <a:pt x="37" y="5"/>
                      <a:pt x="35" y="6"/>
                    </a:cubicBezTo>
                    <a:cubicBezTo>
                      <a:pt x="35" y="6"/>
                      <a:pt x="38" y="24"/>
                      <a:pt x="37" y="30"/>
                    </a:cubicBezTo>
                    <a:cubicBezTo>
                      <a:pt x="36" y="32"/>
                      <a:pt x="34" y="39"/>
                      <a:pt x="31" y="38"/>
                    </a:cubicBezTo>
                    <a:cubicBezTo>
                      <a:pt x="28" y="38"/>
                      <a:pt x="26" y="32"/>
                      <a:pt x="25" y="30"/>
                    </a:cubicBezTo>
                    <a:cubicBezTo>
                      <a:pt x="24" y="24"/>
                      <a:pt x="29" y="6"/>
                      <a:pt x="29" y="6"/>
                    </a:cubicBezTo>
                    <a:cubicBezTo>
                      <a:pt x="28" y="6"/>
                      <a:pt x="27" y="5"/>
                      <a:pt x="26" y="0"/>
                    </a:cubicBezTo>
                    <a:cubicBezTo>
                      <a:pt x="17" y="0"/>
                      <a:pt x="17" y="0"/>
                      <a:pt x="17" y="0"/>
                    </a:cubicBezTo>
                    <a:cubicBezTo>
                      <a:pt x="17" y="0"/>
                      <a:pt x="17" y="0"/>
                      <a:pt x="17" y="0"/>
                    </a:cubicBezTo>
                    <a:cubicBezTo>
                      <a:pt x="8" y="0"/>
                      <a:pt x="0" y="7"/>
                      <a:pt x="1" y="14"/>
                    </a:cubicBezTo>
                    <a:cubicBezTo>
                      <a:pt x="3" y="41"/>
                      <a:pt x="3" y="41"/>
                      <a:pt x="3" y="41"/>
                    </a:cubicBezTo>
                    <a:cubicBezTo>
                      <a:pt x="10" y="48"/>
                      <a:pt x="21" y="53"/>
                      <a:pt x="31" y="53"/>
                    </a:cubicBezTo>
                    <a:cubicBezTo>
                      <a:pt x="42" y="53"/>
                      <a:pt x="53" y="47"/>
                      <a:pt x="59"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35" name="Oval 23"/>
              <p:cNvSpPr>
                <a:spLocks noChangeArrowheads="1"/>
              </p:cNvSpPr>
              <p:nvPr/>
            </p:nvSpPr>
            <p:spPr bwMode="auto">
              <a:xfrm>
                <a:off x="7612063" y="4783138"/>
                <a:ext cx="120650" cy="1206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39" name="Freeform 24"/>
              <p:cNvSpPr/>
              <p:nvPr/>
            </p:nvSpPr>
            <p:spPr bwMode="auto">
              <a:xfrm>
                <a:off x="7399338" y="4675188"/>
                <a:ext cx="581024" cy="490537"/>
              </a:xfrm>
              <a:custGeom>
                <a:avLst/>
                <a:gdLst>
                  <a:gd name="T0" fmla="*/ 154 w 155"/>
                  <a:gd name="T1" fmla="*/ 60 h 131"/>
                  <a:gd name="T2" fmla="*/ 133 w 155"/>
                  <a:gd name="T3" fmla="*/ 39 h 131"/>
                  <a:gd name="T4" fmla="*/ 130 w 155"/>
                  <a:gd name="T5" fmla="*/ 37 h 131"/>
                  <a:gd name="T6" fmla="*/ 129 w 155"/>
                  <a:gd name="T7" fmla="*/ 36 h 131"/>
                  <a:gd name="T8" fmla="*/ 129 w 155"/>
                  <a:gd name="T9" fmla="*/ 36 h 131"/>
                  <a:gd name="T10" fmla="*/ 127 w 155"/>
                  <a:gd name="T11" fmla="*/ 37 h 131"/>
                  <a:gd name="T12" fmla="*/ 115 w 155"/>
                  <a:gd name="T13" fmla="*/ 50 h 131"/>
                  <a:gd name="T14" fmla="*/ 104 w 155"/>
                  <a:gd name="T15" fmla="*/ 60 h 131"/>
                  <a:gd name="T16" fmla="*/ 104 w 155"/>
                  <a:gd name="T17" fmla="*/ 63 h 131"/>
                  <a:gd name="T18" fmla="*/ 106 w 155"/>
                  <a:gd name="T19" fmla="*/ 64 h 131"/>
                  <a:gd name="T20" fmla="*/ 106 w 155"/>
                  <a:gd name="T21" fmla="*/ 64 h 131"/>
                  <a:gd name="T22" fmla="*/ 115 w 155"/>
                  <a:gd name="T23" fmla="*/ 64 h 131"/>
                  <a:gd name="T24" fmla="*/ 118 w 155"/>
                  <a:gd name="T25" fmla="*/ 64 h 131"/>
                  <a:gd name="T26" fmla="*/ 120 w 155"/>
                  <a:gd name="T27" fmla="*/ 65 h 131"/>
                  <a:gd name="T28" fmla="*/ 121 w 155"/>
                  <a:gd name="T29" fmla="*/ 66 h 131"/>
                  <a:gd name="T30" fmla="*/ 120 w 155"/>
                  <a:gd name="T31" fmla="*/ 70 h 131"/>
                  <a:gd name="T32" fmla="*/ 106 w 155"/>
                  <a:gd name="T33" fmla="*/ 99 h 131"/>
                  <a:gd name="T34" fmla="*/ 72 w 155"/>
                  <a:gd name="T35" fmla="*/ 114 h 131"/>
                  <a:gd name="T36" fmla="*/ 39 w 155"/>
                  <a:gd name="T37" fmla="*/ 100 h 131"/>
                  <a:gd name="T38" fmla="*/ 24 w 155"/>
                  <a:gd name="T39" fmla="*/ 66 h 131"/>
                  <a:gd name="T40" fmla="*/ 38 w 155"/>
                  <a:gd name="T41" fmla="*/ 32 h 131"/>
                  <a:gd name="T42" fmla="*/ 74 w 155"/>
                  <a:gd name="T43" fmla="*/ 17 h 131"/>
                  <a:gd name="T44" fmla="*/ 90 w 155"/>
                  <a:gd name="T45" fmla="*/ 20 h 131"/>
                  <a:gd name="T46" fmla="*/ 93 w 155"/>
                  <a:gd name="T47" fmla="*/ 20 h 131"/>
                  <a:gd name="T48" fmla="*/ 99 w 155"/>
                  <a:gd name="T49" fmla="*/ 18 h 131"/>
                  <a:gd name="T50" fmla="*/ 101 w 155"/>
                  <a:gd name="T51" fmla="*/ 14 h 131"/>
                  <a:gd name="T52" fmla="*/ 96 w 155"/>
                  <a:gd name="T53" fmla="*/ 3 h 131"/>
                  <a:gd name="T54" fmla="*/ 74 w 155"/>
                  <a:gd name="T55" fmla="*/ 0 h 131"/>
                  <a:gd name="T56" fmla="*/ 26 w 155"/>
                  <a:gd name="T57" fmla="*/ 20 h 131"/>
                  <a:gd name="T58" fmla="*/ 26 w 155"/>
                  <a:gd name="T59" fmla="*/ 112 h 131"/>
                  <a:gd name="T60" fmla="*/ 72 w 155"/>
                  <a:gd name="T61" fmla="*/ 131 h 131"/>
                  <a:gd name="T62" fmla="*/ 73 w 155"/>
                  <a:gd name="T63" fmla="*/ 131 h 131"/>
                  <a:gd name="T64" fmla="*/ 119 w 155"/>
                  <a:gd name="T65" fmla="*/ 111 h 131"/>
                  <a:gd name="T66" fmla="*/ 130 w 155"/>
                  <a:gd name="T67" fmla="*/ 97 h 131"/>
                  <a:gd name="T68" fmla="*/ 136 w 155"/>
                  <a:gd name="T69" fmla="*/ 81 h 131"/>
                  <a:gd name="T70" fmla="*/ 138 w 155"/>
                  <a:gd name="T71" fmla="*/ 69 h 131"/>
                  <a:gd name="T72" fmla="*/ 138 w 155"/>
                  <a:gd name="T73" fmla="*/ 66 h 131"/>
                  <a:gd name="T74" fmla="*/ 140 w 155"/>
                  <a:gd name="T75" fmla="*/ 64 h 131"/>
                  <a:gd name="T76" fmla="*/ 143 w 155"/>
                  <a:gd name="T77" fmla="*/ 64 h 131"/>
                  <a:gd name="T78" fmla="*/ 152 w 155"/>
                  <a:gd name="T79" fmla="*/ 64 h 131"/>
                  <a:gd name="T80" fmla="*/ 152 w 155"/>
                  <a:gd name="T81" fmla="*/ 64 h 131"/>
                  <a:gd name="T82" fmla="*/ 154 w 155"/>
                  <a:gd name="T83" fmla="*/ 62 h 131"/>
                  <a:gd name="T84" fmla="*/ 154 w 155"/>
                  <a:gd name="T85" fmla="*/ 6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5" h="131">
                    <a:moveTo>
                      <a:pt x="154" y="60"/>
                    </a:moveTo>
                    <a:cubicBezTo>
                      <a:pt x="133" y="39"/>
                      <a:pt x="133" y="39"/>
                      <a:pt x="133" y="39"/>
                    </a:cubicBezTo>
                    <a:cubicBezTo>
                      <a:pt x="130" y="37"/>
                      <a:pt x="130" y="37"/>
                      <a:pt x="130" y="37"/>
                    </a:cubicBezTo>
                    <a:cubicBezTo>
                      <a:pt x="130" y="36"/>
                      <a:pt x="130" y="36"/>
                      <a:pt x="129" y="36"/>
                    </a:cubicBezTo>
                    <a:cubicBezTo>
                      <a:pt x="129" y="36"/>
                      <a:pt x="129" y="36"/>
                      <a:pt x="129" y="36"/>
                    </a:cubicBezTo>
                    <a:cubicBezTo>
                      <a:pt x="128" y="36"/>
                      <a:pt x="128" y="36"/>
                      <a:pt x="127" y="37"/>
                    </a:cubicBezTo>
                    <a:cubicBezTo>
                      <a:pt x="115" y="50"/>
                      <a:pt x="115" y="50"/>
                      <a:pt x="115" y="50"/>
                    </a:cubicBezTo>
                    <a:cubicBezTo>
                      <a:pt x="104" y="60"/>
                      <a:pt x="104" y="60"/>
                      <a:pt x="104" y="60"/>
                    </a:cubicBezTo>
                    <a:cubicBezTo>
                      <a:pt x="104" y="61"/>
                      <a:pt x="103" y="62"/>
                      <a:pt x="104" y="63"/>
                    </a:cubicBezTo>
                    <a:cubicBezTo>
                      <a:pt x="104" y="63"/>
                      <a:pt x="105" y="64"/>
                      <a:pt x="106" y="64"/>
                    </a:cubicBezTo>
                    <a:cubicBezTo>
                      <a:pt x="106" y="64"/>
                      <a:pt x="106" y="64"/>
                      <a:pt x="106" y="64"/>
                    </a:cubicBezTo>
                    <a:cubicBezTo>
                      <a:pt x="115" y="64"/>
                      <a:pt x="115" y="64"/>
                      <a:pt x="115" y="64"/>
                    </a:cubicBezTo>
                    <a:cubicBezTo>
                      <a:pt x="118" y="64"/>
                      <a:pt x="118" y="64"/>
                      <a:pt x="118" y="64"/>
                    </a:cubicBezTo>
                    <a:cubicBezTo>
                      <a:pt x="119" y="64"/>
                      <a:pt x="120" y="64"/>
                      <a:pt x="120" y="65"/>
                    </a:cubicBezTo>
                    <a:cubicBezTo>
                      <a:pt x="120" y="65"/>
                      <a:pt x="121" y="66"/>
                      <a:pt x="121" y="66"/>
                    </a:cubicBezTo>
                    <a:cubicBezTo>
                      <a:pt x="120" y="70"/>
                      <a:pt x="120" y="70"/>
                      <a:pt x="120" y="70"/>
                    </a:cubicBezTo>
                    <a:cubicBezTo>
                      <a:pt x="119" y="81"/>
                      <a:pt x="114" y="91"/>
                      <a:pt x="106" y="99"/>
                    </a:cubicBezTo>
                    <a:cubicBezTo>
                      <a:pt x="97" y="109"/>
                      <a:pt x="85" y="114"/>
                      <a:pt x="72" y="114"/>
                    </a:cubicBezTo>
                    <a:cubicBezTo>
                      <a:pt x="59" y="114"/>
                      <a:pt x="48" y="109"/>
                      <a:pt x="39" y="100"/>
                    </a:cubicBezTo>
                    <a:cubicBezTo>
                      <a:pt x="29" y="91"/>
                      <a:pt x="24" y="79"/>
                      <a:pt x="24" y="66"/>
                    </a:cubicBezTo>
                    <a:cubicBezTo>
                      <a:pt x="24" y="53"/>
                      <a:pt x="29" y="41"/>
                      <a:pt x="38" y="32"/>
                    </a:cubicBezTo>
                    <a:cubicBezTo>
                      <a:pt x="48" y="22"/>
                      <a:pt x="61" y="17"/>
                      <a:pt x="74" y="17"/>
                    </a:cubicBezTo>
                    <a:cubicBezTo>
                      <a:pt x="80" y="17"/>
                      <a:pt x="85" y="18"/>
                      <a:pt x="90" y="20"/>
                    </a:cubicBezTo>
                    <a:cubicBezTo>
                      <a:pt x="91" y="20"/>
                      <a:pt x="92" y="20"/>
                      <a:pt x="93" y="20"/>
                    </a:cubicBezTo>
                    <a:cubicBezTo>
                      <a:pt x="95" y="20"/>
                      <a:pt x="97" y="19"/>
                      <a:pt x="99" y="18"/>
                    </a:cubicBezTo>
                    <a:cubicBezTo>
                      <a:pt x="100" y="17"/>
                      <a:pt x="100" y="16"/>
                      <a:pt x="101" y="14"/>
                    </a:cubicBezTo>
                    <a:cubicBezTo>
                      <a:pt x="103" y="10"/>
                      <a:pt x="100" y="5"/>
                      <a:pt x="96" y="3"/>
                    </a:cubicBezTo>
                    <a:cubicBezTo>
                      <a:pt x="89" y="1"/>
                      <a:pt x="82" y="0"/>
                      <a:pt x="74" y="0"/>
                    </a:cubicBezTo>
                    <a:cubicBezTo>
                      <a:pt x="56" y="0"/>
                      <a:pt x="39" y="7"/>
                      <a:pt x="26" y="20"/>
                    </a:cubicBezTo>
                    <a:cubicBezTo>
                      <a:pt x="0" y="45"/>
                      <a:pt x="1" y="87"/>
                      <a:pt x="26" y="112"/>
                    </a:cubicBezTo>
                    <a:cubicBezTo>
                      <a:pt x="39" y="125"/>
                      <a:pt x="55" y="131"/>
                      <a:pt x="72" y="131"/>
                    </a:cubicBezTo>
                    <a:cubicBezTo>
                      <a:pt x="72" y="131"/>
                      <a:pt x="72" y="131"/>
                      <a:pt x="73" y="131"/>
                    </a:cubicBezTo>
                    <a:cubicBezTo>
                      <a:pt x="90" y="131"/>
                      <a:pt x="106" y="124"/>
                      <a:pt x="119" y="111"/>
                    </a:cubicBezTo>
                    <a:cubicBezTo>
                      <a:pt x="123" y="107"/>
                      <a:pt x="127" y="102"/>
                      <a:pt x="130" y="97"/>
                    </a:cubicBezTo>
                    <a:cubicBezTo>
                      <a:pt x="133" y="92"/>
                      <a:pt x="135" y="87"/>
                      <a:pt x="136" y="81"/>
                    </a:cubicBezTo>
                    <a:cubicBezTo>
                      <a:pt x="137" y="77"/>
                      <a:pt x="138" y="73"/>
                      <a:pt x="138" y="69"/>
                    </a:cubicBezTo>
                    <a:cubicBezTo>
                      <a:pt x="138" y="66"/>
                      <a:pt x="138" y="66"/>
                      <a:pt x="138" y="66"/>
                    </a:cubicBezTo>
                    <a:cubicBezTo>
                      <a:pt x="138" y="64"/>
                      <a:pt x="139" y="64"/>
                      <a:pt x="140" y="64"/>
                    </a:cubicBezTo>
                    <a:cubicBezTo>
                      <a:pt x="143" y="64"/>
                      <a:pt x="143" y="64"/>
                      <a:pt x="143" y="64"/>
                    </a:cubicBezTo>
                    <a:cubicBezTo>
                      <a:pt x="152" y="64"/>
                      <a:pt x="152" y="64"/>
                      <a:pt x="152" y="64"/>
                    </a:cubicBezTo>
                    <a:cubicBezTo>
                      <a:pt x="152" y="64"/>
                      <a:pt x="152" y="64"/>
                      <a:pt x="152" y="64"/>
                    </a:cubicBezTo>
                    <a:cubicBezTo>
                      <a:pt x="153" y="64"/>
                      <a:pt x="154" y="63"/>
                      <a:pt x="154" y="62"/>
                    </a:cubicBezTo>
                    <a:cubicBezTo>
                      <a:pt x="155" y="61"/>
                      <a:pt x="155" y="60"/>
                      <a:pt x="15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grpSp>
      </p:grpSp>
      <p:grpSp>
        <p:nvGrpSpPr>
          <p:cNvPr id="40" name="组合 39"/>
          <p:cNvGrpSpPr/>
          <p:nvPr/>
        </p:nvGrpSpPr>
        <p:grpSpPr>
          <a:xfrm>
            <a:off x="9109075" y="2027555"/>
            <a:ext cx="1154430" cy="1154430"/>
            <a:chOff x="9855" y="5958"/>
            <a:chExt cx="1818" cy="1818"/>
          </a:xfrm>
        </p:grpSpPr>
        <p:sp>
          <p:nvSpPr>
            <p:cNvPr id="41" name="椭圆 40"/>
            <p:cNvSpPr/>
            <p:nvPr/>
          </p:nvSpPr>
          <p:spPr>
            <a:xfrm>
              <a:off x="9855" y="5958"/>
              <a:ext cx="1819" cy="181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3600" dirty="0">
                <a:solidFill>
                  <a:schemeClr val="tx1">
                    <a:lumMod val="75000"/>
                    <a:lumOff val="25000"/>
                  </a:schemeClr>
                </a:solidFill>
              </a:endParaRPr>
            </a:p>
          </p:txBody>
        </p:sp>
        <p:grpSp>
          <p:nvGrpSpPr>
            <p:cNvPr id="45" name="Group 28"/>
            <p:cNvGrpSpPr/>
            <p:nvPr/>
          </p:nvGrpSpPr>
          <p:grpSpPr>
            <a:xfrm>
              <a:off x="10477" y="6567"/>
              <a:ext cx="574" cy="601"/>
              <a:chOff x="8385175" y="3870325"/>
              <a:chExt cx="473075" cy="473075"/>
            </a:xfrm>
            <a:solidFill>
              <a:schemeClr val="bg1"/>
            </a:solidFill>
          </p:grpSpPr>
          <p:sp>
            <p:nvSpPr>
              <p:cNvPr id="46" name="Freeform 29"/>
              <p:cNvSpPr/>
              <p:nvPr/>
            </p:nvSpPr>
            <p:spPr bwMode="auto">
              <a:xfrm>
                <a:off x="8561388" y="3870325"/>
                <a:ext cx="288925" cy="241300"/>
              </a:xfrm>
              <a:custGeom>
                <a:avLst/>
                <a:gdLst>
                  <a:gd name="T0" fmla="*/ 12 w 77"/>
                  <a:gd name="T1" fmla="*/ 0 h 64"/>
                  <a:gd name="T2" fmla="*/ 19 w 77"/>
                  <a:gd name="T3" fmla="*/ 0 h 64"/>
                  <a:gd name="T4" fmla="*/ 58 w 77"/>
                  <a:gd name="T5" fmla="*/ 0 h 64"/>
                  <a:gd name="T6" fmla="*/ 65 w 77"/>
                  <a:gd name="T7" fmla="*/ 0 h 64"/>
                  <a:gd name="T8" fmla="*/ 77 w 77"/>
                  <a:gd name="T9" fmla="*/ 11 h 64"/>
                  <a:gd name="T10" fmla="*/ 77 w 77"/>
                  <a:gd name="T11" fmla="*/ 25 h 64"/>
                  <a:gd name="T12" fmla="*/ 77 w 77"/>
                  <a:gd name="T13" fmla="*/ 39 h 64"/>
                  <a:gd name="T14" fmla="*/ 65 w 77"/>
                  <a:gd name="T15" fmla="*/ 51 h 64"/>
                  <a:gd name="T16" fmla="*/ 55 w 77"/>
                  <a:gd name="T17" fmla="*/ 51 h 64"/>
                  <a:gd name="T18" fmla="*/ 55 w 77"/>
                  <a:gd name="T19" fmla="*/ 60 h 64"/>
                  <a:gd name="T20" fmla="*/ 52 w 77"/>
                  <a:gd name="T21" fmla="*/ 64 h 64"/>
                  <a:gd name="T22" fmla="*/ 51 w 77"/>
                  <a:gd name="T23" fmla="*/ 64 h 64"/>
                  <a:gd name="T24" fmla="*/ 47 w 77"/>
                  <a:gd name="T25" fmla="*/ 63 h 64"/>
                  <a:gd name="T26" fmla="*/ 35 w 77"/>
                  <a:gd name="T27" fmla="*/ 51 h 64"/>
                  <a:gd name="T28" fmla="*/ 12 w 77"/>
                  <a:gd name="T29" fmla="*/ 51 h 64"/>
                  <a:gd name="T30" fmla="*/ 0 w 77"/>
                  <a:gd name="T31" fmla="*/ 39 h 64"/>
                  <a:gd name="T32" fmla="*/ 0 w 77"/>
                  <a:gd name="T33" fmla="*/ 25 h 64"/>
                  <a:gd name="T34" fmla="*/ 0 w 77"/>
                  <a:gd name="T35" fmla="*/ 11 h 64"/>
                  <a:gd name="T36" fmla="*/ 12 w 77"/>
                  <a:gd name="T37"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64">
                    <a:moveTo>
                      <a:pt x="12" y="0"/>
                    </a:moveTo>
                    <a:cubicBezTo>
                      <a:pt x="19" y="0"/>
                      <a:pt x="19" y="0"/>
                      <a:pt x="19" y="0"/>
                    </a:cubicBezTo>
                    <a:cubicBezTo>
                      <a:pt x="58" y="0"/>
                      <a:pt x="58" y="0"/>
                      <a:pt x="58" y="0"/>
                    </a:cubicBezTo>
                    <a:cubicBezTo>
                      <a:pt x="65" y="0"/>
                      <a:pt x="65" y="0"/>
                      <a:pt x="65" y="0"/>
                    </a:cubicBezTo>
                    <a:cubicBezTo>
                      <a:pt x="72" y="0"/>
                      <a:pt x="77" y="5"/>
                      <a:pt x="77" y="11"/>
                    </a:cubicBezTo>
                    <a:cubicBezTo>
                      <a:pt x="77" y="25"/>
                      <a:pt x="77" y="25"/>
                      <a:pt x="77" y="25"/>
                    </a:cubicBezTo>
                    <a:cubicBezTo>
                      <a:pt x="77" y="39"/>
                      <a:pt x="77" y="39"/>
                      <a:pt x="77" y="39"/>
                    </a:cubicBezTo>
                    <a:cubicBezTo>
                      <a:pt x="77" y="46"/>
                      <a:pt x="72" y="51"/>
                      <a:pt x="65" y="51"/>
                    </a:cubicBezTo>
                    <a:cubicBezTo>
                      <a:pt x="55" y="51"/>
                      <a:pt x="55" y="51"/>
                      <a:pt x="55" y="51"/>
                    </a:cubicBezTo>
                    <a:cubicBezTo>
                      <a:pt x="55" y="60"/>
                      <a:pt x="55" y="60"/>
                      <a:pt x="55" y="60"/>
                    </a:cubicBezTo>
                    <a:cubicBezTo>
                      <a:pt x="55" y="62"/>
                      <a:pt x="54" y="63"/>
                      <a:pt x="52" y="64"/>
                    </a:cubicBezTo>
                    <a:cubicBezTo>
                      <a:pt x="52" y="64"/>
                      <a:pt x="51" y="64"/>
                      <a:pt x="51" y="64"/>
                    </a:cubicBezTo>
                    <a:cubicBezTo>
                      <a:pt x="49" y="64"/>
                      <a:pt x="48" y="64"/>
                      <a:pt x="47" y="63"/>
                    </a:cubicBezTo>
                    <a:cubicBezTo>
                      <a:pt x="35" y="51"/>
                      <a:pt x="35" y="51"/>
                      <a:pt x="35" y="51"/>
                    </a:cubicBezTo>
                    <a:cubicBezTo>
                      <a:pt x="12" y="51"/>
                      <a:pt x="12" y="51"/>
                      <a:pt x="12" y="51"/>
                    </a:cubicBezTo>
                    <a:cubicBezTo>
                      <a:pt x="5" y="51"/>
                      <a:pt x="0" y="46"/>
                      <a:pt x="0" y="39"/>
                    </a:cubicBezTo>
                    <a:cubicBezTo>
                      <a:pt x="0" y="25"/>
                      <a:pt x="0" y="25"/>
                      <a:pt x="0" y="25"/>
                    </a:cubicBezTo>
                    <a:cubicBezTo>
                      <a:pt x="0" y="11"/>
                      <a:pt x="0" y="11"/>
                      <a:pt x="0" y="11"/>
                    </a:cubicBezTo>
                    <a:cubicBezTo>
                      <a:pt x="0" y="5"/>
                      <a:pt x="5"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sp>
            <p:nvSpPr>
              <p:cNvPr id="47" name="Freeform 30"/>
              <p:cNvSpPr/>
              <p:nvPr/>
            </p:nvSpPr>
            <p:spPr bwMode="auto">
              <a:xfrm>
                <a:off x="8385175" y="4010025"/>
                <a:ext cx="473075" cy="333375"/>
              </a:xfrm>
              <a:custGeom>
                <a:avLst/>
                <a:gdLst>
                  <a:gd name="T0" fmla="*/ 107 w 126"/>
                  <a:gd name="T1" fmla="*/ 25 h 89"/>
                  <a:gd name="T2" fmla="*/ 107 w 126"/>
                  <a:gd name="T3" fmla="*/ 35 h 89"/>
                  <a:gd name="T4" fmla="*/ 104 w 126"/>
                  <a:gd name="T5" fmla="*/ 40 h 89"/>
                  <a:gd name="T6" fmla="*/ 102 w 126"/>
                  <a:gd name="T7" fmla="*/ 41 h 89"/>
                  <a:gd name="T8" fmla="*/ 97 w 126"/>
                  <a:gd name="T9" fmla="*/ 39 h 89"/>
                  <a:gd name="T10" fmla="*/ 82 w 126"/>
                  <a:gd name="T11" fmla="*/ 25 h 89"/>
                  <a:gd name="T12" fmla="*/ 47 w 126"/>
                  <a:gd name="T13" fmla="*/ 25 h 89"/>
                  <a:gd name="T14" fmla="*/ 33 w 126"/>
                  <a:gd name="T15" fmla="*/ 11 h 89"/>
                  <a:gd name="T16" fmla="*/ 33 w 126"/>
                  <a:gd name="T17" fmla="*/ 0 h 89"/>
                  <a:gd name="T18" fmla="*/ 25 w 126"/>
                  <a:gd name="T19" fmla="*/ 0 h 89"/>
                  <a:gd name="T20" fmla="*/ 16 w 126"/>
                  <a:gd name="T21" fmla="*/ 0 h 89"/>
                  <a:gd name="T22" fmla="*/ 0 w 126"/>
                  <a:gd name="T23" fmla="*/ 16 h 89"/>
                  <a:gd name="T24" fmla="*/ 0 w 126"/>
                  <a:gd name="T25" fmla="*/ 34 h 89"/>
                  <a:gd name="T26" fmla="*/ 0 w 126"/>
                  <a:gd name="T27" fmla="*/ 55 h 89"/>
                  <a:gd name="T28" fmla="*/ 16 w 126"/>
                  <a:gd name="T29" fmla="*/ 71 h 89"/>
                  <a:gd name="T30" fmla="*/ 28 w 126"/>
                  <a:gd name="T31" fmla="*/ 71 h 89"/>
                  <a:gd name="T32" fmla="*/ 28 w 126"/>
                  <a:gd name="T33" fmla="*/ 82 h 89"/>
                  <a:gd name="T34" fmla="*/ 32 w 126"/>
                  <a:gd name="T35" fmla="*/ 88 h 89"/>
                  <a:gd name="T36" fmla="*/ 35 w 126"/>
                  <a:gd name="T37" fmla="*/ 89 h 89"/>
                  <a:gd name="T38" fmla="*/ 39 w 126"/>
                  <a:gd name="T39" fmla="*/ 87 h 89"/>
                  <a:gd name="T40" fmla="*/ 56 w 126"/>
                  <a:gd name="T41" fmla="*/ 71 h 89"/>
                  <a:gd name="T42" fmla="*/ 110 w 126"/>
                  <a:gd name="T43" fmla="*/ 71 h 89"/>
                  <a:gd name="T44" fmla="*/ 126 w 126"/>
                  <a:gd name="T45" fmla="*/ 55 h 89"/>
                  <a:gd name="T46" fmla="*/ 126 w 126"/>
                  <a:gd name="T47" fmla="*/ 34 h 89"/>
                  <a:gd name="T48" fmla="*/ 126 w 126"/>
                  <a:gd name="T49" fmla="*/ 23 h 89"/>
                  <a:gd name="T50" fmla="*/ 119 w 126"/>
                  <a:gd name="T51" fmla="*/ 25 h 89"/>
                  <a:gd name="T52" fmla="*/ 107 w 126"/>
                  <a:gd name="T53" fmla="*/ 2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6" h="89">
                    <a:moveTo>
                      <a:pt x="107" y="25"/>
                    </a:moveTo>
                    <a:cubicBezTo>
                      <a:pt x="107" y="35"/>
                      <a:pt x="107" y="35"/>
                      <a:pt x="107" y="35"/>
                    </a:cubicBezTo>
                    <a:cubicBezTo>
                      <a:pt x="107" y="37"/>
                      <a:pt x="106" y="39"/>
                      <a:pt x="104" y="40"/>
                    </a:cubicBezTo>
                    <a:cubicBezTo>
                      <a:pt x="103" y="40"/>
                      <a:pt x="102" y="41"/>
                      <a:pt x="102" y="41"/>
                    </a:cubicBezTo>
                    <a:cubicBezTo>
                      <a:pt x="100" y="41"/>
                      <a:pt x="99" y="40"/>
                      <a:pt x="97" y="39"/>
                    </a:cubicBezTo>
                    <a:cubicBezTo>
                      <a:pt x="82" y="25"/>
                      <a:pt x="82" y="25"/>
                      <a:pt x="82" y="25"/>
                    </a:cubicBezTo>
                    <a:cubicBezTo>
                      <a:pt x="47" y="25"/>
                      <a:pt x="47" y="25"/>
                      <a:pt x="47" y="25"/>
                    </a:cubicBezTo>
                    <a:cubicBezTo>
                      <a:pt x="39" y="25"/>
                      <a:pt x="33" y="18"/>
                      <a:pt x="33" y="11"/>
                    </a:cubicBezTo>
                    <a:cubicBezTo>
                      <a:pt x="33" y="0"/>
                      <a:pt x="33" y="0"/>
                      <a:pt x="33" y="0"/>
                    </a:cubicBezTo>
                    <a:cubicBezTo>
                      <a:pt x="25" y="0"/>
                      <a:pt x="25" y="0"/>
                      <a:pt x="25" y="0"/>
                    </a:cubicBezTo>
                    <a:cubicBezTo>
                      <a:pt x="16" y="0"/>
                      <a:pt x="16" y="0"/>
                      <a:pt x="16" y="0"/>
                    </a:cubicBezTo>
                    <a:cubicBezTo>
                      <a:pt x="7" y="0"/>
                      <a:pt x="0" y="8"/>
                      <a:pt x="0" y="16"/>
                    </a:cubicBezTo>
                    <a:cubicBezTo>
                      <a:pt x="0" y="34"/>
                      <a:pt x="0" y="34"/>
                      <a:pt x="0" y="34"/>
                    </a:cubicBezTo>
                    <a:cubicBezTo>
                      <a:pt x="0" y="55"/>
                      <a:pt x="0" y="55"/>
                      <a:pt x="0" y="55"/>
                    </a:cubicBezTo>
                    <a:cubicBezTo>
                      <a:pt x="0" y="64"/>
                      <a:pt x="7" y="71"/>
                      <a:pt x="16" y="71"/>
                    </a:cubicBezTo>
                    <a:cubicBezTo>
                      <a:pt x="28" y="71"/>
                      <a:pt x="28" y="71"/>
                      <a:pt x="28" y="71"/>
                    </a:cubicBezTo>
                    <a:cubicBezTo>
                      <a:pt x="28" y="82"/>
                      <a:pt x="28" y="82"/>
                      <a:pt x="28" y="82"/>
                    </a:cubicBezTo>
                    <a:cubicBezTo>
                      <a:pt x="28" y="85"/>
                      <a:pt x="30" y="87"/>
                      <a:pt x="32" y="88"/>
                    </a:cubicBezTo>
                    <a:cubicBezTo>
                      <a:pt x="33" y="89"/>
                      <a:pt x="34" y="89"/>
                      <a:pt x="35" y="89"/>
                    </a:cubicBezTo>
                    <a:cubicBezTo>
                      <a:pt x="36" y="89"/>
                      <a:pt x="38" y="88"/>
                      <a:pt x="39" y="87"/>
                    </a:cubicBezTo>
                    <a:cubicBezTo>
                      <a:pt x="56" y="71"/>
                      <a:pt x="56" y="71"/>
                      <a:pt x="56" y="71"/>
                    </a:cubicBezTo>
                    <a:cubicBezTo>
                      <a:pt x="110" y="71"/>
                      <a:pt x="110" y="71"/>
                      <a:pt x="110" y="71"/>
                    </a:cubicBezTo>
                    <a:cubicBezTo>
                      <a:pt x="119" y="71"/>
                      <a:pt x="126" y="64"/>
                      <a:pt x="126" y="55"/>
                    </a:cubicBezTo>
                    <a:cubicBezTo>
                      <a:pt x="126" y="34"/>
                      <a:pt x="126" y="34"/>
                      <a:pt x="126" y="34"/>
                    </a:cubicBezTo>
                    <a:cubicBezTo>
                      <a:pt x="126" y="23"/>
                      <a:pt x="126" y="23"/>
                      <a:pt x="126" y="23"/>
                    </a:cubicBezTo>
                    <a:cubicBezTo>
                      <a:pt x="124" y="24"/>
                      <a:pt x="121" y="25"/>
                      <a:pt x="119" y="25"/>
                    </a:cubicBezTo>
                    <a:lnTo>
                      <a:pt x="107"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endParaRPr>
              </a:p>
            </p:txBody>
          </p:sp>
        </p:grpSp>
      </p:grpSp>
      <p:grpSp>
        <p:nvGrpSpPr>
          <p:cNvPr id="48" name="组合 47"/>
          <p:cNvGrpSpPr/>
          <p:nvPr/>
        </p:nvGrpSpPr>
        <p:grpSpPr>
          <a:xfrm>
            <a:off x="1417955" y="3405505"/>
            <a:ext cx="2113280" cy="2010410"/>
            <a:chOff x="5540" y="6713"/>
            <a:chExt cx="3446" cy="3166"/>
          </a:xfrm>
        </p:grpSpPr>
        <p:sp>
          <p:nvSpPr>
            <p:cNvPr id="49" name="矩形 48"/>
            <p:cNvSpPr/>
            <p:nvPr/>
          </p:nvSpPr>
          <p:spPr>
            <a:xfrm>
              <a:off x="5540" y="7409"/>
              <a:ext cx="3446" cy="2470"/>
            </a:xfrm>
            <a:prstGeom prst="rect">
              <a:avLst/>
            </a:prstGeom>
          </p:spPr>
          <p:txBody>
            <a:bodyPr wrap="square">
              <a:spAutoFit/>
            </a:bodyPr>
            <a:lstStyle/>
            <a:p>
              <a:pPr algn="ctr">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a:t>
              </a:r>
            </a:p>
          </p:txBody>
        </p:sp>
        <p:sp>
          <p:nvSpPr>
            <p:cNvPr id="50" name="文本框 49"/>
            <p:cNvSpPr txBox="1"/>
            <p:nvPr/>
          </p:nvSpPr>
          <p:spPr>
            <a:xfrm>
              <a:off x="5761" y="6713"/>
              <a:ext cx="2880" cy="686"/>
            </a:xfrm>
            <a:prstGeom prst="rect">
              <a:avLst/>
            </a:prstGeom>
            <a:noFill/>
          </p:spPr>
          <p:txBody>
            <a:bodyPr wrap="square" rtlCol="0">
              <a:spAutoFit/>
            </a:bodyPr>
            <a:lstStyle/>
            <a:p>
              <a:pPr algn="ctr">
                <a:lnSpc>
                  <a:spcPct val="160000"/>
                </a:lnSpc>
              </a:pPr>
              <a:r>
                <a:rPr lang="en-US" altLang="zh-CN" sz="1400" b="1">
                  <a:solidFill>
                    <a:schemeClr val="tx1"/>
                  </a:solidFill>
                  <a:latin typeface="Arial" panose="020B0604020202020204" pitchFamily="34" charset="0"/>
                </a:rPr>
                <a:t>KEY WORD</a:t>
              </a:r>
            </a:p>
          </p:txBody>
        </p:sp>
      </p:grpSp>
      <p:grpSp>
        <p:nvGrpSpPr>
          <p:cNvPr id="51" name="组合 50"/>
          <p:cNvGrpSpPr/>
          <p:nvPr/>
        </p:nvGrpSpPr>
        <p:grpSpPr>
          <a:xfrm>
            <a:off x="3782695" y="3419475"/>
            <a:ext cx="2113280" cy="1982470"/>
            <a:chOff x="5540" y="6713"/>
            <a:chExt cx="3446" cy="3122"/>
          </a:xfrm>
        </p:grpSpPr>
        <p:sp>
          <p:nvSpPr>
            <p:cNvPr id="52" name="矩形 51"/>
            <p:cNvSpPr/>
            <p:nvPr/>
          </p:nvSpPr>
          <p:spPr>
            <a:xfrm>
              <a:off x="5540" y="7365"/>
              <a:ext cx="3446" cy="2470"/>
            </a:xfrm>
            <a:prstGeom prst="rect">
              <a:avLst/>
            </a:prstGeom>
          </p:spPr>
          <p:txBody>
            <a:bodyPr wrap="square">
              <a:spAutoFit/>
            </a:bodyPr>
            <a:lstStyle/>
            <a:p>
              <a:pPr algn="ctr">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a:t>
              </a:r>
            </a:p>
          </p:txBody>
        </p:sp>
        <p:sp>
          <p:nvSpPr>
            <p:cNvPr id="53" name="文本框 52"/>
            <p:cNvSpPr txBox="1"/>
            <p:nvPr/>
          </p:nvSpPr>
          <p:spPr>
            <a:xfrm>
              <a:off x="5761" y="6713"/>
              <a:ext cx="2880" cy="686"/>
            </a:xfrm>
            <a:prstGeom prst="rect">
              <a:avLst/>
            </a:prstGeom>
            <a:noFill/>
          </p:spPr>
          <p:txBody>
            <a:bodyPr wrap="square" rtlCol="0">
              <a:spAutoFit/>
            </a:bodyPr>
            <a:lstStyle/>
            <a:p>
              <a:pPr algn="ctr">
                <a:lnSpc>
                  <a:spcPct val="160000"/>
                </a:lnSpc>
              </a:pPr>
              <a:r>
                <a:rPr lang="en-US" altLang="zh-CN" sz="1400" b="1">
                  <a:solidFill>
                    <a:schemeClr val="tx1"/>
                  </a:solidFill>
                  <a:latin typeface="Arial" panose="020B0604020202020204" pitchFamily="34" charset="0"/>
                </a:rPr>
                <a:t>KEY WORD</a:t>
              </a:r>
            </a:p>
          </p:txBody>
        </p:sp>
      </p:grpSp>
      <p:grpSp>
        <p:nvGrpSpPr>
          <p:cNvPr id="54" name="组合 53"/>
          <p:cNvGrpSpPr/>
          <p:nvPr/>
        </p:nvGrpSpPr>
        <p:grpSpPr>
          <a:xfrm>
            <a:off x="6212205" y="3405505"/>
            <a:ext cx="2113280" cy="2010410"/>
            <a:chOff x="5540" y="6713"/>
            <a:chExt cx="3446" cy="3166"/>
          </a:xfrm>
        </p:grpSpPr>
        <p:sp>
          <p:nvSpPr>
            <p:cNvPr id="55" name="矩形 54"/>
            <p:cNvSpPr/>
            <p:nvPr/>
          </p:nvSpPr>
          <p:spPr>
            <a:xfrm>
              <a:off x="5540" y="7409"/>
              <a:ext cx="3446" cy="2470"/>
            </a:xfrm>
            <a:prstGeom prst="rect">
              <a:avLst/>
            </a:prstGeom>
          </p:spPr>
          <p:txBody>
            <a:bodyPr wrap="square">
              <a:spAutoFit/>
            </a:bodyPr>
            <a:lstStyle/>
            <a:p>
              <a:pPr algn="ctr">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a:t>
              </a:r>
            </a:p>
          </p:txBody>
        </p:sp>
        <p:sp>
          <p:nvSpPr>
            <p:cNvPr id="56" name="文本框 55"/>
            <p:cNvSpPr txBox="1"/>
            <p:nvPr/>
          </p:nvSpPr>
          <p:spPr>
            <a:xfrm>
              <a:off x="5761" y="6713"/>
              <a:ext cx="2880" cy="686"/>
            </a:xfrm>
            <a:prstGeom prst="rect">
              <a:avLst/>
            </a:prstGeom>
            <a:noFill/>
          </p:spPr>
          <p:txBody>
            <a:bodyPr wrap="square" rtlCol="0">
              <a:spAutoFit/>
            </a:bodyPr>
            <a:lstStyle/>
            <a:p>
              <a:pPr algn="ctr">
                <a:lnSpc>
                  <a:spcPct val="160000"/>
                </a:lnSpc>
              </a:pPr>
              <a:r>
                <a:rPr lang="en-US" altLang="zh-CN" sz="1400" b="1">
                  <a:solidFill>
                    <a:schemeClr val="tx1"/>
                  </a:solidFill>
                  <a:latin typeface="Arial" panose="020B0604020202020204" pitchFamily="34" charset="0"/>
                </a:rPr>
                <a:t>KEY WORD</a:t>
              </a:r>
            </a:p>
          </p:txBody>
        </p:sp>
      </p:grpSp>
      <p:grpSp>
        <p:nvGrpSpPr>
          <p:cNvPr id="57" name="组合 56"/>
          <p:cNvGrpSpPr/>
          <p:nvPr/>
        </p:nvGrpSpPr>
        <p:grpSpPr>
          <a:xfrm>
            <a:off x="8629650" y="3419475"/>
            <a:ext cx="2113280" cy="1982470"/>
            <a:chOff x="5540" y="6713"/>
            <a:chExt cx="3446" cy="3122"/>
          </a:xfrm>
        </p:grpSpPr>
        <p:sp>
          <p:nvSpPr>
            <p:cNvPr id="58" name="矩形 57"/>
            <p:cNvSpPr/>
            <p:nvPr/>
          </p:nvSpPr>
          <p:spPr>
            <a:xfrm>
              <a:off x="5540" y="7365"/>
              <a:ext cx="3446" cy="2470"/>
            </a:xfrm>
            <a:prstGeom prst="rect">
              <a:avLst/>
            </a:prstGeom>
          </p:spPr>
          <p:txBody>
            <a:bodyPr wrap="square">
              <a:spAutoFit/>
            </a:bodyPr>
            <a:lstStyle/>
            <a:p>
              <a:pPr algn="ctr">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a:t>
              </a:r>
            </a:p>
          </p:txBody>
        </p:sp>
        <p:sp>
          <p:nvSpPr>
            <p:cNvPr id="59" name="文本框 58"/>
            <p:cNvSpPr txBox="1"/>
            <p:nvPr/>
          </p:nvSpPr>
          <p:spPr>
            <a:xfrm>
              <a:off x="5761" y="6713"/>
              <a:ext cx="2880" cy="686"/>
            </a:xfrm>
            <a:prstGeom prst="rect">
              <a:avLst/>
            </a:prstGeom>
            <a:noFill/>
          </p:spPr>
          <p:txBody>
            <a:bodyPr wrap="square" rtlCol="0">
              <a:spAutoFit/>
            </a:bodyPr>
            <a:lstStyle/>
            <a:p>
              <a:pPr algn="ctr">
                <a:lnSpc>
                  <a:spcPct val="160000"/>
                </a:lnSpc>
              </a:pPr>
              <a:r>
                <a:rPr lang="en-US" altLang="zh-CN" sz="1400" b="1">
                  <a:solidFill>
                    <a:schemeClr val="tx1"/>
                  </a:solidFill>
                  <a:latin typeface="Arial" panose="020B0604020202020204" pitchFamily="34" charset="0"/>
                </a:rPr>
                <a:t>KEY WORD</a:t>
              </a:r>
            </a:p>
          </p:txBody>
        </p:sp>
      </p:grpSp>
    </p:spTree>
  </p:cSld>
  <p:clrMapOvr>
    <a:masterClrMapping/>
  </p:clrMapOvr>
  <p:transition>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矩形 5"/>
          <p:cNvSpPr/>
          <p:nvPr/>
        </p:nvSpPr>
        <p:spPr>
          <a:xfrm>
            <a:off x="7210425" y="1727835"/>
            <a:ext cx="3370580" cy="3778885"/>
          </a:xfrm>
          <a:prstGeom prst="rect">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778250" y="1710690"/>
            <a:ext cx="3370580" cy="3778885"/>
          </a:xfrm>
          <a:prstGeom prst="rect">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descr="a4962b306044960dd3b0a784e5f8e8f5"/>
          <p:cNvPicPr>
            <a:picLocks noChangeAspect="1"/>
          </p:cNvPicPr>
          <p:nvPr/>
        </p:nvPicPr>
        <p:blipFill>
          <a:blip r:embed="rId4"/>
          <a:srcRect b="47424"/>
          <a:stretch>
            <a:fillRect/>
          </a:stretch>
        </p:blipFill>
        <p:spPr>
          <a:xfrm>
            <a:off x="10978515" y="5823585"/>
            <a:ext cx="1361440" cy="1002665"/>
          </a:xfrm>
          <a:prstGeom prst="rect">
            <a:avLst/>
          </a:prstGeom>
        </p:spPr>
      </p:pic>
      <p:pic>
        <p:nvPicPr>
          <p:cNvPr id="8" name="图片 7" descr="a4962b306044960dd3b0a784e5f8e8f5"/>
          <p:cNvPicPr>
            <a:picLocks noChangeAspect="1"/>
          </p:cNvPicPr>
          <p:nvPr/>
        </p:nvPicPr>
        <p:blipFill>
          <a:blip r:embed="rId4"/>
          <a:srcRect b="47424"/>
          <a:stretch>
            <a:fillRect/>
          </a:stretch>
        </p:blipFill>
        <p:spPr>
          <a:xfrm flipH="1">
            <a:off x="-150495" y="5744210"/>
            <a:ext cx="1577340" cy="1161415"/>
          </a:xfrm>
          <a:prstGeom prst="rect">
            <a:avLst/>
          </a:prstGeom>
        </p:spPr>
      </p:pic>
      <p:sp>
        <p:nvSpPr>
          <p:cNvPr id="9" name="任意多边形 8"/>
          <p:cNvSpPr/>
          <p:nvPr/>
        </p:nvSpPr>
        <p:spPr>
          <a:xfrm>
            <a:off x="316230" y="32512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532370" y="29718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632325" y="12954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grpSp>
        <p:nvGrpSpPr>
          <p:cNvPr id="15" name="组合 14"/>
          <p:cNvGrpSpPr/>
          <p:nvPr/>
        </p:nvGrpSpPr>
        <p:grpSpPr>
          <a:xfrm>
            <a:off x="2392045" y="240665"/>
            <a:ext cx="1414145" cy="167005"/>
            <a:chOff x="3767" y="379"/>
            <a:chExt cx="2227" cy="263"/>
          </a:xfrm>
        </p:grpSpPr>
        <p:sp>
          <p:nvSpPr>
            <p:cNvPr id="11" name="椭圆 10"/>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453755" y="238125"/>
            <a:ext cx="1414145" cy="167005"/>
            <a:chOff x="3767" y="379"/>
            <a:chExt cx="2227" cy="263"/>
          </a:xfrm>
        </p:grpSpPr>
        <p:sp>
          <p:nvSpPr>
            <p:cNvPr id="17" name="椭圆 16"/>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descr="ccab0520209f94e2bc1307c2b756b424"/>
          <p:cNvPicPr>
            <a:picLocks noChangeAspect="1"/>
          </p:cNvPicPr>
          <p:nvPr/>
        </p:nvPicPr>
        <p:blipFill>
          <a:blip r:embed="rId5"/>
          <a:srcRect t="12265" r="23586"/>
          <a:stretch>
            <a:fillRect/>
          </a:stretch>
        </p:blipFill>
        <p:spPr>
          <a:xfrm>
            <a:off x="10608945" y="13970"/>
            <a:ext cx="1604645" cy="2457450"/>
          </a:xfrm>
          <a:prstGeom prst="rect">
            <a:avLst/>
          </a:prstGeom>
        </p:spPr>
      </p:pic>
      <p:pic>
        <p:nvPicPr>
          <p:cNvPr id="23" name="图片 22" descr="ccab0520209f94e2bc1307c2b756b424"/>
          <p:cNvPicPr>
            <a:picLocks noChangeAspect="1"/>
          </p:cNvPicPr>
          <p:nvPr/>
        </p:nvPicPr>
        <p:blipFill>
          <a:blip r:embed="rId5"/>
          <a:srcRect t="12265" r="23586"/>
          <a:stretch>
            <a:fillRect/>
          </a:stretch>
        </p:blipFill>
        <p:spPr>
          <a:xfrm flipH="1">
            <a:off x="635" y="-12700"/>
            <a:ext cx="1604645" cy="2457450"/>
          </a:xfrm>
          <a:prstGeom prst="rect">
            <a:avLst/>
          </a:prstGeom>
        </p:spPr>
      </p:pic>
      <p:sp>
        <p:nvSpPr>
          <p:cNvPr id="2" name="矩形 1"/>
          <p:cNvSpPr/>
          <p:nvPr/>
        </p:nvSpPr>
        <p:spPr>
          <a:xfrm>
            <a:off x="1304290" y="2146300"/>
            <a:ext cx="3989070" cy="2949575"/>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317490" y="2146300"/>
            <a:ext cx="4817110" cy="2949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5584825" y="2335530"/>
            <a:ext cx="4283710" cy="2552065"/>
            <a:chOff x="9917" y="2870"/>
            <a:chExt cx="6746" cy="4019"/>
          </a:xfrm>
        </p:grpSpPr>
        <p:sp>
          <p:nvSpPr>
            <p:cNvPr id="7" name="矩形 6"/>
            <p:cNvSpPr/>
            <p:nvPr/>
          </p:nvSpPr>
          <p:spPr>
            <a:xfrm>
              <a:off x="9917" y="3443"/>
              <a:ext cx="6744" cy="1719"/>
            </a:xfrm>
            <a:prstGeom prst="rect">
              <a:avLst/>
            </a:prstGeom>
          </p:spPr>
          <p:txBody>
            <a:bodyPr wrap="square">
              <a:spAutoFit/>
            </a:bodyPr>
            <a:lstStyle/>
            <a:p>
              <a:pPr marL="171450" indent="-171450" algn="l">
                <a:lnSpc>
                  <a:spcPct val="130000"/>
                </a:lnSpc>
                <a:buFont typeface="Wingdings" panose="05000000000000000000" charset="0"/>
                <a:buChar char=""/>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p>
          </p:txBody>
        </p:sp>
        <p:sp>
          <p:nvSpPr>
            <p:cNvPr id="24" name="文本框 23"/>
            <p:cNvSpPr txBox="1"/>
            <p:nvPr/>
          </p:nvSpPr>
          <p:spPr>
            <a:xfrm>
              <a:off x="9917" y="2870"/>
              <a:ext cx="3816" cy="483"/>
            </a:xfrm>
            <a:prstGeom prst="rect">
              <a:avLst/>
            </a:prstGeom>
            <a:noFill/>
          </p:spPr>
          <p:txBody>
            <a:bodyPr wrap="square" rtlCol="0">
              <a:spAutoFit/>
            </a:bodyPr>
            <a:lstStyle/>
            <a:p>
              <a:r>
                <a:rPr lang="en-US" altLang="zh-CN" sz="1400" b="1" kern="0" spc="50" dirty="0">
                  <a:solidFill>
                    <a:schemeClr val="tx1"/>
                  </a:solidFill>
                  <a:uFillTx/>
                  <a:latin typeface="Arial" panose="020B0604020202020204" pitchFamily="34" charset="0"/>
                  <a:ea typeface="微软雅黑 Light"/>
                  <a:cs typeface="Arial" panose="020B0604020202020204" pitchFamily="34" charset="0"/>
                  <a:sym typeface="+mn-ea"/>
                </a:rPr>
                <a:t>ADD TITLE HERE</a:t>
              </a:r>
            </a:p>
          </p:txBody>
        </p:sp>
        <p:sp>
          <p:nvSpPr>
            <p:cNvPr id="26" name="矩形 25"/>
            <p:cNvSpPr/>
            <p:nvPr/>
          </p:nvSpPr>
          <p:spPr>
            <a:xfrm>
              <a:off x="9919" y="5170"/>
              <a:ext cx="6744" cy="1719"/>
            </a:xfrm>
            <a:prstGeom prst="rect">
              <a:avLst/>
            </a:prstGeom>
          </p:spPr>
          <p:txBody>
            <a:bodyPr wrap="square">
              <a:spAutoFit/>
            </a:bodyPr>
            <a:lstStyle/>
            <a:p>
              <a:pPr marL="171450" indent="-171450" algn="l">
                <a:lnSpc>
                  <a:spcPct val="130000"/>
                </a:lnSpc>
                <a:buFont typeface="Wingdings" panose="05000000000000000000" charset="0"/>
                <a:buChar char=""/>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sym typeface="+mn-ea"/>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sym typeface="+mn-ea"/>
                </a:rPr>
                <a:t>. </a:t>
              </a:r>
            </a:p>
          </p:txBody>
        </p:sp>
      </p:gr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a4962b306044960dd3b0a784e5f8e8f5"/>
          <p:cNvPicPr>
            <a:picLocks noChangeAspect="1"/>
          </p:cNvPicPr>
          <p:nvPr/>
        </p:nvPicPr>
        <p:blipFill>
          <a:blip r:embed="rId3"/>
          <a:srcRect b="47424"/>
          <a:stretch>
            <a:fillRect/>
          </a:stretch>
        </p:blipFill>
        <p:spPr>
          <a:xfrm>
            <a:off x="10978515" y="5823585"/>
            <a:ext cx="1361440" cy="1002665"/>
          </a:xfrm>
          <a:prstGeom prst="rect">
            <a:avLst/>
          </a:prstGeom>
        </p:spPr>
      </p:pic>
      <p:pic>
        <p:nvPicPr>
          <p:cNvPr id="8" name="图片 7" descr="a4962b306044960dd3b0a784e5f8e8f5"/>
          <p:cNvPicPr>
            <a:picLocks noChangeAspect="1"/>
          </p:cNvPicPr>
          <p:nvPr/>
        </p:nvPicPr>
        <p:blipFill>
          <a:blip r:embed="rId3"/>
          <a:srcRect b="47424"/>
          <a:stretch>
            <a:fillRect/>
          </a:stretch>
        </p:blipFill>
        <p:spPr>
          <a:xfrm flipH="1">
            <a:off x="-150495" y="5744210"/>
            <a:ext cx="1577340" cy="1161415"/>
          </a:xfrm>
          <a:prstGeom prst="rect">
            <a:avLst/>
          </a:prstGeom>
        </p:spPr>
      </p:pic>
      <p:sp>
        <p:nvSpPr>
          <p:cNvPr id="9" name="任意多边形 8"/>
          <p:cNvSpPr/>
          <p:nvPr/>
        </p:nvSpPr>
        <p:spPr>
          <a:xfrm>
            <a:off x="316230" y="32512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532370" y="29718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632325" y="12954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grpSp>
        <p:nvGrpSpPr>
          <p:cNvPr id="15" name="组合 14"/>
          <p:cNvGrpSpPr/>
          <p:nvPr/>
        </p:nvGrpSpPr>
        <p:grpSpPr>
          <a:xfrm>
            <a:off x="2392045" y="240665"/>
            <a:ext cx="1414145" cy="167005"/>
            <a:chOff x="3767" y="379"/>
            <a:chExt cx="2227" cy="263"/>
          </a:xfrm>
        </p:grpSpPr>
        <p:sp>
          <p:nvSpPr>
            <p:cNvPr id="11" name="椭圆 10"/>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453755" y="238125"/>
            <a:ext cx="1414145" cy="167005"/>
            <a:chOff x="3767" y="379"/>
            <a:chExt cx="2227" cy="263"/>
          </a:xfrm>
        </p:grpSpPr>
        <p:sp>
          <p:nvSpPr>
            <p:cNvPr id="17" name="椭圆 16"/>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descr="ccab0520209f94e2bc1307c2b756b424"/>
          <p:cNvPicPr>
            <a:picLocks noChangeAspect="1"/>
          </p:cNvPicPr>
          <p:nvPr/>
        </p:nvPicPr>
        <p:blipFill>
          <a:blip r:embed="rId4"/>
          <a:srcRect t="12265" r="23586"/>
          <a:stretch>
            <a:fillRect/>
          </a:stretch>
        </p:blipFill>
        <p:spPr>
          <a:xfrm>
            <a:off x="10608945" y="13970"/>
            <a:ext cx="1604645" cy="2457450"/>
          </a:xfrm>
          <a:prstGeom prst="rect">
            <a:avLst/>
          </a:prstGeom>
        </p:spPr>
      </p:pic>
      <p:pic>
        <p:nvPicPr>
          <p:cNvPr id="23" name="图片 22" descr="ccab0520209f94e2bc1307c2b756b424"/>
          <p:cNvPicPr>
            <a:picLocks noChangeAspect="1"/>
          </p:cNvPicPr>
          <p:nvPr/>
        </p:nvPicPr>
        <p:blipFill>
          <a:blip r:embed="rId4"/>
          <a:srcRect t="12265" r="23586"/>
          <a:stretch>
            <a:fillRect/>
          </a:stretch>
        </p:blipFill>
        <p:spPr>
          <a:xfrm flipH="1">
            <a:off x="635" y="-12700"/>
            <a:ext cx="1604645" cy="2457450"/>
          </a:xfrm>
          <a:prstGeom prst="rect">
            <a:avLst/>
          </a:prstGeom>
        </p:spPr>
      </p:pic>
      <p:grpSp>
        <p:nvGrpSpPr>
          <p:cNvPr id="25" name="组合 24"/>
          <p:cNvGrpSpPr/>
          <p:nvPr/>
        </p:nvGrpSpPr>
        <p:grpSpPr>
          <a:xfrm>
            <a:off x="1652905" y="2849880"/>
            <a:ext cx="8927465" cy="1920240"/>
            <a:chOff x="2299" y="3450"/>
            <a:chExt cx="9801" cy="2108"/>
          </a:xfrm>
        </p:grpSpPr>
        <p:sp>
          <p:nvSpPr>
            <p:cNvPr id="7" name="Oval 6"/>
            <p:cNvSpPr>
              <a:spLocks noChangeArrowheads="1"/>
            </p:cNvSpPr>
            <p:nvPr/>
          </p:nvSpPr>
          <p:spPr bwMode="auto">
            <a:xfrm>
              <a:off x="2827" y="3982"/>
              <a:ext cx="1036" cy="1045"/>
            </a:xfrm>
            <a:prstGeom prst="ellipse">
              <a:avLst/>
            </a:prstGeom>
            <a:solidFill>
              <a:srgbClr val="7BB6E4"/>
            </a:solidFill>
            <a:ln>
              <a:noFill/>
            </a:ln>
          </p:spPr>
          <p:txBody>
            <a:bodyPr vert="horz" wrap="square" lIns="91440" tIns="45720" rIns="91440" bIns="45720" numCol="1" anchor="t" anchorCtr="0" compatLnSpc="1"/>
            <a:lstStyle/>
            <a:p>
              <a:endParaRPr lang="zh-CN" altLang="en-US"/>
            </a:p>
          </p:txBody>
        </p:sp>
        <p:sp>
          <p:nvSpPr>
            <p:cNvPr id="2" name="Oval 7"/>
            <p:cNvSpPr>
              <a:spLocks noChangeArrowheads="1"/>
            </p:cNvSpPr>
            <p:nvPr/>
          </p:nvSpPr>
          <p:spPr bwMode="auto">
            <a:xfrm>
              <a:off x="4745" y="3978"/>
              <a:ext cx="1036" cy="1045"/>
            </a:xfrm>
            <a:prstGeom prst="ellipse">
              <a:avLst/>
            </a:prstGeom>
            <a:solidFill>
              <a:srgbClr val="E8A0AB"/>
            </a:solidFill>
            <a:ln>
              <a:noFill/>
            </a:ln>
          </p:spPr>
          <p:txBody>
            <a:bodyPr vert="horz" wrap="square" lIns="91440" tIns="45720" rIns="91440" bIns="45720" numCol="1" anchor="t" anchorCtr="0" compatLnSpc="1"/>
            <a:lstStyle/>
            <a:p>
              <a:endParaRPr lang="zh-CN" altLang="en-US"/>
            </a:p>
          </p:txBody>
        </p:sp>
        <p:sp>
          <p:nvSpPr>
            <p:cNvPr id="3" name="Oval 8"/>
            <p:cNvSpPr>
              <a:spLocks noChangeArrowheads="1"/>
            </p:cNvSpPr>
            <p:nvPr/>
          </p:nvSpPr>
          <p:spPr bwMode="auto">
            <a:xfrm>
              <a:off x="2305" y="4586"/>
              <a:ext cx="162" cy="162"/>
            </a:xfrm>
            <a:prstGeom prst="ellipse">
              <a:avLst/>
            </a:pr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5" name="Freeform 10"/>
            <p:cNvSpPr/>
            <p:nvPr/>
          </p:nvSpPr>
          <p:spPr bwMode="auto">
            <a:xfrm>
              <a:off x="2299" y="3450"/>
              <a:ext cx="2142" cy="1205"/>
            </a:xfrm>
            <a:custGeom>
              <a:avLst/>
              <a:gdLst>
                <a:gd name="T0" fmla="*/ 583 w 597"/>
                <a:gd name="T1" fmla="*/ 291 h 333"/>
                <a:gd name="T2" fmla="*/ 291 w 597"/>
                <a:gd name="T3" fmla="*/ 0 h 333"/>
                <a:gd name="T4" fmla="*/ 0 w 597"/>
                <a:gd name="T5" fmla="*/ 291 h 333"/>
                <a:gd name="T6" fmla="*/ 49 w 597"/>
                <a:gd name="T7" fmla="*/ 291 h 333"/>
                <a:gd name="T8" fmla="*/ 291 w 597"/>
                <a:gd name="T9" fmla="*/ 49 h 333"/>
                <a:gd name="T10" fmla="*/ 534 w 597"/>
                <a:gd name="T11" fmla="*/ 291 h 333"/>
                <a:gd name="T12" fmla="*/ 520 w 597"/>
                <a:gd name="T13" fmla="*/ 291 h 333"/>
                <a:gd name="T14" fmla="*/ 559 w 597"/>
                <a:gd name="T15" fmla="*/ 333 h 333"/>
                <a:gd name="T16" fmla="*/ 597 w 597"/>
                <a:gd name="T17" fmla="*/ 291 h 333"/>
                <a:gd name="T18" fmla="*/ 583 w 597"/>
                <a:gd name="T19" fmla="*/ 29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7" h="333">
                  <a:moveTo>
                    <a:pt x="583" y="291"/>
                  </a:moveTo>
                  <a:cubicBezTo>
                    <a:pt x="583" y="130"/>
                    <a:pt x="453" y="0"/>
                    <a:pt x="291" y="0"/>
                  </a:cubicBezTo>
                  <a:cubicBezTo>
                    <a:pt x="130" y="0"/>
                    <a:pt x="0" y="130"/>
                    <a:pt x="0" y="291"/>
                  </a:cubicBezTo>
                  <a:cubicBezTo>
                    <a:pt x="49" y="291"/>
                    <a:pt x="49" y="291"/>
                    <a:pt x="49" y="291"/>
                  </a:cubicBezTo>
                  <a:cubicBezTo>
                    <a:pt x="49" y="157"/>
                    <a:pt x="158" y="49"/>
                    <a:pt x="291" y="49"/>
                  </a:cubicBezTo>
                  <a:cubicBezTo>
                    <a:pt x="425" y="49"/>
                    <a:pt x="534" y="157"/>
                    <a:pt x="534" y="291"/>
                  </a:cubicBezTo>
                  <a:cubicBezTo>
                    <a:pt x="520" y="291"/>
                    <a:pt x="520" y="291"/>
                    <a:pt x="520" y="291"/>
                  </a:cubicBezTo>
                  <a:cubicBezTo>
                    <a:pt x="559" y="333"/>
                    <a:pt x="559" y="333"/>
                    <a:pt x="559" y="333"/>
                  </a:cubicBezTo>
                  <a:cubicBezTo>
                    <a:pt x="597" y="291"/>
                    <a:pt x="597" y="291"/>
                    <a:pt x="597" y="291"/>
                  </a:cubicBezTo>
                  <a:lnTo>
                    <a:pt x="583" y="291"/>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6" name="Oval 11"/>
            <p:cNvSpPr>
              <a:spLocks noChangeArrowheads="1"/>
            </p:cNvSpPr>
            <p:nvPr/>
          </p:nvSpPr>
          <p:spPr bwMode="auto">
            <a:xfrm>
              <a:off x="6656" y="3982"/>
              <a:ext cx="1038" cy="1045"/>
            </a:xfrm>
            <a:prstGeom prst="ellipse">
              <a:avLst/>
            </a:prstGeom>
            <a:solidFill>
              <a:srgbClr val="7BB6E4"/>
            </a:solidFill>
            <a:ln>
              <a:noFill/>
            </a:ln>
          </p:spPr>
          <p:txBody>
            <a:bodyPr vert="horz" wrap="square" lIns="91440" tIns="45720" rIns="91440" bIns="45720" numCol="1" anchor="t" anchorCtr="0" compatLnSpc="1"/>
            <a:lstStyle/>
            <a:p>
              <a:endParaRPr lang="zh-CN" altLang="en-US"/>
            </a:p>
          </p:txBody>
        </p:sp>
        <p:sp>
          <p:nvSpPr>
            <p:cNvPr id="24" name="Oval 12"/>
            <p:cNvSpPr>
              <a:spLocks noChangeArrowheads="1"/>
            </p:cNvSpPr>
            <p:nvPr/>
          </p:nvSpPr>
          <p:spPr bwMode="auto">
            <a:xfrm>
              <a:off x="10487" y="3982"/>
              <a:ext cx="1036" cy="1045"/>
            </a:xfrm>
            <a:prstGeom prst="ellipse">
              <a:avLst/>
            </a:prstGeom>
            <a:solidFill>
              <a:srgbClr val="7BB6E4"/>
            </a:solidFill>
            <a:ln>
              <a:noFill/>
            </a:ln>
          </p:spPr>
          <p:txBody>
            <a:bodyPr vert="horz" wrap="square" lIns="91440" tIns="45720" rIns="91440" bIns="45720" numCol="1" anchor="t" anchorCtr="0" compatLnSpc="1"/>
            <a:lstStyle/>
            <a:p>
              <a:endParaRPr lang="zh-CN" altLang="en-US"/>
            </a:p>
          </p:txBody>
        </p:sp>
        <p:sp>
          <p:nvSpPr>
            <p:cNvPr id="26" name="Oval 13"/>
            <p:cNvSpPr>
              <a:spLocks noChangeArrowheads="1"/>
            </p:cNvSpPr>
            <p:nvPr/>
          </p:nvSpPr>
          <p:spPr bwMode="auto">
            <a:xfrm>
              <a:off x="8576" y="3978"/>
              <a:ext cx="1036" cy="1045"/>
            </a:xfrm>
            <a:prstGeom prst="ellipse">
              <a:avLst/>
            </a:prstGeom>
            <a:solidFill>
              <a:srgbClr val="E8A0AB"/>
            </a:solidFill>
            <a:ln>
              <a:noFill/>
            </a:ln>
          </p:spPr>
          <p:txBody>
            <a:bodyPr vert="horz" wrap="square" lIns="91440" tIns="45720" rIns="91440" bIns="45720" numCol="1" anchor="t" anchorCtr="0" compatLnSpc="1"/>
            <a:lstStyle/>
            <a:p>
              <a:endParaRPr lang="zh-CN" altLang="en-US"/>
            </a:p>
          </p:txBody>
        </p:sp>
        <p:sp>
          <p:nvSpPr>
            <p:cNvPr id="27" name="Freeform 14"/>
            <p:cNvSpPr/>
            <p:nvPr/>
          </p:nvSpPr>
          <p:spPr bwMode="auto">
            <a:xfrm>
              <a:off x="6133" y="3450"/>
              <a:ext cx="2137" cy="1205"/>
            </a:xfrm>
            <a:custGeom>
              <a:avLst/>
              <a:gdLst>
                <a:gd name="T0" fmla="*/ 582 w 596"/>
                <a:gd name="T1" fmla="*/ 291 h 333"/>
                <a:gd name="T2" fmla="*/ 291 w 596"/>
                <a:gd name="T3" fmla="*/ 0 h 333"/>
                <a:gd name="T4" fmla="*/ 0 w 596"/>
                <a:gd name="T5" fmla="*/ 266 h 333"/>
                <a:gd name="T6" fmla="*/ 24 w 596"/>
                <a:gd name="T7" fmla="*/ 240 h 333"/>
                <a:gd name="T8" fmla="*/ 49 w 596"/>
                <a:gd name="T9" fmla="*/ 268 h 333"/>
                <a:gd name="T10" fmla="*/ 291 w 596"/>
                <a:gd name="T11" fmla="*/ 49 h 333"/>
                <a:gd name="T12" fmla="*/ 533 w 596"/>
                <a:gd name="T13" fmla="*/ 291 h 333"/>
                <a:gd name="T14" fmla="*/ 520 w 596"/>
                <a:gd name="T15" fmla="*/ 291 h 333"/>
                <a:gd name="T16" fmla="*/ 558 w 596"/>
                <a:gd name="T17" fmla="*/ 333 h 333"/>
                <a:gd name="T18" fmla="*/ 596 w 596"/>
                <a:gd name="T19" fmla="*/ 291 h 333"/>
                <a:gd name="T20" fmla="*/ 582 w 596"/>
                <a:gd name="T21" fmla="*/ 29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82" y="291"/>
                  </a:moveTo>
                  <a:cubicBezTo>
                    <a:pt x="582" y="130"/>
                    <a:pt x="452" y="0"/>
                    <a:pt x="291" y="0"/>
                  </a:cubicBezTo>
                  <a:cubicBezTo>
                    <a:pt x="138" y="0"/>
                    <a:pt x="13" y="117"/>
                    <a:pt x="0" y="266"/>
                  </a:cubicBezTo>
                  <a:cubicBezTo>
                    <a:pt x="24" y="240"/>
                    <a:pt x="24" y="240"/>
                    <a:pt x="24" y="240"/>
                  </a:cubicBezTo>
                  <a:cubicBezTo>
                    <a:pt x="49" y="268"/>
                    <a:pt x="49" y="268"/>
                    <a:pt x="49" y="268"/>
                  </a:cubicBezTo>
                  <a:cubicBezTo>
                    <a:pt x="61" y="145"/>
                    <a:pt x="165" y="49"/>
                    <a:pt x="291" y="49"/>
                  </a:cubicBezTo>
                  <a:cubicBezTo>
                    <a:pt x="425" y="49"/>
                    <a:pt x="533" y="157"/>
                    <a:pt x="533" y="291"/>
                  </a:cubicBezTo>
                  <a:cubicBezTo>
                    <a:pt x="520" y="291"/>
                    <a:pt x="520" y="291"/>
                    <a:pt x="520" y="291"/>
                  </a:cubicBezTo>
                  <a:cubicBezTo>
                    <a:pt x="558" y="333"/>
                    <a:pt x="558" y="333"/>
                    <a:pt x="558" y="333"/>
                  </a:cubicBezTo>
                  <a:cubicBezTo>
                    <a:pt x="596" y="291"/>
                    <a:pt x="596" y="291"/>
                    <a:pt x="596" y="291"/>
                  </a:cubicBezTo>
                  <a:lnTo>
                    <a:pt x="582" y="291"/>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28" name="Freeform 15"/>
            <p:cNvSpPr/>
            <p:nvPr/>
          </p:nvSpPr>
          <p:spPr bwMode="auto">
            <a:xfrm>
              <a:off x="4217" y="4354"/>
              <a:ext cx="2138" cy="1205"/>
            </a:xfrm>
            <a:custGeom>
              <a:avLst/>
              <a:gdLst>
                <a:gd name="T0" fmla="*/ 558 w 596"/>
                <a:gd name="T1" fmla="*/ 0 h 333"/>
                <a:gd name="T2" fmla="*/ 520 w 596"/>
                <a:gd name="T3" fmla="*/ 41 h 333"/>
                <a:gd name="T4" fmla="*/ 533 w 596"/>
                <a:gd name="T5" fmla="*/ 41 h 333"/>
                <a:gd name="T6" fmla="*/ 291 w 596"/>
                <a:gd name="T7" fmla="*/ 284 h 333"/>
                <a:gd name="T8" fmla="*/ 49 w 596"/>
                <a:gd name="T9" fmla="*/ 65 h 333"/>
                <a:gd name="T10" fmla="*/ 24 w 596"/>
                <a:gd name="T11" fmla="*/ 93 h 333"/>
                <a:gd name="T12" fmla="*/ 0 w 596"/>
                <a:gd name="T13" fmla="*/ 67 h 333"/>
                <a:gd name="T14" fmla="*/ 291 w 596"/>
                <a:gd name="T15" fmla="*/ 333 h 333"/>
                <a:gd name="T16" fmla="*/ 582 w 596"/>
                <a:gd name="T17" fmla="*/ 41 h 333"/>
                <a:gd name="T18" fmla="*/ 596 w 596"/>
                <a:gd name="T19" fmla="*/ 41 h 333"/>
                <a:gd name="T20" fmla="*/ 558 w 596"/>
                <a:gd name="T2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58" y="0"/>
                  </a:moveTo>
                  <a:cubicBezTo>
                    <a:pt x="520" y="41"/>
                    <a:pt x="520" y="41"/>
                    <a:pt x="520" y="41"/>
                  </a:cubicBezTo>
                  <a:cubicBezTo>
                    <a:pt x="533" y="41"/>
                    <a:pt x="533" y="41"/>
                    <a:pt x="533" y="41"/>
                  </a:cubicBezTo>
                  <a:cubicBezTo>
                    <a:pt x="533" y="175"/>
                    <a:pt x="425" y="284"/>
                    <a:pt x="291" y="284"/>
                  </a:cubicBezTo>
                  <a:cubicBezTo>
                    <a:pt x="165" y="284"/>
                    <a:pt x="61" y="188"/>
                    <a:pt x="49" y="65"/>
                  </a:cubicBezTo>
                  <a:cubicBezTo>
                    <a:pt x="24" y="93"/>
                    <a:pt x="24" y="93"/>
                    <a:pt x="24" y="93"/>
                  </a:cubicBezTo>
                  <a:cubicBezTo>
                    <a:pt x="0" y="67"/>
                    <a:pt x="0" y="67"/>
                    <a:pt x="0" y="67"/>
                  </a:cubicBezTo>
                  <a:cubicBezTo>
                    <a:pt x="13" y="216"/>
                    <a:pt x="138" y="333"/>
                    <a:pt x="291" y="333"/>
                  </a:cubicBezTo>
                  <a:cubicBezTo>
                    <a:pt x="452" y="333"/>
                    <a:pt x="582" y="202"/>
                    <a:pt x="582" y="41"/>
                  </a:cubicBezTo>
                  <a:cubicBezTo>
                    <a:pt x="596" y="41"/>
                    <a:pt x="596" y="41"/>
                    <a:pt x="596" y="41"/>
                  </a:cubicBezTo>
                  <a:lnTo>
                    <a:pt x="558" y="0"/>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29" name="Freeform 16"/>
            <p:cNvSpPr/>
            <p:nvPr/>
          </p:nvSpPr>
          <p:spPr bwMode="auto">
            <a:xfrm>
              <a:off x="9966" y="3450"/>
              <a:ext cx="2135" cy="1205"/>
            </a:xfrm>
            <a:custGeom>
              <a:avLst/>
              <a:gdLst>
                <a:gd name="T0" fmla="*/ 581 w 595"/>
                <a:gd name="T1" fmla="*/ 291 h 333"/>
                <a:gd name="T2" fmla="*/ 290 w 595"/>
                <a:gd name="T3" fmla="*/ 0 h 333"/>
                <a:gd name="T4" fmla="*/ 0 w 595"/>
                <a:gd name="T5" fmla="*/ 263 h 333"/>
                <a:gd name="T6" fmla="*/ 23 w 595"/>
                <a:gd name="T7" fmla="*/ 238 h 333"/>
                <a:gd name="T8" fmla="*/ 49 w 595"/>
                <a:gd name="T9" fmla="*/ 266 h 333"/>
                <a:gd name="T10" fmla="*/ 290 w 595"/>
                <a:gd name="T11" fmla="*/ 49 h 333"/>
                <a:gd name="T12" fmla="*/ 532 w 595"/>
                <a:gd name="T13" fmla="*/ 291 h 333"/>
                <a:gd name="T14" fmla="*/ 519 w 595"/>
                <a:gd name="T15" fmla="*/ 291 h 333"/>
                <a:gd name="T16" fmla="*/ 557 w 595"/>
                <a:gd name="T17" fmla="*/ 333 h 333"/>
                <a:gd name="T18" fmla="*/ 595 w 595"/>
                <a:gd name="T19" fmla="*/ 291 h 333"/>
                <a:gd name="T20" fmla="*/ 581 w 595"/>
                <a:gd name="T21" fmla="*/ 29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5" h="333">
                  <a:moveTo>
                    <a:pt x="581" y="291"/>
                  </a:moveTo>
                  <a:cubicBezTo>
                    <a:pt x="581" y="130"/>
                    <a:pt x="451" y="0"/>
                    <a:pt x="290" y="0"/>
                  </a:cubicBezTo>
                  <a:cubicBezTo>
                    <a:pt x="138" y="0"/>
                    <a:pt x="14" y="115"/>
                    <a:pt x="0" y="263"/>
                  </a:cubicBezTo>
                  <a:cubicBezTo>
                    <a:pt x="23" y="238"/>
                    <a:pt x="23" y="238"/>
                    <a:pt x="23" y="238"/>
                  </a:cubicBezTo>
                  <a:cubicBezTo>
                    <a:pt x="49" y="266"/>
                    <a:pt x="49" y="266"/>
                    <a:pt x="49" y="266"/>
                  </a:cubicBezTo>
                  <a:cubicBezTo>
                    <a:pt x="62" y="144"/>
                    <a:pt x="165" y="49"/>
                    <a:pt x="290" y="49"/>
                  </a:cubicBezTo>
                  <a:cubicBezTo>
                    <a:pt x="424" y="49"/>
                    <a:pt x="532" y="157"/>
                    <a:pt x="532" y="291"/>
                  </a:cubicBezTo>
                  <a:cubicBezTo>
                    <a:pt x="519" y="291"/>
                    <a:pt x="519" y="291"/>
                    <a:pt x="519" y="291"/>
                  </a:cubicBezTo>
                  <a:cubicBezTo>
                    <a:pt x="557" y="333"/>
                    <a:pt x="557" y="333"/>
                    <a:pt x="557" y="333"/>
                  </a:cubicBezTo>
                  <a:cubicBezTo>
                    <a:pt x="595" y="291"/>
                    <a:pt x="595" y="291"/>
                    <a:pt x="595" y="291"/>
                  </a:cubicBezTo>
                  <a:lnTo>
                    <a:pt x="581" y="291"/>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30" name="Freeform 17"/>
            <p:cNvSpPr/>
            <p:nvPr/>
          </p:nvSpPr>
          <p:spPr bwMode="auto">
            <a:xfrm>
              <a:off x="8048" y="4354"/>
              <a:ext cx="2138" cy="1205"/>
            </a:xfrm>
            <a:custGeom>
              <a:avLst/>
              <a:gdLst>
                <a:gd name="T0" fmla="*/ 558 w 596"/>
                <a:gd name="T1" fmla="*/ 0 h 333"/>
                <a:gd name="T2" fmla="*/ 520 w 596"/>
                <a:gd name="T3" fmla="*/ 41 h 333"/>
                <a:gd name="T4" fmla="*/ 533 w 596"/>
                <a:gd name="T5" fmla="*/ 41 h 333"/>
                <a:gd name="T6" fmla="*/ 291 w 596"/>
                <a:gd name="T7" fmla="*/ 284 h 333"/>
                <a:gd name="T8" fmla="*/ 49 w 596"/>
                <a:gd name="T9" fmla="*/ 65 h 333"/>
                <a:gd name="T10" fmla="*/ 24 w 596"/>
                <a:gd name="T11" fmla="*/ 93 h 333"/>
                <a:gd name="T12" fmla="*/ 0 w 596"/>
                <a:gd name="T13" fmla="*/ 67 h 333"/>
                <a:gd name="T14" fmla="*/ 291 w 596"/>
                <a:gd name="T15" fmla="*/ 333 h 333"/>
                <a:gd name="T16" fmla="*/ 582 w 596"/>
                <a:gd name="T17" fmla="*/ 41 h 333"/>
                <a:gd name="T18" fmla="*/ 596 w 596"/>
                <a:gd name="T19" fmla="*/ 41 h 333"/>
                <a:gd name="T20" fmla="*/ 558 w 596"/>
                <a:gd name="T21"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333">
                  <a:moveTo>
                    <a:pt x="558" y="0"/>
                  </a:moveTo>
                  <a:cubicBezTo>
                    <a:pt x="520" y="41"/>
                    <a:pt x="520" y="41"/>
                    <a:pt x="520" y="41"/>
                  </a:cubicBezTo>
                  <a:cubicBezTo>
                    <a:pt x="533" y="41"/>
                    <a:pt x="533" y="41"/>
                    <a:pt x="533" y="41"/>
                  </a:cubicBezTo>
                  <a:cubicBezTo>
                    <a:pt x="533" y="175"/>
                    <a:pt x="425" y="284"/>
                    <a:pt x="291" y="284"/>
                  </a:cubicBezTo>
                  <a:cubicBezTo>
                    <a:pt x="165" y="284"/>
                    <a:pt x="61" y="188"/>
                    <a:pt x="49" y="65"/>
                  </a:cubicBezTo>
                  <a:cubicBezTo>
                    <a:pt x="24" y="93"/>
                    <a:pt x="24" y="93"/>
                    <a:pt x="24" y="93"/>
                  </a:cubicBezTo>
                  <a:cubicBezTo>
                    <a:pt x="0" y="67"/>
                    <a:pt x="0" y="67"/>
                    <a:pt x="0" y="67"/>
                  </a:cubicBezTo>
                  <a:cubicBezTo>
                    <a:pt x="14" y="216"/>
                    <a:pt x="139" y="333"/>
                    <a:pt x="291" y="333"/>
                  </a:cubicBezTo>
                  <a:cubicBezTo>
                    <a:pt x="452" y="333"/>
                    <a:pt x="582" y="202"/>
                    <a:pt x="582" y="41"/>
                  </a:cubicBezTo>
                  <a:cubicBezTo>
                    <a:pt x="596" y="41"/>
                    <a:pt x="596" y="41"/>
                    <a:pt x="596" y="41"/>
                  </a:cubicBezTo>
                  <a:lnTo>
                    <a:pt x="558" y="0"/>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31" name="Freeform 18"/>
            <p:cNvSpPr>
              <a:spLocks noEditPoints="1"/>
            </p:cNvSpPr>
            <p:nvPr/>
          </p:nvSpPr>
          <p:spPr bwMode="auto">
            <a:xfrm>
              <a:off x="3167" y="4275"/>
              <a:ext cx="356" cy="455"/>
            </a:xfrm>
            <a:custGeom>
              <a:avLst/>
              <a:gdLst>
                <a:gd name="T0" fmla="*/ 5 w 99"/>
                <a:gd name="T1" fmla="*/ 0 h 126"/>
                <a:gd name="T2" fmla="*/ 94 w 99"/>
                <a:gd name="T3" fmla="*/ 9 h 126"/>
                <a:gd name="T4" fmla="*/ 81 w 99"/>
                <a:gd name="T5" fmla="*/ 46 h 126"/>
                <a:gd name="T6" fmla="*/ 81 w 99"/>
                <a:gd name="T7" fmla="*/ 82 h 126"/>
                <a:gd name="T8" fmla="*/ 99 w 99"/>
                <a:gd name="T9" fmla="*/ 121 h 126"/>
                <a:gd name="T10" fmla="*/ 0 w 99"/>
                <a:gd name="T11" fmla="*/ 121 h 126"/>
                <a:gd name="T12" fmla="*/ 18 w 99"/>
                <a:gd name="T13" fmla="*/ 82 h 126"/>
                <a:gd name="T14" fmla="*/ 18 w 99"/>
                <a:gd name="T15" fmla="*/ 46 h 126"/>
                <a:gd name="T16" fmla="*/ 5 w 99"/>
                <a:gd name="T17" fmla="*/ 9 h 126"/>
                <a:gd name="T18" fmla="*/ 67 w 99"/>
                <a:gd name="T19" fmla="*/ 94 h 126"/>
                <a:gd name="T20" fmla="*/ 15 w 99"/>
                <a:gd name="T21" fmla="*/ 116 h 126"/>
                <a:gd name="T22" fmla="*/ 17 w 99"/>
                <a:gd name="T23" fmla="*/ 100 h 126"/>
                <a:gd name="T24" fmla="*/ 70 w 99"/>
                <a:gd name="T25" fmla="*/ 89 h 126"/>
                <a:gd name="T26" fmla="*/ 76 w 99"/>
                <a:gd name="T27" fmla="*/ 85 h 126"/>
                <a:gd name="T28" fmla="*/ 53 w 99"/>
                <a:gd name="T29" fmla="*/ 66 h 126"/>
                <a:gd name="T30" fmla="*/ 52 w 99"/>
                <a:gd name="T31" fmla="*/ 66 h 126"/>
                <a:gd name="T32" fmla="*/ 52 w 99"/>
                <a:gd name="T33" fmla="*/ 66 h 126"/>
                <a:gd name="T34" fmla="*/ 51 w 99"/>
                <a:gd name="T35" fmla="*/ 64 h 126"/>
                <a:gd name="T36" fmla="*/ 51 w 99"/>
                <a:gd name="T37" fmla="*/ 64 h 126"/>
                <a:gd name="T38" fmla="*/ 51 w 99"/>
                <a:gd name="T39" fmla="*/ 63 h 126"/>
                <a:gd name="T40" fmla="*/ 51 w 99"/>
                <a:gd name="T41" fmla="*/ 62 h 126"/>
                <a:gd name="T42" fmla="*/ 52 w 99"/>
                <a:gd name="T43" fmla="*/ 62 h 126"/>
                <a:gd name="T44" fmla="*/ 52 w 99"/>
                <a:gd name="T45" fmla="*/ 61 h 126"/>
                <a:gd name="T46" fmla="*/ 53 w 99"/>
                <a:gd name="T47" fmla="*/ 61 h 126"/>
                <a:gd name="T48" fmla="*/ 84 w 99"/>
                <a:gd name="T49" fmla="*/ 9 h 126"/>
                <a:gd name="T50" fmla="*/ 23 w 99"/>
                <a:gd name="T51" fmla="*/ 43 h 126"/>
                <a:gd name="T52" fmla="*/ 46 w 99"/>
                <a:gd name="T53" fmla="*/ 61 h 126"/>
                <a:gd name="T54" fmla="*/ 47 w 99"/>
                <a:gd name="T55" fmla="*/ 62 h 126"/>
                <a:gd name="T56" fmla="*/ 47 w 99"/>
                <a:gd name="T57" fmla="*/ 62 h 126"/>
                <a:gd name="T58" fmla="*/ 48 w 99"/>
                <a:gd name="T59" fmla="*/ 63 h 126"/>
                <a:gd name="T60" fmla="*/ 48 w 99"/>
                <a:gd name="T61" fmla="*/ 64 h 126"/>
                <a:gd name="T62" fmla="*/ 48 w 99"/>
                <a:gd name="T63" fmla="*/ 64 h 126"/>
                <a:gd name="T64" fmla="*/ 47 w 99"/>
                <a:gd name="T65" fmla="*/ 65 h 126"/>
                <a:gd name="T66" fmla="*/ 47 w 99"/>
                <a:gd name="T67" fmla="*/ 66 h 126"/>
                <a:gd name="T68" fmla="*/ 46 w 99"/>
                <a:gd name="T69" fmla="*/ 66 h 126"/>
                <a:gd name="T70" fmla="*/ 45 w 99"/>
                <a:gd name="T71" fmla="*/ 66 h 126"/>
                <a:gd name="T72" fmla="*/ 17 w 99"/>
                <a:gd name="T73" fmla="*/ 100 h 126"/>
                <a:gd name="T74" fmla="*/ 33 w 99"/>
                <a:gd name="T75" fmla="*/ 48 h 126"/>
                <a:gd name="T76" fmla="*/ 47 w 99"/>
                <a:gd name="T77" fmla="*/ 56 h 126"/>
                <a:gd name="T78" fmla="*/ 48 w 99"/>
                <a:gd name="T79" fmla="*/ 57 h 126"/>
                <a:gd name="T80" fmla="*/ 51 w 99"/>
                <a:gd name="T81" fmla="*/ 57 h 126"/>
                <a:gd name="T82" fmla="*/ 52 w 99"/>
                <a:gd name="T83" fmla="*/ 56 h 126"/>
                <a:gd name="T84" fmla="*/ 75 w 99"/>
                <a:gd name="T85" fmla="*/ 34 h 126"/>
                <a:gd name="T86" fmla="*/ 62 w 99"/>
                <a:gd name="T87" fmla="*/ 44 h 126"/>
                <a:gd name="T88" fmla="*/ 50 w 99"/>
                <a:gd name="T89" fmla="*/ 51 h 126"/>
                <a:gd name="T90" fmla="*/ 49 w 99"/>
                <a:gd name="T91" fmla="*/ 51 h 126"/>
                <a:gd name="T92" fmla="*/ 37 w 99"/>
                <a:gd name="T93" fmla="*/ 44 h 126"/>
                <a:gd name="T94" fmla="*/ 24 w 99"/>
                <a:gd name="T95" fmla="*/ 34 h 126"/>
                <a:gd name="T96" fmla="*/ 50 w 99"/>
                <a:gd name="T97" fmla="*/ 5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9" h="126">
                  <a:moveTo>
                    <a:pt x="5" y="9"/>
                  </a:moveTo>
                  <a:cubicBezTo>
                    <a:pt x="2" y="9"/>
                    <a:pt x="0" y="7"/>
                    <a:pt x="0" y="4"/>
                  </a:cubicBezTo>
                  <a:cubicBezTo>
                    <a:pt x="0" y="2"/>
                    <a:pt x="2" y="0"/>
                    <a:pt x="5" y="0"/>
                  </a:cubicBezTo>
                  <a:cubicBezTo>
                    <a:pt x="94" y="0"/>
                    <a:pt x="94" y="0"/>
                    <a:pt x="94" y="0"/>
                  </a:cubicBezTo>
                  <a:cubicBezTo>
                    <a:pt x="97" y="0"/>
                    <a:pt x="99" y="2"/>
                    <a:pt x="99" y="4"/>
                  </a:cubicBezTo>
                  <a:cubicBezTo>
                    <a:pt x="99" y="7"/>
                    <a:pt x="97" y="9"/>
                    <a:pt x="94" y="9"/>
                  </a:cubicBezTo>
                  <a:cubicBezTo>
                    <a:pt x="90" y="9"/>
                    <a:pt x="90" y="9"/>
                    <a:pt x="90" y="9"/>
                  </a:cubicBezTo>
                  <a:cubicBezTo>
                    <a:pt x="89" y="25"/>
                    <a:pt x="86" y="37"/>
                    <a:pt x="81" y="46"/>
                  </a:cubicBezTo>
                  <a:cubicBezTo>
                    <a:pt x="81" y="46"/>
                    <a:pt x="81" y="46"/>
                    <a:pt x="81" y="46"/>
                  </a:cubicBezTo>
                  <a:cubicBezTo>
                    <a:pt x="76" y="55"/>
                    <a:pt x="69" y="60"/>
                    <a:pt x="62" y="64"/>
                  </a:cubicBezTo>
                  <a:cubicBezTo>
                    <a:pt x="69" y="67"/>
                    <a:pt x="76" y="73"/>
                    <a:pt x="81" y="82"/>
                  </a:cubicBezTo>
                  <a:cubicBezTo>
                    <a:pt x="81" y="82"/>
                    <a:pt x="81" y="82"/>
                    <a:pt x="81" y="82"/>
                  </a:cubicBezTo>
                  <a:cubicBezTo>
                    <a:pt x="86" y="90"/>
                    <a:pt x="89" y="101"/>
                    <a:pt x="90" y="116"/>
                  </a:cubicBezTo>
                  <a:cubicBezTo>
                    <a:pt x="94" y="116"/>
                    <a:pt x="94" y="116"/>
                    <a:pt x="94" y="116"/>
                  </a:cubicBezTo>
                  <a:cubicBezTo>
                    <a:pt x="97" y="116"/>
                    <a:pt x="99" y="118"/>
                    <a:pt x="99" y="121"/>
                  </a:cubicBezTo>
                  <a:cubicBezTo>
                    <a:pt x="99" y="124"/>
                    <a:pt x="97" y="126"/>
                    <a:pt x="94" y="126"/>
                  </a:cubicBezTo>
                  <a:cubicBezTo>
                    <a:pt x="5" y="126"/>
                    <a:pt x="5" y="126"/>
                    <a:pt x="5" y="126"/>
                  </a:cubicBezTo>
                  <a:cubicBezTo>
                    <a:pt x="2" y="126"/>
                    <a:pt x="0" y="124"/>
                    <a:pt x="0" y="121"/>
                  </a:cubicBezTo>
                  <a:cubicBezTo>
                    <a:pt x="0" y="118"/>
                    <a:pt x="2" y="116"/>
                    <a:pt x="5" y="116"/>
                  </a:cubicBezTo>
                  <a:cubicBezTo>
                    <a:pt x="9" y="116"/>
                    <a:pt x="9" y="116"/>
                    <a:pt x="9" y="116"/>
                  </a:cubicBezTo>
                  <a:cubicBezTo>
                    <a:pt x="10" y="101"/>
                    <a:pt x="13" y="90"/>
                    <a:pt x="18" y="82"/>
                  </a:cubicBezTo>
                  <a:cubicBezTo>
                    <a:pt x="18" y="82"/>
                    <a:pt x="18" y="82"/>
                    <a:pt x="18" y="82"/>
                  </a:cubicBezTo>
                  <a:cubicBezTo>
                    <a:pt x="23" y="73"/>
                    <a:pt x="30" y="67"/>
                    <a:pt x="37" y="64"/>
                  </a:cubicBezTo>
                  <a:cubicBezTo>
                    <a:pt x="30" y="60"/>
                    <a:pt x="23" y="55"/>
                    <a:pt x="18" y="46"/>
                  </a:cubicBezTo>
                  <a:cubicBezTo>
                    <a:pt x="18" y="46"/>
                    <a:pt x="18" y="46"/>
                    <a:pt x="18" y="46"/>
                  </a:cubicBezTo>
                  <a:cubicBezTo>
                    <a:pt x="13" y="37"/>
                    <a:pt x="9" y="25"/>
                    <a:pt x="9" y="9"/>
                  </a:cubicBezTo>
                  <a:cubicBezTo>
                    <a:pt x="5" y="9"/>
                    <a:pt x="5" y="9"/>
                    <a:pt x="5" y="9"/>
                  </a:cubicBezTo>
                  <a:close/>
                  <a:moveTo>
                    <a:pt x="83" y="116"/>
                  </a:moveTo>
                  <a:cubicBezTo>
                    <a:pt x="83" y="116"/>
                    <a:pt x="83" y="116"/>
                    <a:pt x="83" y="116"/>
                  </a:cubicBezTo>
                  <a:cubicBezTo>
                    <a:pt x="81" y="106"/>
                    <a:pt x="75" y="99"/>
                    <a:pt x="67" y="94"/>
                  </a:cubicBezTo>
                  <a:cubicBezTo>
                    <a:pt x="62" y="91"/>
                    <a:pt x="55" y="90"/>
                    <a:pt x="49" y="90"/>
                  </a:cubicBezTo>
                  <a:cubicBezTo>
                    <a:pt x="43" y="90"/>
                    <a:pt x="37" y="91"/>
                    <a:pt x="32" y="94"/>
                  </a:cubicBezTo>
                  <a:cubicBezTo>
                    <a:pt x="24" y="99"/>
                    <a:pt x="18" y="106"/>
                    <a:pt x="15" y="116"/>
                  </a:cubicBezTo>
                  <a:cubicBezTo>
                    <a:pt x="83" y="116"/>
                    <a:pt x="83" y="116"/>
                    <a:pt x="83" y="116"/>
                  </a:cubicBezTo>
                  <a:close/>
                  <a:moveTo>
                    <a:pt x="17" y="100"/>
                  </a:moveTo>
                  <a:cubicBezTo>
                    <a:pt x="17" y="100"/>
                    <a:pt x="17" y="100"/>
                    <a:pt x="17" y="100"/>
                  </a:cubicBezTo>
                  <a:cubicBezTo>
                    <a:pt x="20" y="95"/>
                    <a:pt x="24" y="92"/>
                    <a:pt x="29" y="89"/>
                  </a:cubicBezTo>
                  <a:cubicBezTo>
                    <a:pt x="35" y="86"/>
                    <a:pt x="42" y="84"/>
                    <a:pt x="49" y="84"/>
                  </a:cubicBezTo>
                  <a:cubicBezTo>
                    <a:pt x="56" y="84"/>
                    <a:pt x="64" y="86"/>
                    <a:pt x="70" y="89"/>
                  </a:cubicBezTo>
                  <a:cubicBezTo>
                    <a:pt x="74" y="92"/>
                    <a:pt x="78" y="95"/>
                    <a:pt x="82" y="100"/>
                  </a:cubicBezTo>
                  <a:cubicBezTo>
                    <a:pt x="80" y="94"/>
                    <a:pt x="78" y="89"/>
                    <a:pt x="76" y="85"/>
                  </a:cubicBezTo>
                  <a:cubicBezTo>
                    <a:pt x="76" y="85"/>
                    <a:pt x="76" y="85"/>
                    <a:pt x="76" y="85"/>
                  </a:cubicBezTo>
                  <a:cubicBezTo>
                    <a:pt x="70" y="75"/>
                    <a:pt x="62" y="69"/>
                    <a:pt x="53" y="66"/>
                  </a:cubicBezTo>
                  <a:cubicBezTo>
                    <a:pt x="53" y="66"/>
                    <a:pt x="53" y="66"/>
                    <a:pt x="53" y="66"/>
                  </a:cubicBezTo>
                  <a:cubicBezTo>
                    <a:pt x="53" y="66"/>
                    <a:pt x="53" y="66"/>
                    <a:pt x="53" y="66"/>
                  </a:cubicBezTo>
                  <a:cubicBezTo>
                    <a:pt x="53" y="66"/>
                    <a:pt x="52" y="66"/>
                    <a:pt x="52" y="66"/>
                  </a:cubicBezTo>
                  <a:cubicBezTo>
                    <a:pt x="52" y="66"/>
                    <a:pt x="52" y="66"/>
                    <a:pt x="52" y="66"/>
                  </a:cubicBezTo>
                  <a:cubicBezTo>
                    <a:pt x="52" y="66"/>
                    <a:pt x="52" y="66"/>
                    <a:pt x="52" y="66"/>
                  </a:cubicBezTo>
                  <a:cubicBezTo>
                    <a:pt x="52" y="66"/>
                    <a:pt x="52" y="66"/>
                    <a:pt x="52" y="66"/>
                  </a:cubicBezTo>
                  <a:cubicBezTo>
                    <a:pt x="52" y="66"/>
                    <a:pt x="52" y="66"/>
                    <a:pt x="52" y="66"/>
                  </a:cubicBezTo>
                  <a:cubicBezTo>
                    <a:pt x="52" y="66"/>
                    <a:pt x="52" y="66"/>
                    <a:pt x="52" y="66"/>
                  </a:cubicBezTo>
                  <a:cubicBezTo>
                    <a:pt x="52" y="65"/>
                    <a:pt x="52" y="65"/>
                    <a:pt x="51" y="65"/>
                  </a:cubicBezTo>
                  <a:cubicBezTo>
                    <a:pt x="51" y="65"/>
                    <a:pt x="51" y="65"/>
                    <a:pt x="51" y="65"/>
                  </a:cubicBezTo>
                  <a:cubicBezTo>
                    <a:pt x="51" y="65"/>
                    <a:pt x="51" y="64"/>
                    <a:pt x="51" y="64"/>
                  </a:cubicBezTo>
                  <a:cubicBezTo>
                    <a:pt x="51" y="64"/>
                    <a:pt x="51" y="64"/>
                    <a:pt x="51" y="64"/>
                  </a:cubicBezTo>
                  <a:cubicBezTo>
                    <a:pt x="51" y="64"/>
                    <a:pt x="51" y="64"/>
                    <a:pt x="51" y="64"/>
                  </a:cubicBezTo>
                  <a:cubicBezTo>
                    <a:pt x="51" y="64"/>
                    <a:pt x="51" y="64"/>
                    <a:pt x="51" y="64"/>
                  </a:cubicBezTo>
                  <a:cubicBezTo>
                    <a:pt x="51" y="64"/>
                    <a:pt x="51" y="64"/>
                    <a:pt x="51" y="64"/>
                  </a:cubicBezTo>
                  <a:cubicBezTo>
                    <a:pt x="51" y="63"/>
                    <a:pt x="51" y="63"/>
                    <a:pt x="51" y="63"/>
                  </a:cubicBezTo>
                  <a:cubicBezTo>
                    <a:pt x="51" y="63"/>
                    <a:pt x="51" y="63"/>
                    <a:pt x="51" y="63"/>
                  </a:cubicBezTo>
                  <a:cubicBezTo>
                    <a:pt x="51" y="63"/>
                    <a:pt x="51" y="63"/>
                    <a:pt x="51" y="63"/>
                  </a:cubicBezTo>
                  <a:cubicBezTo>
                    <a:pt x="51" y="63"/>
                    <a:pt x="51" y="63"/>
                    <a:pt x="51" y="63"/>
                  </a:cubicBezTo>
                  <a:cubicBezTo>
                    <a:pt x="51" y="62"/>
                    <a:pt x="51" y="62"/>
                    <a:pt x="51" y="62"/>
                  </a:cubicBezTo>
                  <a:cubicBezTo>
                    <a:pt x="52" y="62"/>
                    <a:pt x="52" y="62"/>
                    <a:pt x="52" y="62"/>
                  </a:cubicBezTo>
                  <a:cubicBezTo>
                    <a:pt x="52" y="62"/>
                    <a:pt x="52" y="62"/>
                    <a:pt x="52" y="62"/>
                  </a:cubicBezTo>
                  <a:cubicBezTo>
                    <a:pt x="52" y="62"/>
                    <a:pt x="52" y="62"/>
                    <a:pt x="52" y="62"/>
                  </a:cubicBezTo>
                  <a:cubicBezTo>
                    <a:pt x="52" y="62"/>
                    <a:pt x="52" y="62"/>
                    <a:pt x="52" y="62"/>
                  </a:cubicBezTo>
                  <a:cubicBezTo>
                    <a:pt x="52" y="61"/>
                    <a:pt x="52" y="61"/>
                    <a:pt x="52" y="61"/>
                  </a:cubicBezTo>
                  <a:cubicBezTo>
                    <a:pt x="52" y="61"/>
                    <a:pt x="52" y="61"/>
                    <a:pt x="52" y="61"/>
                  </a:cubicBezTo>
                  <a:cubicBezTo>
                    <a:pt x="52" y="61"/>
                    <a:pt x="53" y="61"/>
                    <a:pt x="53" y="61"/>
                  </a:cubicBezTo>
                  <a:cubicBezTo>
                    <a:pt x="53" y="61"/>
                    <a:pt x="53" y="61"/>
                    <a:pt x="53" y="61"/>
                  </a:cubicBezTo>
                  <a:cubicBezTo>
                    <a:pt x="53" y="61"/>
                    <a:pt x="53" y="61"/>
                    <a:pt x="53" y="61"/>
                  </a:cubicBezTo>
                  <a:cubicBezTo>
                    <a:pt x="62" y="58"/>
                    <a:pt x="70" y="53"/>
                    <a:pt x="76" y="43"/>
                  </a:cubicBezTo>
                  <a:cubicBezTo>
                    <a:pt x="76" y="43"/>
                    <a:pt x="76" y="43"/>
                    <a:pt x="76" y="43"/>
                  </a:cubicBezTo>
                  <a:cubicBezTo>
                    <a:pt x="81" y="35"/>
                    <a:pt x="84" y="24"/>
                    <a:pt x="84" y="9"/>
                  </a:cubicBezTo>
                  <a:cubicBezTo>
                    <a:pt x="15" y="9"/>
                    <a:pt x="15" y="9"/>
                    <a:pt x="15" y="9"/>
                  </a:cubicBezTo>
                  <a:cubicBezTo>
                    <a:pt x="15" y="24"/>
                    <a:pt x="18" y="35"/>
                    <a:pt x="23" y="43"/>
                  </a:cubicBezTo>
                  <a:cubicBezTo>
                    <a:pt x="23" y="43"/>
                    <a:pt x="23" y="43"/>
                    <a:pt x="23" y="43"/>
                  </a:cubicBezTo>
                  <a:cubicBezTo>
                    <a:pt x="29" y="53"/>
                    <a:pt x="37" y="58"/>
                    <a:pt x="45" y="61"/>
                  </a:cubicBezTo>
                  <a:cubicBezTo>
                    <a:pt x="46" y="61"/>
                    <a:pt x="46" y="61"/>
                    <a:pt x="46" y="61"/>
                  </a:cubicBezTo>
                  <a:cubicBezTo>
                    <a:pt x="46" y="61"/>
                    <a:pt x="46" y="61"/>
                    <a:pt x="46" y="61"/>
                  </a:cubicBezTo>
                  <a:cubicBezTo>
                    <a:pt x="46" y="61"/>
                    <a:pt x="46" y="61"/>
                    <a:pt x="46" y="61"/>
                  </a:cubicBezTo>
                  <a:cubicBezTo>
                    <a:pt x="46" y="61"/>
                    <a:pt x="46" y="61"/>
                    <a:pt x="46" y="61"/>
                  </a:cubicBezTo>
                  <a:cubicBezTo>
                    <a:pt x="47" y="62"/>
                    <a:pt x="47" y="62"/>
                    <a:pt x="47" y="62"/>
                  </a:cubicBezTo>
                  <a:cubicBezTo>
                    <a:pt x="47" y="62"/>
                    <a:pt x="47" y="62"/>
                    <a:pt x="47" y="62"/>
                  </a:cubicBezTo>
                  <a:cubicBezTo>
                    <a:pt x="47" y="62"/>
                    <a:pt x="47" y="62"/>
                    <a:pt x="47" y="62"/>
                  </a:cubicBezTo>
                  <a:cubicBezTo>
                    <a:pt x="47" y="62"/>
                    <a:pt x="47" y="62"/>
                    <a:pt x="47" y="62"/>
                  </a:cubicBezTo>
                  <a:cubicBezTo>
                    <a:pt x="47" y="62"/>
                    <a:pt x="47" y="62"/>
                    <a:pt x="47" y="62"/>
                  </a:cubicBezTo>
                  <a:cubicBezTo>
                    <a:pt x="47" y="63"/>
                    <a:pt x="47" y="63"/>
                    <a:pt x="47" y="63"/>
                  </a:cubicBezTo>
                  <a:cubicBezTo>
                    <a:pt x="47" y="63"/>
                    <a:pt x="47" y="63"/>
                    <a:pt x="48" y="63"/>
                  </a:cubicBezTo>
                  <a:cubicBezTo>
                    <a:pt x="48" y="63"/>
                    <a:pt x="48" y="63"/>
                    <a:pt x="48" y="63"/>
                  </a:cubicBezTo>
                  <a:cubicBezTo>
                    <a:pt x="48" y="63"/>
                    <a:pt x="48" y="63"/>
                    <a:pt x="48" y="63"/>
                  </a:cubicBezTo>
                  <a:cubicBezTo>
                    <a:pt x="48" y="64"/>
                    <a:pt x="48" y="64"/>
                    <a:pt x="48" y="64"/>
                  </a:cubicBezTo>
                  <a:cubicBezTo>
                    <a:pt x="48" y="64"/>
                    <a:pt x="48" y="64"/>
                    <a:pt x="48" y="64"/>
                  </a:cubicBezTo>
                  <a:cubicBezTo>
                    <a:pt x="48" y="64"/>
                    <a:pt x="48" y="64"/>
                    <a:pt x="48" y="64"/>
                  </a:cubicBezTo>
                  <a:cubicBezTo>
                    <a:pt x="48" y="64"/>
                    <a:pt x="48" y="64"/>
                    <a:pt x="48" y="64"/>
                  </a:cubicBezTo>
                  <a:cubicBezTo>
                    <a:pt x="48" y="64"/>
                    <a:pt x="48" y="64"/>
                    <a:pt x="48" y="64"/>
                  </a:cubicBezTo>
                  <a:cubicBezTo>
                    <a:pt x="47" y="64"/>
                    <a:pt x="47" y="65"/>
                    <a:pt x="47" y="65"/>
                  </a:cubicBezTo>
                  <a:cubicBezTo>
                    <a:pt x="47" y="65"/>
                    <a:pt x="47" y="65"/>
                    <a:pt x="47" y="65"/>
                  </a:cubicBezTo>
                  <a:cubicBezTo>
                    <a:pt x="47" y="65"/>
                    <a:pt x="47" y="65"/>
                    <a:pt x="47" y="66"/>
                  </a:cubicBezTo>
                  <a:cubicBezTo>
                    <a:pt x="47" y="66"/>
                    <a:pt x="47" y="66"/>
                    <a:pt x="47" y="66"/>
                  </a:cubicBezTo>
                  <a:cubicBezTo>
                    <a:pt x="47" y="66"/>
                    <a:pt x="47" y="66"/>
                    <a:pt x="47" y="66"/>
                  </a:cubicBezTo>
                  <a:cubicBezTo>
                    <a:pt x="47" y="66"/>
                    <a:pt x="47" y="66"/>
                    <a:pt x="47" y="66"/>
                  </a:cubicBezTo>
                  <a:cubicBezTo>
                    <a:pt x="46" y="66"/>
                    <a:pt x="46" y="66"/>
                    <a:pt x="46" y="66"/>
                  </a:cubicBezTo>
                  <a:cubicBezTo>
                    <a:pt x="46" y="66"/>
                    <a:pt x="46" y="66"/>
                    <a:pt x="46" y="66"/>
                  </a:cubicBezTo>
                  <a:cubicBezTo>
                    <a:pt x="46" y="66"/>
                    <a:pt x="46" y="66"/>
                    <a:pt x="46" y="66"/>
                  </a:cubicBezTo>
                  <a:cubicBezTo>
                    <a:pt x="46" y="66"/>
                    <a:pt x="46" y="66"/>
                    <a:pt x="46" y="66"/>
                  </a:cubicBezTo>
                  <a:cubicBezTo>
                    <a:pt x="45" y="66"/>
                    <a:pt x="45" y="66"/>
                    <a:pt x="45" y="66"/>
                  </a:cubicBezTo>
                  <a:cubicBezTo>
                    <a:pt x="37" y="69"/>
                    <a:pt x="29" y="75"/>
                    <a:pt x="23" y="85"/>
                  </a:cubicBezTo>
                  <a:cubicBezTo>
                    <a:pt x="23" y="85"/>
                    <a:pt x="23" y="85"/>
                    <a:pt x="23" y="85"/>
                  </a:cubicBezTo>
                  <a:cubicBezTo>
                    <a:pt x="20" y="89"/>
                    <a:pt x="18" y="94"/>
                    <a:pt x="17" y="100"/>
                  </a:cubicBezTo>
                  <a:close/>
                  <a:moveTo>
                    <a:pt x="24" y="34"/>
                  </a:moveTo>
                  <a:cubicBezTo>
                    <a:pt x="24" y="34"/>
                    <a:pt x="24" y="34"/>
                    <a:pt x="24" y="34"/>
                  </a:cubicBezTo>
                  <a:cubicBezTo>
                    <a:pt x="26" y="39"/>
                    <a:pt x="29" y="44"/>
                    <a:pt x="33" y="48"/>
                  </a:cubicBezTo>
                  <a:cubicBezTo>
                    <a:pt x="37" y="52"/>
                    <a:pt x="41" y="55"/>
                    <a:pt x="47" y="56"/>
                  </a:cubicBezTo>
                  <a:cubicBezTo>
                    <a:pt x="47" y="56"/>
                    <a:pt x="47" y="56"/>
                    <a:pt x="47" y="56"/>
                  </a:cubicBezTo>
                  <a:cubicBezTo>
                    <a:pt x="47" y="56"/>
                    <a:pt x="47" y="56"/>
                    <a:pt x="47" y="56"/>
                  </a:cubicBezTo>
                  <a:cubicBezTo>
                    <a:pt x="48" y="57"/>
                    <a:pt x="48" y="57"/>
                    <a:pt x="48" y="57"/>
                  </a:cubicBezTo>
                  <a:cubicBezTo>
                    <a:pt x="48" y="57"/>
                    <a:pt x="48" y="57"/>
                    <a:pt x="48" y="57"/>
                  </a:cubicBezTo>
                  <a:cubicBezTo>
                    <a:pt x="48" y="57"/>
                    <a:pt x="48" y="57"/>
                    <a:pt x="48" y="57"/>
                  </a:cubicBezTo>
                  <a:cubicBezTo>
                    <a:pt x="49" y="57"/>
                    <a:pt x="49" y="57"/>
                    <a:pt x="49" y="57"/>
                  </a:cubicBezTo>
                  <a:cubicBezTo>
                    <a:pt x="49" y="57"/>
                    <a:pt x="50" y="57"/>
                    <a:pt x="51" y="57"/>
                  </a:cubicBezTo>
                  <a:cubicBezTo>
                    <a:pt x="51" y="57"/>
                    <a:pt x="51" y="57"/>
                    <a:pt x="51" y="57"/>
                  </a:cubicBezTo>
                  <a:cubicBezTo>
                    <a:pt x="52" y="56"/>
                    <a:pt x="52" y="56"/>
                    <a:pt x="52" y="56"/>
                  </a:cubicBezTo>
                  <a:cubicBezTo>
                    <a:pt x="52" y="56"/>
                    <a:pt x="52" y="56"/>
                    <a:pt x="52" y="56"/>
                  </a:cubicBezTo>
                  <a:cubicBezTo>
                    <a:pt x="52" y="56"/>
                    <a:pt x="52" y="56"/>
                    <a:pt x="52" y="56"/>
                  </a:cubicBezTo>
                  <a:cubicBezTo>
                    <a:pt x="57" y="55"/>
                    <a:pt x="62" y="52"/>
                    <a:pt x="66" y="48"/>
                  </a:cubicBezTo>
                  <a:cubicBezTo>
                    <a:pt x="66" y="48"/>
                    <a:pt x="66" y="48"/>
                    <a:pt x="66" y="48"/>
                  </a:cubicBezTo>
                  <a:cubicBezTo>
                    <a:pt x="70" y="44"/>
                    <a:pt x="73" y="39"/>
                    <a:pt x="75" y="34"/>
                  </a:cubicBezTo>
                  <a:cubicBezTo>
                    <a:pt x="75" y="32"/>
                    <a:pt x="75" y="31"/>
                    <a:pt x="73" y="30"/>
                  </a:cubicBezTo>
                  <a:cubicBezTo>
                    <a:pt x="72" y="30"/>
                    <a:pt x="70" y="30"/>
                    <a:pt x="69" y="32"/>
                  </a:cubicBezTo>
                  <a:cubicBezTo>
                    <a:pt x="68" y="36"/>
                    <a:pt x="65" y="41"/>
                    <a:pt x="62" y="44"/>
                  </a:cubicBezTo>
                  <a:cubicBezTo>
                    <a:pt x="59" y="47"/>
                    <a:pt x="55" y="49"/>
                    <a:pt x="50" y="51"/>
                  </a:cubicBezTo>
                  <a:cubicBezTo>
                    <a:pt x="50" y="51"/>
                    <a:pt x="50" y="51"/>
                    <a:pt x="50" y="51"/>
                  </a:cubicBezTo>
                  <a:cubicBezTo>
                    <a:pt x="50" y="51"/>
                    <a:pt x="50" y="51"/>
                    <a:pt x="50" y="51"/>
                  </a:cubicBezTo>
                  <a:cubicBezTo>
                    <a:pt x="50" y="51"/>
                    <a:pt x="50" y="51"/>
                    <a:pt x="50" y="51"/>
                  </a:cubicBezTo>
                  <a:cubicBezTo>
                    <a:pt x="49" y="51"/>
                    <a:pt x="49" y="51"/>
                    <a:pt x="49" y="51"/>
                  </a:cubicBezTo>
                  <a:cubicBezTo>
                    <a:pt x="49" y="51"/>
                    <a:pt x="49" y="51"/>
                    <a:pt x="49" y="51"/>
                  </a:cubicBezTo>
                  <a:cubicBezTo>
                    <a:pt x="49" y="51"/>
                    <a:pt x="49" y="51"/>
                    <a:pt x="49" y="51"/>
                  </a:cubicBezTo>
                  <a:cubicBezTo>
                    <a:pt x="49" y="51"/>
                    <a:pt x="49" y="51"/>
                    <a:pt x="49" y="51"/>
                  </a:cubicBezTo>
                  <a:cubicBezTo>
                    <a:pt x="44" y="49"/>
                    <a:pt x="40" y="47"/>
                    <a:pt x="37" y="44"/>
                  </a:cubicBezTo>
                  <a:cubicBezTo>
                    <a:pt x="34" y="41"/>
                    <a:pt x="31" y="36"/>
                    <a:pt x="29" y="32"/>
                  </a:cubicBezTo>
                  <a:cubicBezTo>
                    <a:pt x="29" y="30"/>
                    <a:pt x="27" y="30"/>
                    <a:pt x="26" y="30"/>
                  </a:cubicBezTo>
                  <a:cubicBezTo>
                    <a:pt x="24" y="31"/>
                    <a:pt x="23" y="32"/>
                    <a:pt x="24" y="34"/>
                  </a:cubicBezTo>
                  <a:close/>
                  <a:moveTo>
                    <a:pt x="50" y="51"/>
                  </a:moveTo>
                  <a:cubicBezTo>
                    <a:pt x="50" y="51"/>
                    <a:pt x="50" y="51"/>
                    <a:pt x="50" y="51"/>
                  </a:cubicBezTo>
                  <a:cubicBezTo>
                    <a:pt x="50" y="51"/>
                    <a:pt x="50" y="51"/>
                    <a:pt x="50" y="51"/>
                  </a:cubicBezTo>
                  <a:cubicBezTo>
                    <a:pt x="50" y="51"/>
                    <a:pt x="50" y="51"/>
                    <a:pt x="50" y="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9"/>
            <p:cNvSpPr>
              <a:spLocks noEditPoints="1"/>
            </p:cNvSpPr>
            <p:nvPr/>
          </p:nvSpPr>
          <p:spPr bwMode="auto">
            <a:xfrm>
              <a:off x="10806" y="4297"/>
              <a:ext cx="453" cy="415"/>
            </a:xfrm>
            <a:custGeom>
              <a:avLst/>
              <a:gdLst>
                <a:gd name="T0" fmla="*/ 79 w 126"/>
                <a:gd name="T1" fmla="*/ 53 h 115"/>
                <a:gd name="T2" fmla="*/ 83 w 126"/>
                <a:gd name="T3" fmla="*/ 69 h 115"/>
                <a:gd name="T4" fmla="*/ 83 w 126"/>
                <a:gd name="T5" fmla="*/ 77 h 115"/>
                <a:gd name="T6" fmla="*/ 89 w 126"/>
                <a:gd name="T7" fmla="*/ 71 h 115"/>
                <a:gd name="T8" fmla="*/ 83 w 126"/>
                <a:gd name="T9" fmla="*/ 49 h 115"/>
                <a:gd name="T10" fmla="*/ 64 w 126"/>
                <a:gd name="T11" fmla="*/ 46 h 115"/>
                <a:gd name="T12" fmla="*/ 122 w 126"/>
                <a:gd name="T13" fmla="*/ 105 h 115"/>
                <a:gd name="T14" fmla="*/ 118 w 126"/>
                <a:gd name="T15" fmla="*/ 105 h 115"/>
                <a:gd name="T16" fmla="*/ 122 w 126"/>
                <a:gd name="T17" fmla="*/ 29 h 115"/>
                <a:gd name="T18" fmla="*/ 122 w 126"/>
                <a:gd name="T19" fmla="*/ 19 h 115"/>
                <a:gd name="T20" fmla="*/ 76 w 126"/>
                <a:gd name="T21" fmla="*/ 13 h 115"/>
                <a:gd name="T22" fmla="*/ 63 w 126"/>
                <a:gd name="T23" fmla="*/ 0 h 115"/>
                <a:gd name="T24" fmla="*/ 51 w 126"/>
                <a:gd name="T25" fmla="*/ 13 h 115"/>
                <a:gd name="T26" fmla="*/ 5 w 126"/>
                <a:gd name="T27" fmla="*/ 19 h 115"/>
                <a:gd name="T28" fmla="*/ 5 w 126"/>
                <a:gd name="T29" fmla="*/ 29 h 115"/>
                <a:gd name="T30" fmla="*/ 9 w 126"/>
                <a:gd name="T31" fmla="*/ 105 h 115"/>
                <a:gd name="T32" fmla="*/ 0 w 126"/>
                <a:gd name="T33" fmla="*/ 110 h 115"/>
                <a:gd name="T34" fmla="*/ 122 w 126"/>
                <a:gd name="T35" fmla="*/ 115 h 115"/>
                <a:gd name="T36" fmla="*/ 122 w 126"/>
                <a:gd name="T37" fmla="*/ 105 h 115"/>
                <a:gd name="T38" fmla="*/ 58 w 126"/>
                <a:gd name="T39" fmla="*/ 8 h 115"/>
                <a:gd name="T40" fmla="*/ 68 w 126"/>
                <a:gd name="T41" fmla="*/ 8 h 115"/>
                <a:gd name="T42" fmla="*/ 68 w 126"/>
                <a:gd name="T43" fmla="*/ 17 h 115"/>
                <a:gd name="T44" fmla="*/ 63 w 126"/>
                <a:gd name="T45" fmla="*/ 19 h 115"/>
                <a:gd name="T46" fmla="*/ 56 w 126"/>
                <a:gd name="T47" fmla="*/ 13 h 115"/>
                <a:gd name="T48" fmla="*/ 112 w 126"/>
                <a:gd name="T49" fmla="*/ 105 h 115"/>
                <a:gd name="T50" fmla="*/ 14 w 126"/>
                <a:gd name="T51" fmla="*/ 105 h 115"/>
                <a:gd name="T52" fmla="*/ 112 w 126"/>
                <a:gd name="T53" fmla="*/ 29 h 115"/>
                <a:gd name="T54" fmla="*/ 59 w 126"/>
                <a:gd name="T55" fmla="*/ 91 h 115"/>
                <a:gd name="T56" fmla="*/ 71 w 126"/>
                <a:gd name="T57" fmla="*/ 89 h 115"/>
                <a:gd name="T58" fmla="*/ 79 w 126"/>
                <a:gd name="T59" fmla="*/ 80 h 115"/>
                <a:gd name="T60" fmla="*/ 78 w 126"/>
                <a:gd name="T61" fmla="*/ 76 h 115"/>
                <a:gd name="T62" fmla="*/ 62 w 126"/>
                <a:gd name="T63" fmla="*/ 50 h 115"/>
                <a:gd name="T64" fmla="*/ 44 w 126"/>
                <a:gd name="T65" fmla="*/ 53 h 115"/>
                <a:gd name="T66" fmla="*/ 44 w 126"/>
                <a:gd name="T67" fmla="*/ 85 h 115"/>
                <a:gd name="T68" fmla="*/ 48 w 126"/>
                <a:gd name="T69" fmla="*/ 57 h 115"/>
                <a:gd name="T70" fmla="*/ 57 w 126"/>
                <a:gd name="T71" fmla="*/ 53 h 115"/>
                <a:gd name="T72" fmla="*/ 58 w 126"/>
                <a:gd name="T73" fmla="*/ 72 h 115"/>
                <a:gd name="T74" fmla="*/ 68 w 126"/>
                <a:gd name="T75" fmla="*/ 83 h 115"/>
                <a:gd name="T76" fmla="*/ 59 w 126"/>
                <a:gd name="T77" fmla="*/ 86 h 115"/>
                <a:gd name="T78" fmla="*/ 43 w 126"/>
                <a:gd name="T79" fmla="*/ 6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6" h="115">
                  <a:moveTo>
                    <a:pt x="67" y="49"/>
                  </a:moveTo>
                  <a:cubicBezTo>
                    <a:pt x="72" y="49"/>
                    <a:pt x="76" y="50"/>
                    <a:pt x="79" y="53"/>
                  </a:cubicBezTo>
                  <a:cubicBezTo>
                    <a:pt x="82" y="56"/>
                    <a:pt x="84" y="61"/>
                    <a:pt x="84" y="65"/>
                  </a:cubicBezTo>
                  <a:cubicBezTo>
                    <a:pt x="84" y="67"/>
                    <a:pt x="84" y="68"/>
                    <a:pt x="83" y="69"/>
                  </a:cubicBezTo>
                  <a:cubicBezTo>
                    <a:pt x="83" y="71"/>
                    <a:pt x="82" y="72"/>
                    <a:pt x="82" y="73"/>
                  </a:cubicBezTo>
                  <a:cubicBezTo>
                    <a:pt x="81" y="75"/>
                    <a:pt x="81" y="77"/>
                    <a:pt x="83" y="77"/>
                  </a:cubicBezTo>
                  <a:cubicBezTo>
                    <a:pt x="84" y="78"/>
                    <a:pt x="86" y="78"/>
                    <a:pt x="87" y="76"/>
                  </a:cubicBezTo>
                  <a:cubicBezTo>
                    <a:pt x="88" y="75"/>
                    <a:pt x="88" y="73"/>
                    <a:pt x="89" y="71"/>
                  </a:cubicBezTo>
                  <a:cubicBezTo>
                    <a:pt x="89" y="69"/>
                    <a:pt x="90" y="67"/>
                    <a:pt x="90" y="65"/>
                  </a:cubicBezTo>
                  <a:cubicBezTo>
                    <a:pt x="90" y="59"/>
                    <a:pt x="87" y="53"/>
                    <a:pt x="83" y="49"/>
                  </a:cubicBezTo>
                  <a:cubicBezTo>
                    <a:pt x="79" y="45"/>
                    <a:pt x="73" y="43"/>
                    <a:pt x="67" y="43"/>
                  </a:cubicBezTo>
                  <a:cubicBezTo>
                    <a:pt x="66" y="43"/>
                    <a:pt x="64" y="44"/>
                    <a:pt x="64" y="46"/>
                  </a:cubicBezTo>
                  <a:cubicBezTo>
                    <a:pt x="64" y="47"/>
                    <a:pt x="66" y="49"/>
                    <a:pt x="67" y="49"/>
                  </a:cubicBezTo>
                  <a:close/>
                  <a:moveTo>
                    <a:pt x="122" y="105"/>
                  </a:moveTo>
                  <a:cubicBezTo>
                    <a:pt x="122" y="105"/>
                    <a:pt x="122" y="105"/>
                    <a:pt x="122" y="105"/>
                  </a:cubicBezTo>
                  <a:cubicBezTo>
                    <a:pt x="118" y="105"/>
                    <a:pt x="118" y="105"/>
                    <a:pt x="118" y="105"/>
                  </a:cubicBezTo>
                  <a:cubicBezTo>
                    <a:pt x="118" y="29"/>
                    <a:pt x="118" y="29"/>
                    <a:pt x="118" y="29"/>
                  </a:cubicBezTo>
                  <a:cubicBezTo>
                    <a:pt x="122" y="29"/>
                    <a:pt x="122" y="29"/>
                    <a:pt x="122" y="29"/>
                  </a:cubicBezTo>
                  <a:cubicBezTo>
                    <a:pt x="124" y="29"/>
                    <a:pt x="126" y="27"/>
                    <a:pt x="126" y="24"/>
                  </a:cubicBezTo>
                  <a:cubicBezTo>
                    <a:pt x="126" y="22"/>
                    <a:pt x="124" y="19"/>
                    <a:pt x="122" y="19"/>
                  </a:cubicBezTo>
                  <a:cubicBezTo>
                    <a:pt x="74" y="19"/>
                    <a:pt x="74" y="19"/>
                    <a:pt x="74" y="19"/>
                  </a:cubicBezTo>
                  <a:cubicBezTo>
                    <a:pt x="75" y="17"/>
                    <a:pt x="76" y="15"/>
                    <a:pt x="76" y="13"/>
                  </a:cubicBezTo>
                  <a:cubicBezTo>
                    <a:pt x="76" y="9"/>
                    <a:pt x="75" y="6"/>
                    <a:pt x="72" y="4"/>
                  </a:cubicBezTo>
                  <a:cubicBezTo>
                    <a:pt x="70" y="1"/>
                    <a:pt x="67" y="0"/>
                    <a:pt x="63" y="0"/>
                  </a:cubicBezTo>
                  <a:cubicBezTo>
                    <a:pt x="60" y="0"/>
                    <a:pt x="57" y="1"/>
                    <a:pt x="54" y="4"/>
                  </a:cubicBezTo>
                  <a:cubicBezTo>
                    <a:pt x="52" y="6"/>
                    <a:pt x="51" y="9"/>
                    <a:pt x="51" y="13"/>
                  </a:cubicBezTo>
                  <a:cubicBezTo>
                    <a:pt x="51" y="15"/>
                    <a:pt x="51" y="17"/>
                    <a:pt x="53" y="19"/>
                  </a:cubicBezTo>
                  <a:cubicBezTo>
                    <a:pt x="5" y="19"/>
                    <a:pt x="5" y="19"/>
                    <a:pt x="5" y="19"/>
                  </a:cubicBezTo>
                  <a:cubicBezTo>
                    <a:pt x="2" y="19"/>
                    <a:pt x="0" y="22"/>
                    <a:pt x="0" y="24"/>
                  </a:cubicBezTo>
                  <a:cubicBezTo>
                    <a:pt x="0" y="27"/>
                    <a:pt x="2" y="29"/>
                    <a:pt x="5" y="29"/>
                  </a:cubicBezTo>
                  <a:cubicBezTo>
                    <a:pt x="9" y="29"/>
                    <a:pt x="9" y="29"/>
                    <a:pt x="9" y="29"/>
                  </a:cubicBezTo>
                  <a:cubicBezTo>
                    <a:pt x="9" y="105"/>
                    <a:pt x="9" y="105"/>
                    <a:pt x="9" y="105"/>
                  </a:cubicBezTo>
                  <a:cubicBezTo>
                    <a:pt x="5" y="105"/>
                    <a:pt x="5" y="105"/>
                    <a:pt x="5" y="105"/>
                  </a:cubicBezTo>
                  <a:cubicBezTo>
                    <a:pt x="2" y="105"/>
                    <a:pt x="0" y="107"/>
                    <a:pt x="0" y="110"/>
                  </a:cubicBezTo>
                  <a:cubicBezTo>
                    <a:pt x="0" y="113"/>
                    <a:pt x="2" y="115"/>
                    <a:pt x="5" y="115"/>
                  </a:cubicBezTo>
                  <a:cubicBezTo>
                    <a:pt x="122" y="115"/>
                    <a:pt x="122" y="115"/>
                    <a:pt x="122" y="115"/>
                  </a:cubicBezTo>
                  <a:cubicBezTo>
                    <a:pt x="124" y="115"/>
                    <a:pt x="126" y="113"/>
                    <a:pt x="126" y="110"/>
                  </a:cubicBezTo>
                  <a:cubicBezTo>
                    <a:pt x="126" y="107"/>
                    <a:pt x="124" y="105"/>
                    <a:pt x="122" y="105"/>
                  </a:cubicBezTo>
                  <a:close/>
                  <a:moveTo>
                    <a:pt x="58" y="8"/>
                  </a:moveTo>
                  <a:cubicBezTo>
                    <a:pt x="58" y="8"/>
                    <a:pt x="58" y="8"/>
                    <a:pt x="58" y="8"/>
                  </a:cubicBezTo>
                  <a:cubicBezTo>
                    <a:pt x="60" y="6"/>
                    <a:pt x="61" y="6"/>
                    <a:pt x="63" y="6"/>
                  </a:cubicBezTo>
                  <a:cubicBezTo>
                    <a:pt x="65" y="6"/>
                    <a:pt x="67" y="6"/>
                    <a:pt x="68" y="8"/>
                  </a:cubicBezTo>
                  <a:cubicBezTo>
                    <a:pt x="69" y="9"/>
                    <a:pt x="70" y="11"/>
                    <a:pt x="70" y="13"/>
                  </a:cubicBezTo>
                  <a:cubicBezTo>
                    <a:pt x="70" y="14"/>
                    <a:pt x="69" y="16"/>
                    <a:pt x="68" y="17"/>
                  </a:cubicBezTo>
                  <a:cubicBezTo>
                    <a:pt x="67" y="19"/>
                    <a:pt x="65" y="19"/>
                    <a:pt x="63" y="19"/>
                  </a:cubicBezTo>
                  <a:cubicBezTo>
                    <a:pt x="63" y="19"/>
                    <a:pt x="63" y="19"/>
                    <a:pt x="63" y="19"/>
                  </a:cubicBezTo>
                  <a:cubicBezTo>
                    <a:pt x="61" y="19"/>
                    <a:pt x="60" y="19"/>
                    <a:pt x="58" y="17"/>
                  </a:cubicBezTo>
                  <a:cubicBezTo>
                    <a:pt x="57" y="16"/>
                    <a:pt x="56" y="14"/>
                    <a:pt x="56" y="13"/>
                  </a:cubicBezTo>
                  <a:cubicBezTo>
                    <a:pt x="56" y="11"/>
                    <a:pt x="57" y="9"/>
                    <a:pt x="58" y="8"/>
                  </a:cubicBezTo>
                  <a:close/>
                  <a:moveTo>
                    <a:pt x="112" y="105"/>
                  </a:moveTo>
                  <a:cubicBezTo>
                    <a:pt x="112" y="105"/>
                    <a:pt x="112" y="105"/>
                    <a:pt x="112" y="105"/>
                  </a:cubicBezTo>
                  <a:cubicBezTo>
                    <a:pt x="14" y="105"/>
                    <a:pt x="14" y="105"/>
                    <a:pt x="14" y="105"/>
                  </a:cubicBezTo>
                  <a:cubicBezTo>
                    <a:pt x="14" y="29"/>
                    <a:pt x="14" y="29"/>
                    <a:pt x="14" y="29"/>
                  </a:cubicBezTo>
                  <a:cubicBezTo>
                    <a:pt x="112" y="29"/>
                    <a:pt x="112" y="29"/>
                    <a:pt x="112" y="29"/>
                  </a:cubicBezTo>
                  <a:cubicBezTo>
                    <a:pt x="112" y="105"/>
                    <a:pt x="112" y="105"/>
                    <a:pt x="112" y="105"/>
                  </a:cubicBezTo>
                  <a:close/>
                  <a:moveTo>
                    <a:pt x="59" y="91"/>
                  </a:moveTo>
                  <a:cubicBezTo>
                    <a:pt x="59" y="91"/>
                    <a:pt x="59" y="91"/>
                    <a:pt x="59" y="91"/>
                  </a:cubicBezTo>
                  <a:cubicBezTo>
                    <a:pt x="63" y="91"/>
                    <a:pt x="67" y="90"/>
                    <a:pt x="71" y="89"/>
                  </a:cubicBezTo>
                  <a:cubicBezTo>
                    <a:pt x="71" y="88"/>
                    <a:pt x="71" y="88"/>
                    <a:pt x="71" y="88"/>
                  </a:cubicBezTo>
                  <a:cubicBezTo>
                    <a:pt x="74" y="87"/>
                    <a:pt x="77" y="84"/>
                    <a:pt x="79" y="80"/>
                  </a:cubicBezTo>
                  <a:cubicBezTo>
                    <a:pt x="79" y="80"/>
                    <a:pt x="79" y="80"/>
                    <a:pt x="79" y="80"/>
                  </a:cubicBezTo>
                  <a:cubicBezTo>
                    <a:pt x="80" y="79"/>
                    <a:pt x="79" y="77"/>
                    <a:pt x="78" y="76"/>
                  </a:cubicBezTo>
                  <a:cubicBezTo>
                    <a:pt x="62" y="67"/>
                    <a:pt x="62" y="67"/>
                    <a:pt x="62" y="67"/>
                  </a:cubicBezTo>
                  <a:cubicBezTo>
                    <a:pt x="62" y="50"/>
                    <a:pt x="62" y="50"/>
                    <a:pt x="62" y="50"/>
                  </a:cubicBezTo>
                  <a:cubicBezTo>
                    <a:pt x="62" y="48"/>
                    <a:pt x="61" y="47"/>
                    <a:pt x="59" y="47"/>
                  </a:cubicBezTo>
                  <a:cubicBezTo>
                    <a:pt x="53" y="47"/>
                    <a:pt x="48" y="49"/>
                    <a:pt x="44" y="53"/>
                  </a:cubicBezTo>
                  <a:cubicBezTo>
                    <a:pt x="40" y="57"/>
                    <a:pt x="37" y="63"/>
                    <a:pt x="37" y="69"/>
                  </a:cubicBezTo>
                  <a:cubicBezTo>
                    <a:pt x="37" y="75"/>
                    <a:pt x="40" y="81"/>
                    <a:pt x="44" y="85"/>
                  </a:cubicBezTo>
                  <a:cubicBezTo>
                    <a:pt x="48" y="89"/>
                    <a:pt x="53" y="91"/>
                    <a:pt x="59" y="91"/>
                  </a:cubicBezTo>
                  <a:close/>
                  <a:moveTo>
                    <a:pt x="48" y="57"/>
                  </a:moveTo>
                  <a:cubicBezTo>
                    <a:pt x="48" y="57"/>
                    <a:pt x="48" y="57"/>
                    <a:pt x="48" y="57"/>
                  </a:cubicBezTo>
                  <a:cubicBezTo>
                    <a:pt x="50" y="55"/>
                    <a:pt x="53" y="53"/>
                    <a:pt x="57" y="53"/>
                  </a:cubicBezTo>
                  <a:cubicBezTo>
                    <a:pt x="57" y="69"/>
                    <a:pt x="57" y="69"/>
                    <a:pt x="57" y="69"/>
                  </a:cubicBezTo>
                  <a:cubicBezTo>
                    <a:pt x="57" y="70"/>
                    <a:pt x="57" y="71"/>
                    <a:pt x="58" y="72"/>
                  </a:cubicBezTo>
                  <a:cubicBezTo>
                    <a:pt x="72" y="80"/>
                    <a:pt x="72" y="80"/>
                    <a:pt x="72" y="80"/>
                  </a:cubicBezTo>
                  <a:cubicBezTo>
                    <a:pt x="71" y="81"/>
                    <a:pt x="69" y="82"/>
                    <a:pt x="68" y="83"/>
                  </a:cubicBezTo>
                  <a:cubicBezTo>
                    <a:pt x="68" y="84"/>
                    <a:pt x="68" y="84"/>
                    <a:pt x="68" y="84"/>
                  </a:cubicBezTo>
                  <a:cubicBezTo>
                    <a:pt x="65" y="85"/>
                    <a:pt x="62" y="86"/>
                    <a:pt x="59" y="86"/>
                  </a:cubicBezTo>
                  <a:cubicBezTo>
                    <a:pt x="55" y="86"/>
                    <a:pt x="51" y="84"/>
                    <a:pt x="48" y="81"/>
                  </a:cubicBezTo>
                  <a:cubicBezTo>
                    <a:pt x="45" y="78"/>
                    <a:pt x="43" y="74"/>
                    <a:pt x="43" y="69"/>
                  </a:cubicBezTo>
                  <a:cubicBezTo>
                    <a:pt x="43" y="64"/>
                    <a:pt x="45" y="60"/>
                    <a:pt x="48"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0"/>
            <p:cNvSpPr>
              <a:spLocks noEditPoints="1"/>
            </p:cNvSpPr>
            <p:nvPr/>
          </p:nvSpPr>
          <p:spPr bwMode="auto">
            <a:xfrm>
              <a:off x="8873" y="4300"/>
              <a:ext cx="442" cy="408"/>
            </a:xfrm>
            <a:custGeom>
              <a:avLst/>
              <a:gdLst>
                <a:gd name="T0" fmla="*/ 95 w 123"/>
                <a:gd name="T1" fmla="*/ 54 h 113"/>
                <a:gd name="T2" fmla="*/ 122 w 123"/>
                <a:gd name="T3" fmla="*/ 38 h 113"/>
                <a:gd name="T4" fmla="*/ 111 w 123"/>
                <a:gd name="T5" fmla="*/ 36 h 113"/>
                <a:gd name="T6" fmla="*/ 96 w 123"/>
                <a:gd name="T7" fmla="*/ 28 h 113"/>
                <a:gd name="T8" fmla="*/ 105 w 123"/>
                <a:gd name="T9" fmla="*/ 14 h 113"/>
                <a:gd name="T10" fmla="*/ 114 w 123"/>
                <a:gd name="T11" fmla="*/ 7 h 113"/>
                <a:gd name="T12" fmla="*/ 74 w 123"/>
                <a:gd name="T13" fmla="*/ 14 h 113"/>
                <a:gd name="T14" fmla="*/ 72 w 123"/>
                <a:gd name="T15" fmla="*/ 35 h 113"/>
                <a:gd name="T16" fmla="*/ 50 w 123"/>
                <a:gd name="T17" fmla="*/ 21 h 113"/>
                <a:gd name="T18" fmla="*/ 55 w 123"/>
                <a:gd name="T19" fmla="*/ 13 h 113"/>
                <a:gd name="T20" fmla="*/ 64 w 123"/>
                <a:gd name="T21" fmla="*/ 7 h 113"/>
                <a:gd name="T22" fmla="*/ 33 w 123"/>
                <a:gd name="T23" fmla="*/ 6 h 113"/>
                <a:gd name="T24" fmla="*/ 30 w 123"/>
                <a:gd name="T25" fmla="*/ 6 h 113"/>
                <a:gd name="T26" fmla="*/ 13 w 123"/>
                <a:gd name="T27" fmla="*/ 22 h 113"/>
                <a:gd name="T28" fmla="*/ 14 w 123"/>
                <a:gd name="T29" fmla="*/ 25 h 113"/>
                <a:gd name="T30" fmla="*/ 10 w 123"/>
                <a:gd name="T31" fmla="*/ 27 h 113"/>
                <a:gd name="T32" fmla="*/ 1 w 123"/>
                <a:gd name="T33" fmla="*/ 39 h 113"/>
                <a:gd name="T34" fmla="*/ 9 w 123"/>
                <a:gd name="T35" fmla="*/ 46 h 113"/>
                <a:gd name="T36" fmla="*/ 9 w 123"/>
                <a:gd name="T37" fmla="*/ 46 h 113"/>
                <a:gd name="T38" fmla="*/ 9 w 123"/>
                <a:gd name="T39" fmla="*/ 47 h 113"/>
                <a:gd name="T40" fmla="*/ 27 w 123"/>
                <a:gd name="T41" fmla="*/ 48 h 113"/>
                <a:gd name="T42" fmla="*/ 28 w 123"/>
                <a:gd name="T43" fmla="*/ 42 h 113"/>
                <a:gd name="T44" fmla="*/ 49 w 123"/>
                <a:gd name="T45" fmla="*/ 58 h 113"/>
                <a:gd name="T46" fmla="*/ 25 w 123"/>
                <a:gd name="T47" fmla="*/ 111 h 113"/>
                <a:gd name="T48" fmla="*/ 103 w 123"/>
                <a:gd name="T49" fmla="*/ 112 h 113"/>
                <a:gd name="T50" fmla="*/ 120 w 123"/>
                <a:gd name="T51" fmla="*/ 95 h 113"/>
                <a:gd name="T52" fmla="*/ 34 w 123"/>
                <a:gd name="T53" fmla="*/ 35 h 113"/>
                <a:gd name="T54" fmla="*/ 28 w 123"/>
                <a:gd name="T55" fmla="*/ 36 h 113"/>
                <a:gd name="T56" fmla="*/ 24 w 123"/>
                <a:gd name="T57" fmla="*/ 38 h 113"/>
                <a:gd name="T58" fmla="*/ 18 w 123"/>
                <a:gd name="T59" fmla="*/ 48 h 113"/>
                <a:gd name="T60" fmla="*/ 13 w 123"/>
                <a:gd name="T61" fmla="*/ 42 h 113"/>
                <a:gd name="T62" fmla="*/ 13 w 123"/>
                <a:gd name="T63" fmla="*/ 42 h 113"/>
                <a:gd name="T64" fmla="*/ 13 w 123"/>
                <a:gd name="T65" fmla="*/ 42 h 113"/>
                <a:gd name="T66" fmla="*/ 11 w 123"/>
                <a:gd name="T67" fmla="*/ 33 h 113"/>
                <a:gd name="T68" fmla="*/ 18 w 123"/>
                <a:gd name="T69" fmla="*/ 30 h 113"/>
                <a:gd name="T70" fmla="*/ 21 w 123"/>
                <a:gd name="T71" fmla="*/ 25 h 113"/>
                <a:gd name="T72" fmla="*/ 28 w 123"/>
                <a:gd name="T73" fmla="*/ 12 h 113"/>
                <a:gd name="T74" fmla="*/ 36 w 123"/>
                <a:gd name="T75" fmla="*/ 11 h 113"/>
                <a:gd name="T76" fmla="*/ 40 w 123"/>
                <a:gd name="T77" fmla="*/ 10 h 113"/>
                <a:gd name="T78" fmla="*/ 53 w 123"/>
                <a:gd name="T79" fmla="*/ 7 h 113"/>
                <a:gd name="T80" fmla="*/ 45 w 123"/>
                <a:gd name="T81" fmla="*/ 19 h 113"/>
                <a:gd name="T82" fmla="*/ 43 w 123"/>
                <a:gd name="T83" fmla="*/ 26 h 113"/>
                <a:gd name="T84" fmla="*/ 34 w 123"/>
                <a:gd name="T85" fmla="*/ 35 h 113"/>
                <a:gd name="T86" fmla="*/ 19 w 123"/>
                <a:gd name="T87" fmla="*/ 96 h 113"/>
                <a:gd name="T88" fmla="*/ 78 w 123"/>
                <a:gd name="T89" fmla="*/ 35 h 113"/>
                <a:gd name="T90" fmla="*/ 77 w 123"/>
                <a:gd name="T91" fmla="*/ 33 h 113"/>
                <a:gd name="T92" fmla="*/ 102 w 123"/>
                <a:gd name="T93" fmla="*/ 7 h 113"/>
                <a:gd name="T94" fmla="*/ 96 w 123"/>
                <a:gd name="T95" fmla="*/ 10 h 113"/>
                <a:gd name="T96" fmla="*/ 90 w 123"/>
                <a:gd name="T97" fmla="*/ 31 h 113"/>
                <a:gd name="T98" fmla="*/ 105 w 123"/>
                <a:gd name="T99" fmla="*/ 43 h 113"/>
                <a:gd name="T100" fmla="*/ 111 w 123"/>
                <a:gd name="T101" fmla="*/ 43 h 113"/>
                <a:gd name="T102" fmla="*/ 88 w 123"/>
                <a:gd name="T103" fmla="*/ 47 h 113"/>
                <a:gd name="T104" fmla="*/ 105 w 123"/>
                <a:gd name="T105" fmla="*/ 106 h 113"/>
                <a:gd name="T106" fmla="*/ 78 w 123"/>
                <a:gd name="T107" fmla="*/ 62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3" h="113">
                  <a:moveTo>
                    <a:pt x="82" y="58"/>
                  </a:moveTo>
                  <a:cubicBezTo>
                    <a:pt x="88" y="53"/>
                    <a:pt x="88" y="53"/>
                    <a:pt x="88" y="53"/>
                  </a:cubicBezTo>
                  <a:cubicBezTo>
                    <a:pt x="90" y="54"/>
                    <a:pt x="92" y="54"/>
                    <a:pt x="95" y="54"/>
                  </a:cubicBezTo>
                  <a:cubicBezTo>
                    <a:pt x="98" y="55"/>
                    <a:pt x="101" y="54"/>
                    <a:pt x="104" y="54"/>
                  </a:cubicBezTo>
                  <a:cubicBezTo>
                    <a:pt x="108" y="53"/>
                    <a:pt x="112" y="50"/>
                    <a:pt x="115" y="48"/>
                  </a:cubicBezTo>
                  <a:cubicBezTo>
                    <a:pt x="118" y="45"/>
                    <a:pt x="121" y="41"/>
                    <a:pt x="122" y="38"/>
                  </a:cubicBezTo>
                  <a:cubicBezTo>
                    <a:pt x="123" y="36"/>
                    <a:pt x="122" y="34"/>
                    <a:pt x="121" y="34"/>
                  </a:cubicBezTo>
                  <a:cubicBezTo>
                    <a:pt x="120" y="34"/>
                    <a:pt x="119" y="34"/>
                    <a:pt x="119" y="34"/>
                  </a:cubicBezTo>
                  <a:cubicBezTo>
                    <a:pt x="111" y="36"/>
                    <a:pt x="111" y="36"/>
                    <a:pt x="111" y="36"/>
                  </a:cubicBezTo>
                  <a:cubicBezTo>
                    <a:pt x="105" y="37"/>
                    <a:pt x="105" y="37"/>
                    <a:pt x="105" y="37"/>
                  </a:cubicBezTo>
                  <a:cubicBezTo>
                    <a:pt x="100" y="33"/>
                    <a:pt x="100" y="33"/>
                    <a:pt x="100" y="33"/>
                  </a:cubicBezTo>
                  <a:cubicBezTo>
                    <a:pt x="96" y="28"/>
                    <a:pt x="96" y="28"/>
                    <a:pt x="96" y="28"/>
                  </a:cubicBezTo>
                  <a:cubicBezTo>
                    <a:pt x="97" y="22"/>
                    <a:pt x="97" y="22"/>
                    <a:pt x="97" y="22"/>
                  </a:cubicBezTo>
                  <a:cubicBezTo>
                    <a:pt x="99" y="16"/>
                    <a:pt x="99" y="16"/>
                    <a:pt x="99" y="16"/>
                  </a:cubicBezTo>
                  <a:cubicBezTo>
                    <a:pt x="105" y="14"/>
                    <a:pt x="105" y="14"/>
                    <a:pt x="105" y="14"/>
                  </a:cubicBezTo>
                  <a:cubicBezTo>
                    <a:pt x="113" y="12"/>
                    <a:pt x="113" y="12"/>
                    <a:pt x="113" y="12"/>
                  </a:cubicBezTo>
                  <a:cubicBezTo>
                    <a:pt x="115" y="11"/>
                    <a:pt x="115" y="10"/>
                    <a:pt x="115" y="8"/>
                  </a:cubicBezTo>
                  <a:cubicBezTo>
                    <a:pt x="115" y="8"/>
                    <a:pt x="115" y="7"/>
                    <a:pt x="114" y="7"/>
                  </a:cubicBezTo>
                  <a:cubicBezTo>
                    <a:pt x="111" y="4"/>
                    <a:pt x="107" y="2"/>
                    <a:pt x="103" y="1"/>
                  </a:cubicBezTo>
                  <a:cubicBezTo>
                    <a:pt x="99" y="1"/>
                    <a:pt x="95" y="1"/>
                    <a:pt x="90" y="2"/>
                  </a:cubicBezTo>
                  <a:cubicBezTo>
                    <a:pt x="83" y="4"/>
                    <a:pt x="78" y="8"/>
                    <a:pt x="74" y="14"/>
                  </a:cubicBezTo>
                  <a:cubicBezTo>
                    <a:pt x="71" y="20"/>
                    <a:pt x="70" y="28"/>
                    <a:pt x="71" y="35"/>
                  </a:cubicBezTo>
                  <a:cubicBezTo>
                    <a:pt x="71" y="35"/>
                    <a:pt x="71" y="35"/>
                    <a:pt x="71" y="35"/>
                  </a:cubicBezTo>
                  <a:cubicBezTo>
                    <a:pt x="72" y="35"/>
                    <a:pt x="72" y="35"/>
                    <a:pt x="72" y="35"/>
                  </a:cubicBezTo>
                  <a:cubicBezTo>
                    <a:pt x="66" y="41"/>
                    <a:pt x="66" y="41"/>
                    <a:pt x="66" y="41"/>
                  </a:cubicBezTo>
                  <a:cubicBezTo>
                    <a:pt x="48" y="24"/>
                    <a:pt x="48" y="24"/>
                    <a:pt x="48" y="24"/>
                  </a:cubicBezTo>
                  <a:cubicBezTo>
                    <a:pt x="49" y="23"/>
                    <a:pt x="49" y="22"/>
                    <a:pt x="50" y="21"/>
                  </a:cubicBezTo>
                  <a:cubicBezTo>
                    <a:pt x="50" y="21"/>
                    <a:pt x="50" y="21"/>
                    <a:pt x="50" y="21"/>
                  </a:cubicBezTo>
                  <a:cubicBezTo>
                    <a:pt x="50" y="19"/>
                    <a:pt x="51" y="18"/>
                    <a:pt x="51" y="17"/>
                  </a:cubicBezTo>
                  <a:cubicBezTo>
                    <a:pt x="52" y="15"/>
                    <a:pt x="54" y="13"/>
                    <a:pt x="55" y="13"/>
                  </a:cubicBezTo>
                  <a:cubicBezTo>
                    <a:pt x="57" y="12"/>
                    <a:pt x="59" y="12"/>
                    <a:pt x="62" y="12"/>
                  </a:cubicBezTo>
                  <a:cubicBezTo>
                    <a:pt x="63" y="12"/>
                    <a:pt x="64" y="12"/>
                    <a:pt x="64" y="11"/>
                  </a:cubicBezTo>
                  <a:cubicBezTo>
                    <a:pt x="65" y="10"/>
                    <a:pt x="65" y="8"/>
                    <a:pt x="64" y="7"/>
                  </a:cubicBezTo>
                  <a:cubicBezTo>
                    <a:pt x="60" y="3"/>
                    <a:pt x="55" y="0"/>
                    <a:pt x="50" y="0"/>
                  </a:cubicBezTo>
                  <a:cubicBezTo>
                    <a:pt x="45" y="0"/>
                    <a:pt x="41" y="1"/>
                    <a:pt x="36" y="5"/>
                  </a:cubicBezTo>
                  <a:cubicBezTo>
                    <a:pt x="35" y="5"/>
                    <a:pt x="34" y="6"/>
                    <a:pt x="33" y="6"/>
                  </a:cubicBezTo>
                  <a:cubicBezTo>
                    <a:pt x="33" y="7"/>
                    <a:pt x="32" y="7"/>
                    <a:pt x="32" y="7"/>
                  </a:cubicBezTo>
                  <a:cubicBezTo>
                    <a:pt x="30" y="6"/>
                    <a:pt x="30" y="6"/>
                    <a:pt x="30" y="6"/>
                  </a:cubicBezTo>
                  <a:cubicBezTo>
                    <a:pt x="30" y="6"/>
                    <a:pt x="30" y="6"/>
                    <a:pt x="30" y="6"/>
                  </a:cubicBezTo>
                  <a:cubicBezTo>
                    <a:pt x="29" y="5"/>
                    <a:pt x="27" y="5"/>
                    <a:pt x="26" y="6"/>
                  </a:cubicBezTo>
                  <a:cubicBezTo>
                    <a:pt x="13" y="18"/>
                    <a:pt x="13" y="18"/>
                    <a:pt x="13" y="18"/>
                  </a:cubicBezTo>
                  <a:cubicBezTo>
                    <a:pt x="12" y="20"/>
                    <a:pt x="12" y="21"/>
                    <a:pt x="13" y="22"/>
                  </a:cubicBezTo>
                  <a:cubicBezTo>
                    <a:pt x="15" y="24"/>
                    <a:pt x="15" y="24"/>
                    <a:pt x="15" y="24"/>
                  </a:cubicBezTo>
                  <a:cubicBezTo>
                    <a:pt x="14" y="25"/>
                    <a:pt x="14" y="25"/>
                    <a:pt x="14" y="25"/>
                  </a:cubicBezTo>
                  <a:cubicBezTo>
                    <a:pt x="14" y="25"/>
                    <a:pt x="14" y="25"/>
                    <a:pt x="14" y="25"/>
                  </a:cubicBezTo>
                  <a:cubicBezTo>
                    <a:pt x="14" y="25"/>
                    <a:pt x="14" y="26"/>
                    <a:pt x="13" y="27"/>
                  </a:cubicBezTo>
                  <a:cubicBezTo>
                    <a:pt x="13" y="27"/>
                    <a:pt x="13" y="27"/>
                    <a:pt x="12" y="27"/>
                  </a:cubicBezTo>
                  <a:cubicBezTo>
                    <a:pt x="12" y="27"/>
                    <a:pt x="11" y="28"/>
                    <a:pt x="10" y="27"/>
                  </a:cubicBezTo>
                  <a:cubicBezTo>
                    <a:pt x="9" y="27"/>
                    <a:pt x="8" y="28"/>
                    <a:pt x="7" y="28"/>
                  </a:cubicBezTo>
                  <a:cubicBezTo>
                    <a:pt x="1" y="35"/>
                    <a:pt x="1" y="35"/>
                    <a:pt x="1" y="35"/>
                  </a:cubicBezTo>
                  <a:cubicBezTo>
                    <a:pt x="0" y="36"/>
                    <a:pt x="0" y="38"/>
                    <a:pt x="1" y="39"/>
                  </a:cubicBezTo>
                  <a:cubicBezTo>
                    <a:pt x="8" y="46"/>
                    <a:pt x="8" y="46"/>
                    <a:pt x="8" y="46"/>
                  </a:cubicBezTo>
                  <a:cubicBezTo>
                    <a:pt x="8" y="46"/>
                    <a:pt x="8" y="46"/>
                    <a:pt x="8" y="46"/>
                  </a:cubicBezTo>
                  <a:cubicBezTo>
                    <a:pt x="9" y="46"/>
                    <a:pt x="9" y="46"/>
                    <a:pt x="9" y="46"/>
                  </a:cubicBezTo>
                  <a:cubicBezTo>
                    <a:pt x="9" y="46"/>
                    <a:pt x="9" y="46"/>
                    <a:pt x="9" y="46"/>
                  </a:cubicBezTo>
                  <a:cubicBezTo>
                    <a:pt x="9" y="46"/>
                    <a:pt x="9" y="46"/>
                    <a:pt x="9" y="46"/>
                  </a:cubicBezTo>
                  <a:cubicBezTo>
                    <a:pt x="9" y="46"/>
                    <a:pt x="9" y="46"/>
                    <a:pt x="9" y="46"/>
                  </a:cubicBezTo>
                  <a:cubicBezTo>
                    <a:pt x="9" y="46"/>
                    <a:pt x="9" y="46"/>
                    <a:pt x="9" y="46"/>
                  </a:cubicBezTo>
                  <a:cubicBezTo>
                    <a:pt x="9" y="47"/>
                    <a:pt x="9" y="47"/>
                    <a:pt x="9" y="47"/>
                  </a:cubicBezTo>
                  <a:cubicBezTo>
                    <a:pt x="9" y="47"/>
                    <a:pt x="9" y="47"/>
                    <a:pt x="9" y="47"/>
                  </a:cubicBezTo>
                  <a:cubicBezTo>
                    <a:pt x="16" y="54"/>
                    <a:pt x="16" y="54"/>
                    <a:pt x="16" y="54"/>
                  </a:cubicBezTo>
                  <a:cubicBezTo>
                    <a:pt x="18" y="55"/>
                    <a:pt x="19" y="55"/>
                    <a:pt x="21" y="54"/>
                  </a:cubicBezTo>
                  <a:cubicBezTo>
                    <a:pt x="27" y="48"/>
                    <a:pt x="27" y="48"/>
                    <a:pt x="27" y="48"/>
                  </a:cubicBezTo>
                  <a:cubicBezTo>
                    <a:pt x="27" y="47"/>
                    <a:pt x="28" y="46"/>
                    <a:pt x="28" y="45"/>
                  </a:cubicBezTo>
                  <a:cubicBezTo>
                    <a:pt x="28" y="45"/>
                    <a:pt x="28" y="44"/>
                    <a:pt x="28" y="43"/>
                  </a:cubicBezTo>
                  <a:cubicBezTo>
                    <a:pt x="28" y="43"/>
                    <a:pt x="28" y="43"/>
                    <a:pt x="28" y="42"/>
                  </a:cubicBezTo>
                  <a:cubicBezTo>
                    <a:pt x="29" y="42"/>
                    <a:pt x="30" y="41"/>
                    <a:pt x="31" y="41"/>
                  </a:cubicBezTo>
                  <a:cubicBezTo>
                    <a:pt x="31" y="41"/>
                    <a:pt x="31" y="41"/>
                    <a:pt x="31" y="41"/>
                  </a:cubicBezTo>
                  <a:cubicBezTo>
                    <a:pt x="49" y="58"/>
                    <a:pt x="49" y="58"/>
                    <a:pt x="49" y="58"/>
                  </a:cubicBezTo>
                  <a:cubicBezTo>
                    <a:pt x="13" y="94"/>
                    <a:pt x="13" y="94"/>
                    <a:pt x="13" y="94"/>
                  </a:cubicBezTo>
                  <a:cubicBezTo>
                    <a:pt x="11" y="95"/>
                    <a:pt x="11" y="97"/>
                    <a:pt x="13" y="98"/>
                  </a:cubicBezTo>
                  <a:cubicBezTo>
                    <a:pt x="25" y="111"/>
                    <a:pt x="25" y="111"/>
                    <a:pt x="25" y="111"/>
                  </a:cubicBezTo>
                  <a:cubicBezTo>
                    <a:pt x="27" y="112"/>
                    <a:pt x="28" y="112"/>
                    <a:pt x="30" y="111"/>
                  </a:cubicBezTo>
                  <a:cubicBezTo>
                    <a:pt x="66" y="75"/>
                    <a:pt x="66" y="75"/>
                    <a:pt x="66" y="75"/>
                  </a:cubicBezTo>
                  <a:cubicBezTo>
                    <a:pt x="103" y="112"/>
                    <a:pt x="103" y="112"/>
                    <a:pt x="103" y="112"/>
                  </a:cubicBezTo>
                  <a:cubicBezTo>
                    <a:pt x="104" y="113"/>
                    <a:pt x="106" y="113"/>
                    <a:pt x="107" y="112"/>
                  </a:cubicBezTo>
                  <a:cubicBezTo>
                    <a:pt x="120" y="99"/>
                    <a:pt x="120" y="99"/>
                    <a:pt x="120" y="99"/>
                  </a:cubicBezTo>
                  <a:cubicBezTo>
                    <a:pt x="121" y="98"/>
                    <a:pt x="121" y="96"/>
                    <a:pt x="120" y="95"/>
                  </a:cubicBezTo>
                  <a:cubicBezTo>
                    <a:pt x="82" y="58"/>
                    <a:pt x="82" y="58"/>
                    <a:pt x="82" y="58"/>
                  </a:cubicBezTo>
                  <a:close/>
                  <a:moveTo>
                    <a:pt x="34" y="35"/>
                  </a:moveTo>
                  <a:cubicBezTo>
                    <a:pt x="34" y="35"/>
                    <a:pt x="34" y="35"/>
                    <a:pt x="34" y="35"/>
                  </a:cubicBezTo>
                  <a:cubicBezTo>
                    <a:pt x="33" y="34"/>
                    <a:pt x="31" y="34"/>
                    <a:pt x="30" y="35"/>
                  </a:cubicBezTo>
                  <a:cubicBezTo>
                    <a:pt x="29" y="35"/>
                    <a:pt x="29" y="36"/>
                    <a:pt x="28" y="36"/>
                  </a:cubicBezTo>
                  <a:cubicBezTo>
                    <a:pt x="28" y="36"/>
                    <a:pt x="28" y="36"/>
                    <a:pt x="28" y="36"/>
                  </a:cubicBezTo>
                  <a:cubicBezTo>
                    <a:pt x="28" y="36"/>
                    <a:pt x="28" y="36"/>
                    <a:pt x="28" y="36"/>
                  </a:cubicBezTo>
                  <a:cubicBezTo>
                    <a:pt x="27" y="36"/>
                    <a:pt x="26" y="37"/>
                    <a:pt x="26" y="37"/>
                  </a:cubicBezTo>
                  <a:cubicBezTo>
                    <a:pt x="25" y="37"/>
                    <a:pt x="25" y="38"/>
                    <a:pt x="24" y="38"/>
                  </a:cubicBezTo>
                  <a:cubicBezTo>
                    <a:pt x="24" y="39"/>
                    <a:pt x="23" y="40"/>
                    <a:pt x="22" y="41"/>
                  </a:cubicBezTo>
                  <a:cubicBezTo>
                    <a:pt x="22" y="42"/>
                    <a:pt x="22" y="43"/>
                    <a:pt x="22" y="45"/>
                  </a:cubicBezTo>
                  <a:cubicBezTo>
                    <a:pt x="18" y="48"/>
                    <a:pt x="18" y="48"/>
                    <a:pt x="18" y="48"/>
                  </a:cubicBezTo>
                  <a:cubicBezTo>
                    <a:pt x="13" y="43"/>
                    <a:pt x="13" y="43"/>
                    <a:pt x="13" y="43"/>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3" y="42"/>
                    <a:pt x="13" y="42"/>
                    <a:pt x="13" y="42"/>
                  </a:cubicBezTo>
                  <a:cubicBezTo>
                    <a:pt x="12" y="42"/>
                    <a:pt x="12" y="42"/>
                    <a:pt x="12" y="42"/>
                  </a:cubicBezTo>
                  <a:cubicBezTo>
                    <a:pt x="7" y="37"/>
                    <a:pt x="7" y="37"/>
                    <a:pt x="7" y="37"/>
                  </a:cubicBezTo>
                  <a:cubicBezTo>
                    <a:pt x="11" y="33"/>
                    <a:pt x="11" y="33"/>
                    <a:pt x="11" y="33"/>
                  </a:cubicBezTo>
                  <a:cubicBezTo>
                    <a:pt x="12" y="33"/>
                    <a:pt x="13" y="33"/>
                    <a:pt x="14" y="33"/>
                  </a:cubicBezTo>
                  <a:cubicBezTo>
                    <a:pt x="15" y="32"/>
                    <a:pt x="17" y="32"/>
                    <a:pt x="18" y="31"/>
                  </a:cubicBezTo>
                  <a:cubicBezTo>
                    <a:pt x="18" y="30"/>
                    <a:pt x="18" y="30"/>
                    <a:pt x="18" y="30"/>
                  </a:cubicBezTo>
                  <a:cubicBezTo>
                    <a:pt x="19" y="29"/>
                    <a:pt x="19" y="28"/>
                    <a:pt x="20" y="27"/>
                  </a:cubicBezTo>
                  <a:cubicBezTo>
                    <a:pt x="20" y="27"/>
                    <a:pt x="20" y="27"/>
                    <a:pt x="20" y="27"/>
                  </a:cubicBezTo>
                  <a:cubicBezTo>
                    <a:pt x="20" y="27"/>
                    <a:pt x="20" y="26"/>
                    <a:pt x="21" y="25"/>
                  </a:cubicBezTo>
                  <a:cubicBezTo>
                    <a:pt x="22" y="24"/>
                    <a:pt x="21" y="22"/>
                    <a:pt x="20" y="21"/>
                  </a:cubicBezTo>
                  <a:cubicBezTo>
                    <a:pt x="20" y="20"/>
                    <a:pt x="20" y="20"/>
                    <a:pt x="20" y="20"/>
                  </a:cubicBezTo>
                  <a:cubicBezTo>
                    <a:pt x="28" y="12"/>
                    <a:pt x="28" y="12"/>
                    <a:pt x="28" y="12"/>
                  </a:cubicBezTo>
                  <a:cubicBezTo>
                    <a:pt x="29" y="13"/>
                    <a:pt x="29" y="13"/>
                    <a:pt x="29" y="13"/>
                  </a:cubicBezTo>
                  <a:cubicBezTo>
                    <a:pt x="30" y="14"/>
                    <a:pt x="32" y="14"/>
                    <a:pt x="33" y="13"/>
                  </a:cubicBezTo>
                  <a:cubicBezTo>
                    <a:pt x="34" y="12"/>
                    <a:pt x="35" y="12"/>
                    <a:pt x="36" y="11"/>
                  </a:cubicBezTo>
                  <a:cubicBezTo>
                    <a:pt x="36" y="11"/>
                    <a:pt x="36" y="11"/>
                    <a:pt x="36" y="11"/>
                  </a:cubicBezTo>
                  <a:cubicBezTo>
                    <a:pt x="37" y="11"/>
                    <a:pt x="38" y="11"/>
                    <a:pt x="39" y="10"/>
                  </a:cubicBezTo>
                  <a:cubicBezTo>
                    <a:pt x="39" y="10"/>
                    <a:pt x="40" y="10"/>
                    <a:pt x="40" y="10"/>
                  </a:cubicBezTo>
                  <a:cubicBezTo>
                    <a:pt x="43" y="7"/>
                    <a:pt x="46" y="6"/>
                    <a:pt x="50" y="6"/>
                  </a:cubicBezTo>
                  <a:cubicBezTo>
                    <a:pt x="51" y="6"/>
                    <a:pt x="53" y="6"/>
                    <a:pt x="54" y="7"/>
                  </a:cubicBezTo>
                  <a:cubicBezTo>
                    <a:pt x="54" y="7"/>
                    <a:pt x="53" y="7"/>
                    <a:pt x="53" y="7"/>
                  </a:cubicBezTo>
                  <a:cubicBezTo>
                    <a:pt x="50" y="9"/>
                    <a:pt x="48" y="11"/>
                    <a:pt x="46" y="14"/>
                  </a:cubicBezTo>
                  <a:cubicBezTo>
                    <a:pt x="46" y="14"/>
                    <a:pt x="46" y="15"/>
                    <a:pt x="46" y="15"/>
                  </a:cubicBezTo>
                  <a:cubicBezTo>
                    <a:pt x="46" y="16"/>
                    <a:pt x="45" y="17"/>
                    <a:pt x="45" y="19"/>
                  </a:cubicBezTo>
                  <a:cubicBezTo>
                    <a:pt x="44" y="19"/>
                    <a:pt x="44" y="19"/>
                    <a:pt x="44" y="19"/>
                  </a:cubicBezTo>
                  <a:cubicBezTo>
                    <a:pt x="44" y="20"/>
                    <a:pt x="43" y="21"/>
                    <a:pt x="42" y="23"/>
                  </a:cubicBezTo>
                  <a:cubicBezTo>
                    <a:pt x="41" y="24"/>
                    <a:pt x="42" y="25"/>
                    <a:pt x="43" y="26"/>
                  </a:cubicBezTo>
                  <a:cubicBezTo>
                    <a:pt x="61" y="45"/>
                    <a:pt x="61" y="45"/>
                    <a:pt x="61" y="45"/>
                  </a:cubicBezTo>
                  <a:cubicBezTo>
                    <a:pt x="53" y="54"/>
                    <a:pt x="53" y="54"/>
                    <a:pt x="53" y="54"/>
                  </a:cubicBezTo>
                  <a:cubicBezTo>
                    <a:pt x="34" y="35"/>
                    <a:pt x="34" y="35"/>
                    <a:pt x="34" y="35"/>
                  </a:cubicBezTo>
                  <a:close/>
                  <a:moveTo>
                    <a:pt x="27" y="105"/>
                  </a:moveTo>
                  <a:cubicBezTo>
                    <a:pt x="27" y="105"/>
                    <a:pt x="27" y="105"/>
                    <a:pt x="27" y="105"/>
                  </a:cubicBezTo>
                  <a:cubicBezTo>
                    <a:pt x="19" y="96"/>
                    <a:pt x="19" y="96"/>
                    <a:pt x="19" y="96"/>
                  </a:cubicBezTo>
                  <a:cubicBezTo>
                    <a:pt x="55" y="60"/>
                    <a:pt x="55" y="60"/>
                    <a:pt x="55" y="60"/>
                  </a:cubicBezTo>
                  <a:cubicBezTo>
                    <a:pt x="77" y="38"/>
                    <a:pt x="77" y="38"/>
                    <a:pt x="77" y="38"/>
                  </a:cubicBezTo>
                  <a:cubicBezTo>
                    <a:pt x="78" y="37"/>
                    <a:pt x="78" y="36"/>
                    <a:pt x="78" y="35"/>
                  </a:cubicBezTo>
                  <a:cubicBezTo>
                    <a:pt x="77" y="34"/>
                    <a:pt x="77" y="34"/>
                    <a:pt x="77" y="34"/>
                  </a:cubicBezTo>
                  <a:cubicBezTo>
                    <a:pt x="77" y="33"/>
                    <a:pt x="77" y="33"/>
                    <a:pt x="77" y="33"/>
                  </a:cubicBezTo>
                  <a:cubicBezTo>
                    <a:pt x="77" y="33"/>
                    <a:pt x="77" y="33"/>
                    <a:pt x="77" y="33"/>
                  </a:cubicBezTo>
                  <a:cubicBezTo>
                    <a:pt x="76" y="28"/>
                    <a:pt x="76" y="22"/>
                    <a:pt x="79" y="17"/>
                  </a:cubicBezTo>
                  <a:cubicBezTo>
                    <a:pt x="82" y="13"/>
                    <a:pt x="86" y="9"/>
                    <a:pt x="92" y="7"/>
                  </a:cubicBezTo>
                  <a:cubicBezTo>
                    <a:pt x="95" y="7"/>
                    <a:pt x="99" y="6"/>
                    <a:pt x="102" y="7"/>
                  </a:cubicBezTo>
                  <a:cubicBezTo>
                    <a:pt x="103" y="7"/>
                    <a:pt x="104" y="8"/>
                    <a:pt x="105" y="8"/>
                  </a:cubicBezTo>
                  <a:cubicBezTo>
                    <a:pt x="104" y="8"/>
                    <a:pt x="104" y="8"/>
                    <a:pt x="104" y="8"/>
                  </a:cubicBezTo>
                  <a:cubicBezTo>
                    <a:pt x="96" y="10"/>
                    <a:pt x="96" y="10"/>
                    <a:pt x="96" y="10"/>
                  </a:cubicBezTo>
                  <a:cubicBezTo>
                    <a:pt x="95" y="11"/>
                    <a:pt x="94" y="11"/>
                    <a:pt x="94" y="12"/>
                  </a:cubicBezTo>
                  <a:cubicBezTo>
                    <a:pt x="90" y="28"/>
                    <a:pt x="90" y="28"/>
                    <a:pt x="90" y="28"/>
                  </a:cubicBezTo>
                  <a:cubicBezTo>
                    <a:pt x="89" y="29"/>
                    <a:pt x="90" y="30"/>
                    <a:pt x="90" y="31"/>
                  </a:cubicBezTo>
                  <a:cubicBezTo>
                    <a:pt x="96" y="37"/>
                    <a:pt x="96" y="37"/>
                    <a:pt x="96" y="37"/>
                  </a:cubicBezTo>
                  <a:cubicBezTo>
                    <a:pt x="102" y="43"/>
                    <a:pt x="102" y="43"/>
                    <a:pt x="102" y="43"/>
                  </a:cubicBezTo>
                  <a:cubicBezTo>
                    <a:pt x="102" y="43"/>
                    <a:pt x="104" y="44"/>
                    <a:pt x="105" y="43"/>
                  </a:cubicBezTo>
                  <a:cubicBezTo>
                    <a:pt x="113" y="41"/>
                    <a:pt x="113" y="41"/>
                    <a:pt x="113" y="41"/>
                  </a:cubicBezTo>
                  <a:cubicBezTo>
                    <a:pt x="114" y="41"/>
                    <a:pt x="114" y="41"/>
                    <a:pt x="114" y="41"/>
                  </a:cubicBezTo>
                  <a:cubicBezTo>
                    <a:pt x="113" y="42"/>
                    <a:pt x="112" y="43"/>
                    <a:pt x="111" y="43"/>
                  </a:cubicBezTo>
                  <a:cubicBezTo>
                    <a:pt x="109" y="46"/>
                    <a:pt x="106" y="47"/>
                    <a:pt x="103" y="48"/>
                  </a:cubicBezTo>
                  <a:cubicBezTo>
                    <a:pt x="100" y="49"/>
                    <a:pt x="98" y="49"/>
                    <a:pt x="95" y="49"/>
                  </a:cubicBezTo>
                  <a:cubicBezTo>
                    <a:pt x="93" y="48"/>
                    <a:pt x="91" y="48"/>
                    <a:pt x="88" y="47"/>
                  </a:cubicBezTo>
                  <a:cubicBezTo>
                    <a:pt x="87" y="46"/>
                    <a:pt x="86" y="46"/>
                    <a:pt x="85" y="47"/>
                  </a:cubicBezTo>
                  <a:cubicBezTo>
                    <a:pt x="27" y="105"/>
                    <a:pt x="27" y="105"/>
                    <a:pt x="27" y="105"/>
                  </a:cubicBezTo>
                  <a:close/>
                  <a:moveTo>
                    <a:pt x="105" y="106"/>
                  </a:moveTo>
                  <a:cubicBezTo>
                    <a:pt x="105" y="106"/>
                    <a:pt x="105" y="106"/>
                    <a:pt x="105" y="106"/>
                  </a:cubicBezTo>
                  <a:cubicBezTo>
                    <a:pt x="70" y="71"/>
                    <a:pt x="70" y="71"/>
                    <a:pt x="70" y="71"/>
                  </a:cubicBezTo>
                  <a:cubicBezTo>
                    <a:pt x="78" y="62"/>
                    <a:pt x="78" y="62"/>
                    <a:pt x="78" y="62"/>
                  </a:cubicBezTo>
                  <a:cubicBezTo>
                    <a:pt x="113" y="97"/>
                    <a:pt x="113" y="97"/>
                    <a:pt x="113" y="97"/>
                  </a:cubicBezTo>
                  <a:cubicBezTo>
                    <a:pt x="105" y="106"/>
                    <a:pt x="105" y="106"/>
                    <a:pt x="105" y="10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1"/>
            <p:cNvSpPr>
              <a:spLocks noEditPoints="1"/>
            </p:cNvSpPr>
            <p:nvPr/>
          </p:nvSpPr>
          <p:spPr bwMode="auto">
            <a:xfrm>
              <a:off x="6973" y="4275"/>
              <a:ext cx="412" cy="455"/>
            </a:xfrm>
            <a:custGeom>
              <a:avLst/>
              <a:gdLst>
                <a:gd name="T0" fmla="*/ 47 w 115"/>
                <a:gd name="T1" fmla="*/ 61 h 126"/>
                <a:gd name="T2" fmla="*/ 47 w 115"/>
                <a:gd name="T3" fmla="*/ 58 h 126"/>
                <a:gd name="T4" fmla="*/ 50 w 115"/>
                <a:gd name="T5" fmla="*/ 55 h 126"/>
                <a:gd name="T6" fmla="*/ 54 w 115"/>
                <a:gd name="T7" fmla="*/ 55 h 126"/>
                <a:gd name="T8" fmla="*/ 62 w 115"/>
                <a:gd name="T9" fmla="*/ 55 h 126"/>
                <a:gd name="T10" fmla="*/ 66 w 115"/>
                <a:gd name="T11" fmla="*/ 56 h 126"/>
                <a:gd name="T12" fmla="*/ 70 w 115"/>
                <a:gd name="T13" fmla="*/ 61 h 126"/>
                <a:gd name="T14" fmla="*/ 70 w 115"/>
                <a:gd name="T15" fmla="*/ 52 h 126"/>
                <a:gd name="T16" fmla="*/ 60 w 115"/>
                <a:gd name="T17" fmla="*/ 49 h 126"/>
                <a:gd name="T18" fmla="*/ 57 w 115"/>
                <a:gd name="T19" fmla="*/ 44 h 126"/>
                <a:gd name="T20" fmla="*/ 54 w 115"/>
                <a:gd name="T21" fmla="*/ 49 h 126"/>
                <a:gd name="T22" fmla="*/ 43 w 115"/>
                <a:gd name="T23" fmla="*/ 52 h 126"/>
                <a:gd name="T24" fmla="*/ 41 w 115"/>
                <a:gd name="T25" fmla="*/ 61 h 126"/>
                <a:gd name="T26" fmla="*/ 41 w 115"/>
                <a:gd name="T27" fmla="*/ 64 h 126"/>
                <a:gd name="T28" fmla="*/ 41 w 115"/>
                <a:gd name="T29" fmla="*/ 68 h 126"/>
                <a:gd name="T30" fmla="*/ 49 w 115"/>
                <a:gd name="T31" fmla="*/ 76 h 126"/>
                <a:gd name="T32" fmla="*/ 52 w 115"/>
                <a:gd name="T33" fmla="*/ 76 h 126"/>
                <a:gd name="T34" fmla="*/ 60 w 115"/>
                <a:gd name="T35" fmla="*/ 76 h 126"/>
                <a:gd name="T36" fmla="*/ 64 w 115"/>
                <a:gd name="T37" fmla="*/ 76 h 126"/>
                <a:gd name="T38" fmla="*/ 67 w 115"/>
                <a:gd name="T39" fmla="*/ 79 h 126"/>
                <a:gd name="T40" fmla="*/ 66 w 115"/>
                <a:gd name="T41" fmla="*/ 91 h 126"/>
                <a:gd name="T42" fmla="*/ 63 w 115"/>
                <a:gd name="T43" fmla="*/ 92 h 126"/>
                <a:gd name="T44" fmla="*/ 54 w 115"/>
                <a:gd name="T45" fmla="*/ 92 h 126"/>
                <a:gd name="T46" fmla="*/ 50 w 115"/>
                <a:gd name="T47" fmla="*/ 92 h 126"/>
                <a:gd name="T48" fmla="*/ 47 w 115"/>
                <a:gd name="T49" fmla="*/ 89 h 126"/>
                <a:gd name="T50" fmla="*/ 41 w 115"/>
                <a:gd name="T51" fmla="*/ 89 h 126"/>
                <a:gd name="T52" fmla="*/ 50 w 115"/>
                <a:gd name="T53" fmla="*/ 98 h 126"/>
                <a:gd name="T54" fmla="*/ 54 w 115"/>
                <a:gd name="T55" fmla="*/ 100 h 126"/>
                <a:gd name="T56" fmla="*/ 60 w 115"/>
                <a:gd name="T57" fmla="*/ 100 h 126"/>
                <a:gd name="T58" fmla="*/ 64 w 115"/>
                <a:gd name="T59" fmla="*/ 98 h 126"/>
                <a:gd name="T60" fmla="*/ 73 w 115"/>
                <a:gd name="T61" fmla="*/ 89 h 126"/>
                <a:gd name="T62" fmla="*/ 73 w 115"/>
                <a:gd name="T63" fmla="*/ 82 h 126"/>
                <a:gd name="T64" fmla="*/ 70 w 115"/>
                <a:gd name="T65" fmla="*/ 73 h 126"/>
                <a:gd name="T66" fmla="*/ 64 w 115"/>
                <a:gd name="T67" fmla="*/ 70 h 126"/>
                <a:gd name="T68" fmla="*/ 60 w 115"/>
                <a:gd name="T69" fmla="*/ 70 h 126"/>
                <a:gd name="T70" fmla="*/ 52 w 115"/>
                <a:gd name="T71" fmla="*/ 70 h 126"/>
                <a:gd name="T72" fmla="*/ 48 w 115"/>
                <a:gd name="T73" fmla="*/ 70 h 126"/>
                <a:gd name="T74" fmla="*/ 47 w 115"/>
                <a:gd name="T75" fmla="*/ 65 h 126"/>
                <a:gd name="T76" fmla="*/ 113 w 115"/>
                <a:gd name="T77" fmla="*/ 118 h 126"/>
                <a:gd name="T78" fmla="*/ 107 w 115"/>
                <a:gd name="T79" fmla="*/ 105 h 126"/>
                <a:gd name="T80" fmla="*/ 104 w 115"/>
                <a:gd name="T81" fmla="*/ 67 h 126"/>
                <a:gd name="T82" fmla="*/ 75 w 115"/>
                <a:gd name="T83" fmla="*/ 24 h 126"/>
                <a:gd name="T84" fmla="*/ 80 w 115"/>
                <a:gd name="T85" fmla="*/ 8 h 126"/>
                <a:gd name="T86" fmla="*/ 76 w 115"/>
                <a:gd name="T87" fmla="*/ 0 h 126"/>
                <a:gd name="T88" fmla="*/ 34 w 115"/>
                <a:gd name="T89" fmla="*/ 1 h 126"/>
                <a:gd name="T90" fmla="*/ 47 w 115"/>
                <a:gd name="T91" fmla="*/ 21 h 126"/>
                <a:gd name="T92" fmla="*/ 24 w 115"/>
                <a:gd name="T93" fmla="*/ 34 h 126"/>
                <a:gd name="T94" fmla="*/ 10 w 115"/>
                <a:gd name="T95" fmla="*/ 67 h 126"/>
                <a:gd name="T96" fmla="*/ 7 w 115"/>
                <a:gd name="T97" fmla="*/ 105 h 126"/>
                <a:gd name="T98" fmla="*/ 0 w 115"/>
                <a:gd name="T99" fmla="*/ 121 h 126"/>
                <a:gd name="T100" fmla="*/ 109 w 115"/>
                <a:gd name="T101" fmla="*/ 126 h 126"/>
                <a:gd name="T102" fmla="*/ 112 w 115"/>
                <a:gd name="T103" fmla="*/ 125 h 126"/>
                <a:gd name="T104" fmla="*/ 65 w 115"/>
                <a:gd name="T105" fmla="*/ 9 h 126"/>
                <a:gd name="T106" fmla="*/ 57 w 115"/>
                <a:gd name="T107" fmla="*/ 17 h 126"/>
                <a:gd name="T108" fmla="*/ 65 w 115"/>
                <a:gd name="T109" fmla="*/ 9 h 126"/>
                <a:gd name="T110" fmla="*/ 13 w 115"/>
                <a:gd name="T111" fmla="*/ 116 h 126"/>
                <a:gd name="T112" fmla="*/ 20 w 115"/>
                <a:gd name="T113" fmla="*/ 90 h 126"/>
                <a:gd name="T114" fmla="*/ 22 w 115"/>
                <a:gd name="T115" fmla="*/ 53 h 126"/>
                <a:gd name="T116" fmla="*/ 43 w 115"/>
                <a:gd name="T117" fmla="*/ 33 h 126"/>
                <a:gd name="T118" fmla="*/ 57 w 115"/>
                <a:gd name="T119" fmla="*/ 30 h 126"/>
                <a:gd name="T120" fmla="*/ 83 w 115"/>
                <a:gd name="T121" fmla="*/ 41 h 126"/>
                <a:gd name="T122" fmla="*/ 94 w 115"/>
                <a:gd name="T123" fmla="*/ 90 h 126"/>
                <a:gd name="T124" fmla="*/ 101 w 115"/>
                <a:gd name="T125" fmla="*/ 11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 h="126">
                  <a:moveTo>
                    <a:pt x="47" y="64"/>
                  </a:moveTo>
                  <a:cubicBezTo>
                    <a:pt x="47" y="61"/>
                    <a:pt x="47" y="61"/>
                    <a:pt x="47" y="61"/>
                  </a:cubicBezTo>
                  <a:cubicBezTo>
                    <a:pt x="47" y="61"/>
                    <a:pt x="47" y="61"/>
                    <a:pt x="47" y="61"/>
                  </a:cubicBezTo>
                  <a:cubicBezTo>
                    <a:pt x="47" y="58"/>
                    <a:pt x="47" y="58"/>
                    <a:pt x="47" y="58"/>
                  </a:cubicBezTo>
                  <a:cubicBezTo>
                    <a:pt x="47" y="57"/>
                    <a:pt x="47" y="56"/>
                    <a:pt x="47" y="56"/>
                  </a:cubicBezTo>
                  <a:cubicBezTo>
                    <a:pt x="48" y="55"/>
                    <a:pt x="49" y="55"/>
                    <a:pt x="50" y="55"/>
                  </a:cubicBezTo>
                  <a:cubicBezTo>
                    <a:pt x="52" y="55"/>
                    <a:pt x="52" y="55"/>
                    <a:pt x="52" y="55"/>
                  </a:cubicBezTo>
                  <a:cubicBezTo>
                    <a:pt x="54" y="55"/>
                    <a:pt x="54" y="55"/>
                    <a:pt x="54" y="55"/>
                  </a:cubicBezTo>
                  <a:cubicBezTo>
                    <a:pt x="60" y="55"/>
                    <a:pt x="60" y="55"/>
                    <a:pt x="60" y="55"/>
                  </a:cubicBezTo>
                  <a:cubicBezTo>
                    <a:pt x="62" y="55"/>
                    <a:pt x="62" y="55"/>
                    <a:pt x="62" y="55"/>
                  </a:cubicBezTo>
                  <a:cubicBezTo>
                    <a:pt x="64" y="55"/>
                    <a:pt x="64" y="55"/>
                    <a:pt x="64" y="55"/>
                  </a:cubicBezTo>
                  <a:cubicBezTo>
                    <a:pt x="65" y="55"/>
                    <a:pt x="66" y="55"/>
                    <a:pt x="66" y="56"/>
                  </a:cubicBezTo>
                  <a:cubicBezTo>
                    <a:pt x="67" y="56"/>
                    <a:pt x="67" y="57"/>
                    <a:pt x="67" y="58"/>
                  </a:cubicBezTo>
                  <a:cubicBezTo>
                    <a:pt x="67" y="60"/>
                    <a:pt x="68" y="61"/>
                    <a:pt x="70" y="61"/>
                  </a:cubicBezTo>
                  <a:cubicBezTo>
                    <a:pt x="72" y="61"/>
                    <a:pt x="73" y="60"/>
                    <a:pt x="73" y="58"/>
                  </a:cubicBezTo>
                  <a:cubicBezTo>
                    <a:pt x="73" y="56"/>
                    <a:pt x="72" y="53"/>
                    <a:pt x="70" y="52"/>
                  </a:cubicBezTo>
                  <a:cubicBezTo>
                    <a:pt x="69" y="50"/>
                    <a:pt x="66" y="49"/>
                    <a:pt x="64" y="49"/>
                  </a:cubicBezTo>
                  <a:cubicBezTo>
                    <a:pt x="60" y="49"/>
                    <a:pt x="60" y="49"/>
                    <a:pt x="60" y="49"/>
                  </a:cubicBezTo>
                  <a:cubicBezTo>
                    <a:pt x="60" y="47"/>
                    <a:pt x="60" y="47"/>
                    <a:pt x="60" y="47"/>
                  </a:cubicBezTo>
                  <a:cubicBezTo>
                    <a:pt x="60" y="45"/>
                    <a:pt x="58" y="44"/>
                    <a:pt x="57" y="44"/>
                  </a:cubicBezTo>
                  <a:cubicBezTo>
                    <a:pt x="55" y="44"/>
                    <a:pt x="54" y="45"/>
                    <a:pt x="54" y="47"/>
                  </a:cubicBezTo>
                  <a:cubicBezTo>
                    <a:pt x="54" y="49"/>
                    <a:pt x="54" y="49"/>
                    <a:pt x="54" y="49"/>
                  </a:cubicBezTo>
                  <a:cubicBezTo>
                    <a:pt x="50" y="49"/>
                    <a:pt x="50" y="49"/>
                    <a:pt x="50" y="49"/>
                  </a:cubicBezTo>
                  <a:cubicBezTo>
                    <a:pt x="47" y="49"/>
                    <a:pt x="45" y="50"/>
                    <a:pt x="43" y="52"/>
                  </a:cubicBezTo>
                  <a:cubicBezTo>
                    <a:pt x="42" y="53"/>
                    <a:pt x="41" y="56"/>
                    <a:pt x="41" y="58"/>
                  </a:cubicBezTo>
                  <a:cubicBezTo>
                    <a:pt x="41" y="61"/>
                    <a:pt x="41" y="61"/>
                    <a:pt x="41" y="61"/>
                  </a:cubicBezTo>
                  <a:cubicBezTo>
                    <a:pt x="41" y="61"/>
                    <a:pt x="41" y="61"/>
                    <a:pt x="41" y="61"/>
                  </a:cubicBezTo>
                  <a:cubicBezTo>
                    <a:pt x="41" y="64"/>
                    <a:pt x="41" y="64"/>
                    <a:pt x="41" y="64"/>
                  </a:cubicBezTo>
                  <a:cubicBezTo>
                    <a:pt x="41" y="65"/>
                    <a:pt x="41" y="65"/>
                    <a:pt x="41" y="65"/>
                  </a:cubicBezTo>
                  <a:cubicBezTo>
                    <a:pt x="41" y="68"/>
                    <a:pt x="41" y="68"/>
                    <a:pt x="41" y="68"/>
                  </a:cubicBezTo>
                  <a:cubicBezTo>
                    <a:pt x="41" y="70"/>
                    <a:pt x="42" y="72"/>
                    <a:pt x="43" y="74"/>
                  </a:cubicBezTo>
                  <a:cubicBezTo>
                    <a:pt x="45" y="75"/>
                    <a:pt x="47" y="76"/>
                    <a:pt x="49" y="76"/>
                  </a:cubicBezTo>
                  <a:cubicBezTo>
                    <a:pt x="50" y="76"/>
                    <a:pt x="50" y="76"/>
                    <a:pt x="50" y="76"/>
                  </a:cubicBezTo>
                  <a:cubicBezTo>
                    <a:pt x="52" y="76"/>
                    <a:pt x="52" y="76"/>
                    <a:pt x="52" y="76"/>
                  </a:cubicBezTo>
                  <a:cubicBezTo>
                    <a:pt x="54" y="76"/>
                    <a:pt x="54" y="76"/>
                    <a:pt x="54" y="76"/>
                  </a:cubicBezTo>
                  <a:cubicBezTo>
                    <a:pt x="60" y="76"/>
                    <a:pt x="60" y="76"/>
                    <a:pt x="60" y="76"/>
                  </a:cubicBezTo>
                  <a:cubicBezTo>
                    <a:pt x="63" y="76"/>
                    <a:pt x="63" y="76"/>
                    <a:pt x="63" y="76"/>
                  </a:cubicBezTo>
                  <a:cubicBezTo>
                    <a:pt x="64" y="76"/>
                    <a:pt x="64" y="76"/>
                    <a:pt x="64" y="76"/>
                  </a:cubicBezTo>
                  <a:cubicBezTo>
                    <a:pt x="65" y="76"/>
                    <a:pt x="66" y="77"/>
                    <a:pt x="66" y="77"/>
                  </a:cubicBezTo>
                  <a:cubicBezTo>
                    <a:pt x="67" y="78"/>
                    <a:pt x="67" y="79"/>
                    <a:pt x="67" y="79"/>
                  </a:cubicBezTo>
                  <a:cubicBezTo>
                    <a:pt x="67" y="83"/>
                    <a:pt x="67" y="86"/>
                    <a:pt x="67" y="89"/>
                  </a:cubicBezTo>
                  <a:cubicBezTo>
                    <a:pt x="67" y="90"/>
                    <a:pt x="67" y="90"/>
                    <a:pt x="66" y="91"/>
                  </a:cubicBezTo>
                  <a:cubicBezTo>
                    <a:pt x="66" y="92"/>
                    <a:pt x="65" y="92"/>
                    <a:pt x="64" y="92"/>
                  </a:cubicBezTo>
                  <a:cubicBezTo>
                    <a:pt x="63" y="92"/>
                    <a:pt x="63" y="92"/>
                    <a:pt x="63" y="92"/>
                  </a:cubicBezTo>
                  <a:cubicBezTo>
                    <a:pt x="60" y="92"/>
                    <a:pt x="60" y="92"/>
                    <a:pt x="60" y="92"/>
                  </a:cubicBezTo>
                  <a:cubicBezTo>
                    <a:pt x="54" y="92"/>
                    <a:pt x="54" y="92"/>
                    <a:pt x="54" y="92"/>
                  </a:cubicBezTo>
                  <a:cubicBezTo>
                    <a:pt x="52" y="92"/>
                    <a:pt x="52" y="92"/>
                    <a:pt x="52" y="92"/>
                  </a:cubicBezTo>
                  <a:cubicBezTo>
                    <a:pt x="50" y="92"/>
                    <a:pt x="50" y="92"/>
                    <a:pt x="50" y="92"/>
                  </a:cubicBezTo>
                  <a:cubicBezTo>
                    <a:pt x="49" y="92"/>
                    <a:pt x="48" y="92"/>
                    <a:pt x="47" y="91"/>
                  </a:cubicBezTo>
                  <a:cubicBezTo>
                    <a:pt x="47" y="90"/>
                    <a:pt x="47" y="90"/>
                    <a:pt x="47" y="89"/>
                  </a:cubicBezTo>
                  <a:cubicBezTo>
                    <a:pt x="47" y="87"/>
                    <a:pt x="45" y="86"/>
                    <a:pt x="44" y="86"/>
                  </a:cubicBezTo>
                  <a:cubicBezTo>
                    <a:pt x="42" y="86"/>
                    <a:pt x="41" y="87"/>
                    <a:pt x="41" y="89"/>
                  </a:cubicBezTo>
                  <a:cubicBezTo>
                    <a:pt x="41" y="91"/>
                    <a:pt x="42" y="94"/>
                    <a:pt x="43" y="95"/>
                  </a:cubicBezTo>
                  <a:cubicBezTo>
                    <a:pt x="45" y="97"/>
                    <a:pt x="47" y="98"/>
                    <a:pt x="50" y="98"/>
                  </a:cubicBezTo>
                  <a:cubicBezTo>
                    <a:pt x="54" y="98"/>
                    <a:pt x="54" y="98"/>
                    <a:pt x="54" y="98"/>
                  </a:cubicBezTo>
                  <a:cubicBezTo>
                    <a:pt x="54" y="100"/>
                    <a:pt x="54" y="100"/>
                    <a:pt x="54" y="100"/>
                  </a:cubicBezTo>
                  <a:cubicBezTo>
                    <a:pt x="54" y="102"/>
                    <a:pt x="55" y="103"/>
                    <a:pt x="57" y="103"/>
                  </a:cubicBezTo>
                  <a:cubicBezTo>
                    <a:pt x="58" y="103"/>
                    <a:pt x="60" y="102"/>
                    <a:pt x="60" y="100"/>
                  </a:cubicBezTo>
                  <a:cubicBezTo>
                    <a:pt x="60" y="98"/>
                    <a:pt x="60" y="98"/>
                    <a:pt x="60" y="98"/>
                  </a:cubicBezTo>
                  <a:cubicBezTo>
                    <a:pt x="64" y="98"/>
                    <a:pt x="64" y="98"/>
                    <a:pt x="64" y="98"/>
                  </a:cubicBezTo>
                  <a:cubicBezTo>
                    <a:pt x="66" y="98"/>
                    <a:pt x="69" y="97"/>
                    <a:pt x="70" y="95"/>
                  </a:cubicBezTo>
                  <a:cubicBezTo>
                    <a:pt x="72" y="94"/>
                    <a:pt x="73" y="91"/>
                    <a:pt x="73" y="89"/>
                  </a:cubicBezTo>
                  <a:cubicBezTo>
                    <a:pt x="73" y="82"/>
                    <a:pt x="73" y="82"/>
                    <a:pt x="73" y="82"/>
                  </a:cubicBezTo>
                  <a:cubicBezTo>
                    <a:pt x="73" y="82"/>
                    <a:pt x="73" y="82"/>
                    <a:pt x="73" y="82"/>
                  </a:cubicBezTo>
                  <a:cubicBezTo>
                    <a:pt x="73" y="79"/>
                    <a:pt x="73" y="79"/>
                    <a:pt x="73" y="79"/>
                  </a:cubicBezTo>
                  <a:cubicBezTo>
                    <a:pt x="73" y="77"/>
                    <a:pt x="72" y="75"/>
                    <a:pt x="70" y="73"/>
                  </a:cubicBezTo>
                  <a:cubicBezTo>
                    <a:pt x="69" y="72"/>
                    <a:pt x="67" y="71"/>
                    <a:pt x="64" y="71"/>
                  </a:cubicBezTo>
                  <a:cubicBezTo>
                    <a:pt x="64" y="70"/>
                    <a:pt x="64" y="70"/>
                    <a:pt x="64" y="70"/>
                  </a:cubicBezTo>
                  <a:cubicBezTo>
                    <a:pt x="62" y="70"/>
                    <a:pt x="62" y="70"/>
                    <a:pt x="62" y="70"/>
                  </a:cubicBezTo>
                  <a:cubicBezTo>
                    <a:pt x="60" y="70"/>
                    <a:pt x="60" y="70"/>
                    <a:pt x="60" y="70"/>
                  </a:cubicBezTo>
                  <a:cubicBezTo>
                    <a:pt x="54" y="70"/>
                    <a:pt x="54" y="70"/>
                    <a:pt x="54" y="70"/>
                  </a:cubicBezTo>
                  <a:cubicBezTo>
                    <a:pt x="52" y="70"/>
                    <a:pt x="52" y="70"/>
                    <a:pt x="52" y="70"/>
                  </a:cubicBezTo>
                  <a:cubicBezTo>
                    <a:pt x="50" y="70"/>
                    <a:pt x="50" y="70"/>
                    <a:pt x="50" y="70"/>
                  </a:cubicBezTo>
                  <a:cubicBezTo>
                    <a:pt x="49" y="70"/>
                    <a:pt x="48" y="70"/>
                    <a:pt x="48" y="70"/>
                  </a:cubicBezTo>
                  <a:cubicBezTo>
                    <a:pt x="47" y="69"/>
                    <a:pt x="47" y="68"/>
                    <a:pt x="47" y="68"/>
                  </a:cubicBezTo>
                  <a:cubicBezTo>
                    <a:pt x="47" y="65"/>
                    <a:pt x="47" y="65"/>
                    <a:pt x="47" y="65"/>
                  </a:cubicBezTo>
                  <a:cubicBezTo>
                    <a:pt x="47" y="64"/>
                    <a:pt x="47" y="64"/>
                    <a:pt x="47" y="64"/>
                  </a:cubicBezTo>
                  <a:close/>
                  <a:moveTo>
                    <a:pt x="113" y="118"/>
                  </a:moveTo>
                  <a:cubicBezTo>
                    <a:pt x="113" y="118"/>
                    <a:pt x="113" y="118"/>
                    <a:pt x="113" y="118"/>
                  </a:cubicBezTo>
                  <a:cubicBezTo>
                    <a:pt x="111" y="115"/>
                    <a:pt x="108" y="110"/>
                    <a:pt x="107" y="105"/>
                  </a:cubicBezTo>
                  <a:cubicBezTo>
                    <a:pt x="105" y="100"/>
                    <a:pt x="104" y="95"/>
                    <a:pt x="104" y="90"/>
                  </a:cubicBezTo>
                  <a:cubicBezTo>
                    <a:pt x="104" y="67"/>
                    <a:pt x="104" y="67"/>
                    <a:pt x="104" y="67"/>
                  </a:cubicBezTo>
                  <a:cubicBezTo>
                    <a:pt x="104" y="54"/>
                    <a:pt x="99" y="42"/>
                    <a:pt x="90" y="34"/>
                  </a:cubicBezTo>
                  <a:cubicBezTo>
                    <a:pt x="85" y="29"/>
                    <a:pt x="80" y="26"/>
                    <a:pt x="75" y="24"/>
                  </a:cubicBezTo>
                  <a:cubicBezTo>
                    <a:pt x="72" y="23"/>
                    <a:pt x="69" y="22"/>
                    <a:pt x="67" y="21"/>
                  </a:cubicBezTo>
                  <a:cubicBezTo>
                    <a:pt x="80" y="8"/>
                    <a:pt x="80" y="8"/>
                    <a:pt x="80" y="8"/>
                  </a:cubicBezTo>
                  <a:cubicBezTo>
                    <a:pt x="81" y="7"/>
                    <a:pt x="81" y="6"/>
                    <a:pt x="81" y="5"/>
                  </a:cubicBezTo>
                  <a:cubicBezTo>
                    <a:pt x="81" y="2"/>
                    <a:pt x="79" y="0"/>
                    <a:pt x="76" y="0"/>
                  </a:cubicBezTo>
                  <a:cubicBezTo>
                    <a:pt x="37" y="0"/>
                    <a:pt x="37" y="0"/>
                    <a:pt x="37" y="0"/>
                  </a:cubicBezTo>
                  <a:cubicBezTo>
                    <a:pt x="36" y="0"/>
                    <a:pt x="35" y="0"/>
                    <a:pt x="34" y="1"/>
                  </a:cubicBezTo>
                  <a:cubicBezTo>
                    <a:pt x="32" y="3"/>
                    <a:pt x="32" y="6"/>
                    <a:pt x="34" y="8"/>
                  </a:cubicBezTo>
                  <a:cubicBezTo>
                    <a:pt x="47" y="21"/>
                    <a:pt x="47" y="21"/>
                    <a:pt x="47" y="21"/>
                  </a:cubicBezTo>
                  <a:cubicBezTo>
                    <a:pt x="44" y="22"/>
                    <a:pt x="42" y="23"/>
                    <a:pt x="39" y="24"/>
                  </a:cubicBezTo>
                  <a:cubicBezTo>
                    <a:pt x="33" y="26"/>
                    <a:pt x="28" y="29"/>
                    <a:pt x="24" y="34"/>
                  </a:cubicBezTo>
                  <a:cubicBezTo>
                    <a:pt x="19" y="38"/>
                    <a:pt x="16" y="43"/>
                    <a:pt x="13" y="49"/>
                  </a:cubicBezTo>
                  <a:cubicBezTo>
                    <a:pt x="11" y="55"/>
                    <a:pt x="10" y="61"/>
                    <a:pt x="10" y="67"/>
                  </a:cubicBezTo>
                  <a:cubicBezTo>
                    <a:pt x="10" y="90"/>
                    <a:pt x="10" y="90"/>
                    <a:pt x="10" y="90"/>
                  </a:cubicBezTo>
                  <a:cubicBezTo>
                    <a:pt x="10" y="95"/>
                    <a:pt x="9" y="100"/>
                    <a:pt x="7" y="105"/>
                  </a:cubicBezTo>
                  <a:cubicBezTo>
                    <a:pt x="5" y="110"/>
                    <a:pt x="3" y="115"/>
                    <a:pt x="1" y="118"/>
                  </a:cubicBezTo>
                  <a:cubicBezTo>
                    <a:pt x="0" y="119"/>
                    <a:pt x="0" y="120"/>
                    <a:pt x="0" y="121"/>
                  </a:cubicBezTo>
                  <a:cubicBezTo>
                    <a:pt x="0" y="124"/>
                    <a:pt x="2" y="126"/>
                    <a:pt x="5" y="126"/>
                  </a:cubicBezTo>
                  <a:cubicBezTo>
                    <a:pt x="109" y="126"/>
                    <a:pt x="109" y="126"/>
                    <a:pt x="109" y="126"/>
                  </a:cubicBezTo>
                  <a:cubicBezTo>
                    <a:pt x="109" y="126"/>
                    <a:pt x="109" y="126"/>
                    <a:pt x="109" y="126"/>
                  </a:cubicBezTo>
                  <a:cubicBezTo>
                    <a:pt x="110" y="126"/>
                    <a:pt x="111" y="126"/>
                    <a:pt x="112" y="125"/>
                  </a:cubicBezTo>
                  <a:cubicBezTo>
                    <a:pt x="114" y="123"/>
                    <a:pt x="115" y="120"/>
                    <a:pt x="113" y="118"/>
                  </a:cubicBezTo>
                  <a:close/>
                  <a:moveTo>
                    <a:pt x="65" y="9"/>
                  </a:moveTo>
                  <a:cubicBezTo>
                    <a:pt x="65" y="9"/>
                    <a:pt x="65" y="9"/>
                    <a:pt x="65" y="9"/>
                  </a:cubicBezTo>
                  <a:cubicBezTo>
                    <a:pt x="57" y="17"/>
                    <a:pt x="57" y="17"/>
                    <a:pt x="57" y="17"/>
                  </a:cubicBezTo>
                  <a:cubicBezTo>
                    <a:pt x="49" y="9"/>
                    <a:pt x="49" y="9"/>
                    <a:pt x="49" y="9"/>
                  </a:cubicBezTo>
                  <a:cubicBezTo>
                    <a:pt x="65" y="9"/>
                    <a:pt x="65" y="9"/>
                    <a:pt x="65" y="9"/>
                  </a:cubicBezTo>
                  <a:close/>
                  <a:moveTo>
                    <a:pt x="13" y="116"/>
                  </a:moveTo>
                  <a:cubicBezTo>
                    <a:pt x="13" y="116"/>
                    <a:pt x="13" y="116"/>
                    <a:pt x="13" y="116"/>
                  </a:cubicBezTo>
                  <a:cubicBezTo>
                    <a:pt x="14" y="114"/>
                    <a:pt x="15" y="111"/>
                    <a:pt x="16" y="108"/>
                  </a:cubicBezTo>
                  <a:cubicBezTo>
                    <a:pt x="18" y="102"/>
                    <a:pt x="20" y="96"/>
                    <a:pt x="20" y="90"/>
                  </a:cubicBezTo>
                  <a:cubicBezTo>
                    <a:pt x="20" y="67"/>
                    <a:pt x="20" y="67"/>
                    <a:pt x="20" y="67"/>
                  </a:cubicBezTo>
                  <a:cubicBezTo>
                    <a:pt x="20" y="62"/>
                    <a:pt x="21" y="57"/>
                    <a:pt x="22" y="53"/>
                  </a:cubicBezTo>
                  <a:cubicBezTo>
                    <a:pt x="24" y="48"/>
                    <a:pt x="27" y="44"/>
                    <a:pt x="30" y="41"/>
                  </a:cubicBezTo>
                  <a:cubicBezTo>
                    <a:pt x="34" y="37"/>
                    <a:pt x="38" y="34"/>
                    <a:pt x="43" y="33"/>
                  </a:cubicBezTo>
                  <a:cubicBezTo>
                    <a:pt x="47" y="31"/>
                    <a:pt x="52" y="30"/>
                    <a:pt x="57" y="30"/>
                  </a:cubicBezTo>
                  <a:cubicBezTo>
                    <a:pt x="57" y="30"/>
                    <a:pt x="57" y="30"/>
                    <a:pt x="57" y="30"/>
                  </a:cubicBezTo>
                  <a:cubicBezTo>
                    <a:pt x="62" y="30"/>
                    <a:pt x="67" y="31"/>
                    <a:pt x="71" y="33"/>
                  </a:cubicBezTo>
                  <a:cubicBezTo>
                    <a:pt x="75" y="34"/>
                    <a:pt x="79" y="37"/>
                    <a:pt x="83" y="41"/>
                  </a:cubicBezTo>
                  <a:cubicBezTo>
                    <a:pt x="90" y="48"/>
                    <a:pt x="94" y="57"/>
                    <a:pt x="94" y="67"/>
                  </a:cubicBezTo>
                  <a:cubicBezTo>
                    <a:pt x="94" y="90"/>
                    <a:pt x="94" y="90"/>
                    <a:pt x="94" y="90"/>
                  </a:cubicBezTo>
                  <a:cubicBezTo>
                    <a:pt x="94" y="96"/>
                    <a:pt x="95" y="102"/>
                    <a:pt x="97" y="108"/>
                  </a:cubicBezTo>
                  <a:cubicBezTo>
                    <a:pt x="98" y="111"/>
                    <a:pt x="99" y="114"/>
                    <a:pt x="101" y="116"/>
                  </a:cubicBezTo>
                  <a:cubicBezTo>
                    <a:pt x="13" y="116"/>
                    <a:pt x="13" y="116"/>
                    <a:pt x="13" y="1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2"/>
            <p:cNvSpPr>
              <a:spLocks noEditPoints="1"/>
            </p:cNvSpPr>
            <p:nvPr/>
          </p:nvSpPr>
          <p:spPr bwMode="auto">
            <a:xfrm>
              <a:off x="5063" y="4275"/>
              <a:ext cx="395" cy="455"/>
            </a:xfrm>
            <a:custGeom>
              <a:avLst/>
              <a:gdLst>
                <a:gd name="T0" fmla="*/ 27 w 110"/>
                <a:gd name="T1" fmla="*/ 90 h 126"/>
                <a:gd name="T2" fmla="*/ 27 w 110"/>
                <a:gd name="T3" fmla="*/ 96 h 126"/>
                <a:gd name="T4" fmla="*/ 86 w 110"/>
                <a:gd name="T5" fmla="*/ 93 h 126"/>
                <a:gd name="T6" fmla="*/ 24 w 110"/>
                <a:gd name="T7" fmla="*/ 52 h 126"/>
                <a:gd name="T8" fmla="*/ 27 w 110"/>
                <a:gd name="T9" fmla="*/ 55 h 126"/>
                <a:gd name="T10" fmla="*/ 86 w 110"/>
                <a:gd name="T11" fmla="*/ 52 h 126"/>
                <a:gd name="T12" fmla="*/ 27 w 110"/>
                <a:gd name="T13" fmla="*/ 49 h 126"/>
                <a:gd name="T14" fmla="*/ 109 w 110"/>
                <a:gd name="T15" fmla="*/ 36 h 126"/>
                <a:gd name="T16" fmla="*/ 74 w 110"/>
                <a:gd name="T17" fmla="*/ 1 h 126"/>
                <a:gd name="T18" fmla="*/ 13 w 110"/>
                <a:gd name="T19" fmla="*/ 0 h 126"/>
                <a:gd name="T20" fmla="*/ 0 w 110"/>
                <a:gd name="T21" fmla="*/ 13 h 126"/>
                <a:gd name="T22" fmla="*/ 4 w 110"/>
                <a:gd name="T23" fmla="*/ 122 h 126"/>
                <a:gd name="T24" fmla="*/ 13 w 110"/>
                <a:gd name="T25" fmla="*/ 126 h 126"/>
                <a:gd name="T26" fmla="*/ 106 w 110"/>
                <a:gd name="T27" fmla="*/ 122 h 126"/>
                <a:gd name="T28" fmla="*/ 110 w 110"/>
                <a:gd name="T29" fmla="*/ 113 h 126"/>
                <a:gd name="T30" fmla="*/ 109 w 110"/>
                <a:gd name="T31" fmla="*/ 36 h 126"/>
                <a:gd name="T32" fmla="*/ 73 w 110"/>
                <a:gd name="T33" fmla="*/ 14 h 126"/>
                <a:gd name="T34" fmla="*/ 79 w 110"/>
                <a:gd name="T35" fmla="*/ 37 h 126"/>
                <a:gd name="T36" fmla="*/ 75 w 110"/>
                <a:gd name="T37" fmla="*/ 35 h 126"/>
                <a:gd name="T38" fmla="*/ 73 w 110"/>
                <a:gd name="T39" fmla="*/ 14 h 126"/>
                <a:gd name="T40" fmla="*/ 101 w 110"/>
                <a:gd name="T41" fmla="*/ 113 h 126"/>
                <a:gd name="T42" fmla="*/ 100 w 110"/>
                <a:gd name="T43" fmla="*/ 115 h 126"/>
                <a:gd name="T44" fmla="*/ 13 w 110"/>
                <a:gd name="T45" fmla="*/ 116 h 126"/>
                <a:gd name="T46" fmla="*/ 10 w 110"/>
                <a:gd name="T47" fmla="*/ 113 h 126"/>
                <a:gd name="T48" fmla="*/ 11 w 110"/>
                <a:gd name="T49" fmla="*/ 10 h 126"/>
                <a:gd name="T50" fmla="*/ 68 w 110"/>
                <a:gd name="T51" fmla="*/ 9 h 126"/>
                <a:gd name="T52" fmla="*/ 71 w 110"/>
                <a:gd name="T53" fmla="*/ 39 h 126"/>
                <a:gd name="T54" fmla="*/ 79 w 110"/>
                <a:gd name="T55" fmla="*/ 43 h 126"/>
                <a:gd name="T56" fmla="*/ 101 w 110"/>
                <a:gd name="T57" fmla="*/ 113 h 126"/>
                <a:gd name="T58" fmla="*/ 83 w 110"/>
                <a:gd name="T59" fmla="*/ 70 h 126"/>
                <a:gd name="T60" fmla="*/ 24 w 110"/>
                <a:gd name="T61" fmla="*/ 73 h 126"/>
                <a:gd name="T62" fmla="*/ 83 w 110"/>
                <a:gd name="T63" fmla="*/ 76 h 126"/>
                <a:gd name="T64" fmla="*/ 83 w 110"/>
                <a:gd name="T65" fmla="*/ 7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26">
                  <a:moveTo>
                    <a:pt x="83" y="90"/>
                  </a:moveTo>
                  <a:cubicBezTo>
                    <a:pt x="27" y="90"/>
                    <a:pt x="27" y="90"/>
                    <a:pt x="27" y="90"/>
                  </a:cubicBezTo>
                  <a:cubicBezTo>
                    <a:pt x="25" y="90"/>
                    <a:pt x="24" y="92"/>
                    <a:pt x="24" y="93"/>
                  </a:cubicBezTo>
                  <a:cubicBezTo>
                    <a:pt x="24" y="95"/>
                    <a:pt x="25" y="96"/>
                    <a:pt x="27" y="96"/>
                  </a:cubicBezTo>
                  <a:cubicBezTo>
                    <a:pt x="83" y="96"/>
                    <a:pt x="83" y="96"/>
                    <a:pt x="83" y="96"/>
                  </a:cubicBezTo>
                  <a:cubicBezTo>
                    <a:pt x="85" y="96"/>
                    <a:pt x="86" y="95"/>
                    <a:pt x="86" y="93"/>
                  </a:cubicBezTo>
                  <a:cubicBezTo>
                    <a:pt x="86" y="92"/>
                    <a:pt x="85" y="90"/>
                    <a:pt x="83" y="90"/>
                  </a:cubicBezTo>
                  <a:close/>
                  <a:moveTo>
                    <a:pt x="24" y="52"/>
                  </a:moveTo>
                  <a:cubicBezTo>
                    <a:pt x="24" y="52"/>
                    <a:pt x="24" y="52"/>
                    <a:pt x="24" y="52"/>
                  </a:cubicBezTo>
                  <a:cubicBezTo>
                    <a:pt x="24" y="54"/>
                    <a:pt x="25" y="55"/>
                    <a:pt x="27" y="55"/>
                  </a:cubicBezTo>
                  <a:cubicBezTo>
                    <a:pt x="83" y="55"/>
                    <a:pt x="83" y="55"/>
                    <a:pt x="83" y="55"/>
                  </a:cubicBezTo>
                  <a:cubicBezTo>
                    <a:pt x="85" y="55"/>
                    <a:pt x="86" y="54"/>
                    <a:pt x="86" y="52"/>
                  </a:cubicBezTo>
                  <a:cubicBezTo>
                    <a:pt x="86" y="51"/>
                    <a:pt x="85" y="49"/>
                    <a:pt x="83" y="49"/>
                  </a:cubicBezTo>
                  <a:cubicBezTo>
                    <a:pt x="27" y="49"/>
                    <a:pt x="27" y="49"/>
                    <a:pt x="27" y="49"/>
                  </a:cubicBezTo>
                  <a:cubicBezTo>
                    <a:pt x="25" y="49"/>
                    <a:pt x="24" y="51"/>
                    <a:pt x="24" y="52"/>
                  </a:cubicBezTo>
                  <a:close/>
                  <a:moveTo>
                    <a:pt x="109" y="36"/>
                  </a:moveTo>
                  <a:cubicBezTo>
                    <a:pt x="109" y="36"/>
                    <a:pt x="109" y="36"/>
                    <a:pt x="109" y="36"/>
                  </a:cubicBezTo>
                  <a:cubicBezTo>
                    <a:pt x="74" y="1"/>
                    <a:pt x="74" y="1"/>
                    <a:pt x="74" y="1"/>
                  </a:cubicBezTo>
                  <a:cubicBezTo>
                    <a:pt x="73" y="0"/>
                    <a:pt x="72" y="0"/>
                    <a:pt x="70" y="0"/>
                  </a:cubicBezTo>
                  <a:cubicBezTo>
                    <a:pt x="13" y="0"/>
                    <a:pt x="13" y="0"/>
                    <a:pt x="13" y="0"/>
                  </a:cubicBezTo>
                  <a:cubicBezTo>
                    <a:pt x="9" y="0"/>
                    <a:pt x="6" y="1"/>
                    <a:pt x="4" y="3"/>
                  </a:cubicBezTo>
                  <a:cubicBezTo>
                    <a:pt x="1" y="6"/>
                    <a:pt x="0" y="9"/>
                    <a:pt x="0" y="13"/>
                  </a:cubicBezTo>
                  <a:cubicBezTo>
                    <a:pt x="0" y="113"/>
                    <a:pt x="0" y="113"/>
                    <a:pt x="0" y="113"/>
                  </a:cubicBezTo>
                  <a:cubicBezTo>
                    <a:pt x="0" y="116"/>
                    <a:pt x="1" y="120"/>
                    <a:pt x="4" y="122"/>
                  </a:cubicBezTo>
                  <a:cubicBezTo>
                    <a:pt x="4" y="122"/>
                    <a:pt x="4" y="122"/>
                    <a:pt x="4" y="122"/>
                  </a:cubicBezTo>
                  <a:cubicBezTo>
                    <a:pt x="6" y="124"/>
                    <a:pt x="9" y="126"/>
                    <a:pt x="13" y="126"/>
                  </a:cubicBezTo>
                  <a:cubicBezTo>
                    <a:pt x="97" y="126"/>
                    <a:pt x="97" y="126"/>
                    <a:pt x="97" y="126"/>
                  </a:cubicBezTo>
                  <a:cubicBezTo>
                    <a:pt x="101" y="126"/>
                    <a:pt x="104" y="124"/>
                    <a:pt x="106" y="122"/>
                  </a:cubicBezTo>
                  <a:cubicBezTo>
                    <a:pt x="107" y="122"/>
                    <a:pt x="107" y="122"/>
                    <a:pt x="107" y="122"/>
                  </a:cubicBezTo>
                  <a:cubicBezTo>
                    <a:pt x="109" y="120"/>
                    <a:pt x="110" y="116"/>
                    <a:pt x="110" y="113"/>
                  </a:cubicBezTo>
                  <a:cubicBezTo>
                    <a:pt x="110" y="40"/>
                    <a:pt x="110" y="40"/>
                    <a:pt x="110" y="40"/>
                  </a:cubicBezTo>
                  <a:cubicBezTo>
                    <a:pt x="110" y="38"/>
                    <a:pt x="110" y="37"/>
                    <a:pt x="109" y="36"/>
                  </a:cubicBezTo>
                  <a:close/>
                  <a:moveTo>
                    <a:pt x="73" y="14"/>
                  </a:moveTo>
                  <a:cubicBezTo>
                    <a:pt x="73" y="14"/>
                    <a:pt x="73" y="14"/>
                    <a:pt x="73" y="14"/>
                  </a:cubicBezTo>
                  <a:cubicBezTo>
                    <a:pt x="96" y="37"/>
                    <a:pt x="96" y="37"/>
                    <a:pt x="96" y="37"/>
                  </a:cubicBezTo>
                  <a:cubicBezTo>
                    <a:pt x="79" y="37"/>
                    <a:pt x="79" y="37"/>
                    <a:pt x="79" y="37"/>
                  </a:cubicBezTo>
                  <a:cubicBezTo>
                    <a:pt x="77" y="37"/>
                    <a:pt x="76" y="36"/>
                    <a:pt x="75" y="35"/>
                  </a:cubicBezTo>
                  <a:cubicBezTo>
                    <a:pt x="75" y="35"/>
                    <a:pt x="75" y="35"/>
                    <a:pt x="75" y="35"/>
                  </a:cubicBezTo>
                  <a:cubicBezTo>
                    <a:pt x="74" y="34"/>
                    <a:pt x="73" y="33"/>
                    <a:pt x="73" y="31"/>
                  </a:cubicBezTo>
                  <a:cubicBezTo>
                    <a:pt x="73" y="14"/>
                    <a:pt x="73" y="14"/>
                    <a:pt x="73" y="14"/>
                  </a:cubicBezTo>
                  <a:close/>
                  <a:moveTo>
                    <a:pt x="101" y="113"/>
                  </a:moveTo>
                  <a:cubicBezTo>
                    <a:pt x="101" y="113"/>
                    <a:pt x="101" y="113"/>
                    <a:pt x="101" y="113"/>
                  </a:cubicBezTo>
                  <a:cubicBezTo>
                    <a:pt x="101" y="114"/>
                    <a:pt x="100" y="115"/>
                    <a:pt x="100" y="115"/>
                  </a:cubicBezTo>
                  <a:cubicBezTo>
                    <a:pt x="100" y="115"/>
                    <a:pt x="100" y="115"/>
                    <a:pt x="100" y="115"/>
                  </a:cubicBezTo>
                  <a:cubicBezTo>
                    <a:pt x="99" y="116"/>
                    <a:pt x="98" y="116"/>
                    <a:pt x="97" y="116"/>
                  </a:cubicBezTo>
                  <a:cubicBezTo>
                    <a:pt x="13" y="116"/>
                    <a:pt x="13" y="116"/>
                    <a:pt x="13" y="116"/>
                  </a:cubicBezTo>
                  <a:cubicBezTo>
                    <a:pt x="12" y="116"/>
                    <a:pt x="11" y="116"/>
                    <a:pt x="11" y="115"/>
                  </a:cubicBezTo>
                  <a:cubicBezTo>
                    <a:pt x="10" y="115"/>
                    <a:pt x="10" y="114"/>
                    <a:pt x="10" y="113"/>
                  </a:cubicBezTo>
                  <a:cubicBezTo>
                    <a:pt x="10" y="13"/>
                    <a:pt x="10" y="13"/>
                    <a:pt x="10" y="13"/>
                  </a:cubicBezTo>
                  <a:cubicBezTo>
                    <a:pt x="10" y="12"/>
                    <a:pt x="10" y="11"/>
                    <a:pt x="11" y="10"/>
                  </a:cubicBezTo>
                  <a:cubicBezTo>
                    <a:pt x="11" y="10"/>
                    <a:pt x="12" y="9"/>
                    <a:pt x="13" y="9"/>
                  </a:cubicBezTo>
                  <a:cubicBezTo>
                    <a:pt x="68" y="9"/>
                    <a:pt x="68" y="9"/>
                    <a:pt x="68" y="9"/>
                  </a:cubicBezTo>
                  <a:cubicBezTo>
                    <a:pt x="68" y="31"/>
                    <a:pt x="68" y="31"/>
                    <a:pt x="68" y="31"/>
                  </a:cubicBezTo>
                  <a:cubicBezTo>
                    <a:pt x="68" y="34"/>
                    <a:pt x="69" y="37"/>
                    <a:pt x="71" y="39"/>
                  </a:cubicBezTo>
                  <a:cubicBezTo>
                    <a:pt x="71" y="39"/>
                    <a:pt x="71" y="39"/>
                    <a:pt x="71" y="39"/>
                  </a:cubicBezTo>
                  <a:cubicBezTo>
                    <a:pt x="73" y="41"/>
                    <a:pt x="75" y="43"/>
                    <a:pt x="79" y="43"/>
                  </a:cubicBezTo>
                  <a:cubicBezTo>
                    <a:pt x="101" y="43"/>
                    <a:pt x="101" y="43"/>
                    <a:pt x="101" y="43"/>
                  </a:cubicBezTo>
                  <a:cubicBezTo>
                    <a:pt x="101" y="113"/>
                    <a:pt x="101" y="113"/>
                    <a:pt x="101" y="113"/>
                  </a:cubicBezTo>
                  <a:close/>
                  <a:moveTo>
                    <a:pt x="83" y="70"/>
                  </a:moveTo>
                  <a:cubicBezTo>
                    <a:pt x="83" y="70"/>
                    <a:pt x="83" y="70"/>
                    <a:pt x="83" y="70"/>
                  </a:cubicBezTo>
                  <a:cubicBezTo>
                    <a:pt x="27" y="70"/>
                    <a:pt x="27" y="70"/>
                    <a:pt x="27" y="70"/>
                  </a:cubicBezTo>
                  <a:cubicBezTo>
                    <a:pt x="25" y="70"/>
                    <a:pt x="24" y="71"/>
                    <a:pt x="24" y="73"/>
                  </a:cubicBezTo>
                  <a:cubicBezTo>
                    <a:pt x="24" y="74"/>
                    <a:pt x="25" y="76"/>
                    <a:pt x="27" y="76"/>
                  </a:cubicBezTo>
                  <a:cubicBezTo>
                    <a:pt x="83" y="76"/>
                    <a:pt x="83" y="76"/>
                    <a:pt x="83" y="76"/>
                  </a:cubicBezTo>
                  <a:cubicBezTo>
                    <a:pt x="85" y="76"/>
                    <a:pt x="86" y="74"/>
                    <a:pt x="86" y="73"/>
                  </a:cubicBezTo>
                  <a:cubicBezTo>
                    <a:pt x="86" y="71"/>
                    <a:pt x="85" y="70"/>
                    <a:pt x="83" y="7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6" name="组合 35"/>
          <p:cNvGrpSpPr/>
          <p:nvPr/>
        </p:nvGrpSpPr>
        <p:grpSpPr>
          <a:xfrm>
            <a:off x="1450975" y="4625340"/>
            <a:ext cx="2313305" cy="1475105"/>
            <a:chOff x="5055" y="6640"/>
            <a:chExt cx="3643" cy="2323"/>
          </a:xfrm>
        </p:grpSpPr>
        <p:sp>
          <p:nvSpPr>
            <p:cNvPr id="37" name="矩形 36"/>
            <p:cNvSpPr/>
            <p:nvPr/>
          </p:nvSpPr>
          <p:spPr>
            <a:xfrm>
              <a:off x="5055" y="7123"/>
              <a:ext cx="3643" cy="1840"/>
            </a:xfrm>
            <a:prstGeom prst="rect">
              <a:avLst/>
            </a:prstGeom>
          </p:spPr>
          <p:txBody>
            <a:bodyPr wrap="square">
              <a:spAutoFit/>
            </a:bodyPr>
            <a:lstStyle/>
            <a:p>
              <a:pPr algn="ctr">
                <a:lnSpc>
                  <a:spcPct val="14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err="1">
                  <a:uFillTx/>
                  <a:latin typeface="Arial" panose="020B0604020202020204" pitchFamily="34" charset="0"/>
                  <a:ea typeface="微软雅黑 Light"/>
                  <a:cs typeface="Arial" panose="020B0604020202020204" pitchFamily="34" charset="0"/>
                  <a:sym typeface="+mn-ea"/>
                </a:rPr>
                <a:t>Aenean</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commodo</a:t>
              </a:r>
              <a:r>
                <a:rPr lang="en-US" altLang="zh-CN" sz="1000" kern="0" spc="50" dirty="0">
                  <a:uFillTx/>
                  <a:latin typeface="Arial" panose="020B0604020202020204" pitchFamily="34" charset="0"/>
                  <a:ea typeface="微软雅黑 Light"/>
                  <a:cs typeface="Arial" panose="020B0604020202020204" pitchFamily="34" charset="0"/>
                  <a:sym typeface="+mn-ea"/>
                </a:rPr>
                <a:t> ligula </a:t>
              </a:r>
              <a:r>
                <a:rPr lang="en-US" altLang="zh-CN" sz="1000" kern="0" spc="50" dirty="0" err="1">
                  <a:uFillTx/>
                  <a:latin typeface="Arial" panose="020B0604020202020204" pitchFamily="34" charset="0"/>
                  <a:ea typeface="微软雅黑 Light"/>
                  <a:cs typeface="Arial" panose="020B0604020202020204" pitchFamily="34" charset="0"/>
                  <a:sym typeface="+mn-ea"/>
                </a:rPr>
                <a:t>eget</a:t>
              </a:r>
              <a:r>
                <a:rPr lang="en-US" altLang="zh-CN" sz="1000" kern="0" spc="50" dirty="0">
                  <a:uFillTx/>
                  <a:latin typeface="Arial" panose="020B0604020202020204" pitchFamily="34" charset="0"/>
                  <a:ea typeface="微软雅黑 Light"/>
                  <a:cs typeface="Arial" panose="020B0604020202020204" pitchFamily="34" charset="0"/>
                  <a:sym typeface="+mn-ea"/>
                </a:rPr>
                <a:t> dolor</a:t>
              </a:r>
              <a:r>
                <a:rPr lang="zh-CN" altLang="en-US" sz="1000" kern="0" spc="50" dirty="0">
                  <a:uFillTx/>
                  <a:latin typeface="Arial" panose="020B0604020202020204" pitchFamily="34" charset="0"/>
                  <a:ea typeface="微软雅黑 Light"/>
                  <a:cs typeface="Arial" panose="020B0604020202020204" pitchFamily="34" charset="0"/>
                  <a:sym typeface="+mn-ea"/>
                </a:rPr>
                <a:t>；</a:t>
              </a:r>
              <a:endParaRPr lang="zh-CN" altLang="en-US" sz="1000" kern="0" spc="50" dirty="0">
                <a:solidFill>
                  <a:schemeClr val="tx1"/>
                </a:solidFill>
                <a:uFillTx/>
                <a:latin typeface="Arial" panose="020B0604020202020204" pitchFamily="34" charset="0"/>
                <a:ea typeface="微软雅黑 Light"/>
                <a:cs typeface="Arial" panose="020B0604020202020204" pitchFamily="34" charset="0"/>
                <a:sym typeface="+mn-ea"/>
              </a:endParaRPr>
            </a:p>
          </p:txBody>
        </p:sp>
        <p:sp>
          <p:nvSpPr>
            <p:cNvPr id="38" name="文本框 37"/>
            <p:cNvSpPr txBox="1"/>
            <p:nvPr/>
          </p:nvSpPr>
          <p:spPr>
            <a:xfrm>
              <a:off x="5391" y="6640"/>
              <a:ext cx="2880" cy="483"/>
            </a:xfrm>
            <a:prstGeom prst="rect">
              <a:avLst/>
            </a:prstGeom>
            <a:noFill/>
          </p:spPr>
          <p:txBody>
            <a:bodyPr wrap="square" rtlCol="0">
              <a:spAutoFit/>
            </a:bodyPr>
            <a:lstStyle/>
            <a:p>
              <a:pPr algn="ctr"/>
              <a:r>
                <a:rPr lang="en-US" altLang="zh-CN" sz="1400" b="1">
                  <a:solidFill>
                    <a:schemeClr val="tx1"/>
                  </a:solidFill>
                  <a:latin typeface="Arial" panose="020B0604020202020204" pitchFamily="34" charset="0"/>
                </a:rPr>
                <a:t>STEP 1</a:t>
              </a:r>
            </a:p>
          </p:txBody>
        </p:sp>
      </p:grpSp>
      <p:grpSp>
        <p:nvGrpSpPr>
          <p:cNvPr id="39" name="组合 38"/>
          <p:cNvGrpSpPr/>
          <p:nvPr/>
        </p:nvGrpSpPr>
        <p:grpSpPr>
          <a:xfrm>
            <a:off x="3195955" y="1501775"/>
            <a:ext cx="2313305" cy="1475105"/>
            <a:chOff x="5055" y="6640"/>
            <a:chExt cx="3643" cy="2323"/>
          </a:xfrm>
        </p:grpSpPr>
        <p:sp>
          <p:nvSpPr>
            <p:cNvPr id="40" name="矩形 39"/>
            <p:cNvSpPr/>
            <p:nvPr/>
          </p:nvSpPr>
          <p:spPr>
            <a:xfrm>
              <a:off x="5055" y="7123"/>
              <a:ext cx="3643" cy="1840"/>
            </a:xfrm>
            <a:prstGeom prst="rect">
              <a:avLst/>
            </a:prstGeom>
          </p:spPr>
          <p:txBody>
            <a:bodyPr wrap="square">
              <a:spAutoFit/>
            </a:bodyPr>
            <a:lstStyle/>
            <a:p>
              <a:pPr algn="ctr">
                <a:lnSpc>
                  <a:spcPct val="14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err="1">
                  <a:uFillTx/>
                  <a:latin typeface="Arial" panose="020B0604020202020204" pitchFamily="34" charset="0"/>
                  <a:ea typeface="微软雅黑 Light"/>
                  <a:cs typeface="Arial" panose="020B0604020202020204" pitchFamily="34" charset="0"/>
                  <a:sym typeface="+mn-ea"/>
                </a:rPr>
                <a:t>Aenean</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commodo</a:t>
              </a:r>
              <a:r>
                <a:rPr lang="en-US" altLang="zh-CN" sz="1000" kern="0" spc="50" dirty="0">
                  <a:uFillTx/>
                  <a:latin typeface="Arial" panose="020B0604020202020204" pitchFamily="34" charset="0"/>
                  <a:ea typeface="微软雅黑 Light"/>
                  <a:cs typeface="Arial" panose="020B0604020202020204" pitchFamily="34" charset="0"/>
                  <a:sym typeface="+mn-ea"/>
                </a:rPr>
                <a:t> ligula </a:t>
              </a:r>
              <a:r>
                <a:rPr lang="en-US" altLang="zh-CN" sz="1000" kern="0" spc="50" dirty="0" err="1">
                  <a:uFillTx/>
                  <a:latin typeface="Arial" panose="020B0604020202020204" pitchFamily="34" charset="0"/>
                  <a:ea typeface="微软雅黑 Light"/>
                  <a:cs typeface="Arial" panose="020B0604020202020204" pitchFamily="34" charset="0"/>
                  <a:sym typeface="+mn-ea"/>
                </a:rPr>
                <a:t>eget</a:t>
              </a:r>
              <a:r>
                <a:rPr lang="en-US" altLang="zh-CN" sz="1000" kern="0" spc="50" dirty="0">
                  <a:uFillTx/>
                  <a:latin typeface="Arial" panose="020B0604020202020204" pitchFamily="34" charset="0"/>
                  <a:ea typeface="微软雅黑 Light"/>
                  <a:cs typeface="Arial" panose="020B0604020202020204" pitchFamily="34" charset="0"/>
                  <a:sym typeface="+mn-ea"/>
                </a:rPr>
                <a:t> dolor</a:t>
              </a:r>
              <a:r>
                <a:rPr lang="zh-CN" altLang="en-US" sz="1000" kern="0" spc="50" dirty="0">
                  <a:uFillTx/>
                  <a:latin typeface="Arial" panose="020B0604020202020204" pitchFamily="34" charset="0"/>
                  <a:ea typeface="微软雅黑 Light"/>
                  <a:cs typeface="Arial" panose="020B0604020202020204" pitchFamily="34" charset="0"/>
                  <a:sym typeface="+mn-ea"/>
                </a:rPr>
                <a:t>；</a:t>
              </a:r>
              <a:endParaRPr lang="zh-CN" altLang="en-US" sz="1000" kern="0" spc="50" dirty="0">
                <a:solidFill>
                  <a:schemeClr val="tx1"/>
                </a:solidFill>
                <a:uFillTx/>
                <a:latin typeface="Arial" panose="020B0604020202020204" pitchFamily="34" charset="0"/>
                <a:ea typeface="微软雅黑 Light"/>
                <a:cs typeface="Arial" panose="020B0604020202020204" pitchFamily="34" charset="0"/>
                <a:sym typeface="+mn-ea"/>
              </a:endParaRPr>
            </a:p>
          </p:txBody>
        </p:sp>
        <p:sp>
          <p:nvSpPr>
            <p:cNvPr id="41" name="文本框 40"/>
            <p:cNvSpPr txBox="1"/>
            <p:nvPr/>
          </p:nvSpPr>
          <p:spPr>
            <a:xfrm>
              <a:off x="5391" y="6640"/>
              <a:ext cx="2880" cy="483"/>
            </a:xfrm>
            <a:prstGeom prst="rect">
              <a:avLst/>
            </a:prstGeom>
            <a:noFill/>
          </p:spPr>
          <p:txBody>
            <a:bodyPr wrap="square" rtlCol="0">
              <a:spAutoFit/>
            </a:bodyPr>
            <a:lstStyle/>
            <a:p>
              <a:pPr algn="ctr"/>
              <a:r>
                <a:rPr lang="en-US" altLang="zh-CN" sz="1400" b="1">
                  <a:solidFill>
                    <a:schemeClr val="tx1"/>
                  </a:solidFill>
                  <a:latin typeface="Arial" panose="020B0604020202020204" pitchFamily="34" charset="0"/>
                </a:rPr>
                <a:t>STEP 2</a:t>
              </a:r>
            </a:p>
          </p:txBody>
        </p:sp>
      </p:grpSp>
      <p:grpSp>
        <p:nvGrpSpPr>
          <p:cNvPr id="42" name="组合 41"/>
          <p:cNvGrpSpPr/>
          <p:nvPr/>
        </p:nvGrpSpPr>
        <p:grpSpPr>
          <a:xfrm>
            <a:off x="4963795" y="4625340"/>
            <a:ext cx="2313305" cy="1475105"/>
            <a:chOff x="5055" y="6640"/>
            <a:chExt cx="3643" cy="2323"/>
          </a:xfrm>
        </p:grpSpPr>
        <p:sp>
          <p:nvSpPr>
            <p:cNvPr id="43" name="矩形 42"/>
            <p:cNvSpPr/>
            <p:nvPr/>
          </p:nvSpPr>
          <p:spPr>
            <a:xfrm>
              <a:off x="5055" y="7123"/>
              <a:ext cx="3643" cy="1840"/>
            </a:xfrm>
            <a:prstGeom prst="rect">
              <a:avLst/>
            </a:prstGeom>
          </p:spPr>
          <p:txBody>
            <a:bodyPr wrap="square">
              <a:spAutoFit/>
            </a:bodyPr>
            <a:lstStyle/>
            <a:p>
              <a:pPr algn="ctr">
                <a:lnSpc>
                  <a:spcPct val="14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err="1">
                  <a:uFillTx/>
                  <a:latin typeface="Arial" panose="020B0604020202020204" pitchFamily="34" charset="0"/>
                  <a:ea typeface="微软雅黑 Light"/>
                  <a:cs typeface="Arial" panose="020B0604020202020204" pitchFamily="34" charset="0"/>
                  <a:sym typeface="+mn-ea"/>
                </a:rPr>
                <a:t>Aenean</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commodo</a:t>
              </a:r>
              <a:r>
                <a:rPr lang="en-US" altLang="zh-CN" sz="1000" kern="0" spc="50" dirty="0">
                  <a:uFillTx/>
                  <a:latin typeface="Arial" panose="020B0604020202020204" pitchFamily="34" charset="0"/>
                  <a:ea typeface="微软雅黑 Light"/>
                  <a:cs typeface="Arial" panose="020B0604020202020204" pitchFamily="34" charset="0"/>
                  <a:sym typeface="+mn-ea"/>
                </a:rPr>
                <a:t> ligula </a:t>
              </a:r>
              <a:r>
                <a:rPr lang="en-US" altLang="zh-CN" sz="1000" kern="0" spc="50" dirty="0" err="1">
                  <a:uFillTx/>
                  <a:latin typeface="Arial" panose="020B0604020202020204" pitchFamily="34" charset="0"/>
                  <a:ea typeface="微软雅黑 Light"/>
                  <a:cs typeface="Arial" panose="020B0604020202020204" pitchFamily="34" charset="0"/>
                  <a:sym typeface="+mn-ea"/>
                </a:rPr>
                <a:t>eget</a:t>
              </a:r>
              <a:r>
                <a:rPr lang="en-US" altLang="zh-CN" sz="1000" kern="0" spc="50" dirty="0">
                  <a:uFillTx/>
                  <a:latin typeface="Arial" panose="020B0604020202020204" pitchFamily="34" charset="0"/>
                  <a:ea typeface="微软雅黑 Light"/>
                  <a:cs typeface="Arial" panose="020B0604020202020204" pitchFamily="34" charset="0"/>
                  <a:sym typeface="+mn-ea"/>
                </a:rPr>
                <a:t> dolor</a:t>
              </a:r>
              <a:r>
                <a:rPr lang="zh-CN" altLang="en-US" sz="1000" kern="0" spc="50" dirty="0">
                  <a:uFillTx/>
                  <a:latin typeface="Arial" panose="020B0604020202020204" pitchFamily="34" charset="0"/>
                  <a:ea typeface="微软雅黑 Light"/>
                  <a:cs typeface="Arial" panose="020B0604020202020204" pitchFamily="34" charset="0"/>
                  <a:sym typeface="+mn-ea"/>
                </a:rPr>
                <a:t>；</a:t>
              </a:r>
              <a:endParaRPr lang="zh-CN" altLang="en-US" sz="1000" kern="0" spc="50" dirty="0">
                <a:solidFill>
                  <a:schemeClr val="tx1"/>
                </a:solidFill>
                <a:uFillTx/>
                <a:latin typeface="Arial" panose="020B0604020202020204" pitchFamily="34" charset="0"/>
                <a:ea typeface="微软雅黑 Light"/>
                <a:cs typeface="Arial" panose="020B0604020202020204" pitchFamily="34" charset="0"/>
                <a:sym typeface="+mn-ea"/>
              </a:endParaRPr>
            </a:p>
          </p:txBody>
        </p:sp>
        <p:sp>
          <p:nvSpPr>
            <p:cNvPr id="44" name="文本框 43"/>
            <p:cNvSpPr txBox="1"/>
            <p:nvPr/>
          </p:nvSpPr>
          <p:spPr>
            <a:xfrm>
              <a:off x="5391" y="6640"/>
              <a:ext cx="2880" cy="483"/>
            </a:xfrm>
            <a:prstGeom prst="rect">
              <a:avLst/>
            </a:prstGeom>
            <a:noFill/>
          </p:spPr>
          <p:txBody>
            <a:bodyPr wrap="square" rtlCol="0">
              <a:spAutoFit/>
            </a:bodyPr>
            <a:lstStyle/>
            <a:p>
              <a:pPr algn="ctr"/>
              <a:r>
                <a:rPr lang="en-US" altLang="zh-CN" sz="1400" b="1">
                  <a:solidFill>
                    <a:schemeClr val="tx1"/>
                  </a:solidFill>
                  <a:latin typeface="Arial" panose="020B0604020202020204" pitchFamily="34" charset="0"/>
                </a:rPr>
                <a:t>STEP 3</a:t>
              </a:r>
            </a:p>
          </p:txBody>
        </p:sp>
      </p:grpSp>
      <p:grpSp>
        <p:nvGrpSpPr>
          <p:cNvPr id="45" name="组合 44"/>
          <p:cNvGrpSpPr/>
          <p:nvPr/>
        </p:nvGrpSpPr>
        <p:grpSpPr>
          <a:xfrm>
            <a:off x="6708775" y="1501775"/>
            <a:ext cx="2313305" cy="1475105"/>
            <a:chOff x="5055" y="6640"/>
            <a:chExt cx="3643" cy="2323"/>
          </a:xfrm>
        </p:grpSpPr>
        <p:sp>
          <p:nvSpPr>
            <p:cNvPr id="46" name="矩形 45"/>
            <p:cNvSpPr/>
            <p:nvPr/>
          </p:nvSpPr>
          <p:spPr>
            <a:xfrm>
              <a:off x="5055" y="7123"/>
              <a:ext cx="3643" cy="1840"/>
            </a:xfrm>
            <a:prstGeom prst="rect">
              <a:avLst/>
            </a:prstGeom>
          </p:spPr>
          <p:txBody>
            <a:bodyPr wrap="square">
              <a:spAutoFit/>
            </a:bodyPr>
            <a:lstStyle/>
            <a:p>
              <a:pPr algn="ctr">
                <a:lnSpc>
                  <a:spcPct val="14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err="1">
                  <a:uFillTx/>
                  <a:latin typeface="Arial" panose="020B0604020202020204" pitchFamily="34" charset="0"/>
                  <a:ea typeface="微软雅黑 Light"/>
                  <a:cs typeface="Arial" panose="020B0604020202020204" pitchFamily="34" charset="0"/>
                  <a:sym typeface="+mn-ea"/>
                </a:rPr>
                <a:t>Aenean</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commodo</a:t>
              </a:r>
              <a:r>
                <a:rPr lang="en-US" altLang="zh-CN" sz="1000" kern="0" spc="50" dirty="0">
                  <a:uFillTx/>
                  <a:latin typeface="Arial" panose="020B0604020202020204" pitchFamily="34" charset="0"/>
                  <a:ea typeface="微软雅黑 Light"/>
                  <a:cs typeface="Arial" panose="020B0604020202020204" pitchFamily="34" charset="0"/>
                  <a:sym typeface="+mn-ea"/>
                </a:rPr>
                <a:t> ligula </a:t>
              </a:r>
              <a:r>
                <a:rPr lang="en-US" altLang="zh-CN" sz="1000" kern="0" spc="50" dirty="0" err="1">
                  <a:uFillTx/>
                  <a:latin typeface="Arial" panose="020B0604020202020204" pitchFamily="34" charset="0"/>
                  <a:ea typeface="微软雅黑 Light"/>
                  <a:cs typeface="Arial" panose="020B0604020202020204" pitchFamily="34" charset="0"/>
                  <a:sym typeface="+mn-ea"/>
                </a:rPr>
                <a:t>eget</a:t>
              </a:r>
              <a:r>
                <a:rPr lang="en-US" altLang="zh-CN" sz="1000" kern="0" spc="50" dirty="0">
                  <a:uFillTx/>
                  <a:latin typeface="Arial" panose="020B0604020202020204" pitchFamily="34" charset="0"/>
                  <a:ea typeface="微软雅黑 Light"/>
                  <a:cs typeface="Arial" panose="020B0604020202020204" pitchFamily="34" charset="0"/>
                  <a:sym typeface="+mn-ea"/>
                </a:rPr>
                <a:t> dolor</a:t>
              </a:r>
              <a:r>
                <a:rPr lang="zh-CN" altLang="en-US" sz="1000" kern="0" spc="50" dirty="0">
                  <a:uFillTx/>
                  <a:latin typeface="Arial" panose="020B0604020202020204" pitchFamily="34" charset="0"/>
                  <a:ea typeface="微软雅黑 Light"/>
                  <a:cs typeface="Arial" panose="020B0604020202020204" pitchFamily="34" charset="0"/>
                  <a:sym typeface="+mn-ea"/>
                </a:rPr>
                <a:t>；</a:t>
              </a:r>
              <a:endParaRPr lang="zh-CN" altLang="en-US" sz="1000" kern="0" spc="50" dirty="0">
                <a:solidFill>
                  <a:schemeClr val="tx1"/>
                </a:solidFill>
                <a:uFillTx/>
                <a:latin typeface="Arial" panose="020B0604020202020204" pitchFamily="34" charset="0"/>
                <a:ea typeface="微软雅黑 Light"/>
                <a:cs typeface="Arial" panose="020B0604020202020204" pitchFamily="34" charset="0"/>
                <a:sym typeface="+mn-ea"/>
              </a:endParaRPr>
            </a:p>
          </p:txBody>
        </p:sp>
        <p:sp>
          <p:nvSpPr>
            <p:cNvPr id="47" name="文本框 46"/>
            <p:cNvSpPr txBox="1"/>
            <p:nvPr/>
          </p:nvSpPr>
          <p:spPr>
            <a:xfrm>
              <a:off x="5391" y="6640"/>
              <a:ext cx="2880" cy="483"/>
            </a:xfrm>
            <a:prstGeom prst="rect">
              <a:avLst/>
            </a:prstGeom>
            <a:noFill/>
          </p:spPr>
          <p:txBody>
            <a:bodyPr wrap="square" rtlCol="0">
              <a:spAutoFit/>
            </a:bodyPr>
            <a:lstStyle/>
            <a:p>
              <a:pPr algn="ctr"/>
              <a:r>
                <a:rPr lang="en-US" altLang="zh-CN" sz="1400" b="1">
                  <a:solidFill>
                    <a:schemeClr val="tx1"/>
                  </a:solidFill>
                  <a:latin typeface="Arial" panose="020B0604020202020204" pitchFamily="34" charset="0"/>
                </a:rPr>
                <a:t>STEP 5</a:t>
              </a:r>
            </a:p>
          </p:txBody>
        </p:sp>
      </p:grpSp>
      <p:grpSp>
        <p:nvGrpSpPr>
          <p:cNvPr id="48" name="组合 47"/>
          <p:cNvGrpSpPr/>
          <p:nvPr/>
        </p:nvGrpSpPr>
        <p:grpSpPr>
          <a:xfrm>
            <a:off x="8454390" y="4625340"/>
            <a:ext cx="2313305" cy="1475105"/>
            <a:chOff x="5055" y="6640"/>
            <a:chExt cx="3643" cy="2323"/>
          </a:xfrm>
        </p:grpSpPr>
        <p:sp>
          <p:nvSpPr>
            <p:cNvPr id="49" name="矩形 48"/>
            <p:cNvSpPr/>
            <p:nvPr/>
          </p:nvSpPr>
          <p:spPr>
            <a:xfrm>
              <a:off x="5055" y="7123"/>
              <a:ext cx="3643" cy="1840"/>
            </a:xfrm>
            <a:prstGeom prst="rect">
              <a:avLst/>
            </a:prstGeom>
          </p:spPr>
          <p:txBody>
            <a:bodyPr wrap="square">
              <a:spAutoFit/>
            </a:bodyPr>
            <a:lstStyle/>
            <a:p>
              <a:pPr algn="ctr">
                <a:lnSpc>
                  <a:spcPct val="14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err="1">
                  <a:uFillTx/>
                  <a:latin typeface="Arial" panose="020B0604020202020204" pitchFamily="34" charset="0"/>
                  <a:ea typeface="微软雅黑 Light"/>
                  <a:cs typeface="Arial" panose="020B0604020202020204" pitchFamily="34" charset="0"/>
                  <a:sym typeface="+mn-ea"/>
                </a:rPr>
                <a:t>Aenean</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commodo</a:t>
              </a:r>
              <a:r>
                <a:rPr lang="en-US" altLang="zh-CN" sz="1000" kern="0" spc="50" dirty="0">
                  <a:uFillTx/>
                  <a:latin typeface="Arial" panose="020B0604020202020204" pitchFamily="34" charset="0"/>
                  <a:ea typeface="微软雅黑 Light"/>
                  <a:cs typeface="Arial" panose="020B0604020202020204" pitchFamily="34" charset="0"/>
                  <a:sym typeface="+mn-ea"/>
                </a:rPr>
                <a:t> ligula </a:t>
              </a:r>
              <a:r>
                <a:rPr lang="en-US" altLang="zh-CN" sz="1000" kern="0" spc="50" dirty="0" err="1">
                  <a:uFillTx/>
                  <a:latin typeface="Arial" panose="020B0604020202020204" pitchFamily="34" charset="0"/>
                  <a:ea typeface="微软雅黑 Light"/>
                  <a:cs typeface="Arial" panose="020B0604020202020204" pitchFamily="34" charset="0"/>
                  <a:sym typeface="+mn-ea"/>
                </a:rPr>
                <a:t>eget</a:t>
              </a:r>
              <a:r>
                <a:rPr lang="en-US" altLang="zh-CN" sz="1000" kern="0" spc="50" dirty="0">
                  <a:uFillTx/>
                  <a:latin typeface="Arial" panose="020B0604020202020204" pitchFamily="34" charset="0"/>
                  <a:ea typeface="微软雅黑 Light"/>
                  <a:cs typeface="Arial" panose="020B0604020202020204" pitchFamily="34" charset="0"/>
                  <a:sym typeface="+mn-ea"/>
                </a:rPr>
                <a:t> dolor</a:t>
              </a:r>
              <a:r>
                <a:rPr lang="zh-CN" altLang="en-US" sz="1000" kern="0" spc="50" dirty="0">
                  <a:uFillTx/>
                  <a:latin typeface="Arial" panose="020B0604020202020204" pitchFamily="34" charset="0"/>
                  <a:ea typeface="微软雅黑 Light"/>
                  <a:cs typeface="Arial" panose="020B0604020202020204" pitchFamily="34" charset="0"/>
                  <a:sym typeface="+mn-ea"/>
                </a:rPr>
                <a:t>；</a:t>
              </a:r>
              <a:endParaRPr lang="zh-CN" altLang="en-US" sz="1000" kern="0" spc="50" dirty="0">
                <a:solidFill>
                  <a:schemeClr val="tx1"/>
                </a:solidFill>
                <a:uFillTx/>
                <a:latin typeface="Arial" panose="020B0604020202020204" pitchFamily="34" charset="0"/>
                <a:ea typeface="微软雅黑 Light"/>
                <a:cs typeface="Arial" panose="020B0604020202020204" pitchFamily="34" charset="0"/>
                <a:sym typeface="+mn-ea"/>
              </a:endParaRPr>
            </a:p>
          </p:txBody>
        </p:sp>
        <p:sp>
          <p:nvSpPr>
            <p:cNvPr id="50" name="文本框 49"/>
            <p:cNvSpPr txBox="1"/>
            <p:nvPr/>
          </p:nvSpPr>
          <p:spPr>
            <a:xfrm>
              <a:off x="5391" y="6640"/>
              <a:ext cx="2880" cy="483"/>
            </a:xfrm>
            <a:prstGeom prst="rect">
              <a:avLst/>
            </a:prstGeom>
            <a:noFill/>
          </p:spPr>
          <p:txBody>
            <a:bodyPr wrap="square" rtlCol="0">
              <a:spAutoFit/>
            </a:bodyPr>
            <a:lstStyle/>
            <a:p>
              <a:pPr algn="ctr"/>
              <a:r>
                <a:rPr lang="en-US" altLang="zh-CN" sz="1400" b="1">
                  <a:solidFill>
                    <a:schemeClr val="tx1"/>
                  </a:solidFill>
                  <a:latin typeface="Arial" panose="020B0604020202020204" pitchFamily="34" charset="0"/>
                </a:rPr>
                <a:t>STEP 6</a:t>
              </a:r>
            </a:p>
          </p:txBody>
        </p:sp>
      </p:grpSp>
    </p:spTree>
  </p:cSld>
  <p:clrMapOvr>
    <a:masterClrMapping/>
  </p:clrMapOvr>
  <p:transition>
    <p:pull dir="u"/>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3917950" y="1008380"/>
            <a:ext cx="4356100" cy="4495165"/>
            <a:chOff x="6170" y="1588"/>
            <a:chExt cx="6860" cy="7079"/>
          </a:xfrm>
        </p:grpSpPr>
        <p:pic>
          <p:nvPicPr>
            <p:cNvPr id="4" name="图片 3" descr="a4962b306044960dd3b0a784e5f8e8f5"/>
            <p:cNvPicPr>
              <a:picLocks noChangeAspect="1"/>
            </p:cNvPicPr>
            <p:nvPr/>
          </p:nvPicPr>
          <p:blipFill>
            <a:blip r:embed="rId4"/>
            <a:srcRect l="10737" t="190" r="13897" b="47089"/>
            <a:stretch>
              <a:fillRect/>
            </a:stretch>
          </p:blipFill>
          <p:spPr>
            <a:xfrm>
              <a:off x="6264" y="2131"/>
              <a:ext cx="6674" cy="6537"/>
            </a:xfrm>
            <a:prstGeom prst="ellipse">
              <a:avLst/>
            </a:prstGeom>
          </p:spPr>
        </p:pic>
        <p:sp>
          <p:nvSpPr>
            <p:cNvPr id="5" name="椭圆 4"/>
            <p:cNvSpPr/>
            <p:nvPr/>
          </p:nvSpPr>
          <p:spPr>
            <a:xfrm>
              <a:off x="6170" y="1588"/>
              <a:ext cx="6861" cy="6861"/>
            </a:xfrm>
            <a:prstGeom prst="ellipse">
              <a:avLst/>
            </a:prstGeom>
            <a:noFill/>
            <a:ln w="31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6"/>
          <p:cNvSpPr txBox="1"/>
          <p:nvPr/>
        </p:nvSpPr>
        <p:spPr>
          <a:xfrm>
            <a:off x="3696970" y="1091565"/>
            <a:ext cx="1292225" cy="1322070"/>
          </a:xfrm>
          <a:prstGeom prst="rect">
            <a:avLst/>
          </a:prstGeom>
          <a:solidFill>
            <a:srgbClr val="E9F8FB"/>
          </a:solidFill>
        </p:spPr>
        <p:txBody>
          <a:bodyPr wrap="square" rtlCol="0">
            <a:spAutoFit/>
          </a:bodyPr>
          <a:lstStyle/>
          <a:p>
            <a:pPr algn="ctr"/>
            <a:r>
              <a:rPr lang="zh-CN" altLang="en-US" sz="8000">
                <a:latin typeface="华文新魏" panose="02010800040101010101" charset="-122"/>
                <a:ea typeface="华文新魏" panose="02010800040101010101" charset="-122"/>
              </a:rPr>
              <a:t>贰</a:t>
            </a:r>
          </a:p>
        </p:txBody>
      </p:sp>
      <p:pic>
        <p:nvPicPr>
          <p:cNvPr id="10" name="图片 9" descr="e6d6a63434a6cefa3b4f7768a7025b90"/>
          <p:cNvPicPr>
            <a:picLocks noChangeAspect="1"/>
          </p:cNvPicPr>
          <p:nvPr/>
        </p:nvPicPr>
        <p:blipFill>
          <a:blip r:embed="rId5"/>
          <a:srcRect l="21693" b="16559"/>
          <a:stretch>
            <a:fillRect/>
          </a:stretch>
        </p:blipFill>
        <p:spPr>
          <a:xfrm rot="1560000">
            <a:off x="-165100" y="64770"/>
            <a:ext cx="2150110" cy="2291080"/>
          </a:xfrm>
          <a:prstGeom prst="rect">
            <a:avLst/>
          </a:prstGeom>
        </p:spPr>
      </p:pic>
      <p:pic>
        <p:nvPicPr>
          <p:cNvPr id="11" name="图片 10" descr="e6d6a63434a6cefa3b4f7768a7025b90"/>
          <p:cNvPicPr>
            <a:picLocks noChangeAspect="1"/>
          </p:cNvPicPr>
          <p:nvPr/>
        </p:nvPicPr>
        <p:blipFill>
          <a:blip r:embed="rId5"/>
          <a:srcRect l="21693" b="16559"/>
          <a:stretch>
            <a:fillRect/>
          </a:stretch>
        </p:blipFill>
        <p:spPr>
          <a:xfrm rot="20040000" flipH="1">
            <a:off x="10308590" y="5206365"/>
            <a:ext cx="2150110" cy="2291080"/>
          </a:xfrm>
          <a:prstGeom prst="rect">
            <a:avLst/>
          </a:prstGeom>
        </p:spPr>
      </p:pic>
      <p:sp>
        <p:nvSpPr>
          <p:cNvPr id="22" name="文本框 21"/>
          <p:cNvSpPr txBox="1"/>
          <p:nvPr/>
        </p:nvSpPr>
        <p:spPr>
          <a:xfrm>
            <a:off x="4171950" y="5504180"/>
            <a:ext cx="3740150" cy="768350"/>
          </a:xfrm>
          <a:prstGeom prst="rect">
            <a:avLst/>
          </a:prstGeom>
          <a:noFill/>
        </p:spPr>
        <p:txBody>
          <a:bodyPr wrap="square" rtlCol="0">
            <a:spAutoFit/>
          </a:bodyPr>
          <a:lstStyle/>
          <a:p>
            <a:pPr algn="ctr"/>
            <a:r>
              <a:rPr lang="zh-CN" altLang="en-US" sz="2800" dirty="0">
                <a:solidFill>
                  <a:schemeClr val="tx1"/>
                </a:solidFill>
                <a:latin typeface="华文新魏" panose="02010800040101010101" charset="-122"/>
                <a:ea typeface="华文新魏" panose="02010800040101010101" charset="-122"/>
              </a:rPr>
              <a:t>点击此处添加标题</a:t>
            </a:r>
          </a:p>
          <a:p>
            <a:pPr algn="ctr"/>
            <a:r>
              <a:rPr lang="zh-CN" altLang="en-US" sz="1600" spc="300" dirty="0">
                <a:solidFill>
                  <a:schemeClr val="tx1"/>
                </a:solidFill>
                <a:uFillTx/>
                <a:latin typeface="方正行楷简体" panose="02010601030101010101" charset="-122"/>
                <a:ea typeface="方正行楷简体" panose="02010601030101010101" charset="-122"/>
                <a:sym typeface="+mn-ea"/>
              </a:rPr>
              <a:t>Click here to add a title</a:t>
            </a:r>
          </a:p>
        </p:txBody>
      </p:sp>
    </p:spTree>
  </p:cSld>
  <p:clrMapOvr>
    <a:masterClrMapping/>
  </p:clrMapOvr>
  <p:transition>
    <p:pull dir="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a4962b306044960dd3b0a784e5f8e8f5"/>
          <p:cNvPicPr>
            <a:picLocks noChangeAspect="1"/>
          </p:cNvPicPr>
          <p:nvPr/>
        </p:nvPicPr>
        <p:blipFill>
          <a:blip r:embed="rId3"/>
          <a:srcRect b="47424"/>
          <a:stretch>
            <a:fillRect/>
          </a:stretch>
        </p:blipFill>
        <p:spPr>
          <a:xfrm>
            <a:off x="10978515" y="5823585"/>
            <a:ext cx="1361440" cy="1002665"/>
          </a:xfrm>
          <a:prstGeom prst="rect">
            <a:avLst/>
          </a:prstGeom>
        </p:spPr>
      </p:pic>
      <p:pic>
        <p:nvPicPr>
          <p:cNvPr id="8" name="图片 7" descr="a4962b306044960dd3b0a784e5f8e8f5"/>
          <p:cNvPicPr>
            <a:picLocks noChangeAspect="1"/>
          </p:cNvPicPr>
          <p:nvPr/>
        </p:nvPicPr>
        <p:blipFill>
          <a:blip r:embed="rId3"/>
          <a:srcRect b="47424"/>
          <a:stretch>
            <a:fillRect/>
          </a:stretch>
        </p:blipFill>
        <p:spPr>
          <a:xfrm flipH="1">
            <a:off x="-150495" y="5744210"/>
            <a:ext cx="1577340" cy="1161415"/>
          </a:xfrm>
          <a:prstGeom prst="rect">
            <a:avLst/>
          </a:prstGeom>
        </p:spPr>
      </p:pic>
      <p:sp>
        <p:nvSpPr>
          <p:cNvPr id="9" name="任意多边形 8"/>
          <p:cNvSpPr/>
          <p:nvPr/>
        </p:nvSpPr>
        <p:spPr>
          <a:xfrm>
            <a:off x="316230" y="32512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532370" y="29718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632325" y="12954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grpSp>
        <p:nvGrpSpPr>
          <p:cNvPr id="15" name="组合 14"/>
          <p:cNvGrpSpPr/>
          <p:nvPr/>
        </p:nvGrpSpPr>
        <p:grpSpPr>
          <a:xfrm>
            <a:off x="2392045" y="240665"/>
            <a:ext cx="1414145" cy="167005"/>
            <a:chOff x="3767" y="379"/>
            <a:chExt cx="2227" cy="263"/>
          </a:xfrm>
        </p:grpSpPr>
        <p:sp>
          <p:nvSpPr>
            <p:cNvPr id="11" name="椭圆 10"/>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453755" y="238125"/>
            <a:ext cx="1414145" cy="167005"/>
            <a:chOff x="3767" y="379"/>
            <a:chExt cx="2227" cy="263"/>
          </a:xfrm>
        </p:grpSpPr>
        <p:sp>
          <p:nvSpPr>
            <p:cNvPr id="17" name="椭圆 16"/>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descr="ccab0520209f94e2bc1307c2b756b424"/>
          <p:cNvPicPr>
            <a:picLocks noChangeAspect="1"/>
          </p:cNvPicPr>
          <p:nvPr/>
        </p:nvPicPr>
        <p:blipFill>
          <a:blip r:embed="rId4"/>
          <a:srcRect t="12265" r="23586"/>
          <a:stretch>
            <a:fillRect/>
          </a:stretch>
        </p:blipFill>
        <p:spPr>
          <a:xfrm>
            <a:off x="10608945" y="13970"/>
            <a:ext cx="1604645" cy="2457450"/>
          </a:xfrm>
          <a:prstGeom prst="rect">
            <a:avLst/>
          </a:prstGeom>
        </p:spPr>
      </p:pic>
      <p:pic>
        <p:nvPicPr>
          <p:cNvPr id="23" name="图片 22" descr="ccab0520209f94e2bc1307c2b756b424"/>
          <p:cNvPicPr>
            <a:picLocks noChangeAspect="1"/>
          </p:cNvPicPr>
          <p:nvPr/>
        </p:nvPicPr>
        <p:blipFill>
          <a:blip r:embed="rId4"/>
          <a:srcRect t="12265" r="23586"/>
          <a:stretch>
            <a:fillRect/>
          </a:stretch>
        </p:blipFill>
        <p:spPr>
          <a:xfrm flipH="1">
            <a:off x="635" y="-12700"/>
            <a:ext cx="1604645" cy="2457450"/>
          </a:xfrm>
          <a:prstGeom prst="rect">
            <a:avLst/>
          </a:prstGeom>
        </p:spPr>
      </p:pic>
      <p:sp>
        <p:nvSpPr>
          <p:cNvPr id="2" name="矩形 1"/>
          <p:cNvSpPr/>
          <p:nvPr/>
        </p:nvSpPr>
        <p:spPr>
          <a:xfrm>
            <a:off x="4164330" y="2024380"/>
            <a:ext cx="3862705" cy="280924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4143375" y="2005965"/>
            <a:ext cx="3876675" cy="2837180"/>
            <a:chOff x="6525" y="3159"/>
            <a:chExt cx="6105" cy="4468"/>
          </a:xfrm>
        </p:grpSpPr>
        <p:sp>
          <p:nvSpPr>
            <p:cNvPr id="6" name="任意多边形 5"/>
            <p:cNvSpPr/>
            <p:nvPr/>
          </p:nvSpPr>
          <p:spPr>
            <a:xfrm>
              <a:off x="9599" y="3159"/>
              <a:ext cx="0" cy="4468"/>
            </a:xfrm>
            <a:custGeom>
              <a:avLst/>
              <a:gdLst>
                <a:gd name="connisteX0" fmla="*/ 0 w 0"/>
                <a:gd name="connsiteY0" fmla="*/ 0 h 2837180"/>
                <a:gd name="connisteX1" fmla="*/ 0 w 0"/>
                <a:gd name="connsiteY1" fmla="*/ 2837180 h 2837180"/>
              </a:gdLst>
              <a:ahLst/>
              <a:cxnLst>
                <a:cxn ang="0">
                  <a:pos x="connisteX0" y="connsiteY0"/>
                </a:cxn>
                <a:cxn ang="0">
                  <a:pos x="connisteX1" y="connsiteY1"/>
                </a:cxn>
              </a:cxnLst>
              <a:rect l="l" t="t" r="r" b="b"/>
              <a:pathLst>
                <a:path h="2837180">
                  <a:moveTo>
                    <a:pt x="0" y="0"/>
                  </a:moveTo>
                  <a:lnTo>
                    <a:pt x="0" y="2837180"/>
                  </a:lnTo>
                </a:path>
              </a:pathLst>
            </a:cu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6525" y="5437"/>
              <a:ext cx="6105" cy="0"/>
            </a:xfrm>
            <a:custGeom>
              <a:avLst/>
              <a:gdLst>
                <a:gd name="connisteX0" fmla="*/ 0 w 3876675"/>
                <a:gd name="connsiteY0" fmla="*/ 0 h 0"/>
                <a:gd name="connisteX1" fmla="*/ 3876675 w 3876675"/>
                <a:gd name="connsiteY1" fmla="*/ 0 h 0"/>
              </a:gdLst>
              <a:ahLst/>
              <a:cxnLst>
                <a:cxn ang="0">
                  <a:pos x="connisteX0" y="connsiteY0"/>
                </a:cxn>
                <a:cxn ang="0">
                  <a:pos x="connisteX1" y="connsiteY1"/>
                </a:cxn>
              </a:cxnLst>
              <a:rect l="l" t="t" r="r" b="b"/>
              <a:pathLst>
                <a:path w="3876675">
                  <a:moveTo>
                    <a:pt x="0" y="0"/>
                  </a:moveTo>
                  <a:lnTo>
                    <a:pt x="3876675" y="0"/>
                  </a:lnTo>
                </a:path>
              </a:pathLst>
            </a:cu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3721735" y="1725295"/>
            <a:ext cx="744220" cy="744220"/>
            <a:chOff x="5861" y="2717"/>
            <a:chExt cx="1172" cy="1172"/>
          </a:xfrm>
        </p:grpSpPr>
        <p:sp>
          <p:nvSpPr>
            <p:cNvPr id="25" name="椭圆 24"/>
            <p:cNvSpPr/>
            <p:nvPr/>
          </p:nvSpPr>
          <p:spPr>
            <a:xfrm>
              <a:off x="5861" y="2717"/>
              <a:ext cx="1172" cy="1172"/>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AutoShape 147"/>
            <p:cNvSpPr/>
            <p:nvPr/>
          </p:nvSpPr>
          <p:spPr bwMode="auto">
            <a:xfrm>
              <a:off x="6152" y="3050"/>
              <a:ext cx="589" cy="512"/>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solidFill>
              <a:schemeClr val="bg1"/>
            </a:solid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grpSp>
      <p:grpSp>
        <p:nvGrpSpPr>
          <p:cNvPr id="30" name="组合 29"/>
          <p:cNvGrpSpPr/>
          <p:nvPr/>
        </p:nvGrpSpPr>
        <p:grpSpPr>
          <a:xfrm>
            <a:off x="7631430" y="1727200"/>
            <a:ext cx="744220" cy="744220"/>
            <a:chOff x="12018" y="2720"/>
            <a:chExt cx="1172" cy="1172"/>
          </a:xfrm>
        </p:grpSpPr>
        <p:sp>
          <p:nvSpPr>
            <p:cNvPr id="27" name="椭圆 26"/>
            <p:cNvSpPr/>
            <p:nvPr/>
          </p:nvSpPr>
          <p:spPr>
            <a:xfrm>
              <a:off x="12018" y="2720"/>
              <a:ext cx="1172" cy="1172"/>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AutoShape 112"/>
            <p:cNvSpPr/>
            <p:nvPr/>
          </p:nvSpPr>
          <p:spPr bwMode="auto">
            <a:xfrm>
              <a:off x="12310" y="3050"/>
              <a:ext cx="587" cy="58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grpSp>
      <p:grpSp>
        <p:nvGrpSpPr>
          <p:cNvPr id="31" name="组合 30"/>
          <p:cNvGrpSpPr/>
          <p:nvPr/>
        </p:nvGrpSpPr>
        <p:grpSpPr>
          <a:xfrm>
            <a:off x="3721735" y="4379595"/>
            <a:ext cx="744220" cy="744220"/>
            <a:chOff x="5861" y="6897"/>
            <a:chExt cx="1172" cy="1172"/>
          </a:xfrm>
        </p:grpSpPr>
        <p:sp>
          <p:nvSpPr>
            <p:cNvPr id="28" name="椭圆 27"/>
            <p:cNvSpPr/>
            <p:nvPr/>
          </p:nvSpPr>
          <p:spPr>
            <a:xfrm>
              <a:off x="5861" y="6897"/>
              <a:ext cx="1172" cy="1172"/>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AutoShape 28"/>
            <p:cNvSpPr/>
            <p:nvPr/>
          </p:nvSpPr>
          <p:spPr bwMode="auto">
            <a:xfrm>
              <a:off x="6153" y="7189"/>
              <a:ext cx="589" cy="5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grpSp>
      <p:grpSp>
        <p:nvGrpSpPr>
          <p:cNvPr id="33" name="组合 32"/>
          <p:cNvGrpSpPr/>
          <p:nvPr/>
        </p:nvGrpSpPr>
        <p:grpSpPr>
          <a:xfrm>
            <a:off x="7631430" y="4379595"/>
            <a:ext cx="744220" cy="744220"/>
            <a:chOff x="12018" y="6897"/>
            <a:chExt cx="1172" cy="1172"/>
          </a:xfrm>
        </p:grpSpPr>
        <p:sp>
          <p:nvSpPr>
            <p:cNvPr id="26" name="椭圆 25"/>
            <p:cNvSpPr/>
            <p:nvPr/>
          </p:nvSpPr>
          <p:spPr>
            <a:xfrm>
              <a:off x="12018" y="6897"/>
              <a:ext cx="1172" cy="1172"/>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AutoShape 17"/>
            <p:cNvSpPr/>
            <p:nvPr/>
          </p:nvSpPr>
          <p:spPr bwMode="auto">
            <a:xfrm>
              <a:off x="12310" y="7189"/>
              <a:ext cx="589" cy="569"/>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solidFill>
              <a:schemeClr val="bg1"/>
            </a:solidFill>
            <a:ln>
              <a:noFill/>
            </a:ln>
            <a:effectLst/>
          </p:spPr>
          <p:txBody>
            <a:bodyPr lIns="50800" tIns="50800" rIns="50800" bIns="50800" anchor="ctr"/>
            <a:lstStyle/>
            <a:p>
              <a:pPr defTabSz="60896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ea"/>
                <a:ea typeface="+mn-ea"/>
              </a:endParaRPr>
            </a:p>
          </p:txBody>
        </p:sp>
      </p:grpSp>
      <p:grpSp>
        <p:nvGrpSpPr>
          <p:cNvPr id="35" name="组合 34"/>
          <p:cNvGrpSpPr/>
          <p:nvPr/>
        </p:nvGrpSpPr>
        <p:grpSpPr>
          <a:xfrm>
            <a:off x="882015" y="1725295"/>
            <a:ext cx="2839720" cy="1555115"/>
            <a:chOff x="1760" y="2429"/>
            <a:chExt cx="4472" cy="2449"/>
          </a:xfrm>
        </p:grpSpPr>
        <p:sp>
          <p:nvSpPr>
            <p:cNvPr id="34" name="矩形 33"/>
            <p:cNvSpPr/>
            <p:nvPr/>
          </p:nvSpPr>
          <p:spPr>
            <a:xfrm>
              <a:off x="1761" y="2796"/>
              <a:ext cx="4471" cy="2082"/>
            </a:xfrm>
            <a:prstGeom prst="rect">
              <a:avLst/>
            </a:prstGeom>
          </p:spPr>
          <p:txBody>
            <a:bodyPr wrap="square">
              <a:spAutoFit/>
            </a:bodyPr>
            <a:lstStyle/>
            <a:p>
              <a:pPr algn="l">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a:t>
              </a:r>
            </a:p>
          </p:txBody>
        </p:sp>
        <p:sp>
          <p:nvSpPr>
            <p:cNvPr id="45" name="文本框 44"/>
            <p:cNvSpPr txBox="1"/>
            <p:nvPr/>
          </p:nvSpPr>
          <p:spPr>
            <a:xfrm>
              <a:off x="1760" y="2429"/>
              <a:ext cx="3816" cy="483"/>
            </a:xfrm>
            <a:prstGeom prst="rect">
              <a:avLst/>
            </a:prstGeom>
            <a:noFill/>
          </p:spPr>
          <p:txBody>
            <a:bodyPr wrap="square" rtlCol="0">
              <a:spAutoFit/>
            </a:bodyPr>
            <a:lstStyle/>
            <a:p>
              <a:r>
                <a:rPr lang="en-US" altLang="zh-CN" sz="1400" b="1" kern="0" spc="50" dirty="0">
                  <a:solidFill>
                    <a:schemeClr val="accent1">
                      <a:lumMod val="75000"/>
                    </a:schemeClr>
                  </a:solidFill>
                  <a:uFillTx/>
                  <a:latin typeface="Arial" panose="020B0604020202020204" pitchFamily="34" charset="0"/>
                  <a:ea typeface="微软雅黑 Light"/>
                  <a:cs typeface="Arial" panose="020B0604020202020204" pitchFamily="34" charset="0"/>
                  <a:sym typeface="+mn-ea"/>
                </a:rPr>
                <a:t>ADD YOUR TITLE HERE</a:t>
              </a:r>
            </a:p>
          </p:txBody>
        </p:sp>
      </p:grpSp>
      <p:grpSp>
        <p:nvGrpSpPr>
          <p:cNvPr id="36" name="组合 35"/>
          <p:cNvGrpSpPr/>
          <p:nvPr/>
        </p:nvGrpSpPr>
        <p:grpSpPr>
          <a:xfrm>
            <a:off x="882015" y="4379595"/>
            <a:ext cx="2839720" cy="1555115"/>
            <a:chOff x="1760" y="2429"/>
            <a:chExt cx="4472" cy="2449"/>
          </a:xfrm>
        </p:grpSpPr>
        <p:sp>
          <p:nvSpPr>
            <p:cNvPr id="37" name="矩形 36"/>
            <p:cNvSpPr/>
            <p:nvPr/>
          </p:nvSpPr>
          <p:spPr>
            <a:xfrm>
              <a:off x="1761" y="2796"/>
              <a:ext cx="4471" cy="2082"/>
            </a:xfrm>
            <a:prstGeom prst="rect">
              <a:avLst/>
            </a:prstGeom>
          </p:spPr>
          <p:txBody>
            <a:bodyPr wrap="square">
              <a:spAutoFit/>
            </a:bodyPr>
            <a:lstStyle/>
            <a:p>
              <a:pPr algn="l">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a:t>
              </a:r>
            </a:p>
          </p:txBody>
        </p:sp>
        <p:sp>
          <p:nvSpPr>
            <p:cNvPr id="38" name="文本框 37"/>
            <p:cNvSpPr txBox="1"/>
            <p:nvPr/>
          </p:nvSpPr>
          <p:spPr>
            <a:xfrm>
              <a:off x="1760" y="2429"/>
              <a:ext cx="3816" cy="483"/>
            </a:xfrm>
            <a:prstGeom prst="rect">
              <a:avLst/>
            </a:prstGeom>
            <a:noFill/>
          </p:spPr>
          <p:txBody>
            <a:bodyPr wrap="square" rtlCol="0">
              <a:spAutoFit/>
            </a:bodyPr>
            <a:lstStyle/>
            <a:p>
              <a:r>
                <a:rPr lang="en-US" altLang="zh-CN" sz="1400" b="1" kern="0" spc="50" dirty="0">
                  <a:solidFill>
                    <a:srgbClr val="D85C71"/>
                  </a:solidFill>
                  <a:uFillTx/>
                  <a:latin typeface="Arial" panose="020B0604020202020204" pitchFamily="34" charset="0"/>
                  <a:ea typeface="微软雅黑 Light"/>
                  <a:cs typeface="Arial" panose="020B0604020202020204" pitchFamily="34" charset="0"/>
                  <a:sym typeface="+mn-ea"/>
                </a:rPr>
                <a:t>ADD YOUR TITLE HERE</a:t>
              </a:r>
            </a:p>
          </p:txBody>
        </p:sp>
      </p:grpSp>
      <p:grpSp>
        <p:nvGrpSpPr>
          <p:cNvPr id="40" name="组合 39"/>
          <p:cNvGrpSpPr/>
          <p:nvPr/>
        </p:nvGrpSpPr>
        <p:grpSpPr>
          <a:xfrm>
            <a:off x="8342630" y="1727200"/>
            <a:ext cx="2839085" cy="1555115"/>
            <a:chOff x="1761" y="2429"/>
            <a:chExt cx="4471" cy="2449"/>
          </a:xfrm>
        </p:grpSpPr>
        <p:sp>
          <p:nvSpPr>
            <p:cNvPr id="41" name="矩形 40"/>
            <p:cNvSpPr/>
            <p:nvPr/>
          </p:nvSpPr>
          <p:spPr>
            <a:xfrm>
              <a:off x="1761" y="2796"/>
              <a:ext cx="4471" cy="2082"/>
            </a:xfrm>
            <a:prstGeom prst="rect">
              <a:avLst/>
            </a:prstGeom>
          </p:spPr>
          <p:txBody>
            <a:bodyPr wrap="square">
              <a:spAutoFit/>
            </a:bodyPr>
            <a:lstStyle/>
            <a:p>
              <a:pPr algn="r">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a:t>
              </a:r>
            </a:p>
          </p:txBody>
        </p:sp>
        <p:sp>
          <p:nvSpPr>
            <p:cNvPr id="42" name="文本框 41"/>
            <p:cNvSpPr txBox="1"/>
            <p:nvPr/>
          </p:nvSpPr>
          <p:spPr>
            <a:xfrm>
              <a:off x="2387" y="2429"/>
              <a:ext cx="3816" cy="483"/>
            </a:xfrm>
            <a:prstGeom prst="rect">
              <a:avLst/>
            </a:prstGeom>
            <a:noFill/>
          </p:spPr>
          <p:txBody>
            <a:bodyPr wrap="square" rtlCol="0">
              <a:spAutoFit/>
            </a:bodyPr>
            <a:lstStyle/>
            <a:p>
              <a:pPr algn="r"/>
              <a:r>
                <a:rPr lang="en-US" altLang="zh-CN" sz="1400" b="1" kern="0" spc="50" dirty="0">
                  <a:solidFill>
                    <a:srgbClr val="D85C71"/>
                  </a:solidFill>
                  <a:uFillTx/>
                  <a:latin typeface="Arial" panose="020B0604020202020204" pitchFamily="34" charset="0"/>
                  <a:ea typeface="微软雅黑 Light"/>
                  <a:cs typeface="Arial" panose="020B0604020202020204" pitchFamily="34" charset="0"/>
                  <a:sym typeface="+mn-ea"/>
                </a:rPr>
                <a:t>ADD YOUR TITLE HERE</a:t>
              </a:r>
            </a:p>
          </p:txBody>
        </p:sp>
      </p:grpSp>
      <p:grpSp>
        <p:nvGrpSpPr>
          <p:cNvPr id="43" name="组合 42"/>
          <p:cNvGrpSpPr/>
          <p:nvPr/>
        </p:nvGrpSpPr>
        <p:grpSpPr>
          <a:xfrm>
            <a:off x="8366760" y="4379595"/>
            <a:ext cx="2839085" cy="1555115"/>
            <a:chOff x="1761" y="2429"/>
            <a:chExt cx="4471" cy="2449"/>
          </a:xfrm>
        </p:grpSpPr>
        <p:sp>
          <p:nvSpPr>
            <p:cNvPr id="44" name="矩形 43"/>
            <p:cNvSpPr/>
            <p:nvPr/>
          </p:nvSpPr>
          <p:spPr>
            <a:xfrm>
              <a:off x="1761" y="2796"/>
              <a:ext cx="4471" cy="2082"/>
            </a:xfrm>
            <a:prstGeom prst="rect">
              <a:avLst/>
            </a:prstGeom>
          </p:spPr>
          <p:txBody>
            <a:bodyPr wrap="square">
              <a:spAutoFit/>
            </a:bodyPr>
            <a:lstStyle/>
            <a:p>
              <a:pPr algn="r">
                <a:lnSpc>
                  <a:spcPct val="16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；Lorem ipsum dolor sit amet, consectetuer adipiscing elit. Aenean commodo ligula eget dolor；</a:t>
              </a:r>
            </a:p>
          </p:txBody>
        </p:sp>
        <p:sp>
          <p:nvSpPr>
            <p:cNvPr id="46" name="文本框 45"/>
            <p:cNvSpPr txBox="1"/>
            <p:nvPr/>
          </p:nvSpPr>
          <p:spPr>
            <a:xfrm>
              <a:off x="2387" y="2429"/>
              <a:ext cx="3816" cy="483"/>
            </a:xfrm>
            <a:prstGeom prst="rect">
              <a:avLst/>
            </a:prstGeom>
            <a:noFill/>
          </p:spPr>
          <p:txBody>
            <a:bodyPr wrap="square" rtlCol="0">
              <a:spAutoFit/>
            </a:bodyPr>
            <a:lstStyle/>
            <a:p>
              <a:pPr algn="r"/>
              <a:r>
                <a:rPr lang="en-US" altLang="zh-CN" sz="1400" b="1" kern="0" spc="50" dirty="0">
                  <a:solidFill>
                    <a:schemeClr val="accent1">
                      <a:lumMod val="75000"/>
                    </a:schemeClr>
                  </a:solidFill>
                  <a:uFillTx/>
                  <a:latin typeface="Arial" panose="020B0604020202020204" pitchFamily="34" charset="0"/>
                  <a:ea typeface="微软雅黑 Light"/>
                  <a:cs typeface="Arial" panose="020B0604020202020204" pitchFamily="34" charset="0"/>
                  <a:sym typeface="+mn-ea"/>
                </a:rPr>
                <a:t>ADD YOUR TITLE HERE</a:t>
              </a: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a4962b306044960dd3b0a784e5f8e8f5"/>
          <p:cNvPicPr>
            <a:picLocks noChangeAspect="1"/>
          </p:cNvPicPr>
          <p:nvPr/>
        </p:nvPicPr>
        <p:blipFill>
          <a:blip r:embed="rId3"/>
          <a:srcRect b="47424"/>
          <a:stretch>
            <a:fillRect/>
          </a:stretch>
        </p:blipFill>
        <p:spPr>
          <a:xfrm>
            <a:off x="10978515" y="5823585"/>
            <a:ext cx="1361440" cy="1002665"/>
          </a:xfrm>
          <a:prstGeom prst="rect">
            <a:avLst/>
          </a:prstGeom>
        </p:spPr>
      </p:pic>
      <p:pic>
        <p:nvPicPr>
          <p:cNvPr id="8" name="图片 7" descr="a4962b306044960dd3b0a784e5f8e8f5"/>
          <p:cNvPicPr>
            <a:picLocks noChangeAspect="1"/>
          </p:cNvPicPr>
          <p:nvPr/>
        </p:nvPicPr>
        <p:blipFill>
          <a:blip r:embed="rId3"/>
          <a:srcRect b="47424"/>
          <a:stretch>
            <a:fillRect/>
          </a:stretch>
        </p:blipFill>
        <p:spPr>
          <a:xfrm flipH="1">
            <a:off x="-150495" y="5744210"/>
            <a:ext cx="1577340" cy="1161415"/>
          </a:xfrm>
          <a:prstGeom prst="rect">
            <a:avLst/>
          </a:prstGeom>
        </p:spPr>
      </p:pic>
      <p:sp>
        <p:nvSpPr>
          <p:cNvPr id="9" name="任意多边形 8"/>
          <p:cNvSpPr/>
          <p:nvPr/>
        </p:nvSpPr>
        <p:spPr>
          <a:xfrm>
            <a:off x="316230" y="32512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H="1">
            <a:off x="7532370" y="297180"/>
            <a:ext cx="4316095" cy="5195570"/>
          </a:xfrm>
          <a:custGeom>
            <a:avLst/>
            <a:gdLst>
              <a:gd name="connisteX0" fmla="*/ 4316095 w 4316095"/>
              <a:gd name="connsiteY0" fmla="*/ 0 h 5195570"/>
              <a:gd name="connisteX1" fmla="*/ 0 w 4316095"/>
              <a:gd name="connsiteY1" fmla="*/ 0 h 5195570"/>
              <a:gd name="connisteX2" fmla="*/ 0 w 4316095"/>
              <a:gd name="connsiteY2" fmla="*/ 5195570 h 5195570"/>
            </a:gdLst>
            <a:ahLst/>
            <a:cxnLst>
              <a:cxn ang="0">
                <a:pos x="connisteX0" y="connsiteY0"/>
              </a:cxn>
              <a:cxn ang="0">
                <a:pos x="connisteX1" y="connsiteY1"/>
              </a:cxn>
              <a:cxn ang="0">
                <a:pos x="connisteX2" y="connsiteY2"/>
              </a:cxn>
            </a:cxnLst>
            <a:rect l="l" t="t" r="r" b="b"/>
            <a:pathLst>
              <a:path w="4316095" h="5195570">
                <a:moveTo>
                  <a:pt x="4316095" y="0"/>
                </a:moveTo>
                <a:lnTo>
                  <a:pt x="0" y="0"/>
                </a:lnTo>
                <a:lnTo>
                  <a:pt x="0" y="5195570"/>
                </a:lnTo>
              </a:path>
            </a:pathLst>
          </a:cu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4632325" y="129540"/>
            <a:ext cx="2999105" cy="675640"/>
          </a:xfrm>
          <a:prstGeom prst="rect">
            <a:avLst/>
          </a:prstGeom>
          <a:noFill/>
        </p:spPr>
        <p:txBody>
          <a:bodyPr wrap="square" rtlCol="0">
            <a:spAutoFit/>
          </a:bodyPr>
          <a:lstStyle/>
          <a:p>
            <a:pPr algn="ctr"/>
            <a:r>
              <a:rPr lang="zh-CN" altLang="en-US" sz="2400" dirty="0">
                <a:solidFill>
                  <a:schemeClr val="tx1"/>
                </a:solidFill>
                <a:latin typeface="华文新魏" panose="02010800040101010101" charset="-122"/>
                <a:ea typeface="华文新魏" panose="02010800040101010101" charset="-122"/>
              </a:rPr>
              <a:t>点击此处添加标题</a:t>
            </a:r>
          </a:p>
          <a:p>
            <a:pPr algn="ctr"/>
            <a:r>
              <a:rPr lang="zh-CN" altLang="en-US" sz="1400" spc="300" dirty="0">
                <a:solidFill>
                  <a:schemeClr val="tx1"/>
                </a:solidFill>
                <a:uFillTx/>
                <a:latin typeface="方正行楷简体" panose="02010601030101010101" charset="-122"/>
                <a:ea typeface="方正行楷简体" panose="02010601030101010101" charset="-122"/>
                <a:sym typeface="+mn-ea"/>
              </a:rPr>
              <a:t>Click here to add a title</a:t>
            </a:r>
          </a:p>
        </p:txBody>
      </p:sp>
      <p:grpSp>
        <p:nvGrpSpPr>
          <p:cNvPr id="15" name="组合 14"/>
          <p:cNvGrpSpPr/>
          <p:nvPr/>
        </p:nvGrpSpPr>
        <p:grpSpPr>
          <a:xfrm>
            <a:off x="2392045" y="240665"/>
            <a:ext cx="1414145" cy="167005"/>
            <a:chOff x="3767" y="379"/>
            <a:chExt cx="2227" cy="263"/>
          </a:xfrm>
        </p:grpSpPr>
        <p:sp>
          <p:nvSpPr>
            <p:cNvPr id="11" name="椭圆 10"/>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8453755" y="238125"/>
            <a:ext cx="1414145" cy="167005"/>
            <a:chOff x="3767" y="379"/>
            <a:chExt cx="2227" cy="263"/>
          </a:xfrm>
        </p:grpSpPr>
        <p:sp>
          <p:nvSpPr>
            <p:cNvPr id="17" name="椭圆 16"/>
            <p:cNvSpPr/>
            <p:nvPr/>
          </p:nvSpPr>
          <p:spPr>
            <a:xfrm>
              <a:off x="3767" y="384"/>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4394" y="379"/>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066" y="379"/>
              <a:ext cx="259" cy="259"/>
            </a:xfrm>
            <a:prstGeom prst="ellipse">
              <a:avLst/>
            </a:prstGeom>
            <a:solidFill>
              <a:srgbClr val="7BB6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36" y="384"/>
              <a:ext cx="259" cy="259"/>
            </a:xfrm>
            <a:prstGeom prst="ellipse">
              <a:avLst/>
            </a:prstGeom>
            <a:solidFill>
              <a:srgbClr val="E8A0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2" name="图片 21" descr="ccab0520209f94e2bc1307c2b756b424"/>
          <p:cNvPicPr>
            <a:picLocks noChangeAspect="1"/>
          </p:cNvPicPr>
          <p:nvPr/>
        </p:nvPicPr>
        <p:blipFill>
          <a:blip r:embed="rId4"/>
          <a:srcRect t="12265" r="23586"/>
          <a:stretch>
            <a:fillRect/>
          </a:stretch>
        </p:blipFill>
        <p:spPr>
          <a:xfrm>
            <a:off x="10608945" y="13970"/>
            <a:ext cx="1604645" cy="2457450"/>
          </a:xfrm>
          <a:prstGeom prst="rect">
            <a:avLst/>
          </a:prstGeom>
        </p:spPr>
      </p:pic>
      <p:pic>
        <p:nvPicPr>
          <p:cNvPr id="23" name="图片 22" descr="ccab0520209f94e2bc1307c2b756b424"/>
          <p:cNvPicPr>
            <a:picLocks noChangeAspect="1"/>
          </p:cNvPicPr>
          <p:nvPr/>
        </p:nvPicPr>
        <p:blipFill>
          <a:blip r:embed="rId4"/>
          <a:srcRect t="12265" r="23586"/>
          <a:stretch>
            <a:fillRect/>
          </a:stretch>
        </p:blipFill>
        <p:spPr>
          <a:xfrm flipH="1">
            <a:off x="635" y="-12700"/>
            <a:ext cx="1604645" cy="2457450"/>
          </a:xfrm>
          <a:prstGeom prst="rect">
            <a:avLst/>
          </a:prstGeom>
        </p:spPr>
      </p:pic>
      <p:sp>
        <p:nvSpPr>
          <p:cNvPr id="5" name="任意多边形 5"/>
          <p:cNvSpPr>
            <a:spLocks noChangeAspect="1"/>
          </p:cNvSpPr>
          <p:nvPr/>
        </p:nvSpPr>
        <p:spPr>
          <a:xfrm rot="16200000">
            <a:off x="1199846" y="2428173"/>
            <a:ext cx="2794000" cy="3022304"/>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E8A0A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任意多边形 6"/>
          <p:cNvSpPr>
            <a:spLocks noChangeAspect="1"/>
          </p:cNvSpPr>
          <p:nvPr/>
        </p:nvSpPr>
        <p:spPr>
          <a:xfrm rot="16200000">
            <a:off x="4720809" y="2428173"/>
            <a:ext cx="2795812" cy="3022304"/>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7BB6E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任意多边形 7"/>
          <p:cNvSpPr>
            <a:spLocks noChangeAspect="1"/>
          </p:cNvSpPr>
          <p:nvPr/>
        </p:nvSpPr>
        <p:spPr>
          <a:xfrm rot="16200000">
            <a:off x="8243584" y="2428173"/>
            <a:ext cx="2794000" cy="3022304"/>
          </a:xfrm>
          <a:custGeom>
            <a:avLst/>
            <a:gdLst>
              <a:gd name="connsiteX0" fmla="*/ 2682494 w 2836097"/>
              <a:gd name="connsiteY0" fmla="*/ 3067706 h 3067706"/>
              <a:gd name="connsiteX1" fmla="*/ 876045 w 2836097"/>
              <a:gd name="connsiteY1" fmla="*/ 3067706 h 3067706"/>
              <a:gd name="connsiteX2" fmla="*/ 0 w 2836097"/>
              <a:gd name="connsiteY2" fmla="*/ 1533853 h 3067706"/>
              <a:gd name="connsiteX3" fmla="*/ 876045 w 2836097"/>
              <a:gd name="connsiteY3" fmla="*/ 0 h 3067706"/>
              <a:gd name="connsiteX4" fmla="*/ 2682494 w 2836097"/>
              <a:gd name="connsiteY4" fmla="*/ 0 h 3067706"/>
              <a:gd name="connsiteX5" fmla="*/ 2836097 w 2836097"/>
              <a:gd name="connsiteY5" fmla="*/ 268941 h 3067706"/>
              <a:gd name="connsiteX6" fmla="*/ 1473384 w 2836097"/>
              <a:gd name="connsiteY6" fmla="*/ 268941 h 3067706"/>
              <a:gd name="connsiteX7" fmla="*/ 747356 w 2836097"/>
              <a:gd name="connsiteY7" fmla="*/ 1540132 h 3067706"/>
              <a:gd name="connsiteX8" fmla="*/ 1473384 w 2836097"/>
              <a:gd name="connsiteY8" fmla="*/ 2811322 h 3067706"/>
              <a:gd name="connsiteX9" fmla="*/ 2828925 w 2836097"/>
              <a:gd name="connsiteY9" fmla="*/ 2811322 h 3067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6097" h="3067706">
                <a:moveTo>
                  <a:pt x="2682494" y="3067706"/>
                </a:moveTo>
                <a:lnTo>
                  <a:pt x="876045" y="3067706"/>
                </a:lnTo>
                <a:lnTo>
                  <a:pt x="0" y="1533853"/>
                </a:lnTo>
                <a:lnTo>
                  <a:pt x="876045" y="0"/>
                </a:lnTo>
                <a:lnTo>
                  <a:pt x="2682494" y="0"/>
                </a:lnTo>
                <a:lnTo>
                  <a:pt x="2836097" y="268941"/>
                </a:lnTo>
                <a:lnTo>
                  <a:pt x="1473384" y="268941"/>
                </a:lnTo>
                <a:lnTo>
                  <a:pt x="747356" y="1540132"/>
                </a:lnTo>
                <a:lnTo>
                  <a:pt x="1473384" y="2811322"/>
                </a:lnTo>
                <a:lnTo>
                  <a:pt x="2828925" y="2811322"/>
                </a:lnTo>
                <a:close/>
              </a:path>
            </a:pathLst>
          </a:custGeom>
          <a:solidFill>
            <a:srgbClr val="E8A0A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 name="文本框 12"/>
          <p:cNvSpPr txBox="1">
            <a:spLocks noChangeArrowheads="1"/>
          </p:cNvSpPr>
          <p:nvPr/>
        </p:nvSpPr>
        <p:spPr bwMode="auto">
          <a:xfrm>
            <a:off x="2276885" y="4599514"/>
            <a:ext cx="6414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dirty="0">
                <a:solidFill>
                  <a:schemeClr val="bg1"/>
                </a:solidFill>
                <a:latin typeface="Impact" panose="020B0806030902050204" pitchFamily="34" charset="0"/>
              </a:rPr>
              <a:t>01</a:t>
            </a:r>
            <a:endParaRPr lang="zh-CN" altLang="en-US" sz="3200" dirty="0">
              <a:solidFill>
                <a:schemeClr val="bg1"/>
              </a:solidFill>
              <a:latin typeface="Impact" panose="020B0806030902050204" pitchFamily="34" charset="0"/>
            </a:endParaRPr>
          </a:p>
        </p:txBody>
      </p:sp>
      <p:sp>
        <p:nvSpPr>
          <p:cNvPr id="3" name="文本框 13"/>
          <p:cNvSpPr txBox="1">
            <a:spLocks noChangeArrowheads="1"/>
          </p:cNvSpPr>
          <p:nvPr/>
        </p:nvSpPr>
        <p:spPr bwMode="auto">
          <a:xfrm>
            <a:off x="5800832" y="4600300"/>
            <a:ext cx="69759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dirty="0">
                <a:solidFill>
                  <a:schemeClr val="bg1"/>
                </a:solidFill>
                <a:latin typeface="Impact" panose="020B0806030902050204" pitchFamily="34" charset="0"/>
              </a:rPr>
              <a:t>02</a:t>
            </a:r>
            <a:endParaRPr lang="zh-CN" altLang="en-US" sz="3200" dirty="0">
              <a:solidFill>
                <a:schemeClr val="bg1"/>
              </a:solidFill>
              <a:latin typeface="Impact" panose="020B0806030902050204" pitchFamily="34" charset="0"/>
            </a:endParaRPr>
          </a:p>
        </p:txBody>
      </p:sp>
      <p:sp>
        <p:nvSpPr>
          <p:cNvPr id="24" name="文本框 14"/>
          <p:cNvSpPr txBox="1">
            <a:spLocks noChangeArrowheads="1"/>
          </p:cNvSpPr>
          <p:nvPr/>
        </p:nvSpPr>
        <p:spPr bwMode="auto">
          <a:xfrm>
            <a:off x="9308421" y="4616175"/>
            <a:ext cx="7102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dirty="0">
                <a:solidFill>
                  <a:schemeClr val="bg1"/>
                </a:solidFill>
                <a:latin typeface="Impact" panose="020B0806030902050204" pitchFamily="34" charset="0"/>
              </a:rPr>
              <a:t>03</a:t>
            </a:r>
            <a:endParaRPr lang="zh-CN" altLang="en-US" sz="3200" dirty="0">
              <a:solidFill>
                <a:schemeClr val="bg1"/>
              </a:solidFill>
              <a:latin typeface="Impact" panose="020B0806030902050204" pitchFamily="34" charset="0"/>
            </a:endParaRPr>
          </a:p>
        </p:txBody>
      </p:sp>
      <p:grpSp>
        <p:nvGrpSpPr>
          <p:cNvPr id="169" name="Group 159"/>
          <p:cNvGrpSpPr/>
          <p:nvPr/>
        </p:nvGrpSpPr>
        <p:grpSpPr>
          <a:xfrm>
            <a:off x="2372995" y="2119630"/>
            <a:ext cx="446405" cy="351790"/>
            <a:chOff x="1058564" y="1781841"/>
            <a:chExt cx="649993" cy="512092"/>
          </a:xfrm>
          <a:solidFill>
            <a:srgbClr val="E8A0AB"/>
          </a:solidFill>
        </p:grpSpPr>
        <p:sp>
          <p:nvSpPr>
            <p:cNvPr id="177"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8"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90" name="Group 2"/>
          <p:cNvGrpSpPr/>
          <p:nvPr/>
        </p:nvGrpSpPr>
        <p:grpSpPr>
          <a:xfrm>
            <a:off x="5967730" y="2119630"/>
            <a:ext cx="417195" cy="346075"/>
            <a:chOff x="3965790" y="1735873"/>
            <a:chExt cx="537091" cy="445963"/>
          </a:xfrm>
          <a:solidFill>
            <a:srgbClr val="7BB6E4"/>
          </a:solidFill>
        </p:grpSpPr>
        <p:sp>
          <p:nvSpPr>
            <p:cNvPr id="191" name="Freeform 69"/>
            <p:cNvSpPr/>
            <p:nvPr/>
          </p:nvSpPr>
          <p:spPr bwMode="auto">
            <a:xfrm>
              <a:off x="3965790" y="1905226"/>
              <a:ext cx="366125" cy="276610"/>
            </a:xfrm>
            <a:custGeom>
              <a:avLst/>
              <a:gdLst>
                <a:gd name="T0" fmla="*/ 76 w 454"/>
                <a:gd name="T1" fmla="*/ 0 h 343"/>
                <a:gd name="T2" fmla="*/ 0 w 454"/>
                <a:gd name="T3" fmla="*/ 343 h 343"/>
                <a:gd name="T4" fmla="*/ 454 w 454"/>
                <a:gd name="T5" fmla="*/ 343 h 343"/>
                <a:gd name="T6" fmla="*/ 373 w 454"/>
                <a:gd name="T7" fmla="*/ 0 h 343"/>
                <a:gd name="T8" fmla="*/ 76 w 454"/>
                <a:gd name="T9" fmla="*/ 0 h 343"/>
              </a:gdLst>
              <a:ahLst/>
              <a:cxnLst>
                <a:cxn ang="0">
                  <a:pos x="T0" y="T1"/>
                </a:cxn>
                <a:cxn ang="0">
                  <a:pos x="T2" y="T3"/>
                </a:cxn>
                <a:cxn ang="0">
                  <a:pos x="T4" y="T5"/>
                </a:cxn>
                <a:cxn ang="0">
                  <a:pos x="T6" y="T7"/>
                </a:cxn>
                <a:cxn ang="0">
                  <a:pos x="T8" y="T9"/>
                </a:cxn>
              </a:cxnLst>
              <a:rect l="0" t="0" r="r" b="b"/>
              <a:pathLst>
                <a:path w="454" h="343">
                  <a:moveTo>
                    <a:pt x="76" y="0"/>
                  </a:moveTo>
                  <a:lnTo>
                    <a:pt x="0" y="343"/>
                  </a:lnTo>
                  <a:lnTo>
                    <a:pt x="454" y="343"/>
                  </a:lnTo>
                  <a:lnTo>
                    <a:pt x="373" y="0"/>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92" name="Freeform 70"/>
            <p:cNvSpPr/>
            <p:nvPr/>
          </p:nvSpPr>
          <p:spPr bwMode="auto">
            <a:xfrm>
              <a:off x="4223045" y="1869743"/>
              <a:ext cx="279836" cy="247578"/>
            </a:xfrm>
            <a:custGeom>
              <a:avLst/>
              <a:gdLst>
                <a:gd name="T0" fmla="*/ 137 w 347"/>
                <a:gd name="T1" fmla="*/ 307 h 307"/>
                <a:gd name="T2" fmla="*/ 347 w 347"/>
                <a:gd name="T3" fmla="*/ 307 h 307"/>
                <a:gd name="T4" fmla="*/ 274 w 347"/>
                <a:gd name="T5" fmla="*/ 0 h 307"/>
                <a:gd name="T6" fmla="*/ 5 w 347"/>
                <a:gd name="T7" fmla="*/ 0 h 307"/>
                <a:gd name="T8" fmla="*/ 0 w 347"/>
                <a:gd name="T9" fmla="*/ 26 h 307"/>
                <a:gd name="T10" fmla="*/ 71 w 347"/>
                <a:gd name="T11" fmla="*/ 26 h 307"/>
                <a:gd name="T12" fmla="*/ 137 w 347"/>
                <a:gd name="T13" fmla="*/ 307 h 307"/>
              </a:gdLst>
              <a:ahLst/>
              <a:cxnLst>
                <a:cxn ang="0">
                  <a:pos x="T0" y="T1"/>
                </a:cxn>
                <a:cxn ang="0">
                  <a:pos x="T2" y="T3"/>
                </a:cxn>
                <a:cxn ang="0">
                  <a:pos x="T4" y="T5"/>
                </a:cxn>
                <a:cxn ang="0">
                  <a:pos x="T6" y="T7"/>
                </a:cxn>
                <a:cxn ang="0">
                  <a:pos x="T8" y="T9"/>
                </a:cxn>
                <a:cxn ang="0">
                  <a:pos x="T10" y="T11"/>
                </a:cxn>
                <a:cxn ang="0">
                  <a:pos x="T12" y="T13"/>
                </a:cxn>
              </a:cxnLst>
              <a:rect l="0" t="0" r="r" b="b"/>
              <a:pathLst>
                <a:path w="347" h="307">
                  <a:moveTo>
                    <a:pt x="137" y="307"/>
                  </a:moveTo>
                  <a:lnTo>
                    <a:pt x="347" y="307"/>
                  </a:lnTo>
                  <a:lnTo>
                    <a:pt x="274" y="0"/>
                  </a:lnTo>
                  <a:lnTo>
                    <a:pt x="5" y="0"/>
                  </a:lnTo>
                  <a:lnTo>
                    <a:pt x="0" y="26"/>
                  </a:lnTo>
                  <a:lnTo>
                    <a:pt x="71" y="26"/>
                  </a:lnTo>
                  <a:lnTo>
                    <a:pt x="137" y="30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93" name="Freeform 71"/>
            <p:cNvSpPr/>
            <p:nvPr/>
          </p:nvSpPr>
          <p:spPr bwMode="auto">
            <a:xfrm>
              <a:off x="4055305" y="1777808"/>
              <a:ext cx="173385" cy="142740"/>
            </a:xfrm>
            <a:custGeom>
              <a:avLst/>
              <a:gdLst>
                <a:gd name="T0" fmla="*/ 91 w 91"/>
                <a:gd name="T1" fmla="*/ 75 h 75"/>
                <a:gd name="T2" fmla="*/ 81 w 91"/>
                <a:gd name="T3" fmla="*/ 75 h 75"/>
                <a:gd name="T4" fmla="*/ 81 w 91"/>
                <a:gd name="T5" fmla="*/ 33 h 75"/>
                <a:gd name="T6" fmla="*/ 46 w 91"/>
                <a:gd name="T7" fmla="*/ 7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7"/>
                    <a:pt x="46" y="7"/>
                  </a:cubicBezTo>
                  <a:cubicBezTo>
                    <a:pt x="26" y="7"/>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94" name="Freeform 72"/>
            <p:cNvSpPr/>
            <p:nvPr/>
          </p:nvSpPr>
          <p:spPr bwMode="auto">
            <a:xfrm>
              <a:off x="4236754" y="1735873"/>
              <a:ext cx="172579" cy="142740"/>
            </a:xfrm>
            <a:custGeom>
              <a:avLst/>
              <a:gdLst>
                <a:gd name="T0" fmla="*/ 91 w 91"/>
                <a:gd name="T1" fmla="*/ 75 h 75"/>
                <a:gd name="T2" fmla="*/ 81 w 91"/>
                <a:gd name="T3" fmla="*/ 75 h 75"/>
                <a:gd name="T4" fmla="*/ 81 w 91"/>
                <a:gd name="T5" fmla="*/ 33 h 75"/>
                <a:gd name="T6" fmla="*/ 46 w 91"/>
                <a:gd name="T7" fmla="*/ 8 h 75"/>
                <a:gd name="T8" fmla="*/ 11 w 91"/>
                <a:gd name="T9" fmla="*/ 33 h 75"/>
                <a:gd name="T10" fmla="*/ 11 w 91"/>
                <a:gd name="T11" fmla="*/ 75 h 75"/>
                <a:gd name="T12" fmla="*/ 0 w 91"/>
                <a:gd name="T13" fmla="*/ 75 h 75"/>
                <a:gd name="T14" fmla="*/ 0 w 91"/>
                <a:gd name="T15" fmla="*/ 33 h 75"/>
                <a:gd name="T16" fmla="*/ 46 w 91"/>
                <a:gd name="T17" fmla="*/ 0 h 75"/>
                <a:gd name="T18" fmla="*/ 91 w 91"/>
                <a:gd name="T19" fmla="*/ 33 h 75"/>
                <a:gd name="T20" fmla="*/ 91 w 91"/>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5">
                  <a:moveTo>
                    <a:pt x="91" y="75"/>
                  </a:moveTo>
                  <a:cubicBezTo>
                    <a:pt x="81" y="75"/>
                    <a:pt x="81" y="75"/>
                    <a:pt x="81" y="75"/>
                  </a:cubicBezTo>
                  <a:cubicBezTo>
                    <a:pt x="81" y="33"/>
                    <a:pt x="81" y="33"/>
                    <a:pt x="81" y="33"/>
                  </a:cubicBezTo>
                  <a:cubicBezTo>
                    <a:pt x="81" y="19"/>
                    <a:pt x="65" y="8"/>
                    <a:pt x="46" y="8"/>
                  </a:cubicBezTo>
                  <a:cubicBezTo>
                    <a:pt x="27" y="8"/>
                    <a:pt x="11" y="19"/>
                    <a:pt x="11" y="33"/>
                  </a:cubicBezTo>
                  <a:cubicBezTo>
                    <a:pt x="11" y="75"/>
                    <a:pt x="11" y="75"/>
                    <a:pt x="11" y="75"/>
                  </a:cubicBezTo>
                  <a:cubicBezTo>
                    <a:pt x="0" y="75"/>
                    <a:pt x="0" y="75"/>
                    <a:pt x="0" y="75"/>
                  </a:cubicBezTo>
                  <a:cubicBezTo>
                    <a:pt x="0" y="33"/>
                    <a:pt x="0" y="33"/>
                    <a:pt x="0" y="33"/>
                  </a:cubicBezTo>
                  <a:cubicBezTo>
                    <a:pt x="0" y="15"/>
                    <a:pt x="21" y="0"/>
                    <a:pt x="46" y="0"/>
                  </a:cubicBezTo>
                  <a:cubicBezTo>
                    <a:pt x="71" y="0"/>
                    <a:pt x="91" y="15"/>
                    <a:pt x="91" y="33"/>
                  </a:cubicBezTo>
                  <a:lnTo>
                    <a:pt x="91"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170" name="Group 162"/>
          <p:cNvGrpSpPr/>
          <p:nvPr/>
        </p:nvGrpSpPr>
        <p:grpSpPr>
          <a:xfrm>
            <a:off x="9461500" y="2251710"/>
            <a:ext cx="356870" cy="271780"/>
            <a:chOff x="2070649" y="1631036"/>
            <a:chExt cx="723379" cy="550800"/>
          </a:xfrm>
          <a:solidFill>
            <a:srgbClr val="E8A0AB"/>
          </a:solidFill>
        </p:grpSpPr>
        <p:sp>
          <p:nvSpPr>
            <p:cNvPr id="173" name="Oval 35"/>
            <p:cNvSpPr>
              <a:spLocks noChangeArrowheads="1"/>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4" name="Freeform 36"/>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5" name="Freeform 37"/>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sp>
          <p:nvSpPr>
            <p:cNvPr id="176" name="Freeform 38"/>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eaLnBrk="1" fontAlgn="auto" hangingPunct="1">
                <a:spcBef>
                  <a:spcPts val="0"/>
                </a:spcBef>
                <a:spcAft>
                  <a:spcPts val="0"/>
                </a:spcAft>
                <a:defRPr/>
              </a:pPr>
              <a:endParaRPr lang="en-US" sz="3200" dirty="0">
                <a:latin typeface="+mn-ea"/>
                <a:ea typeface="+mn-ea"/>
              </a:endParaRPr>
            </a:p>
          </p:txBody>
        </p:sp>
      </p:grpSp>
      <p:grpSp>
        <p:nvGrpSpPr>
          <p:cNvPr id="36" name="组合 35"/>
          <p:cNvGrpSpPr/>
          <p:nvPr/>
        </p:nvGrpSpPr>
        <p:grpSpPr>
          <a:xfrm>
            <a:off x="1470025" y="2649220"/>
            <a:ext cx="2313305" cy="1475105"/>
            <a:chOff x="5055" y="6640"/>
            <a:chExt cx="3643" cy="2323"/>
          </a:xfrm>
        </p:grpSpPr>
        <p:sp>
          <p:nvSpPr>
            <p:cNvPr id="37" name="矩形 36"/>
            <p:cNvSpPr/>
            <p:nvPr/>
          </p:nvSpPr>
          <p:spPr>
            <a:xfrm>
              <a:off x="5055" y="7123"/>
              <a:ext cx="3643" cy="1840"/>
            </a:xfrm>
            <a:prstGeom prst="rect">
              <a:avLst/>
            </a:prstGeom>
          </p:spPr>
          <p:txBody>
            <a:bodyPr wrap="square">
              <a:spAutoFit/>
            </a:bodyPr>
            <a:lstStyle/>
            <a:p>
              <a:pPr algn="ctr">
                <a:lnSpc>
                  <a:spcPct val="14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err="1">
                  <a:uFillTx/>
                  <a:latin typeface="Arial" panose="020B0604020202020204" pitchFamily="34" charset="0"/>
                  <a:ea typeface="微软雅黑 Light"/>
                  <a:cs typeface="Arial" panose="020B0604020202020204" pitchFamily="34" charset="0"/>
                  <a:sym typeface="+mn-ea"/>
                </a:rPr>
                <a:t>Aenean</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commodo</a:t>
              </a:r>
              <a:r>
                <a:rPr lang="en-US" altLang="zh-CN" sz="1000" kern="0" spc="50" dirty="0">
                  <a:uFillTx/>
                  <a:latin typeface="Arial" panose="020B0604020202020204" pitchFamily="34" charset="0"/>
                  <a:ea typeface="微软雅黑 Light"/>
                  <a:cs typeface="Arial" panose="020B0604020202020204" pitchFamily="34" charset="0"/>
                  <a:sym typeface="+mn-ea"/>
                </a:rPr>
                <a:t> ligula </a:t>
              </a:r>
              <a:r>
                <a:rPr lang="en-US" altLang="zh-CN" sz="1000" kern="0" spc="50" dirty="0" err="1">
                  <a:uFillTx/>
                  <a:latin typeface="Arial" panose="020B0604020202020204" pitchFamily="34" charset="0"/>
                  <a:ea typeface="微软雅黑 Light"/>
                  <a:cs typeface="Arial" panose="020B0604020202020204" pitchFamily="34" charset="0"/>
                  <a:sym typeface="+mn-ea"/>
                </a:rPr>
                <a:t>eget</a:t>
              </a:r>
              <a:r>
                <a:rPr lang="en-US" altLang="zh-CN" sz="1000" kern="0" spc="50" dirty="0">
                  <a:uFillTx/>
                  <a:latin typeface="Arial" panose="020B0604020202020204" pitchFamily="34" charset="0"/>
                  <a:ea typeface="微软雅黑 Light"/>
                  <a:cs typeface="Arial" panose="020B0604020202020204" pitchFamily="34" charset="0"/>
                  <a:sym typeface="+mn-ea"/>
                </a:rPr>
                <a:t> dolor</a:t>
              </a:r>
              <a:r>
                <a:rPr lang="zh-CN" altLang="en-US" sz="1000" kern="0" spc="50" dirty="0">
                  <a:uFillTx/>
                  <a:latin typeface="Arial" panose="020B0604020202020204" pitchFamily="34" charset="0"/>
                  <a:ea typeface="微软雅黑 Light"/>
                  <a:cs typeface="Arial" panose="020B0604020202020204" pitchFamily="34" charset="0"/>
                  <a:sym typeface="+mn-ea"/>
                </a:rPr>
                <a:t>；</a:t>
              </a:r>
              <a:endParaRPr lang="zh-CN" altLang="en-US" sz="1000" kern="0" spc="50" dirty="0">
                <a:solidFill>
                  <a:schemeClr val="tx1"/>
                </a:solidFill>
                <a:uFillTx/>
                <a:latin typeface="Arial" panose="020B0604020202020204" pitchFamily="34" charset="0"/>
                <a:ea typeface="微软雅黑 Light"/>
                <a:cs typeface="Arial" panose="020B0604020202020204" pitchFamily="34" charset="0"/>
                <a:sym typeface="+mn-ea"/>
              </a:endParaRPr>
            </a:p>
          </p:txBody>
        </p:sp>
        <p:sp>
          <p:nvSpPr>
            <p:cNvPr id="38" name="文本框 37"/>
            <p:cNvSpPr txBox="1"/>
            <p:nvPr/>
          </p:nvSpPr>
          <p:spPr>
            <a:xfrm>
              <a:off x="5391" y="6640"/>
              <a:ext cx="2880" cy="483"/>
            </a:xfrm>
            <a:prstGeom prst="rect">
              <a:avLst/>
            </a:prstGeom>
            <a:noFill/>
          </p:spPr>
          <p:txBody>
            <a:bodyPr wrap="square" rtlCol="0">
              <a:spAutoFit/>
            </a:bodyPr>
            <a:lstStyle/>
            <a:p>
              <a:pPr algn="ctr"/>
              <a:r>
                <a:rPr lang="en-US" altLang="zh-CN" sz="1400" b="1">
                  <a:solidFill>
                    <a:schemeClr val="tx1"/>
                  </a:solidFill>
                  <a:latin typeface="Arial" panose="020B0604020202020204" pitchFamily="34" charset="0"/>
                </a:rPr>
                <a:t>ADD YOUR TITLE</a:t>
              </a:r>
            </a:p>
          </p:txBody>
        </p:sp>
      </p:grpSp>
      <p:grpSp>
        <p:nvGrpSpPr>
          <p:cNvPr id="25" name="组合 24"/>
          <p:cNvGrpSpPr/>
          <p:nvPr/>
        </p:nvGrpSpPr>
        <p:grpSpPr>
          <a:xfrm>
            <a:off x="4962525" y="2668270"/>
            <a:ext cx="2313305" cy="1475105"/>
            <a:chOff x="5055" y="6640"/>
            <a:chExt cx="3643" cy="2323"/>
          </a:xfrm>
        </p:grpSpPr>
        <p:sp>
          <p:nvSpPr>
            <p:cNvPr id="26" name="矩形 25"/>
            <p:cNvSpPr/>
            <p:nvPr/>
          </p:nvSpPr>
          <p:spPr>
            <a:xfrm>
              <a:off x="5055" y="7123"/>
              <a:ext cx="3643" cy="1840"/>
            </a:xfrm>
            <a:prstGeom prst="rect">
              <a:avLst/>
            </a:prstGeom>
          </p:spPr>
          <p:txBody>
            <a:bodyPr wrap="square">
              <a:spAutoFit/>
            </a:bodyPr>
            <a:lstStyle/>
            <a:p>
              <a:pPr algn="ctr">
                <a:lnSpc>
                  <a:spcPct val="14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err="1">
                  <a:uFillTx/>
                  <a:latin typeface="Arial" panose="020B0604020202020204" pitchFamily="34" charset="0"/>
                  <a:ea typeface="微软雅黑 Light"/>
                  <a:cs typeface="Arial" panose="020B0604020202020204" pitchFamily="34" charset="0"/>
                  <a:sym typeface="+mn-ea"/>
                </a:rPr>
                <a:t>Aenean</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commodo</a:t>
              </a:r>
              <a:r>
                <a:rPr lang="en-US" altLang="zh-CN" sz="1000" kern="0" spc="50" dirty="0">
                  <a:uFillTx/>
                  <a:latin typeface="Arial" panose="020B0604020202020204" pitchFamily="34" charset="0"/>
                  <a:ea typeface="微软雅黑 Light"/>
                  <a:cs typeface="Arial" panose="020B0604020202020204" pitchFamily="34" charset="0"/>
                  <a:sym typeface="+mn-ea"/>
                </a:rPr>
                <a:t> ligula </a:t>
              </a:r>
              <a:r>
                <a:rPr lang="en-US" altLang="zh-CN" sz="1000" kern="0" spc="50" dirty="0" err="1">
                  <a:uFillTx/>
                  <a:latin typeface="Arial" panose="020B0604020202020204" pitchFamily="34" charset="0"/>
                  <a:ea typeface="微软雅黑 Light"/>
                  <a:cs typeface="Arial" panose="020B0604020202020204" pitchFamily="34" charset="0"/>
                  <a:sym typeface="+mn-ea"/>
                </a:rPr>
                <a:t>eget</a:t>
              </a:r>
              <a:r>
                <a:rPr lang="en-US" altLang="zh-CN" sz="1000" kern="0" spc="50" dirty="0">
                  <a:uFillTx/>
                  <a:latin typeface="Arial" panose="020B0604020202020204" pitchFamily="34" charset="0"/>
                  <a:ea typeface="微软雅黑 Light"/>
                  <a:cs typeface="Arial" panose="020B0604020202020204" pitchFamily="34" charset="0"/>
                  <a:sym typeface="+mn-ea"/>
                </a:rPr>
                <a:t> dolor</a:t>
              </a:r>
              <a:r>
                <a:rPr lang="zh-CN" altLang="en-US" sz="1000" kern="0" spc="50" dirty="0">
                  <a:uFillTx/>
                  <a:latin typeface="Arial" panose="020B0604020202020204" pitchFamily="34" charset="0"/>
                  <a:ea typeface="微软雅黑 Light"/>
                  <a:cs typeface="Arial" panose="020B0604020202020204" pitchFamily="34" charset="0"/>
                  <a:sym typeface="+mn-ea"/>
                </a:rPr>
                <a:t>；</a:t>
              </a:r>
              <a:endParaRPr lang="zh-CN" altLang="en-US" sz="1000" kern="0" spc="50" dirty="0">
                <a:solidFill>
                  <a:schemeClr val="tx1"/>
                </a:solidFill>
                <a:uFillTx/>
                <a:latin typeface="Arial" panose="020B0604020202020204" pitchFamily="34" charset="0"/>
                <a:ea typeface="微软雅黑 Light"/>
                <a:cs typeface="Arial" panose="020B0604020202020204" pitchFamily="34" charset="0"/>
                <a:sym typeface="+mn-ea"/>
              </a:endParaRPr>
            </a:p>
          </p:txBody>
        </p:sp>
        <p:sp>
          <p:nvSpPr>
            <p:cNvPr id="27" name="文本框 26"/>
            <p:cNvSpPr txBox="1"/>
            <p:nvPr/>
          </p:nvSpPr>
          <p:spPr>
            <a:xfrm>
              <a:off x="5391" y="6640"/>
              <a:ext cx="2880" cy="483"/>
            </a:xfrm>
            <a:prstGeom prst="rect">
              <a:avLst/>
            </a:prstGeom>
            <a:noFill/>
          </p:spPr>
          <p:txBody>
            <a:bodyPr wrap="square" rtlCol="0">
              <a:spAutoFit/>
            </a:bodyPr>
            <a:lstStyle/>
            <a:p>
              <a:pPr algn="ctr"/>
              <a:r>
                <a:rPr lang="en-US" altLang="zh-CN" sz="1400" b="1">
                  <a:solidFill>
                    <a:schemeClr val="tx1"/>
                  </a:solidFill>
                  <a:latin typeface="Arial" panose="020B0604020202020204" pitchFamily="34" charset="0"/>
                </a:rPr>
                <a:t>ADD YOUR TITLE</a:t>
              </a:r>
            </a:p>
          </p:txBody>
        </p:sp>
      </p:grpSp>
      <p:grpSp>
        <p:nvGrpSpPr>
          <p:cNvPr id="28" name="组合 27"/>
          <p:cNvGrpSpPr/>
          <p:nvPr/>
        </p:nvGrpSpPr>
        <p:grpSpPr>
          <a:xfrm>
            <a:off x="8453755" y="2649220"/>
            <a:ext cx="2313305" cy="1475105"/>
            <a:chOff x="5055" y="6640"/>
            <a:chExt cx="3643" cy="2323"/>
          </a:xfrm>
        </p:grpSpPr>
        <p:sp>
          <p:nvSpPr>
            <p:cNvPr id="29" name="矩形 28"/>
            <p:cNvSpPr/>
            <p:nvPr/>
          </p:nvSpPr>
          <p:spPr>
            <a:xfrm>
              <a:off x="5055" y="7123"/>
              <a:ext cx="3643" cy="1840"/>
            </a:xfrm>
            <a:prstGeom prst="rect">
              <a:avLst/>
            </a:prstGeom>
          </p:spPr>
          <p:txBody>
            <a:bodyPr wrap="square">
              <a:spAutoFit/>
            </a:bodyPr>
            <a:lstStyle/>
            <a:p>
              <a:pPr algn="ctr">
                <a:lnSpc>
                  <a:spcPct val="140000"/>
                </a:lnSpc>
                <a:defRPr/>
              </a:pP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Lorem ipsum dolor sit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amet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consectetuer</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adipiscing</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elit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Aenean</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commodo</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ligula </a:t>
              </a:r>
              <a:r>
                <a:rPr lang="en-US" altLang="zh-CN" sz="1000" kern="0" spc="50" dirty="0" err="1">
                  <a:solidFill>
                    <a:schemeClr val="tx1"/>
                  </a:solidFill>
                  <a:uFillTx/>
                  <a:latin typeface="Arial" panose="020B0604020202020204" pitchFamily="34" charset="0"/>
                  <a:ea typeface="微软雅黑 Light"/>
                  <a:cs typeface="Arial" panose="020B0604020202020204" pitchFamily="34" charset="0"/>
                </a:rPr>
                <a:t>eget</a:t>
              </a:r>
              <a:r>
                <a:rPr lang="en-US" altLang="zh-CN" sz="1000" kern="0" spc="50" dirty="0">
                  <a:solidFill>
                    <a:schemeClr val="tx1"/>
                  </a:solidFill>
                  <a:uFillTx/>
                  <a:latin typeface="Arial" panose="020B0604020202020204" pitchFamily="34" charset="0"/>
                  <a:ea typeface="微软雅黑 Light"/>
                  <a:cs typeface="Arial" panose="020B0604020202020204" pitchFamily="34" charset="0"/>
                </a:rPr>
                <a:t> dolor</a:t>
              </a:r>
              <a:r>
                <a:rPr lang="zh-CN" altLang="en-US" sz="1000" kern="0" spc="50" dirty="0">
                  <a:solidFill>
                    <a:schemeClr val="tx1"/>
                  </a:solidFill>
                  <a:uFillTx/>
                  <a:latin typeface="Arial" panose="020B0604020202020204" pitchFamily="34" charset="0"/>
                  <a:ea typeface="微软雅黑 Light"/>
                  <a:cs typeface="Arial" panose="020B0604020202020204" pitchFamily="34" charset="0"/>
                </a:rPr>
                <a:t>；</a:t>
              </a:r>
              <a:r>
                <a:rPr lang="en-US" altLang="zh-CN" sz="1000" kern="0" spc="50" dirty="0" err="1">
                  <a:uFillTx/>
                  <a:latin typeface="Arial" panose="020B0604020202020204" pitchFamily="34" charset="0"/>
                  <a:ea typeface="微软雅黑 Light"/>
                  <a:cs typeface="Arial" panose="020B0604020202020204" pitchFamily="34" charset="0"/>
                  <a:sym typeface="+mn-ea"/>
                </a:rPr>
                <a:t>Aenean</a:t>
              </a:r>
              <a:r>
                <a:rPr lang="en-US" altLang="zh-CN" sz="1000" kern="0" spc="50" dirty="0">
                  <a:uFillTx/>
                  <a:latin typeface="Arial" panose="020B0604020202020204" pitchFamily="34" charset="0"/>
                  <a:ea typeface="微软雅黑 Light"/>
                  <a:cs typeface="Arial" panose="020B0604020202020204" pitchFamily="34" charset="0"/>
                  <a:sym typeface="+mn-ea"/>
                </a:rPr>
                <a:t> </a:t>
              </a:r>
              <a:r>
                <a:rPr lang="en-US" altLang="zh-CN" sz="1000" kern="0" spc="50" dirty="0" err="1">
                  <a:uFillTx/>
                  <a:latin typeface="Arial" panose="020B0604020202020204" pitchFamily="34" charset="0"/>
                  <a:ea typeface="微软雅黑 Light"/>
                  <a:cs typeface="Arial" panose="020B0604020202020204" pitchFamily="34" charset="0"/>
                  <a:sym typeface="+mn-ea"/>
                </a:rPr>
                <a:t>commodo</a:t>
              </a:r>
              <a:r>
                <a:rPr lang="en-US" altLang="zh-CN" sz="1000" kern="0" spc="50" dirty="0">
                  <a:uFillTx/>
                  <a:latin typeface="Arial" panose="020B0604020202020204" pitchFamily="34" charset="0"/>
                  <a:ea typeface="微软雅黑 Light"/>
                  <a:cs typeface="Arial" panose="020B0604020202020204" pitchFamily="34" charset="0"/>
                  <a:sym typeface="+mn-ea"/>
                </a:rPr>
                <a:t> ligula </a:t>
              </a:r>
              <a:r>
                <a:rPr lang="en-US" altLang="zh-CN" sz="1000" kern="0" spc="50" dirty="0" err="1">
                  <a:uFillTx/>
                  <a:latin typeface="Arial" panose="020B0604020202020204" pitchFamily="34" charset="0"/>
                  <a:ea typeface="微软雅黑 Light"/>
                  <a:cs typeface="Arial" panose="020B0604020202020204" pitchFamily="34" charset="0"/>
                  <a:sym typeface="+mn-ea"/>
                </a:rPr>
                <a:t>eget</a:t>
              </a:r>
              <a:r>
                <a:rPr lang="en-US" altLang="zh-CN" sz="1000" kern="0" spc="50" dirty="0">
                  <a:uFillTx/>
                  <a:latin typeface="Arial" panose="020B0604020202020204" pitchFamily="34" charset="0"/>
                  <a:ea typeface="微软雅黑 Light"/>
                  <a:cs typeface="Arial" panose="020B0604020202020204" pitchFamily="34" charset="0"/>
                  <a:sym typeface="+mn-ea"/>
                </a:rPr>
                <a:t> dolor</a:t>
              </a:r>
              <a:r>
                <a:rPr lang="zh-CN" altLang="en-US" sz="1000" kern="0" spc="50" dirty="0">
                  <a:uFillTx/>
                  <a:latin typeface="Arial" panose="020B0604020202020204" pitchFamily="34" charset="0"/>
                  <a:ea typeface="微软雅黑 Light"/>
                  <a:cs typeface="Arial" panose="020B0604020202020204" pitchFamily="34" charset="0"/>
                  <a:sym typeface="+mn-ea"/>
                </a:rPr>
                <a:t>；</a:t>
              </a:r>
              <a:endParaRPr lang="zh-CN" altLang="en-US" sz="1000" kern="0" spc="50" dirty="0">
                <a:solidFill>
                  <a:schemeClr val="tx1"/>
                </a:solidFill>
                <a:uFillTx/>
                <a:latin typeface="Arial" panose="020B0604020202020204" pitchFamily="34" charset="0"/>
                <a:ea typeface="微软雅黑 Light"/>
                <a:cs typeface="Arial" panose="020B0604020202020204" pitchFamily="34" charset="0"/>
                <a:sym typeface="+mn-ea"/>
              </a:endParaRPr>
            </a:p>
          </p:txBody>
        </p:sp>
        <p:sp>
          <p:nvSpPr>
            <p:cNvPr id="30" name="文本框 29"/>
            <p:cNvSpPr txBox="1"/>
            <p:nvPr/>
          </p:nvSpPr>
          <p:spPr>
            <a:xfrm>
              <a:off x="5391" y="6640"/>
              <a:ext cx="2880" cy="483"/>
            </a:xfrm>
            <a:prstGeom prst="rect">
              <a:avLst/>
            </a:prstGeom>
            <a:noFill/>
          </p:spPr>
          <p:txBody>
            <a:bodyPr wrap="square" rtlCol="0">
              <a:spAutoFit/>
            </a:bodyPr>
            <a:lstStyle/>
            <a:p>
              <a:pPr algn="ctr"/>
              <a:r>
                <a:rPr lang="en-US" altLang="zh-CN" sz="1400" b="1">
                  <a:solidFill>
                    <a:schemeClr val="tx1"/>
                  </a:solidFill>
                  <a:latin typeface="Arial" panose="020B0604020202020204" pitchFamily="34" charset="0"/>
                </a:rPr>
                <a:t>ADD YOUR TITLE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250"/>
                                        <p:tgtEl>
                                          <p:spTgt spid="2"/>
                                        </p:tgtEl>
                                      </p:cBhvr>
                                    </p:animEffect>
                                    <p:anim calcmode="lin" valueType="num">
                                      <p:cBhvr>
                                        <p:cTn id="26" dur="250" fill="hold"/>
                                        <p:tgtEl>
                                          <p:spTgt spid="2"/>
                                        </p:tgtEl>
                                        <p:attrNameLst>
                                          <p:attrName>ppt_x</p:attrName>
                                        </p:attrNameLst>
                                      </p:cBhvr>
                                      <p:tavLst>
                                        <p:tav tm="0">
                                          <p:val>
                                            <p:strVal val="#ppt_x"/>
                                          </p:val>
                                        </p:tav>
                                        <p:tav tm="100000">
                                          <p:val>
                                            <p:strVal val="#ppt_x"/>
                                          </p:val>
                                        </p:tav>
                                      </p:tavLst>
                                    </p:anim>
                                    <p:anim calcmode="lin" valueType="num">
                                      <p:cBhvr>
                                        <p:cTn id="27" dur="250" fill="hold"/>
                                        <p:tgtEl>
                                          <p:spTgt spid="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250"/>
                                        <p:tgtEl>
                                          <p:spTgt spid="3"/>
                                        </p:tgtEl>
                                      </p:cBhvr>
                                    </p:animEffect>
                                    <p:anim calcmode="lin" valueType="num">
                                      <p:cBhvr>
                                        <p:cTn id="32" dur="250" fill="hold"/>
                                        <p:tgtEl>
                                          <p:spTgt spid="3"/>
                                        </p:tgtEl>
                                        <p:attrNameLst>
                                          <p:attrName>ppt_x</p:attrName>
                                        </p:attrNameLst>
                                      </p:cBhvr>
                                      <p:tavLst>
                                        <p:tav tm="0">
                                          <p:val>
                                            <p:strVal val="#ppt_x"/>
                                          </p:val>
                                        </p:tav>
                                        <p:tav tm="100000">
                                          <p:val>
                                            <p:strVal val="#ppt_x"/>
                                          </p:val>
                                        </p:tav>
                                      </p:tavLst>
                                    </p:anim>
                                    <p:anim calcmode="lin" valueType="num">
                                      <p:cBhvr>
                                        <p:cTn id="33" dur="25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250"/>
                                        <p:tgtEl>
                                          <p:spTgt spid="24"/>
                                        </p:tgtEl>
                                      </p:cBhvr>
                                    </p:animEffect>
                                    <p:anim calcmode="lin" valueType="num">
                                      <p:cBhvr>
                                        <p:cTn id="38" dur="250" fill="hold"/>
                                        <p:tgtEl>
                                          <p:spTgt spid="24"/>
                                        </p:tgtEl>
                                        <p:attrNameLst>
                                          <p:attrName>ppt_x</p:attrName>
                                        </p:attrNameLst>
                                      </p:cBhvr>
                                      <p:tavLst>
                                        <p:tav tm="0">
                                          <p:val>
                                            <p:strVal val="#ppt_x"/>
                                          </p:val>
                                        </p:tav>
                                        <p:tav tm="100000">
                                          <p:val>
                                            <p:strVal val="#ppt_x"/>
                                          </p:val>
                                        </p:tav>
                                      </p:tavLst>
                                    </p:anim>
                                    <p:anim calcmode="lin" valueType="num">
                                      <p:cBhvr>
                                        <p:cTn id="39" dur="2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2" grpId="0"/>
      <p:bldP spid="3" grpId="0"/>
      <p:bldP spid="2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1544</Words>
  <Application>Microsoft Office PowerPoint</Application>
  <PresentationFormat>宽屏</PresentationFormat>
  <Paragraphs>136</Paragraphs>
  <Slides>19</Slides>
  <Notes>5</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19</vt:i4>
      </vt:variant>
    </vt:vector>
  </HeadingPairs>
  <TitlesOfParts>
    <vt:vector size="35" baseType="lpstr">
      <vt:lpstr>Malgun Gothic</vt:lpstr>
      <vt:lpstr>Malgun Gothic</vt:lpstr>
      <vt:lpstr>方正北魏楷书_GBK</vt:lpstr>
      <vt:lpstr>方正行楷简体</vt:lpstr>
      <vt:lpstr>华文行楷</vt:lpstr>
      <vt:lpstr>华文细黑</vt:lpstr>
      <vt:lpstr>华文新魏</vt:lpstr>
      <vt:lpstr>宋体</vt:lpstr>
      <vt:lpstr>微软雅黑</vt:lpstr>
      <vt:lpstr>微软雅黑 Light</vt:lpstr>
      <vt:lpstr>Arial</vt:lpstr>
      <vt:lpstr>Calibri</vt:lpstr>
      <vt:lpstr>Calibri Light</vt:lpstr>
      <vt:lpstr>Impact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2015-05-05T08:02:00Z</dcterms:created>
  <dcterms:modified xsi:type="dcterms:W3CDTF">2019-04-16T05:34:11Z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2052-10.1.0.6660</vt:lpwstr>
  </property>
</Properties>
</file>