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3"/>
  </p:notesMasterIdLst>
  <p:sldIdLst>
    <p:sldId id="307" r:id="rId2"/>
    <p:sldId id="346" r:id="rId3"/>
    <p:sldId id="347" r:id="rId4"/>
    <p:sldId id="349" r:id="rId5"/>
    <p:sldId id="356" r:id="rId6"/>
    <p:sldId id="398" r:id="rId7"/>
    <p:sldId id="340" r:id="rId8"/>
    <p:sldId id="403" r:id="rId9"/>
    <p:sldId id="413" r:id="rId10"/>
    <p:sldId id="406" r:id="rId11"/>
    <p:sldId id="388" r:id="rId12"/>
    <p:sldId id="397" r:id="rId13"/>
    <p:sldId id="414" r:id="rId14"/>
    <p:sldId id="415" r:id="rId15"/>
    <p:sldId id="402" r:id="rId16"/>
    <p:sldId id="416" r:id="rId17"/>
    <p:sldId id="418" r:id="rId18"/>
    <p:sldId id="417" r:id="rId19"/>
    <p:sldId id="411" r:id="rId20"/>
    <p:sldId id="419" r:id="rId21"/>
    <p:sldId id="276" r:id="rId22"/>
  </p:sldIdLst>
  <p:sldSz cx="9145588" cy="5145088"/>
  <p:notesSz cx="6858000" cy="9144000"/>
  <p:defaultTextStyle>
    <a:defPPr>
      <a:defRPr lang="en-US"/>
    </a:defPPr>
    <a:lvl1pPr algn="ctr" rtl="0" fontAlgn="base">
      <a:spcBef>
        <a:spcPct val="0"/>
      </a:spcBef>
      <a:spcAft>
        <a:spcPct val="0"/>
      </a:spcAft>
      <a:defRPr sz="1600" kern="1200" baseline="-25000">
        <a:solidFill>
          <a:schemeClr val="tx1"/>
        </a:solidFill>
        <a:latin typeface="Arial" charset="0"/>
        <a:ea typeface="宋体" charset="-122"/>
        <a:cs typeface="+mn-cs"/>
      </a:defRPr>
    </a:lvl1pPr>
    <a:lvl2pPr marL="457200" algn="ctr" rtl="0" fontAlgn="base">
      <a:spcBef>
        <a:spcPct val="0"/>
      </a:spcBef>
      <a:spcAft>
        <a:spcPct val="0"/>
      </a:spcAft>
      <a:defRPr sz="1600" kern="1200" baseline="-25000">
        <a:solidFill>
          <a:schemeClr val="tx1"/>
        </a:solidFill>
        <a:latin typeface="Arial" charset="0"/>
        <a:ea typeface="宋体" charset="-122"/>
        <a:cs typeface="+mn-cs"/>
      </a:defRPr>
    </a:lvl2pPr>
    <a:lvl3pPr marL="914400" algn="ctr" rtl="0" fontAlgn="base">
      <a:spcBef>
        <a:spcPct val="0"/>
      </a:spcBef>
      <a:spcAft>
        <a:spcPct val="0"/>
      </a:spcAft>
      <a:defRPr sz="1600" kern="1200" baseline="-25000">
        <a:solidFill>
          <a:schemeClr val="tx1"/>
        </a:solidFill>
        <a:latin typeface="Arial" charset="0"/>
        <a:ea typeface="宋体" charset="-122"/>
        <a:cs typeface="+mn-cs"/>
      </a:defRPr>
    </a:lvl3pPr>
    <a:lvl4pPr marL="1371600" algn="ctr" rtl="0" fontAlgn="base">
      <a:spcBef>
        <a:spcPct val="0"/>
      </a:spcBef>
      <a:spcAft>
        <a:spcPct val="0"/>
      </a:spcAft>
      <a:defRPr sz="1600" kern="1200" baseline="-25000">
        <a:solidFill>
          <a:schemeClr val="tx1"/>
        </a:solidFill>
        <a:latin typeface="Arial" charset="0"/>
        <a:ea typeface="宋体" charset="-122"/>
        <a:cs typeface="+mn-cs"/>
      </a:defRPr>
    </a:lvl4pPr>
    <a:lvl5pPr marL="1828800" algn="ctr" rtl="0" fontAlgn="base">
      <a:spcBef>
        <a:spcPct val="0"/>
      </a:spcBef>
      <a:spcAft>
        <a:spcPct val="0"/>
      </a:spcAft>
      <a:defRPr sz="1600" kern="1200" baseline="-25000">
        <a:solidFill>
          <a:schemeClr val="tx1"/>
        </a:solidFill>
        <a:latin typeface="Arial" charset="0"/>
        <a:ea typeface="宋体" charset="-122"/>
        <a:cs typeface="+mn-cs"/>
      </a:defRPr>
    </a:lvl5pPr>
    <a:lvl6pPr marL="2286000" algn="l" defTabSz="914400" rtl="0" eaLnBrk="1" latinLnBrk="0" hangingPunct="1">
      <a:defRPr sz="1600" kern="1200" baseline="-25000">
        <a:solidFill>
          <a:schemeClr val="tx1"/>
        </a:solidFill>
        <a:latin typeface="Arial" charset="0"/>
        <a:ea typeface="宋体" charset="-122"/>
        <a:cs typeface="+mn-cs"/>
      </a:defRPr>
    </a:lvl6pPr>
    <a:lvl7pPr marL="2743200" algn="l" defTabSz="914400" rtl="0" eaLnBrk="1" latinLnBrk="0" hangingPunct="1">
      <a:defRPr sz="1600" kern="1200" baseline="-25000">
        <a:solidFill>
          <a:schemeClr val="tx1"/>
        </a:solidFill>
        <a:latin typeface="Arial" charset="0"/>
        <a:ea typeface="宋体" charset="-122"/>
        <a:cs typeface="+mn-cs"/>
      </a:defRPr>
    </a:lvl7pPr>
    <a:lvl8pPr marL="3200400" algn="l" defTabSz="914400" rtl="0" eaLnBrk="1" latinLnBrk="0" hangingPunct="1">
      <a:defRPr sz="1600" kern="1200" baseline="-25000">
        <a:solidFill>
          <a:schemeClr val="tx1"/>
        </a:solidFill>
        <a:latin typeface="Arial" charset="0"/>
        <a:ea typeface="宋体" charset="-122"/>
        <a:cs typeface="+mn-cs"/>
      </a:defRPr>
    </a:lvl8pPr>
    <a:lvl9pPr marL="3657600" algn="l" defTabSz="914400" rtl="0" eaLnBrk="1" latinLnBrk="0" hangingPunct="1">
      <a:defRPr sz="1600" kern="1200" baseline="-250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1621">
          <p15:clr>
            <a:srgbClr val="A4A3A4"/>
          </p15:clr>
        </p15:guide>
        <p15:guide id="2" pos="28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33"/>
    <a:srgbClr val="CCCC00"/>
    <a:srgbClr val="FFCC00"/>
    <a:srgbClr val="CCFFFF"/>
    <a:srgbClr val="000099"/>
    <a:srgbClr val="FFFFFF"/>
    <a:srgbClr val="000000"/>
    <a:srgbClr val="4D4D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66" autoAdjust="0"/>
    <p:restoredTop sz="93801" autoAdjust="0"/>
  </p:normalViewPr>
  <p:slideViewPr>
    <p:cSldViewPr>
      <p:cViewPr varScale="1">
        <p:scale>
          <a:sx n="142" d="100"/>
          <a:sy n="142" d="100"/>
        </p:scale>
        <p:origin x="696" y="114"/>
      </p:cViewPr>
      <p:guideLst>
        <p:guide orient="horz" pos="1621"/>
        <p:guide pos="2881"/>
      </p:guideLst>
    </p:cSldViewPr>
  </p:slideViewPr>
  <p:notesTextViewPr>
    <p:cViewPr>
      <p:scale>
        <a:sx n="100" d="100"/>
        <a:sy n="100" d="100"/>
      </p:scale>
      <p:origin x="0" y="0"/>
    </p:cViewPr>
  </p:notesTextViewPr>
  <p:sorterViewPr>
    <p:cViewPr>
      <p:scale>
        <a:sx n="45" d="100"/>
        <a:sy n="4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80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l">
              <a:defRPr sz="1200" baseline="0"/>
            </a:lvl1pPr>
          </a:lstStyle>
          <a:p>
            <a:endParaRPr lang="zh-CN" altLang="en-US"/>
          </a:p>
        </p:txBody>
      </p:sp>
      <p:sp>
        <p:nvSpPr>
          <p:cNvPr id="12800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aseline="0"/>
            </a:lvl1pPr>
          </a:lstStyle>
          <a:p>
            <a:endParaRPr lang="en-US" altLang="zh-CN"/>
          </a:p>
        </p:txBody>
      </p:sp>
      <p:sp>
        <p:nvSpPr>
          <p:cNvPr id="128004" name="Rectangle 4"/>
          <p:cNvSpPr>
            <a:spLocks noGrp="1" noRot="1" noChangeAspect="1" noChangeArrowheads="1" noTextEdit="1"/>
          </p:cNvSpPr>
          <p:nvPr>
            <p:ph type="sldImg" idx="2"/>
          </p:nvPr>
        </p:nvSpPr>
        <p:spPr bwMode="auto">
          <a:xfrm>
            <a:off x="382588" y="685800"/>
            <a:ext cx="6092825"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2800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2800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l">
              <a:defRPr sz="1200" baseline="0"/>
            </a:lvl1pPr>
          </a:lstStyle>
          <a:p>
            <a:endParaRPr lang="en-US" altLang="zh-CN"/>
          </a:p>
        </p:txBody>
      </p:sp>
      <p:sp>
        <p:nvSpPr>
          <p:cNvPr id="12800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baseline="0"/>
            </a:lvl1pPr>
          </a:lstStyle>
          <a:p>
            <a:fld id="{E8EF73A9-7759-4C65-8E28-B31DD20E930E}" type="slidenum">
              <a:rPr lang="zh-CN" altLang="en-US"/>
              <a:pPr/>
              <a:t>‹#›</a:t>
            </a:fld>
            <a:endParaRPr lang="en-US" altLang="zh-CN"/>
          </a:p>
        </p:txBody>
      </p:sp>
    </p:spTree>
    <p:extLst>
      <p:ext uri="{BB962C8B-B14F-4D97-AF65-F5344CB8AC3E}">
        <p14:creationId xmlns:p14="http://schemas.microsoft.com/office/powerpoint/2010/main" val="428608650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2FACD8-0190-4018-AA7F-C24A6D329474}" type="slidenum">
              <a:rPr lang="zh-CN" altLang="en-US"/>
              <a:pPr/>
              <a:t>1</a:t>
            </a:fld>
            <a:endParaRPr lang="en-US" altLang="zh-CN"/>
          </a:p>
        </p:txBody>
      </p:sp>
      <p:sp>
        <p:nvSpPr>
          <p:cNvPr id="288770" name="Rectangle 2"/>
          <p:cNvSpPr>
            <a:spLocks noGrp="1" noRot="1" noChangeAspect="1" noChangeArrowheads="1" noTextEdit="1"/>
          </p:cNvSpPr>
          <p:nvPr>
            <p:ph type="sldImg"/>
          </p:nvPr>
        </p:nvSpPr>
        <p:spPr>
          <a:ln/>
        </p:spPr>
      </p:sp>
      <p:sp>
        <p:nvSpPr>
          <p:cNvPr id="288771" name="Rectangle 3"/>
          <p:cNvSpPr>
            <a:spLocks noGrp="1" noChangeArrowheads="1"/>
          </p:cNvSpPr>
          <p:nvPr>
            <p:ph type="body" idx="1"/>
          </p:nvPr>
        </p:nvSpPr>
        <p:spPr/>
        <p:txBody>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6B004AB-2582-4E96-83A7-3E73433818E3}" type="slidenum">
              <a:rPr lang="zh-CN" altLang="en-US"/>
              <a:pPr/>
              <a:t>10</a:t>
            </a:fld>
            <a:endParaRPr lang="en-US" altLang="zh-CN"/>
          </a:p>
        </p:txBody>
      </p:sp>
      <p:sp>
        <p:nvSpPr>
          <p:cNvPr id="297986" name="Rectangle 2"/>
          <p:cNvSpPr>
            <a:spLocks noGrp="1" noRot="1" noChangeAspect="1" noChangeArrowheads="1" noTextEdit="1"/>
          </p:cNvSpPr>
          <p:nvPr>
            <p:ph type="sldImg"/>
          </p:nvPr>
        </p:nvSpPr>
        <p:spPr>
          <a:ln/>
        </p:spPr>
      </p:sp>
      <p:sp>
        <p:nvSpPr>
          <p:cNvPr id="29798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1AFF88B-6E8F-4051-B076-F16D1CA761E5}" type="slidenum">
              <a:rPr lang="zh-CN" altLang="en-US"/>
              <a:pPr/>
              <a:t>11</a:t>
            </a:fld>
            <a:endParaRPr lang="en-US" altLang="zh-CN"/>
          </a:p>
        </p:txBody>
      </p:sp>
      <p:sp>
        <p:nvSpPr>
          <p:cNvPr id="299010" name="Rectangle 2"/>
          <p:cNvSpPr>
            <a:spLocks noGrp="1" noRot="1" noChangeAspect="1" noChangeArrowheads="1" noTextEdit="1"/>
          </p:cNvSpPr>
          <p:nvPr>
            <p:ph type="sldImg"/>
          </p:nvPr>
        </p:nvSpPr>
        <p:spPr>
          <a:ln/>
        </p:spPr>
      </p:sp>
      <p:sp>
        <p:nvSpPr>
          <p:cNvPr id="29901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A452C46-8538-43E3-9E8B-5F69A9F6F349}" type="slidenum">
              <a:rPr lang="zh-CN" altLang="en-US"/>
              <a:pPr/>
              <a:t>12</a:t>
            </a:fld>
            <a:endParaRPr lang="en-US" altLang="zh-CN"/>
          </a:p>
        </p:txBody>
      </p:sp>
      <p:sp>
        <p:nvSpPr>
          <p:cNvPr id="300034" name="Rectangle 2"/>
          <p:cNvSpPr>
            <a:spLocks noGrp="1" noRot="1" noChangeAspect="1" noChangeArrowheads="1" noTextEdit="1"/>
          </p:cNvSpPr>
          <p:nvPr>
            <p:ph type="sldImg"/>
          </p:nvPr>
        </p:nvSpPr>
        <p:spPr>
          <a:ln/>
        </p:spPr>
      </p:sp>
      <p:sp>
        <p:nvSpPr>
          <p:cNvPr id="30003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2680BAC-7C74-4A3E-99C0-D84FC6B1C929}" type="slidenum">
              <a:rPr lang="zh-CN" altLang="en-US"/>
              <a:pPr/>
              <a:t>13</a:t>
            </a:fld>
            <a:endParaRPr lang="en-US" altLang="zh-CN"/>
          </a:p>
        </p:txBody>
      </p:sp>
      <p:sp>
        <p:nvSpPr>
          <p:cNvPr id="301058" name="Rectangle 2"/>
          <p:cNvSpPr>
            <a:spLocks noGrp="1" noRot="1" noChangeAspect="1" noChangeArrowheads="1" noTextEdit="1"/>
          </p:cNvSpPr>
          <p:nvPr>
            <p:ph type="sldImg"/>
          </p:nvPr>
        </p:nvSpPr>
        <p:spPr>
          <a:ln/>
        </p:spPr>
      </p:sp>
      <p:sp>
        <p:nvSpPr>
          <p:cNvPr id="30105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AF06817-9174-46DC-B8DF-0A522039AF97}" type="slidenum">
              <a:rPr lang="zh-CN" altLang="en-US"/>
              <a:pPr/>
              <a:t>14</a:t>
            </a:fld>
            <a:endParaRPr lang="en-US" altLang="zh-CN"/>
          </a:p>
        </p:txBody>
      </p:sp>
      <p:sp>
        <p:nvSpPr>
          <p:cNvPr id="302082" name="Rectangle 2"/>
          <p:cNvSpPr>
            <a:spLocks noGrp="1" noRot="1" noChangeAspect="1" noChangeArrowheads="1" noTextEdit="1"/>
          </p:cNvSpPr>
          <p:nvPr>
            <p:ph type="sldImg"/>
          </p:nvPr>
        </p:nvSpPr>
        <p:spPr>
          <a:ln/>
        </p:spPr>
      </p:sp>
      <p:sp>
        <p:nvSpPr>
          <p:cNvPr id="30208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EE9A2D-6D57-496E-8A8E-07164F7A0062}" type="slidenum">
              <a:rPr lang="zh-CN" altLang="en-US"/>
              <a:pPr/>
              <a:t>15</a:t>
            </a:fld>
            <a:endParaRPr lang="en-US" altLang="zh-CN"/>
          </a:p>
        </p:txBody>
      </p:sp>
      <p:sp>
        <p:nvSpPr>
          <p:cNvPr id="303106" name="Rectangle 2"/>
          <p:cNvSpPr>
            <a:spLocks noGrp="1" noRot="1" noChangeAspect="1" noChangeArrowheads="1" noTextEdit="1"/>
          </p:cNvSpPr>
          <p:nvPr>
            <p:ph type="sldImg"/>
          </p:nvPr>
        </p:nvSpPr>
        <p:spPr>
          <a:ln/>
        </p:spPr>
      </p:sp>
      <p:sp>
        <p:nvSpPr>
          <p:cNvPr id="30310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311548-D761-428E-88B8-717903CAA83E}" type="slidenum">
              <a:rPr lang="zh-CN" altLang="en-US"/>
              <a:pPr/>
              <a:t>16</a:t>
            </a:fld>
            <a:endParaRPr lang="en-US" altLang="zh-CN"/>
          </a:p>
        </p:txBody>
      </p:sp>
      <p:sp>
        <p:nvSpPr>
          <p:cNvPr id="304130" name="Rectangle 2"/>
          <p:cNvSpPr>
            <a:spLocks noGrp="1" noRot="1" noChangeAspect="1" noChangeArrowheads="1" noTextEdit="1"/>
          </p:cNvSpPr>
          <p:nvPr>
            <p:ph type="sldImg"/>
          </p:nvPr>
        </p:nvSpPr>
        <p:spPr>
          <a:ln/>
        </p:spPr>
      </p:sp>
      <p:sp>
        <p:nvSpPr>
          <p:cNvPr id="30413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82D05AD-53C8-48B4-9866-1CF998B655FB}" type="slidenum">
              <a:rPr lang="zh-CN" altLang="en-US"/>
              <a:pPr/>
              <a:t>17</a:t>
            </a:fld>
            <a:endParaRPr lang="en-US" altLang="zh-CN"/>
          </a:p>
        </p:txBody>
      </p:sp>
      <p:sp>
        <p:nvSpPr>
          <p:cNvPr id="305154" name="Rectangle 2"/>
          <p:cNvSpPr>
            <a:spLocks noGrp="1" noRot="1" noChangeAspect="1" noChangeArrowheads="1" noTextEdit="1"/>
          </p:cNvSpPr>
          <p:nvPr>
            <p:ph type="sldImg"/>
          </p:nvPr>
        </p:nvSpPr>
        <p:spPr>
          <a:ln/>
        </p:spPr>
      </p:sp>
      <p:sp>
        <p:nvSpPr>
          <p:cNvPr id="30515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F57596C-6E86-4ECC-97C4-90BCEE2D225F}" type="slidenum">
              <a:rPr lang="zh-CN" altLang="en-US"/>
              <a:pPr/>
              <a:t>18</a:t>
            </a:fld>
            <a:endParaRPr lang="en-US" altLang="zh-CN"/>
          </a:p>
        </p:txBody>
      </p:sp>
      <p:sp>
        <p:nvSpPr>
          <p:cNvPr id="306178" name="Rectangle 2"/>
          <p:cNvSpPr>
            <a:spLocks noGrp="1" noRot="1" noChangeAspect="1" noChangeArrowheads="1" noTextEdit="1"/>
          </p:cNvSpPr>
          <p:nvPr>
            <p:ph type="sldImg"/>
          </p:nvPr>
        </p:nvSpPr>
        <p:spPr>
          <a:ln/>
        </p:spPr>
      </p:sp>
      <p:sp>
        <p:nvSpPr>
          <p:cNvPr id="30617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05DA703-311C-47F0-871C-E48DDC78C1E5}" type="slidenum">
              <a:rPr lang="zh-CN" altLang="en-US"/>
              <a:pPr/>
              <a:t>19</a:t>
            </a:fld>
            <a:endParaRPr lang="en-US" altLang="zh-CN"/>
          </a:p>
        </p:txBody>
      </p:sp>
      <p:sp>
        <p:nvSpPr>
          <p:cNvPr id="307202" name="Rectangle 2"/>
          <p:cNvSpPr>
            <a:spLocks noGrp="1" noRot="1" noChangeAspect="1" noChangeArrowheads="1" noTextEdit="1"/>
          </p:cNvSpPr>
          <p:nvPr>
            <p:ph type="sldImg"/>
          </p:nvPr>
        </p:nvSpPr>
        <p:spPr>
          <a:ln/>
        </p:spPr>
      </p:sp>
      <p:sp>
        <p:nvSpPr>
          <p:cNvPr id="30720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8BD62D0-D5D0-4C31-BE78-2DDDC7F27FF7}" type="slidenum">
              <a:rPr lang="zh-CN" altLang="en-US"/>
              <a:pPr/>
              <a:t>2</a:t>
            </a:fld>
            <a:endParaRPr lang="en-US" altLang="zh-CN"/>
          </a:p>
        </p:txBody>
      </p:sp>
      <p:sp>
        <p:nvSpPr>
          <p:cNvPr id="289794" name="Rectangle 2"/>
          <p:cNvSpPr>
            <a:spLocks noGrp="1" noRot="1" noChangeAspect="1" noChangeArrowheads="1" noTextEdit="1"/>
          </p:cNvSpPr>
          <p:nvPr>
            <p:ph type="sldImg"/>
          </p:nvPr>
        </p:nvSpPr>
        <p:spPr>
          <a:ln/>
        </p:spPr>
      </p:sp>
      <p:sp>
        <p:nvSpPr>
          <p:cNvPr id="28979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1A95AC8-8AF5-4BFC-BA55-AF3F58353ED6}" type="slidenum">
              <a:rPr lang="zh-CN" altLang="en-US"/>
              <a:pPr/>
              <a:t>20</a:t>
            </a:fld>
            <a:endParaRPr lang="en-US" altLang="zh-CN"/>
          </a:p>
        </p:txBody>
      </p:sp>
      <p:sp>
        <p:nvSpPr>
          <p:cNvPr id="308226" name="Rectangle 2"/>
          <p:cNvSpPr>
            <a:spLocks noGrp="1" noRot="1" noChangeAspect="1" noChangeArrowheads="1" noTextEdit="1"/>
          </p:cNvSpPr>
          <p:nvPr>
            <p:ph type="sldImg"/>
          </p:nvPr>
        </p:nvSpPr>
        <p:spPr>
          <a:ln/>
        </p:spPr>
      </p:sp>
      <p:sp>
        <p:nvSpPr>
          <p:cNvPr id="308227" name="Rectangle 3"/>
          <p:cNvSpPr>
            <a:spLocks noGrp="1" noChangeArrowheads="1"/>
          </p:cNvSpPr>
          <p:nvPr>
            <p:ph type="body" idx="1"/>
          </p:nvPr>
        </p:nvSpPr>
        <p:spPr/>
        <p:txBody>
          <a:bodyPr/>
          <a:lstStyle/>
          <a:p>
            <a:r>
              <a:rPr lang="en-US" altLang="zh-CN" dirty="0"/>
              <a:t>[-</a:t>
            </a:r>
            <a:r>
              <a:rPr lang="zh-CN" altLang="en-US" dirty="0"/>
              <a:t>婷婷</a:t>
            </a:r>
            <a:r>
              <a:rPr lang="en-US" altLang="zh-CN" dirty="0"/>
              <a:t>]</a:t>
            </a:r>
            <a:r>
              <a:rPr lang="zh-CN" altLang="en-US" dirty="0"/>
              <a:t>旗舰店</a:t>
            </a:r>
            <a:r>
              <a:rPr lang="en-US" altLang="zh-CN" dirty="0"/>
              <a:t>https://[-</a:t>
            </a:r>
            <a:r>
              <a:rPr lang="zh-CN" altLang="en-US" dirty="0"/>
              <a:t>婷婷</a:t>
            </a:r>
            <a:r>
              <a:rPr lang="en-US" altLang="zh-CN" dirty="0"/>
              <a:t>]</a:t>
            </a:r>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4FC3B1-8F65-4F42-B1D4-196D9F39471E}" type="slidenum">
              <a:rPr lang="zh-CN" altLang="en-US"/>
              <a:pPr/>
              <a:t>21</a:t>
            </a:fld>
            <a:endParaRPr lang="en-US" altLang="zh-CN"/>
          </a:p>
        </p:txBody>
      </p:sp>
      <p:sp>
        <p:nvSpPr>
          <p:cNvPr id="309250" name="Rectangle 2"/>
          <p:cNvSpPr>
            <a:spLocks noGrp="1" noRot="1" noChangeAspect="1" noChangeArrowheads="1" noTextEdit="1"/>
          </p:cNvSpPr>
          <p:nvPr>
            <p:ph type="sldImg"/>
          </p:nvPr>
        </p:nvSpPr>
        <p:spPr>
          <a:ln/>
        </p:spPr>
      </p:sp>
      <p:sp>
        <p:nvSpPr>
          <p:cNvPr id="30925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BCBC89D-D04E-450B-9755-D0BE9B2BCF59}" type="slidenum">
              <a:rPr lang="zh-CN" altLang="en-US"/>
              <a:pPr/>
              <a:t>3</a:t>
            </a:fld>
            <a:endParaRPr lang="en-US" altLang="zh-CN"/>
          </a:p>
        </p:txBody>
      </p:sp>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20BFB6-50C6-434B-AD91-2DF600133A5B}" type="slidenum">
              <a:rPr lang="zh-CN" altLang="en-US"/>
              <a:pPr/>
              <a:t>4</a:t>
            </a:fld>
            <a:endParaRPr lang="en-US" altLang="zh-CN"/>
          </a:p>
        </p:txBody>
      </p:sp>
      <p:sp>
        <p:nvSpPr>
          <p:cNvPr id="291842" name="Rectangle 2"/>
          <p:cNvSpPr>
            <a:spLocks noGrp="1" noRot="1" noChangeAspect="1" noChangeArrowheads="1" noTextEdit="1"/>
          </p:cNvSpPr>
          <p:nvPr>
            <p:ph type="sldImg"/>
          </p:nvPr>
        </p:nvSpPr>
        <p:spPr>
          <a:ln/>
        </p:spPr>
      </p:sp>
      <p:sp>
        <p:nvSpPr>
          <p:cNvPr id="29184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A1E6EA9-DCD2-48BA-B822-64E7D5ECD6E7}" type="slidenum">
              <a:rPr lang="zh-CN" altLang="en-US"/>
              <a:pPr/>
              <a:t>5</a:t>
            </a:fld>
            <a:endParaRPr lang="en-US" altLang="zh-CN"/>
          </a:p>
        </p:txBody>
      </p:sp>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C6787F-3C6B-4E78-B867-7F6F2AD3A625}" type="slidenum">
              <a:rPr lang="zh-CN" altLang="en-US"/>
              <a:pPr/>
              <a:t>6</a:t>
            </a:fld>
            <a:endParaRPr lang="en-US" altLang="zh-CN"/>
          </a:p>
        </p:txBody>
      </p:sp>
      <p:sp>
        <p:nvSpPr>
          <p:cNvPr id="293890" name="Rectangle 2"/>
          <p:cNvSpPr>
            <a:spLocks noGrp="1" noRot="1" noChangeAspect="1" noChangeArrowheads="1" noTextEdit="1"/>
          </p:cNvSpPr>
          <p:nvPr>
            <p:ph type="sldImg"/>
          </p:nvPr>
        </p:nvSpPr>
        <p:spPr>
          <a:ln/>
        </p:spPr>
      </p:sp>
      <p:sp>
        <p:nvSpPr>
          <p:cNvPr id="293891"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4DDE925-FD57-4B12-9251-97A19BE82B95}" type="slidenum">
              <a:rPr lang="zh-CN" altLang="en-US"/>
              <a:pPr/>
              <a:t>7</a:t>
            </a:fld>
            <a:endParaRPr lang="en-US" altLang="zh-CN"/>
          </a:p>
        </p:txBody>
      </p:sp>
      <p:sp>
        <p:nvSpPr>
          <p:cNvPr id="294914" name="Rectangle 2"/>
          <p:cNvSpPr>
            <a:spLocks noGrp="1" noRot="1" noChangeAspect="1" noChangeArrowheads="1" noTextEdit="1"/>
          </p:cNvSpPr>
          <p:nvPr>
            <p:ph type="sldImg"/>
          </p:nvPr>
        </p:nvSpPr>
        <p:spPr>
          <a:ln/>
        </p:spPr>
      </p:sp>
      <p:sp>
        <p:nvSpPr>
          <p:cNvPr id="294915"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E47484-3DD7-4CA9-BF5D-B84CC6BC6B71}" type="slidenum">
              <a:rPr lang="zh-CN" altLang="en-US"/>
              <a:pPr/>
              <a:t>8</a:t>
            </a:fld>
            <a:endParaRPr lang="en-US" altLang="zh-CN"/>
          </a:p>
        </p:txBody>
      </p:sp>
      <p:sp>
        <p:nvSpPr>
          <p:cNvPr id="296962" name="Rectangle 2"/>
          <p:cNvSpPr>
            <a:spLocks noGrp="1" noRot="1" noChangeAspect="1" noChangeArrowheads="1" noTextEdit="1"/>
          </p:cNvSpPr>
          <p:nvPr>
            <p:ph type="sldImg"/>
          </p:nvPr>
        </p:nvSpPr>
        <p:spPr>
          <a:ln/>
        </p:spPr>
      </p:sp>
      <p:sp>
        <p:nvSpPr>
          <p:cNvPr id="296963" name="Rectangle 3"/>
          <p:cNvSpPr>
            <a:spLocks noGrp="1" noChangeArrowheads="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21F8300-4953-43BB-AE5A-10991BE1BCAC}" type="slidenum">
              <a:rPr lang="zh-CN" altLang="en-US"/>
              <a:pPr/>
              <a:t>9</a:t>
            </a:fld>
            <a:endParaRPr lang="en-US" altLang="zh-CN"/>
          </a:p>
        </p:txBody>
      </p:sp>
      <p:sp>
        <p:nvSpPr>
          <p:cNvPr id="295938" name="Rectangle 2"/>
          <p:cNvSpPr>
            <a:spLocks noGrp="1" noRot="1" noChangeAspect="1" noChangeArrowheads="1" noTextEdit="1"/>
          </p:cNvSpPr>
          <p:nvPr>
            <p:ph type="sldImg"/>
          </p:nvPr>
        </p:nvSpPr>
        <p:spPr>
          <a:ln/>
        </p:spPr>
      </p:sp>
      <p:sp>
        <p:nvSpPr>
          <p:cNvPr id="295939" name="Rectangle 3"/>
          <p:cNvSpPr>
            <a:spLocks noGrp="1" noChangeArrowheads="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Tree>
  </p:cSld>
  <p:clrMapOvr>
    <a:masterClrMapping/>
  </p:clrMapOvr>
  <p:transition spd="slow">
    <p:cover dir="rd"/>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0" y="1200150"/>
            <a:ext cx="8231188" cy="3395663"/>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44864637"/>
      </p:ext>
    </p:extLst>
  </p:cSld>
  <p:clrMapOvr>
    <a:masterClrMapping/>
  </p:clrMapOvr>
  <p:transition spd="slow">
    <p:cover dir="rd"/>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988" y="206375"/>
            <a:ext cx="2057400" cy="4389438"/>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6375"/>
            <a:ext cx="6021388" cy="4389438"/>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2365542"/>
      </p:ext>
    </p:extLst>
  </p:cSld>
  <p:clrMapOvr>
    <a:masterClrMapping/>
  </p:clrMapOvr>
  <p:transition spd="slow">
    <p:cover dir="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0" y="1200150"/>
            <a:ext cx="8231188" cy="3395663"/>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585415810"/>
      </p:ext>
    </p:extLst>
  </p:cSld>
  <p:clrMapOvr>
    <a:masterClrMapping/>
  </p:clrMapOvr>
  <p:transition spd="slow">
    <p:cover dir="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763"/>
            <a:ext cx="7773987" cy="1020762"/>
          </a:xfrm>
          <a:prstGeom prst="rect">
            <a:avLst/>
          </a:prstGeo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1225"/>
            <a:ext cx="7773987" cy="1125538"/>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Tree>
    <p:extLst>
      <p:ext uri="{BB962C8B-B14F-4D97-AF65-F5344CB8AC3E}">
        <p14:creationId xmlns:p14="http://schemas.microsoft.com/office/powerpoint/2010/main" val="4076123559"/>
      </p:ext>
    </p:extLst>
  </p:cSld>
  <p:clrMapOvr>
    <a:masterClrMapping/>
  </p:clrMapOvr>
  <p:transition spd="slow">
    <p:cover dir="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40188" cy="33956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871053453"/>
      </p:ext>
    </p:extLst>
  </p:cSld>
  <p:clrMapOvr>
    <a:masterClrMapping/>
  </p:clrMapOvr>
  <p:transition spd="slow">
    <p:cover dir="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0938"/>
            <a:ext cx="4040188"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950"/>
            <a:ext cx="4040188"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6613" y="1150938"/>
            <a:ext cx="4041775" cy="4810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6613" y="1631950"/>
            <a:ext cx="4041775" cy="2963863"/>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253383504"/>
      </p:ext>
    </p:extLst>
  </p:cSld>
  <p:clrMapOvr>
    <a:masterClrMapping/>
  </p:clrMapOvr>
  <p:transition spd="slow">
    <p:cover dir="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31188" cy="857250"/>
          </a:xfrm>
          <a:prstGeom prst="rect">
            <a:avLst/>
          </a:prstGeom>
        </p:spPr>
        <p:txBody>
          <a:bodyPr/>
          <a:lstStyle/>
          <a:p>
            <a:r>
              <a:rPr lang="zh-CN" altLang="en-US"/>
              <a:t>单击此处编辑母版标题样式</a:t>
            </a:r>
          </a:p>
        </p:txBody>
      </p:sp>
    </p:spTree>
    <p:extLst>
      <p:ext uri="{BB962C8B-B14F-4D97-AF65-F5344CB8AC3E}">
        <p14:creationId xmlns:p14="http://schemas.microsoft.com/office/powerpoint/2010/main" val="4251507860"/>
      </p:ext>
    </p:extLst>
  </p:cSld>
  <p:clrMapOvr>
    <a:masterClrMapping/>
  </p:clrMapOvr>
  <p:transition spd="slow">
    <p:cover dir="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5465208"/>
      </p:ext>
    </p:extLst>
  </p:cSld>
  <p:clrMapOvr>
    <a:masterClrMapping/>
  </p:clrMapOvr>
  <p:transition spd="slow">
    <p:cover dir="rd"/>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a:prstGeom prst="rect">
            <a:avLst/>
          </a:prstGeo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3338" cy="4391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076325"/>
            <a:ext cx="3008313" cy="3519488"/>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247815475"/>
      </p:ext>
    </p:extLst>
  </p:cSld>
  <p:clrMapOvr>
    <a:masterClrMapping/>
  </p:clrMapOvr>
  <p:transition spd="slow">
    <p:cover dir="rd"/>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2038"/>
            <a:ext cx="5487987" cy="425450"/>
          </a:xfrm>
          <a:prstGeom prst="rect">
            <a:avLst/>
          </a:prstGeo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60375"/>
            <a:ext cx="5487987" cy="30861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7488"/>
            <a:ext cx="5487987" cy="603250"/>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Tree>
    <p:extLst>
      <p:ext uri="{BB962C8B-B14F-4D97-AF65-F5344CB8AC3E}">
        <p14:creationId xmlns:p14="http://schemas.microsoft.com/office/powerpoint/2010/main" val="3932349171"/>
      </p:ext>
    </p:extLst>
  </p:cSld>
  <p:clrMapOvr>
    <a:masterClrMapping/>
  </p:clrMapOvr>
  <p:transition spd="slow">
    <p:cover dir="rd"/>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128" name="Text Box 104"/>
          <p:cNvSpPr txBox="1">
            <a:spLocks noChangeArrowheads="1"/>
          </p:cNvSpPr>
          <p:nvPr userDrawn="1"/>
        </p:nvSpPr>
        <p:spPr bwMode="auto">
          <a:xfrm>
            <a:off x="838200" y="228600"/>
            <a:ext cx="4497388"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eaLnBrk="0" hangingPunct="0">
              <a:spcBef>
                <a:spcPct val="50000"/>
              </a:spcBef>
            </a:pPr>
            <a:r>
              <a:rPr lang="zh-CN" altLang="en-US" sz="2500" b="1" baseline="0">
                <a:solidFill>
                  <a:srgbClr val="000000"/>
                </a:solidFill>
                <a:latin typeface="Times New Roman" pitchFamily="18" charset="0"/>
                <a:ea typeface="楷体" pitchFamily="49" charset="-122"/>
              </a:rPr>
              <a:t>◎此处文字请在母版处修改</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grpId="0" nodeType="afterEffect">
                                  <p:stCondLst>
                                    <p:cond delay="0"/>
                                  </p:stCondLst>
                                  <p:iterate type="lt">
                                    <p:tmPct val="5000"/>
                                  </p:iterate>
                                  <p:childTnLst>
                                    <p:set>
                                      <p:cBhvr>
                                        <p:cTn id="6" dur="1" fill="hold">
                                          <p:stCondLst>
                                            <p:cond delay="0"/>
                                          </p:stCondLst>
                                        </p:cTn>
                                        <p:tgtEl>
                                          <p:spTgt spid="1128"/>
                                        </p:tgtEl>
                                        <p:attrNameLst>
                                          <p:attrName>style.visibility</p:attrName>
                                        </p:attrNameLst>
                                      </p:cBhvr>
                                      <p:to>
                                        <p:strVal val="visible"/>
                                      </p:to>
                                    </p:set>
                                    <p:anim calcmode="lin" valueType="num">
                                      <p:cBhvr>
                                        <p:cTn id="7" dur="500" fill="hold"/>
                                        <p:tgtEl>
                                          <p:spTgt spid="1128"/>
                                        </p:tgtEl>
                                        <p:attrNameLst>
                                          <p:attrName>ppt_w</p:attrName>
                                        </p:attrNameLst>
                                      </p:cBhvr>
                                      <p:tavLst>
                                        <p:tav tm="0">
                                          <p:val>
                                            <p:fltVal val="0"/>
                                          </p:val>
                                        </p:tav>
                                        <p:tav tm="100000">
                                          <p:val>
                                            <p:strVal val="#ppt_w"/>
                                          </p:val>
                                        </p:tav>
                                      </p:tavLst>
                                    </p:anim>
                                    <p:anim calcmode="lin" valueType="num">
                                      <p:cBhvr>
                                        <p:cTn id="8" dur="500" fill="hold"/>
                                        <p:tgtEl>
                                          <p:spTgt spid="1128"/>
                                        </p:tgtEl>
                                        <p:attrNameLst>
                                          <p:attrName>ppt_h</p:attrName>
                                        </p:attrNameLst>
                                      </p:cBhvr>
                                      <p:tavLst>
                                        <p:tav tm="0">
                                          <p:val>
                                            <p:fltVal val="0"/>
                                          </p:val>
                                        </p:tav>
                                        <p:tav tm="100000">
                                          <p:val>
                                            <p:strVal val="#ppt_h"/>
                                          </p:val>
                                        </p:tav>
                                      </p:tavLst>
                                    </p:anim>
                                    <p:anim calcmode="lin" valueType="num">
                                      <p:cBhvr>
                                        <p:cTn id="9" dur="500" fill="hold"/>
                                        <p:tgtEl>
                                          <p:spTgt spid="1128"/>
                                        </p:tgtEl>
                                        <p:attrNameLst>
                                          <p:attrName>style.rotation</p:attrName>
                                        </p:attrNameLst>
                                      </p:cBhvr>
                                      <p:tavLst>
                                        <p:tav tm="0">
                                          <p:val>
                                            <p:fltVal val="90"/>
                                          </p:val>
                                        </p:tav>
                                        <p:tav tm="100000">
                                          <p:val>
                                            <p:fltVal val="0"/>
                                          </p:val>
                                        </p:tav>
                                      </p:tavLst>
                                    </p:anim>
                                    <p:animEffect transition="in" filter="fade">
                                      <p:cBhvr>
                                        <p:cTn id="10" dur="500"/>
                                        <p:tgtEl>
                                          <p:spTgt spid="11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 grpId="0"/>
    </p:bldLst>
  </p:timing>
  <p:txStyles>
    <p:titleStyle>
      <a:lvl1pPr algn="ctr" defTabSz="815975" rtl="0" fontAlgn="base">
        <a:spcBef>
          <a:spcPct val="0"/>
        </a:spcBef>
        <a:spcAft>
          <a:spcPct val="0"/>
        </a:spcAft>
        <a:defRPr sz="2800" b="1">
          <a:solidFill>
            <a:srgbClr val="FFFFFF"/>
          </a:solidFill>
          <a:latin typeface="+mj-lt"/>
          <a:ea typeface="+mj-ea"/>
          <a:cs typeface="+mj-cs"/>
        </a:defRPr>
      </a:lvl1pPr>
      <a:lvl2pPr algn="ctr" defTabSz="815975" rtl="0" fontAlgn="base">
        <a:spcBef>
          <a:spcPct val="0"/>
        </a:spcBef>
        <a:spcAft>
          <a:spcPct val="0"/>
        </a:spcAft>
        <a:defRPr sz="2800" b="1">
          <a:solidFill>
            <a:srgbClr val="FFFFFF"/>
          </a:solidFill>
          <a:latin typeface="Verdana" pitchFamily="34" charset="0"/>
        </a:defRPr>
      </a:lvl2pPr>
      <a:lvl3pPr algn="ctr" defTabSz="815975" rtl="0" fontAlgn="base">
        <a:spcBef>
          <a:spcPct val="0"/>
        </a:spcBef>
        <a:spcAft>
          <a:spcPct val="0"/>
        </a:spcAft>
        <a:defRPr sz="2800" b="1">
          <a:solidFill>
            <a:srgbClr val="FFFFFF"/>
          </a:solidFill>
          <a:latin typeface="Verdana" pitchFamily="34" charset="0"/>
        </a:defRPr>
      </a:lvl3pPr>
      <a:lvl4pPr algn="ctr" defTabSz="815975" rtl="0" fontAlgn="base">
        <a:spcBef>
          <a:spcPct val="0"/>
        </a:spcBef>
        <a:spcAft>
          <a:spcPct val="0"/>
        </a:spcAft>
        <a:defRPr sz="2800" b="1">
          <a:solidFill>
            <a:srgbClr val="FFFFFF"/>
          </a:solidFill>
          <a:latin typeface="Verdana" pitchFamily="34" charset="0"/>
        </a:defRPr>
      </a:lvl4pPr>
      <a:lvl5pPr algn="ctr" defTabSz="815975" rtl="0" fontAlgn="base">
        <a:spcBef>
          <a:spcPct val="0"/>
        </a:spcBef>
        <a:spcAft>
          <a:spcPct val="0"/>
        </a:spcAft>
        <a:defRPr sz="2800" b="1">
          <a:solidFill>
            <a:srgbClr val="FFFFFF"/>
          </a:solidFill>
          <a:latin typeface="Verdana" pitchFamily="34" charset="0"/>
        </a:defRPr>
      </a:lvl5pPr>
      <a:lvl6pPr marL="457200" algn="ctr" defTabSz="815975" rtl="0" fontAlgn="base">
        <a:spcBef>
          <a:spcPct val="0"/>
        </a:spcBef>
        <a:spcAft>
          <a:spcPct val="0"/>
        </a:spcAft>
        <a:defRPr sz="2800" b="1">
          <a:solidFill>
            <a:srgbClr val="FFFFFF"/>
          </a:solidFill>
          <a:latin typeface="Verdana" pitchFamily="34" charset="0"/>
        </a:defRPr>
      </a:lvl6pPr>
      <a:lvl7pPr marL="914400" algn="ctr" defTabSz="815975" rtl="0" fontAlgn="base">
        <a:spcBef>
          <a:spcPct val="0"/>
        </a:spcBef>
        <a:spcAft>
          <a:spcPct val="0"/>
        </a:spcAft>
        <a:defRPr sz="2800" b="1">
          <a:solidFill>
            <a:srgbClr val="FFFFFF"/>
          </a:solidFill>
          <a:latin typeface="Verdana" pitchFamily="34" charset="0"/>
        </a:defRPr>
      </a:lvl7pPr>
      <a:lvl8pPr marL="1371600" algn="ctr" defTabSz="815975" rtl="0" fontAlgn="base">
        <a:spcBef>
          <a:spcPct val="0"/>
        </a:spcBef>
        <a:spcAft>
          <a:spcPct val="0"/>
        </a:spcAft>
        <a:defRPr sz="2800" b="1">
          <a:solidFill>
            <a:srgbClr val="FFFFFF"/>
          </a:solidFill>
          <a:latin typeface="Verdana" pitchFamily="34" charset="0"/>
        </a:defRPr>
      </a:lvl8pPr>
      <a:lvl9pPr marL="1828800" algn="ctr" defTabSz="815975" rtl="0" fontAlgn="base">
        <a:spcBef>
          <a:spcPct val="0"/>
        </a:spcBef>
        <a:spcAft>
          <a:spcPct val="0"/>
        </a:spcAft>
        <a:defRPr sz="2800" b="1">
          <a:solidFill>
            <a:srgbClr val="FFFFFF"/>
          </a:solidFill>
          <a:latin typeface="Verdana" pitchFamily="34" charset="0"/>
        </a:defRPr>
      </a:lvl9pPr>
    </p:titleStyle>
    <p:bodyStyle>
      <a:lvl1pPr marL="306388" indent="-306388" algn="l" defTabSz="815975" rtl="0" fontAlgn="base">
        <a:spcBef>
          <a:spcPct val="20000"/>
        </a:spcBef>
        <a:spcAft>
          <a:spcPct val="0"/>
        </a:spcAft>
        <a:buClr>
          <a:schemeClr val="hlink"/>
        </a:buClr>
        <a:buFont typeface="Wingdings" pitchFamily="2" charset="2"/>
        <a:defRPr sz="2500">
          <a:solidFill>
            <a:schemeClr val="tx1"/>
          </a:solidFill>
          <a:latin typeface="+mn-lt"/>
          <a:ea typeface="+mn-ea"/>
          <a:cs typeface="+mn-cs"/>
        </a:defRPr>
      </a:lvl1pPr>
      <a:lvl2pPr marL="663575" indent="-255588" algn="l" defTabSz="815975" rtl="0" fontAlgn="base">
        <a:spcBef>
          <a:spcPct val="20000"/>
        </a:spcBef>
        <a:spcAft>
          <a:spcPct val="0"/>
        </a:spcAft>
        <a:buClr>
          <a:schemeClr val="accent1"/>
        </a:buClr>
        <a:buFont typeface="Wingdings" pitchFamily="2" charset="2"/>
        <a:buChar char="§"/>
        <a:defRPr sz="2500">
          <a:solidFill>
            <a:schemeClr val="tx1"/>
          </a:solidFill>
          <a:latin typeface="Arial" charset="0"/>
        </a:defRPr>
      </a:lvl2pPr>
      <a:lvl3pPr marL="1020763" indent="-204788" algn="l" defTabSz="815975" rtl="0" fontAlgn="base">
        <a:spcBef>
          <a:spcPct val="20000"/>
        </a:spcBef>
        <a:spcAft>
          <a:spcPct val="0"/>
        </a:spcAft>
        <a:buClr>
          <a:schemeClr val="tx1"/>
        </a:buClr>
        <a:buChar char="•"/>
        <a:defRPr sz="2100">
          <a:solidFill>
            <a:schemeClr val="tx1"/>
          </a:solidFill>
          <a:latin typeface="Arial" charset="0"/>
        </a:defRPr>
      </a:lvl3pPr>
      <a:lvl4pPr marL="1428750" indent="-204788" algn="l" defTabSz="815975" rtl="0" fontAlgn="base">
        <a:spcBef>
          <a:spcPct val="20000"/>
        </a:spcBef>
        <a:spcAft>
          <a:spcPct val="0"/>
        </a:spcAft>
        <a:buChar char="–"/>
        <a:defRPr>
          <a:solidFill>
            <a:schemeClr val="tx1"/>
          </a:solidFill>
          <a:latin typeface="Arial" charset="0"/>
        </a:defRPr>
      </a:lvl4pPr>
      <a:lvl5pPr marL="1836738" indent="-204788" algn="l" defTabSz="815975" rtl="0" fontAlgn="base">
        <a:spcBef>
          <a:spcPct val="20000"/>
        </a:spcBef>
        <a:spcAft>
          <a:spcPct val="0"/>
        </a:spcAft>
        <a:buChar char="»"/>
        <a:defRPr>
          <a:solidFill>
            <a:schemeClr val="tx1"/>
          </a:solidFill>
          <a:latin typeface="Arial" charset="0"/>
        </a:defRPr>
      </a:lvl5pPr>
      <a:lvl6pPr marL="2293938" indent="-204788" algn="l" defTabSz="815975" rtl="0" fontAlgn="base">
        <a:spcBef>
          <a:spcPct val="20000"/>
        </a:spcBef>
        <a:spcAft>
          <a:spcPct val="0"/>
        </a:spcAft>
        <a:buChar char="»"/>
        <a:defRPr>
          <a:solidFill>
            <a:schemeClr val="tx1"/>
          </a:solidFill>
          <a:latin typeface="Arial" charset="0"/>
        </a:defRPr>
      </a:lvl6pPr>
      <a:lvl7pPr marL="2751138" indent="-204788" algn="l" defTabSz="815975" rtl="0" fontAlgn="base">
        <a:spcBef>
          <a:spcPct val="20000"/>
        </a:spcBef>
        <a:spcAft>
          <a:spcPct val="0"/>
        </a:spcAft>
        <a:buChar char="»"/>
        <a:defRPr>
          <a:solidFill>
            <a:schemeClr val="tx1"/>
          </a:solidFill>
          <a:latin typeface="Arial" charset="0"/>
        </a:defRPr>
      </a:lvl7pPr>
      <a:lvl8pPr marL="3208338" indent="-204788" algn="l" defTabSz="815975" rtl="0" fontAlgn="base">
        <a:spcBef>
          <a:spcPct val="20000"/>
        </a:spcBef>
        <a:spcAft>
          <a:spcPct val="0"/>
        </a:spcAft>
        <a:buChar char="»"/>
        <a:defRPr>
          <a:solidFill>
            <a:schemeClr val="tx1"/>
          </a:solidFill>
          <a:latin typeface="Arial" charset="0"/>
        </a:defRPr>
      </a:lvl8pPr>
      <a:lvl9pPr marL="3665538" indent="-204788" algn="l" defTabSz="815975" rtl="0" fontAlgn="base">
        <a:spcBef>
          <a:spcPct val="20000"/>
        </a:spcBef>
        <a:spcAft>
          <a:spcPct val="0"/>
        </a:spcAft>
        <a:buChar char="»"/>
        <a:defRPr>
          <a:solidFill>
            <a:schemeClr val="tx1"/>
          </a:solidFill>
          <a:latin typeface="Arial" charset="0"/>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microsoft.com/office/2007/relationships/media" Target="../media/media1.wmv"/><Relationship Id="rId1" Type="http://schemas.openxmlformats.org/officeDocument/2006/relationships/video" Target="NULL" TargetMode="External"/><Relationship Id="rId5" Type="http://schemas.openxmlformats.org/officeDocument/2006/relationships/image" Target="../media/image2.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38.png"/><Relationship Id="rId4" Type="http://schemas.openxmlformats.org/officeDocument/2006/relationships/image" Target="../media/image37.png"/></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1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4.xml.rels><?xml version="1.0" encoding="UTF-8" standalone="yes"?>
<Relationships xmlns="http://schemas.openxmlformats.org/package/2006/relationships"><Relationship Id="rId3" Type="http://schemas.openxmlformats.org/officeDocument/2006/relationships/image" Target="../media/image50.png"/><Relationship Id="rId7"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16.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63.png"/><Relationship Id="rId4" Type="http://schemas.openxmlformats.org/officeDocument/2006/relationships/image" Target="../media/image62.png"/></Relationships>
</file>

<file path=ppt/slides/_rels/slide1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1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 Id="rId9" Type="http://schemas.openxmlformats.org/officeDocument/2006/relationships/image" Target="../media/image74.png"/></Relationships>
</file>

<file path=ppt/slides/_rels/slide19.xml.rels><?xml version="1.0" encoding="UTF-8" standalone="yes"?>
<Relationships xmlns="http://schemas.openxmlformats.org/package/2006/relationships"><Relationship Id="rId8" Type="http://schemas.openxmlformats.org/officeDocument/2006/relationships/image" Target="../media/image80.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81.png"/><Relationship Id="rId7" Type="http://schemas.openxmlformats.org/officeDocument/2006/relationships/image" Target="../media/image8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84.png"/><Relationship Id="rId5" Type="http://schemas.openxmlformats.org/officeDocument/2006/relationships/image" Target="../media/image83.png"/><Relationship Id="rId4" Type="http://schemas.openxmlformats.org/officeDocument/2006/relationships/image" Target="../media/image82.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88.png"/><Relationship Id="rId2" Type="http://schemas.microsoft.com/office/2007/relationships/media" Target="../media/media1.wmv"/><Relationship Id="rId1" Type="http://schemas.openxmlformats.org/officeDocument/2006/relationships/video" Target="NULL" TargetMode="External"/><Relationship Id="rId6" Type="http://schemas.openxmlformats.org/officeDocument/2006/relationships/image" Target="../media/image87.png"/><Relationship Id="rId5" Type="http://schemas.openxmlformats.org/officeDocument/2006/relationships/image" Target="../media/image2.png"/><Relationship Id="rId4" Type="http://schemas.openxmlformats.org/officeDocument/2006/relationships/notesSlide" Target="../notesSlides/notesSlide21.xml"/></Relationships>
</file>

<file path=ppt/slides/_rels/slide3.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s>
</file>

<file path=ppt/slides/_rels/slide6.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a:xfrm>
          <a:off x="0" y="0"/>
          <a:ext cx="0" cy="0"/>
          <a:chOff x="0" y="0"/>
          <a:chExt cx="0" cy="0"/>
        </a:xfrm>
      </p:grpSpPr>
      <p:pic>
        <p:nvPicPr>
          <p:cNvPr id="2" name="Nipic_2880760_20111202170146046350.wmv">
            <a:hlinkClick r:id="" action="ppaction://media"/>
          </p:cNvPr>
          <p:cNvPicPr>
            <a:picLocks noChangeAspect="1"/>
          </p:cNvPicPr>
          <p:nvPr>
            <a:videoFile r:link="rId1"/>
            <p:extLst>
              <p:ext uri="{DAA4B4D4-6D71-4841-9C94-3DE7FCFB9230}">
                <p14:media xmlns:p14="http://schemas.microsoft.com/office/powerpoint/2010/main" r:embed="rId2">
                  <p14:trim end="5761.5896"/>
                </p14:media>
              </p:ext>
            </p:extLst>
          </p:nvPr>
        </p:nvPicPr>
        <p:blipFill rotWithShape="1">
          <a:blip r:embed="rId5" cstate="print"/>
          <a:srcRect t="13943" b="15735"/>
          <a:stretch>
            <a:fillRect/>
          </a:stretch>
        </p:blipFill>
        <p:spPr>
          <a:xfrm>
            <a:off x="0" y="-94456"/>
            <a:ext cx="9145588" cy="5410200"/>
          </a:xfrm>
          <a:prstGeom prst="rect">
            <a:avLst/>
          </a:prstGeom>
        </p:spPr>
      </p:pic>
      <p:sp>
        <p:nvSpPr>
          <p:cNvPr id="145485" name="Text Box 77"/>
          <p:cNvSpPr txBox="1">
            <a:spLocks noChangeArrowheads="1"/>
          </p:cNvSpPr>
          <p:nvPr/>
        </p:nvSpPr>
        <p:spPr bwMode="ltGray">
          <a:xfrm>
            <a:off x="2971006" y="1681957"/>
            <a:ext cx="4954588" cy="357187"/>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aseline="0" dirty="0">
                <a:solidFill>
                  <a:srgbClr val="000000"/>
                </a:solidFill>
                <a:latin typeface="方正大黑简体" pitchFamily="65" charset="-122"/>
                <a:ea typeface="方正大黑简体" pitchFamily="65" charset="-122"/>
              </a:rPr>
              <a:t>中国风</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文化</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水墨</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文化艺术</a:t>
            </a:r>
            <a:r>
              <a:rPr lang="en-US" altLang="zh-CN" sz="1800" baseline="0" dirty="0">
                <a:solidFill>
                  <a:srgbClr val="000000"/>
                </a:solidFill>
                <a:latin typeface="方正大黑简体" pitchFamily="65" charset="-122"/>
                <a:ea typeface="方正大黑简体" pitchFamily="65" charset="-122"/>
              </a:rPr>
              <a:t>/</a:t>
            </a:r>
            <a:r>
              <a:rPr lang="zh-CN" altLang="en-US" sz="1800" baseline="0" dirty="0">
                <a:solidFill>
                  <a:srgbClr val="000000"/>
                </a:solidFill>
                <a:latin typeface="方正大黑简体" pitchFamily="65" charset="-122"/>
                <a:ea typeface="方正大黑简体" pitchFamily="65" charset="-122"/>
              </a:rPr>
              <a:t>古典</a:t>
            </a:r>
            <a:endParaRPr lang="en-US" altLang="zh-CN" sz="1800" baseline="0" dirty="0">
              <a:solidFill>
                <a:srgbClr val="000000"/>
              </a:solidFill>
              <a:latin typeface="方正大黑简体" pitchFamily="65" charset="-122"/>
              <a:ea typeface="方正大黑简体" pitchFamily="65" charset="-122"/>
            </a:endParaRPr>
          </a:p>
        </p:txBody>
      </p:sp>
      <p:sp>
        <p:nvSpPr>
          <p:cNvPr id="145524" name="Text Box 116"/>
          <p:cNvSpPr txBox="1">
            <a:spLocks noChangeArrowheads="1"/>
          </p:cNvSpPr>
          <p:nvPr/>
        </p:nvSpPr>
        <p:spPr bwMode="ltGray">
          <a:xfrm>
            <a:off x="3124994" y="1059656"/>
            <a:ext cx="5640388" cy="631825"/>
          </a:xfrm>
          <a:prstGeom prst="rect">
            <a:avLst/>
          </a:prstGeom>
          <a:noFill/>
          <a:ln>
            <a:noFill/>
          </a:ln>
          <a:effectLst/>
          <a:extLst>
            <a:ext uri="{909E8E84-426E-40DD-AFC4-6F175D3DCCD1}">
              <a14:hiddenFill xmlns:a14="http://schemas.microsoft.com/office/drawing/2010/main">
                <a:gradFill rotWithShape="1">
                  <a:gsLst>
                    <a:gs pos="0">
                      <a:schemeClr val="bg1"/>
                    </a:gs>
                    <a:gs pos="100000">
                      <a:schemeClr val="accent1"/>
                    </a:gs>
                  </a:gsLst>
                  <a:lin ang="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r>
              <a:rPr lang="zh-CN" altLang="en-US" sz="3600" baseline="0" dirty="0">
                <a:solidFill>
                  <a:srgbClr val="000000"/>
                </a:solidFill>
                <a:latin typeface="方正大黑简体" pitchFamily="65" charset="-122"/>
                <a:ea typeface="方正大黑简体" pitchFamily="65" charset="-122"/>
              </a:rPr>
              <a:t>点击添加相关文字标题</a:t>
            </a:r>
          </a:p>
        </p:txBody>
      </p:sp>
    </p:spTree>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2952" fill="hold"/>
                                        <p:tgtEl>
                                          <p:spTgt spid="2"/>
                                        </p:tgtEl>
                                      </p:cBhvr>
                                    </p:cmd>
                                  </p:childTnLst>
                                </p:cTn>
                              </p:par>
                              <p:par>
                                <p:cTn id="7" presetID="52" presetClass="entr" presetSubtype="0" fill="hold" grpId="0" nodeType="withEffect">
                                  <p:stCondLst>
                                    <p:cond delay="3700"/>
                                  </p:stCondLst>
                                  <p:childTnLst>
                                    <p:set>
                                      <p:cBhvr>
                                        <p:cTn id="8" dur="1" fill="hold">
                                          <p:stCondLst>
                                            <p:cond delay="0"/>
                                          </p:stCondLst>
                                        </p:cTn>
                                        <p:tgtEl>
                                          <p:spTgt spid="145524"/>
                                        </p:tgtEl>
                                        <p:attrNameLst>
                                          <p:attrName>style.visibility</p:attrName>
                                        </p:attrNameLst>
                                      </p:cBhvr>
                                      <p:to>
                                        <p:strVal val="visible"/>
                                      </p:to>
                                    </p:set>
                                    <p:animScale>
                                      <p:cBhvr>
                                        <p:cTn id="9" dur="1000" decel="50000" fill="hold">
                                          <p:stCondLst>
                                            <p:cond delay="0"/>
                                          </p:stCondLst>
                                        </p:cTn>
                                        <p:tgtEl>
                                          <p:spTgt spid="1455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 dur="1000" decel="50000" fill="hold">
                                          <p:stCondLst>
                                            <p:cond delay="0"/>
                                          </p:stCondLst>
                                        </p:cTn>
                                        <p:tgtEl>
                                          <p:spTgt spid="145524"/>
                                        </p:tgtEl>
                                        <p:attrNameLst>
                                          <p:attrName>ppt_x</p:attrName>
                                          <p:attrName>ppt_y</p:attrName>
                                        </p:attrNameLst>
                                      </p:cBhvr>
                                    </p:animMotion>
                                    <p:animEffect transition="in" filter="fade">
                                      <p:cBhvr>
                                        <p:cTn id="11" dur="1000"/>
                                        <p:tgtEl>
                                          <p:spTgt spid="145524"/>
                                        </p:tgtEl>
                                      </p:cBhvr>
                                    </p:animEffect>
                                  </p:childTnLst>
                                </p:cTn>
                              </p:par>
                              <p:par>
                                <p:cTn id="12" presetID="29" presetClass="entr" presetSubtype="0" fill="hold" grpId="0" nodeType="withEffect">
                                  <p:stCondLst>
                                    <p:cond delay="4800"/>
                                  </p:stCondLst>
                                  <p:childTnLst>
                                    <p:set>
                                      <p:cBhvr>
                                        <p:cTn id="13" dur="1" fill="hold">
                                          <p:stCondLst>
                                            <p:cond delay="0"/>
                                          </p:stCondLst>
                                        </p:cTn>
                                        <p:tgtEl>
                                          <p:spTgt spid="145485"/>
                                        </p:tgtEl>
                                        <p:attrNameLst>
                                          <p:attrName>style.visibility</p:attrName>
                                        </p:attrNameLst>
                                      </p:cBhvr>
                                      <p:to>
                                        <p:strVal val="visible"/>
                                      </p:to>
                                    </p:set>
                                    <p:anim calcmode="lin" valueType="num">
                                      <p:cBhvr>
                                        <p:cTn id="14" dur="1000" fill="hold"/>
                                        <p:tgtEl>
                                          <p:spTgt spid="145485"/>
                                        </p:tgtEl>
                                        <p:attrNameLst>
                                          <p:attrName>ppt_x</p:attrName>
                                        </p:attrNameLst>
                                      </p:cBhvr>
                                      <p:tavLst>
                                        <p:tav tm="0">
                                          <p:val>
                                            <p:strVal val="#ppt_x-.2"/>
                                          </p:val>
                                        </p:tav>
                                        <p:tav tm="100000">
                                          <p:val>
                                            <p:strVal val="#ppt_x"/>
                                          </p:val>
                                        </p:tav>
                                      </p:tavLst>
                                    </p:anim>
                                    <p:anim calcmode="lin" valueType="num">
                                      <p:cBhvr>
                                        <p:cTn id="15" dur="1000" fill="hold"/>
                                        <p:tgtEl>
                                          <p:spTgt spid="145485"/>
                                        </p:tgtEl>
                                        <p:attrNameLst>
                                          <p:attrName>ppt_y</p:attrName>
                                        </p:attrNameLst>
                                      </p:cBhvr>
                                      <p:tavLst>
                                        <p:tav tm="0">
                                          <p:val>
                                            <p:strVal val="#ppt_y"/>
                                          </p:val>
                                        </p:tav>
                                        <p:tav tm="100000">
                                          <p:val>
                                            <p:strVal val="#ppt_y"/>
                                          </p:val>
                                        </p:tav>
                                      </p:tavLst>
                                    </p:anim>
                                    <p:animEffect transition="in" filter="wipe(right)" prLst="gradientSize: 0.1">
                                      <p:cBhvr>
                                        <p:cTn id="16" dur="1000"/>
                                        <p:tgtEl>
                                          <p:spTgt spid="145485"/>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7" fill="hold" display="0">
                  <p:stCondLst>
                    <p:cond delay="indefinite"/>
                  </p:stCondLst>
                </p:cTn>
                <p:tgtEl>
                  <p:spTgt spid="2"/>
                </p:tgtEl>
              </p:cMediaNode>
            </p:video>
            <p:seq concurrent="1" nextAc="seek">
              <p:cTn id="18" restart="whenNotActive" fill="hold" evtFilter="cancelBubble" nodeType="interactiveSeq">
                <p:stCondLst>
                  <p:cond evt="onClick" delay="0">
                    <p:tgtEl>
                      <p:spTgt spid="2"/>
                    </p:tgtEl>
                  </p:cond>
                </p:stCondLst>
                <p:endSync evt="end" delay="0">
                  <p:rtn val="all"/>
                </p:endSync>
                <p:childTnLst>
                  <p:par>
                    <p:cTn id="19" fill="hold">
                      <p:stCondLst>
                        <p:cond delay="0"/>
                      </p:stCondLst>
                      <p:childTnLst>
                        <p:par>
                          <p:cTn id="20" fill="hold">
                            <p:stCondLst>
                              <p:cond delay="0"/>
                            </p:stCondLst>
                            <p:childTnLst>
                              <p:par>
                                <p:cTn id="21" presetID="2" presetClass="mediacall" presetSubtype="0" fill="hold" nodeType="clickEffect">
                                  <p:stCondLst>
                                    <p:cond delay="0"/>
                                  </p:stCondLst>
                                  <p:childTnLst>
                                    <p:cmd type="call" cmd="togglePause">
                                      <p:cBhvr>
                                        <p:cTn id="22" dur="1" fill="hold"/>
                                        <p:tgtEl>
                                          <p:spTgt spid="2"/>
                                        </p:tgtEl>
                                      </p:cBhvr>
                                    </p:cmd>
                                  </p:childTnLst>
                                </p:cTn>
                              </p:par>
                            </p:childTnLst>
                          </p:cTn>
                        </p:par>
                      </p:childTnLst>
                    </p:cTn>
                  </p:par>
                </p:childTnLst>
              </p:cTn>
              <p:nextCondLst>
                <p:cond evt="onClick" delay="0">
                  <p:tgtEl>
                    <p:spTgt spid="2"/>
                  </p:tgtEl>
                </p:cond>
              </p:nextCondLst>
            </p:seq>
          </p:childTnLst>
        </p:cTn>
      </p:par>
    </p:tnLst>
    <p:bldLst>
      <p:bldP spid="145485" grpId="0"/>
      <p:bldP spid="145524" grpId="0"/>
    </p:bld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1410" name="Picture 50" descr="01 副本"/>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45188" y="3111500"/>
            <a:ext cx="3200400" cy="2090738"/>
          </a:xfrm>
          <a:prstGeom prst="rect">
            <a:avLst/>
          </a:prstGeom>
          <a:noFill/>
          <a:extLst>
            <a:ext uri="{909E8E84-426E-40DD-AFC4-6F175D3DCCD1}">
              <a14:hiddenFill xmlns:a14="http://schemas.microsoft.com/office/drawing/2010/main">
                <a:solidFill>
                  <a:srgbClr val="FFFFFF"/>
                </a:solidFill>
              </a14:hiddenFill>
            </a:ext>
          </a:extLst>
        </p:spPr>
      </p:pic>
      <p:pic>
        <p:nvPicPr>
          <p:cNvPr id="271411" name="Picture 51" descr="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 y="1125538"/>
            <a:ext cx="2249488" cy="2119312"/>
          </a:xfrm>
          <a:prstGeom prst="rect">
            <a:avLst/>
          </a:prstGeom>
          <a:noFill/>
          <a:extLst>
            <a:ext uri="{909E8E84-426E-40DD-AFC4-6F175D3DCCD1}">
              <a14:hiddenFill xmlns:a14="http://schemas.microsoft.com/office/drawing/2010/main">
                <a:solidFill>
                  <a:srgbClr val="FFFFFF"/>
                </a:solidFill>
              </a14:hiddenFill>
            </a:ext>
          </a:extLst>
        </p:spPr>
      </p:pic>
      <p:pic>
        <p:nvPicPr>
          <p:cNvPr id="271412" name="Picture 52" descr="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17875" y="1136650"/>
            <a:ext cx="2246313" cy="2119313"/>
          </a:xfrm>
          <a:prstGeom prst="rect">
            <a:avLst/>
          </a:prstGeom>
          <a:noFill/>
          <a:extLst>
            <a:ext uri="{909E8E84-426E-40DD-AFC4-6F175D3DCCD1}">
              <a14:hiddenFill xmlns:a14="http://schemas.microsoft.com/office/drawing/2010/main">
                <a:solidFill>
                  <a:srgbClr val="FFFFFF"/>
                </a:solidFill>
              </a14:hiddenFill>
            </a:ext>
          </a:extLst>
        </p:spPr>
      </p:pic>
      <p:pic>
        <p:nvPicPr>
          <p:cNvPr id="271413" name="Picture 53" descr="2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11888" y="1136650"/>
            <a:ext cx="2247900" cy="2119313"/>
          </a:xfrm>
          <a:prstGeom prst="rect">
            <a:avLst/>
          </a:prstGeom>
          <a:noFill/>
          <a:extLst>
            <a:ext uri="{909E8E84-426E-40DD-AFC4-6F175D3DCCD1}">
              <a14:hiddenFill xmlns:a14="http://schemas.microsoft.com/office/drawing/2010/main">
                <a:solidFill>
                  <a:srgbClr val="FFFFFF"/>
                </a:solidFill>
              </a14:hiddenFill>
            </a:ext>
          </a:extLst>
        </p:spPr>
      </p:pic>
      <p:pic>
        <p:nvPicPr>
          <p:cNvPr id="271416" name="Picture 56" descr="50"/>
          <p:cNvPicPr>
            <a:picLocks noChangeAspect="1" noChangeArrowheads="1"/>
          </p:cNvPicPr>
          <p:nvPr/>
        </p:nvPicPr>
        <p:blipFill>
          <a:blip r:embed="rId5" cstate="print">
            <a:lum contrast="-42000"/>
            <a:extLst>
              <a:ext uri="{28A0092B-C50C-407E-A947-70E740481C1C}">
                <a14:useLocalDpi xmlns:a14="http://schemas.microsoft.com/office/drawing/2010/main" val="0"/>
              </a:ext>
            </a:extLst>
          </a:blip>
          <a:srcRect/>
          <a:stretch>
            <a:fillRect/>
          </a:stretch>
        </p:blipFill>
        <p:spPr bwMode="auto">
          <a:xfrm>
            <a:off x="2668588" y="1811338"/>
            <a:ext cx="762000" cy="685800"/>
          </a:xfrm>
          <a:prstGeom prst="rect">
            <a:avLst/>
          </a:prstGeom>
          <a:noFill/>
          <a:extLst>
            <a:ext uri="{909E8E84-426E-40DD-AFC4-6F175D3DCCD1}">
              <a14:hiddenFill xmlns:a14="http://schemas.microsoft.com/office/drawing/2010/main">
                <a:solidFill>
                  <a:srgbClr val="FFFFFF"/>
                </a:solidFill>
              </a14:hiddenFill>
            </a:ext>
          </a:extLst>
        </p:spPr>
      </p:pic>
      <p:pic>
        <p:nvPicPr>
          <p:cNvPr id="271418" name="Picture 58" descr="50"/>
          <p:cNvPicPr>
            <a:picLocks noChangeAspect="1" noChangeArrowheads="1"/>
          </p:cNvPicPr>
          <p:nvPr/>
        </p:nvPicPr>
        <p:blipFill>
          <a:blip r:embed="rId5" cstate="print">
            <a:lum contrast="-42000"/>
            <a:extLst>
              <a:ext uri="{28A0092B-C50C-407E-A947-70E740481C1C}">
                <a14:useLocalDpi xmlns:a14="http://schemas.microsoft.com/office/drawing/2010/main" val="0"/>
              </a:ext>
            </a:extLst>
          </a:blip>
          <a:srcRect/>
          <a:stretch>
            <a:fillRect/>
          </a:stretch>
        </p:blipFill>
        <p:spPr bwMode="auto">
          <a:xfrm>
            <a:off x="5564188" y="1811338"/>
            <a:ext cx="762000" cy="685800"/>
          </a:xfrm>
          <a:prstGeom prst="rect">
            <a:avLst/>
          </a:prstGeom>
          <a:noFill/>
          <a:extLst>
            <a:ext uri="{909E8E84-426E-40DD-AFC4-6F175D3DCCD1}">
              <a14:hiddenFill xmlns:a14="http://schemas.microsoft.com/office/drawing/2010/main">
                <a:solidFill>
                  <a:srgbClr val="FFFFFF"/>
                </a:solidFill>
              </a14:hiddenFill>
            </a:ext>
          </a:extLst>
        </p:spPr>
      </p:pic>
      <p:sp>
        <p:nvSpPr>
          <p:cNvPr id="271419" name="Text Box 59"/>
          <p:cNvSpPr txBox="1">
            <a:spLocks noChangeArrowheads="1"/>
          </p:cNvSpPr>
          <p:nvPr/>
        </p:nvSpPr>
        <p:spPr bwMode="auto">
          <a:xfrm>
            <a:off x="1066800" y="1898650"/>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0" name="Text Box 60"/>
          <p:cNvSpPr txBox="1">
            <a:spLocks noChangeArrowheads="1"/>
          </p:cNvSpPr>
          <p:nvPr/>
        </p:nvSpPr>
        <p:spPr bwMode="auto">
          <a:xfrm>
            <a:off x="3963988" y="1909763"/>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1" name="Text Box 61"/>
          <p:cNvSpPr txBox="1">
            <a:spLocks noChangeArrowheads="1"/>
          </p:cNvSpPr>
          <p:nvPr/>
        </p:nvSpPr>
        <p:spPr bwMode="auto">
          <a:xfrm>
            <a:off x="6859588" y="1909763"/>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71422" name="Rectangle 62"/>
          <p:cNvSpPr>
            <a:spLocks noChangeArrowheads="1"/>
          </p:cNvSpPr>
          <p:nvPr/>
        </p:nvSpPr>
        <p:spPr bwMode="auto">
          <a:xfrm>
            <a:off x="838200" y="3697190"/>
            <a:ext cx="3278188" cy="28277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nchor="ctr">
            <a:spAutoFit/>
          </a:bodyPr>
          <a:lstStyle/>
          <a:p>
            <a:pPr algn="l" defTabSz="815975">
              <a:lnSpc>
                <a:spcPct val="120000"/>
              </a:lnSpc>
            </a:pPr>
            <a:r>
              <a:rPr lang="en-US" altLang="zh-CN" sz="1700" b="1" baseline="0" dirty="0">
                <a:solidFill>
                  <a:srgbClr val="000000"/>
                </a:solidFill>
              </a:rPr>
              <a:t>[-</a:t>
            </a:r>
            <a:r>
              <a:rPr lang="zh-CN" altLang="en-US" sz="1700" b="1" baseline="0" dirty="0">
                <a:solidFill>
                  <a:srgbClr val="000000"/>
                </a:solidFill>
              </a:rPr>
              <a:t>婷婷</a:t>
            </a:r>
            <a:r>
              <a:rPr lang="en-US" altLang="zh-CN" sz="1700" b="1" baseline="0" dirty="0">
                <a:solidFill>
                  <a:srgbClr val="000000"/>
                </a:solidFill>
              </a:rPr>
              <a:t>]</a:t>
            </a:r>
            <a:r>
              <a:rPr lang="zh-CN" altLang="en-US" sz="1700" b="1" baseline="0" dirty="0">
                <a:solidFill>
                  <a:srgbClr val="000000"/>
                </a:solidFill>
              </a:rPr>
              <a:t>旗舰店</a:t>
            </a:r>
            <a:r>
              <a:rPr lang="en-US" altLang="zh-CN" sz="1700" b="1" baseline="0" dirty="0">
                <a:solidFill>
                  <a:srgbClr val="000000"/>
                </a:solidFill>
              </a:rPr>
              <a:t>https://[-</a:t>
            </a:r>
            <a:r>
              <a:rPr lang="zh-CN" altLang="en-US" sz="1700" b="1" baseline="0" dirty="0">
                <a:solidFill>
                  <a:srgbClr val="000000"/>
                </a:solidFill>
              </a:rPr>
              <a:t>婷婷</a:t>
            </a:r>
            <a:r>
              <a:rPr lang="en-US" altLang="zh-CN" sz="1700" b="1" baseline="0" dirty="0">
                <a:solidFill>
                  <a:srgbClr val="000000"/>
                </a:solidFill>
              </a:rPr>
              <a:t>]</a:t>
            </a:r>
            <a:endParaRPr lang="zh-CN" altLang="en-US" sz="1700" b="1" dirty="0">
              <a:solidFill>
                <a:srgbClr val="000000"/>
              </a:solidFill>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71411"/>
                                        </p:tgtEl>
                                        <p:attrNameLst>
                                          <p:attrName>style.visibility</p:attrName>
                                        </p:attrNameLst>
                                      </p:cBhvr>
                                      <p:to>
                                        <p:strVal val="visible"/>
                                      </p:to>
                                    </p:set>
                                    <p:anim calcmode="lin" valueType="num">
                                      <p:cBhvr>
                                        <p:cTn id="7" dur="2000" fill="hold"/>
                                        <p:tgtEl>
                                          <p:spTgt spid="271411"/>
                                        </p:tgtEl>
                                        <p:attrNameLst>
                                          <p:attrName>ppt_w</p:attrName>
                                        </p:attrNameLst>
                                      </p:cBhvr>
                                      <p:tavLst>
                                        <p:tav tm="0">
                                          <p:val>
                                            <p:fltVal val="0"/>
                                          </p:val>
                                        </p:tav>
                                        <p:tav tm="100000">
                                          <p:val>
                                            <p:strVal val="#ppt_w"/>
                                          </p:val>
                                        </p:tav>
                                      </p:tavLst>
                                    </p:anim>
                                    <p:anim calcmode="lin" valueType="num">
                                      <p:cBhvr>
                                        <p:cTn id="8" dur="2000" fill="hold"/>
                                        <p:tgtEl>
                                          <p:spTgt spid="271411"/>
                                        </p:tgtEl>
                                        <p:attrNameLst>
                                          <p:attrName>ppt_h</p:attrName>
                                        </p:attrNameLst>
                                      </p:cBhvr>
                                      <p:tavLst>
                                        <p:tav tm="0">
                                          <p:val>
                                            <p:fltVal val="0"/>
                                          </p:val>
                                        </p:tav>
                                        <p:tav tm="100000">
                                          <p:val>
                                            <p:strVal val="#ppt_h"/>
                                          </p:val>
                                        </p:tav>
                                      </p:tavLst>
                                    </p:anim>
                                    <p:anim calcmode="lin" valueType="num">
                                      <p:cBhvr>
                                        <p:cTn id="9" dur="2000" fill="hold"/>
                                        <p:tgtEl>
                                          <p:spTgt spid="271411"/>
                                        </p:tgtEl>
                                        <p:attrNameLst>
                                          <p:attrName>style.rotation</p:attrName>
                                        </p:attrNameLst>
                                      </p:cBhvr>
                                      <p:tavLst>
                                        <p:tav tm="0">
                                          <p:val>
                                            <p:fltVal val="360"/>
                                          </p:val>
                                        </p:tav>
                                        <p:tav tm="100000">
                                          <p:val>
                                            <p:fltVal val="0"/>
                                          </p:val>
                                        </p:tav>
                                      </p:tavLst>
                                    </p:anim>
                                    <p:animEffect transition="in" filter="fade">
                                      <p:cBhvr>
                                        <p:cTn id="10" dur="2000"/>
                                        <p:tgtEl>
                                          <p:spTgt spid="271411"/>
                                        </p:tgtEl>
                                      </p:cBhvr>
                                    </p:animEffect>
                                  </p:childTnLst>
                                </p:cTn>
                              </p:par>
                            </p:childTnLst>
                          </p:cTn>
                        </p:par>
                        <p:par>
                          <p:cTn id="11" fill="hold" nodeType="afterGroup">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271419"/>
                                        </p:tgtEl>
                                        <p:attrNameLst>
                                          <p:attrName>style.visibility</p:attrName>
                                        </p:attrNameLst>
                                      </p:cBhvr>
                                      <p:to>
                                        <p:strVal val="visible"/>
                                      </p:to>
                                    </p:set>
                                    <p:animEffect transition="in" filter="wipe(left)">
                                      <p:cBhvr>
                                        <p:cTn id="14" dur="2000"/>
                                        <p:tgtEl>
                                          <p:spTgt spid="271419"/>
                                        </p:tgtEl>
                                      </p:cBhvr>
                                    </p:animEffect>
                                  </p:childTnLst>
                                </p:cTn>
                              </p:par>
                            </p:childTnLst>
                          </p:cTn>
                        </p:par>
                        <p:par>
                          <p:cTn id="15" fill="hold" nodeType="afterGroup">
                            <p:stCondLst>
                              <p:cond delay="4000"/>
                            </p:stCondLst>
                            <p:childTnLst>
                              <p:par>
                                <p:cTn id="16" presetID="22" presetClass="entr" presetSubtype="8" fill="hold" nodeType="afterEffect">
                                  <p:stCondLst>
                                    <p:cond delay="0"/>
                                  </p:stCondLst>
                                  <p:childTnLst>
                                    <p:set>
                                      <p:cBhvr>
                                        <p:cTn id="17" dur="1" fill="hold">
                                          <p:stCondLst>
                                            <p:cond delay="0"/>
                                          </p:stCondLst>
                                        </p:cTn>
                                        <p:tgtEl>
                                          <p:spTgt spid="271416"/>
                                        </p:tgtEl>
                                        <p:attrNameLst>
                                          <p:attrName>style.visibility</p:attrName>
                                        </p:attrNameLst>
                                      </p:cBhvr>
                                      <p:to>
                                        <p:strVal val="visible"/>
                                      </p:to>
                                    </p:set>
                                    <p:animEffect transition="in" filter="wipe(left)">
                                      <p:cBhvr>
                                        <p:cTn id="18" dur="1000"/>
                                        <p:tgtEl>
                                          <p:spTgt spid="271416"/>
                                        </p:tgtEl>
                                      </p:cBhvr>
                                    </p:animEffect>
                                  </p:childTnLst>
                                </p:cTn>
                              </p:par>
                            </p:childTnLst>
                          </p:cTn>
                        </p:par>
                        <p:par>
                          <p:cTn id="19" fill="hold" nodeType="afterGroup">
                            <p:stCondLst>
                              <p:cond delay="5000"/>
                            </p:stCondLst>
                            <p:childTnLst>
                              <p:par>
                                <p:cTn id="20" presetID="49" presetClass="entr" presetSubtype="0" decel="100000" fill="hold" nodeType="afterEffect">
                                  <p:stCondLst>
                                    <p:cond delay="0"/>
                                  </p:stCondLst>
                                  <p:childTnLst>
                                    <p:set>
                                      <p:cBhvr>
                                        <p:cTn id="21" dur="1" fill="hold">
                                          <p:stCondLst>
                                            <p:cond delay="0"/>
                                          </p:stCondLst>
                                        </p:cTn>
                                        <p:tgtEl>
                                          <p:spTgt spid="271412"/>
                                        </p:tgtEl>
                                        <p:attrNameLst>
                                          <p:attrName>style.visibility</p:attrName>
                                        </p:attrNameLst>
                                      </p:cBhvr>
                                      <p:to>
                                        <p:strVal val="visible"/>
                                      </p:to>
                                    </p:set>
                                    <p:anim calcmode="lin" valueType="num">
                                      <p:cBhvr>
                                        <p:cTn id="22" dur="2000" fill="hold"/>
                                        <p:tgtEl>
                                          <p:spTgt spid="271412"/>
                                        </p:tgtEl>
                                        <p:attrNameLst>
                                          <p:attrName>ppt_w</p:attrName>
                                        </p:attrNameLst>
                                      </p:cBhvr>
                                      <p:tavLst>
                                        <p:tav tm="0">
                                          <p:val>
                                            <p:fltVal val="0"/>
                                          </p:val>
                                        </p:tav>
                                        <p:tav tm="100000">
                                          <p:val>
                                            <p:strVal val="#ppt_w"/>
                                          </p:val>
                                        </p:tav>
                                      </p:tavLst>
                                    </p:anim>
                                    <p:anim calcmode="lin" valueType="num">
                                      <p:cBhvr>
                                        <p:cTn id="23" dur="2000" fill="hold"/>
                                        <p:tgtEl>
                                          <p:spTgt spid="271412"/>
                                        </p:tgtEl>
                                        <p:attrNameLst>
                                          <p:attrName>ppt_h</p:attrName>
                                        </p:attrNameLst>
                                      </p:cBhvr>
                                      <p:tavLst>
                                        <p:tav tm="0">
                                          <p:val>
                                            <p:fltVal val="0"/>
                                          </p:val>
                                        </p:tav>
                                        <p:tav tm="100000">
                                          <p:val>
                                            <p:strVal val="#ppt_h"/>
                                          </p:val>
                                        </p:tav>
                                      </p:tavLst>
                                    </p:anim>
                                    <p:anim calcmode="lin" valueType="num">
                                      <p:cBhvr>
                                        <p:cTn id="24" dur="2000" fill="hold"/>
                                        <p:tgtEl>
                                          <p:spTgt spid="271412"/>
                                        </p:tgtEl>
                                        <p:attrNameLst>
                                          <p:attrName>style.rotation</p:attrName>
                                        </p:attrNameLst>
                                      </p:cBhvr>
                                      <p:tavLst>
                                        <p:tav tm="0">
                                          <p:val>
                                            <p:fltVal val="360"/>
                                          </p:val>
                                        </p:tav>
                                        <p:tav tm="100000">
                                          <p:val>
                                            <p:fltVal val="0"/>
                                          </p:val>
                                        </p:tav>
                                      </p:tavLst>
                                    </p:anim>
                                    <p:animEffect transition="in" filter="fade">
                                      <p:cBhvr>
                                        <p:cTn id="25" dur="2000"/>
                                        <p:tgtEl>
                                          <p:spTgt spid="271412"/>
                                        </p:tgtEl>
                                      </p:cBhvr>
                                    </p:animEffect>
                                  </p:childTnLst>
                                </p:cTn>
                              </p:par>
                            </p:childTnLst>
                          </p:cTn>
                        </p:par>
                        <p:par>
                          <p:cTn id="26" fill="hold" nodeType="afterGroup">
                            <p:stCondLst>
                              <p:cond delay="7000"/>
                            </p:stCondLst>
                            <p:childTnLst>
                              <p:par>
                                <p:cTn id="27" presetID="22" presetClass="entr" presetSubtype="8" fill="hold" grpId="0" nodeType="afterEffect">
                                  <p:stCondLst>
                                    <p:cond delay="0"/>
                                  </p:stCondLst>
                                  <p:childTnLst>
                                    <p:set>
                                      <p:cBhvr>
                                        <p:cTn id="28" dur="1" fill="hold">
                                          <p:stCondLst>
                                            <p:cond delay="0"/>
                                          </p:stCondLst>
                                        </p:cTn>
                                        <p:tgtEl>
                                          <p:spTgt spid="271420"/>
                                        </p:tgtEl>
                                        <p:attrNameLst>
                                          <p:attrName>style.visibility</p:attrName>
                                        </p:attrNameLst>
                                      </p:cBhvr>
                                      <p:to>
                                        <p:strVal val="visible"/>
                                      </p:to>
                                    </p:set>
                                    <p:animEffect transition="in" filter="wipe(left)">
                                      <p:cBhvr>
                                        <p:cTn id="29" dur="2000"/>
                                        <p:tgtEl>
                                          <p:spTgt spid="271420"/>
                                        </p:tgtEl>
                                      </p:cBhvr>
                                    </p:animEffect>
                                  </p:childTnLst>
                                </p:cTn>
                              </p:par>
                            </p:childTnLst>
                          </p:cTn>
                        </p:par>
                        <p:par>
                          <p:cTn id="30" fill="hold" nodeType="afterGroup">
                            <p:stCondLst>
                              <p:cond delay="9000"/>
                            </p:stCondLst>
                            <p:childTnLst>
                              <p:par>
                                <p:cTn id="31" presetID="22" presetClass="entr" presetSubtype="8" fill="hold" nodeType="afterEffect">
                                  <p:stCondLst>
                                    <p:cond delay="0"/>
                                  </p:stCondLst>
                                  <p:childTnLst>
                                    <p:set>
                                      <p:cBhvr>
                                        <p:cTn id="32" dur="1" fill="hold">
                                          <p:stCondLst>
                                            <p:cond delay="0"/>
                                          </p:stCondLst>
                                        </p:cTn>
                                        <p:tgtEl>
                                          <p:spTgt spid="271418"/>
                                        </p:tgtEl>
                                        <p:attrNameLst>
                                          <p:attrName>style.visibility</p:attrName>
                                        </p:attrNameLst>
                                      </p:cBhvr>
                                      <p:to>
                                        <p:strVal val="visible"/>
                                      </p:to>
                                    </p:set>
                                    <p:animEffect transition="in" filter="wipe(left)">
                                      <p:cBhvr>
                                        <p:cTn id="33" dur="1000"/>
                                        <p:tgtEl>
                                          <p:spTgt spid="271418"/>
                                        </p:tgtEl>
                                      </p:cBhvr>
                                    </p:animEffect>
                                  </p:childTnLst>
                                </p:cTn>
                              </p:par>
                            </p:childTnLst>
                          </p:cTn>
                        </p:par>
                        <p:par>
                          <p:cTn id="34" fill="hold" nodeType="afterGroup">
                            <p:stCondLst>
                              <p:cond delay="10000"/>
                            </p:stCondLst>
                            <p:childTnLst>
                              <p:par>
                                <p:cTn id="35" presetID="49" presetClass="entr" presetSubtype="0" decel="100000" fill="hold" nodeType="afterEffect">
                                  <p:stCondLst>
                                    <p:cond delay="0"/>
                                  </p:stCondLst>
                                  <p:childTnLst>
                                    <p:set>
                                      <p:cBhvr>
                                        <p:cTn id="36" dur="1" fill="hold">
                                          <p:stCondLst>
                                            <p:cond delay="0"/>
                                          </p:stCondLst>
                                        </p:cTn>
                                        <p:tgtEl>
                                          <p:spTgt spid="271413"/>
                                        </p:tgtEl>
                                        <p:attrNameLst>
                                          <p:attrName>style.visibility</p:attrName>
                                        </p:attrNameLst>
                                      </p:cBhvr>
                                      <p:to>
                                        <p:strVal val="visible"/>
                                      </p:to>
                                    </p:set>
                                    <p:anim calcmode="lin" valueType="num">
                                      <p:cBhvr>
                                        <p:cTn id="37" dur="2000" fill="hold"/>
                                        <p:tgtEl>
                                          <p:spTgt spid="271413"/>
                                        </p:tgtEl>
                                        <p:attrNameLst>
                                          <p:attrName>ppt_w</p:attrName>
                                        </p:attrNameLst>
                                      </p:cBhvr>
                                      <p:tavLst>
                                        <p:tav tm="0">
                                          <p:val>
                                            <p:fltVal val="0"/>
                                          </p:val>
                                        </p:tav>
                                        <p:tav tm="100000">
                                          <p:val>
                                            <p:strVal val="#ppt_w"/>
                                          </p:val>
                                        </p:tav>
                                      </p:tavLst>
                                    </p:anim>
                                    <p:anim calcmode="lin" valueType="num">
                                      <p:cBhvr>
                                        <p:cTn id="38" dur="2000" fill="hold"/>
                                        <p:tgtEl>
                                          <p:spTgt spid="271413"/>
                                        </p:tgtEl>
                                        <p:attrNameLst>
                                          <p:attrName>ppt_h</p:attrName>
                                        </p:attrNameLst>
                                      </p:cBhvr>
                                      <p:tavLst>
                                        <p:tav tm="0">
                                          <p:val>
                                            <p:fltVal val="0"/>
                                          </p:val>
                                        </p:tav>
                                        <p:tav tm="100000">
                                          <p:val>
                                            <p:strVal val="#ppt_h"/>
                                          </p:val>
                                        </p:tav>
                                      </p:tavLst>
                                    </p:anim>
                                    <p:anim calcmode="lin" valueType="num">
                                      <p:cBhvr>
                                        <p:cTn id="39" dur="2000" fill="hold"/>
                                        <p:tgtEl>
                                          <p:spTgt spid="271413"/>
                                        </p:tgtEl>
                                        <p:attrNameLst>
                                          <p:attrName>style.rotation</p:attrName>
                                        </p:attrNameLst>
                                      </p:cBhvr>
                                      <p:tavLst>
                                        <p:tav tm="0">
                                          <p:val>
                                            <p:fltVal val="360"/>
                                          </p:val>
                                        </p:tav>
                                        <p:tav tm="100000">
                                          <p:val>
                                            <p:fltVal val="0"/>
                                          </p:val>
                                        </p:tav>
                                      </p:tavLst>
                                    </p:anim>
                                    <p:animEffect transition="in" filter="fade">
                                      <p:cBhvr>
                                        <p:cTn id="40" dur="2000"/>
                                        <p:tgtEl>
                                          <p:spTgt spid="271413"/>
                                        </p:tgtEl>
                                      </p:cBhvr>
                                    </p:animEffect>
                                  </p:childTnLst>
                                </p:cTn>
                              </p:par>
                            </p:childTnLst>
                          </p:cTn>
                        </p:par>
                        <p:par>
                          <p:cTn id="41" fill="hold" nodeType="afterGroup">
                            <p:stCondLst>
                              <p:cond delay="12000"/>
                            </p:stCondLst>
                            <p:childTnLst>
                              <p:par>
                                <p:cTn id="42" presetID="22" presetClass="entr" presetSubtype="8" fill="hold" grpId="0" nodeType="afterEffect">
                                  <p:stCondLst>
                                    <p:cond delay="0"/>
                                  </p:stCondLst>
                                  <p:childTnLst>
                                    <p:set>
                                      <p:cBhvr>
                                        <p:cTn id="43" dur="1" fill="hold">
                                          <p:stCondLst>
                                            <p:cond delay="0"/>
                                          </p:stCondLst>
                                        </p:cTn>
                                        <p:tgtEl>
                                          <p:spTgt spid="271421"/>
                                        </p:tgtEl>
                                        <p:attrNameLst>
                                          <p:attrName>style.visibility</p:attrName>
                                        </p:attrNameLst>
                                      </p:cBhvr>
                                      <p:to>
                                        <p:strVal val="visible"/>
                                      </p:to>
                                    </p:set>
                                    <p:animEffect transition="in" filter="wipe(left)">
                                      <p:cBhvr>
                                        <p:cTn id="44" dur="2000"/>
                                        <p:tgtEl>
                                          <p:spTgt spid="271421"/>
                                        </p:tgtEl>
                                      </p:cBhvr>
                                    </p:animEffect>
                                  </p:childTnLst>
                                </p:cTn>
                              </p:par>
                            </p:childTnLst>
                          </p:cTn>
                        </p:par>
                        <p:par>
                          <p:cTn id="45" fill="hold" nodeType="afterGroup">
                            <p:stCondLst>
                              <p:cond delay="14000"/>
                            </p:stCondLst>
                            <p:childTnLst>
                              <p:par>
                                <p:cTn id="46" presetID="6" presetClass="entr" presetSubtype="16" fill="hold" grpId="0" nodeType="afterEffect">
                                  <p:stCondLst>
                                    <p:cond delay="0"/>
                                  </p:stCondLst>
                                  <p:childTnLst>
                                    <p:set>
                                      <p:cBhvr>
                                        <p:cTn id="47" dur="1" fill="hold">
                                          <p:stCondLst>
                                            <p:cond delay="0"/>
                                          </p:stCondLst>
                                        </p:cTn>
                                        <p:tgtEl>
                                          <p:spTgt spid="271422"/>
                                        </p:tgtEl>
                                        <p:attrNameLst>
                                          <p:attrName>style.visibility</p:attrName>
                                        </p:attrNameLst>
                                      </p:cBhvr>
                                      <p:to>
                                        <p:strVal val="visible"/>
                                      </p:to>
                                    </p:set>
                                    <p:animEffect transition="in" filter="circle(in)">
                                      <p:cBhvr>
                                        <p:cTn id="48" dur="2000"/>
                                        <p:tgtEl>
                                          <p:spTgt spid="271422"/>
                                        </p:tgtEl>
                                      </p:cBhvr>
                                    </p:animEffect>
                                  </p:childTnLst>
                                </p:cTn>
                              </p:par>
                            </p:childTnLst>
                          </p:cTn>
                        </p:par>
                        <p:par>
                          <p:cTn id="49" fill="hold" nodeType="afterGroup">
                            <p:stCondLst>
                              <p:cond delay="16000"/>
                            </p:stCondLst>
                            <p:childTnLst>
                              <p:par>
                                <p:cTn id="50" presetID="9" presetClass="entr" presetSubtype="0" fill="hold" nodeType="afterEffect">
                                  <p:stCondLst>
                                    <p:cond delay="0"/>
                                  </p:stCondLst>
                                  <p:childTnLst>
                                    <p:set>
                                      <p:cBhvr>
                                        <p:cTn id="51" dur="1" fill="hold">
                                          <p:stCondLst>
                                            <p:cond delay="0"/>
                                          </p:stCondLst>
                                        </p:cTn>
                                        <p:tgtEl>
                                          <p:spTgt spid="271410"/>
                                        </p:tgtEl>
                                        <p:attrNameLst>
                                          <p:attrName>style.visibility</p:attrName>
                                        </p:attrNameLst>
                                      </p:cBhvr>
                                      <p:to>
                                        <p:strVal val="visible"/>
                                      </p:to>
                                    </p:set>
                                    <p:animEffect transition="in" filter="dissolve">
                                      <p:cBhvr>
                                        <p:cTn id="52" dur="1000"/>
                                        <p:tgtEl>
                                          <p:spTgt spid="2714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419" grpId="0"/>
      <p:bldP spid="271420" grpId="0"/>
      <p:bldP spid="271421" grpId="0"/>
      <p:bldP spid="27142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41710" name="Picture 46" descr="4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2400" y="1428750"/>
            <a:ext cx="4649788" cy="3041650"/>
          </a:xfrm>
          <a:prstGeom prst="rect">
            <a:avLst/>
          </a:prstGeom>
          <a:noFill/>
          <a:extLst>
            <a:ext uri="{909E8E84-426E-40DD-AFC4-6F175D3DCCD1}">
              <a14:hiddenFill xmlns:a14="http://schemas.microsoft.com/office/drawing/2010/main">
                <a:solidFill>
                  <a:srgbClr val="FFFFFF"/>
                </a:solidFill>
              </a14:hiddenFill>
            </a:ext>
          </a:extLst>
        </p:spPr>
      </p:pic>
      <p:pic>
        <p:nvPicPr>
          <p:cNvPr id="241711" name="Picture 47"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9788" y="1684338"/>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241714" name="Picture 50"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9788" y="2427288"/>
            <a:ext cx="3657600" cy="458787"/>
          </a:xfrm>
          <a:prstGeom prst="rect">
            <a:avLst/>
          </a:prstGeom>
          <a:noFill/>
          <a:extLst>
            <a:ext uri="{909E8E84-426E-40DD-AFC4-6F175D3DCCD1}">
              <a14:hiddenFill xmlns:a14="http://schemas.microsoft.com/office/drawing/2010/main">
                <a:solidFill>
                  <a:srgbClr val="FFFFFF"/>
                </a:solidFill>
              </a14:hiddenFill>
            </a:ext>
          </a:extLst>
        </p:spPr>
      </p:pic>
      <p:pic>
        <p:nvPicPr>
          <p:cNvPr id="241715" name="Picture 51"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9788" y="3170238"/>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241716" name="Rectangle 52"/>
          <p:cNvSpPr>
            <a:spLocks noChangeArrowheads="1"/>
          </p:cNvSpPr>
          <p:nvPr/>
        </p:nvSpPr>
        <p:spPr bwMode="auto">
          <a:xfrm>
            <a:off x="4954588" y="1344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
        <p:nvSpPr>
          <p:cNvPr id="241717" name="Rectangle 53"/>
          <p:cNvSpPr>
            <a:spLocks noChangeArrowheads="1"/>
          </p:cNvSpPr>
          <p:nvPr/>
        </p:nvSpPr>
        <p:spPr bwMode="auto">
          <a:xfrm>
            <a:off x="4954588" y="21447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
        <p:nvSpPr>
          <p:cNvPr id="241718" name="Rectangle 54"/>
          <p:cNvSpPr>
            <a:spLocks noChangeArrowheads="1"/>
          </p:cNvSpPr>
          <p:nvPr/>
        </p:nvSpPr>
        <p:spPr bwMode="auto">
          <a:xfrm>
            <a:off x="4954588" y="288925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pic>
        <p:nvPicPr>
          <p:cNvPr id="241719" name="Picture 55" descr="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49788" y="3970338"/>
            <a:ext cx="3657600" cy="458787"/>
          </a:xfrm>
          <a:prstGeom prst="rect">
            <a:avLst/>
          </a:prstGeom>
          <a:noFill/>
          <a:extLst>
            <a:ext uri="{909E8E84-426E-40DD-AFC4-6F175D3DCCD1}">
              <a14:hiddenFill xmlns:a14="http://schemas.microsoft.com/office/drawing/2010/main">
                <a:solidFill>
                  <a:srgbClr val="FFFFFF"/>
                </a:solidFill>
              </a14:hiddenFill>
            </a:ext>
          </a:extLst>
        </p:spPr>
      </p:pic>
      <p:sp>
        <p:nvSpPr>
          <p:cNvPr id="241720" name="Rectangle 56"/>
          <p:cNvSpPr>
            <a:spLocks noChangeArrowheads="1"/>
          </p:cNvSpPr>
          <p:nvPr/>
        </p:nvSpPr>
        <p:spPr bwMode="auto">
          <a:xfrm>
            <a:off x="4954588" y="368935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41710"/>
                                        </p:tgtEl>
                                        <p:attrNameLst>
                                          <p:attrName>style.visibility</p:attrName>
                                        </p:attrNameLst>
                                      </p:cBhvr>
                                      <p:to>
                                        <p:strVal val="visible"/>
                                      </p:to>
                                    </p:set>
                                    <p:animEffect transition="in" filter="wheel(1)">
                                      <p:cBhvr>
                                        <p:cTn id="7" dur="2000"/>
                                        <p:tgtEl>
                                          <p:spTgt spid="241710"/>
                                        </p:tgtEl>
                                      </p:cBhvr>
                                    </p:animEffect>
                                  </p:childTnLst>
                                </p:cTn>
                              </p:par>
                            </p:childTnLst>
                          </p:cTn>
                        </p:par>
                        <p:par>
                          <p:cTn id="8" fill="hold" nodeType="afterGroup">
                            <p:stCondLst>
                              <p:cond delay="2000"/>
                            </p:stCondLst>
                            <p:childTnLst>
                              <p:par>
                                <p:cTn id="9" presetID="29" presetClass="entr" presetSubtype="0" fill="hold" nodeType="afterEffect">
                                  <p:stCondLst>
                                    <p:cond delay="0"/>
                                  </p:stCondLst>
                                  <p:childTnLst>
                                    <p:set>
                                      <p:cBhvr>
                                        <p:cTn id="10" dur="1" fill="hold">
                                          <p:stCondLst>
                                            <p:cond delay="0"/>
                                          </p:stCondLst>
                                        </p:cTn>
                                        <p:tgtEl>
                                          <p:spTgt spid="241711"/>
                                        </p:tgtEl>
                                        <p:attrNameLst>
                                          <p:attrName>style.visibility</p:attrName>
                                        </p:attrNameLst>
                                      </p:cBhvr>
                                      <p:to>
                                        <p:strVal val="visible"/>
                                      </p:to>
                                    </p:set>
                                    <p:anim calcmode="lin" valueType="num">
                                      <p:cBhvr>
                                        <p:cTn id="11" dur="1000" fill="hold"/>
                                        <p:tgtEl>
                                          <p:spTgt spid="241711"/>
                                        </p:tgtEl>
                                        <p:attrNameLst>
                                          <p:attrName>ppt_x</p:attrName>
                                        </p:attrNameLst>
                                      </p:cBhvr>
                                      <p:tavLst>
                                        <p:tav tm="0">
                                          <p:val>
                                            <p:strVal val="#ppt_x-.2"/>
                                          </p:val>
                                        </p:tav>
                                        <p:tav tm="100000">
                                          <p:val>
                                            <p:strVal val="#ppt_x"/>
                                          </p:val>
                                        </p:tav>
                                      </p:tavLst>
                                    </p:anim>
                                    <p:anim calcmode="lin" valueType="num">
                                      <p:cBhvr>
                                        <p:cTn id="12" dur="1000" fill="hold"/>
                                        <p:tgtEl>
                                          <p:spTgt spid="241711"/>
                                        </p:tgtEl>
                                        <p:attrNameLst>
                                          <p:attrName>ppt_y</p:attrName>
                                        </p:attrNameLst>
                                      </p:cBhvr>
                                      <p:tavLst>
                                        <p:tav tm="0">
                                          <p:val>
                                            <p:strVal val="#ppt_y"/>
                                          </p:val>
                                        </p:tav>
                                        <p:tav tm="100000">
                                          <p:val>
                                            <p:strVal val="#ppt_y"/>
                                          </p:val>
                                        </p:tav>
                                      </p:tavLst>
                                    </p:anim>
                                    <p:animEffect transition="in" filter="wipe(right)" prLst="gradientSize: 0.1">
                                      <p:cBhvr>
                                        <p:cTn id="13" dur="1000"/>
                                        <p:tgtEl>
                                          <p:spTgt spid="241711"/>
                                        </p:tgtEl>
                                      </p:cBhvr>
                                    </p:animEffect>
                                  </p:childTnLst>
                                </p:cTn>
                              </p:par>
                            </p:childTnLst>
                          </p:cTn>
                        </p:par>
                        <p:par>
                          <p:cTn id="14" fill="hold" nodeType="afterGroup">
                            <p:stCondLst>
                              <p:cond delay="3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41716"/>
                                        </p:tgtEl>
                                        <p:attrNameLst>
                                          <p:attrName>style.visibility</p:attrName>
                                        </p:attrNameLst>
                                      </p:cBhvr>
                                      <p:to>
                                        <p:strVal val="visible"/>
                                      </p:to>
                                    </p:set>
                                    <p:animEffect transition="in" filter="fade">
                                      <p:cBhvr>
                                        <p:cTn id="17" dur="1000"/>
                                        <p:tgtEl>
                                          <p:spTgt spid="241716"/>
                                        </p:tgtEl>
                                      </p:cBhvr>
                                    </p:animEffect>
                                    <p:anim calcmode="lin" valueType="num">
                                      <p:cBhvr>
                                        <p:cTn id="18" dur="1000" fill="hold"/>
                                        <p:tgtEl>
                                          <p:spTgt spid="241716"/>
                                        </p:tgtEl>
                                        <p:attrNameLst>
                                          <p:attrName>ppt_w</p:attrName>
                                        </p:attrNameLst>
                                      </p:cBhvr>
                                      <p:tavLst>
                                        <p:tav tm="0" fmla="#ppt_w*sin(2.5*pi*$)">
                                          <p:val>
                                            <p:fltVal val="0"/>
                                          </p:val>
                                        </p:tav>
                                        <p:tav tm="100000">
                                          <p:val>
                                            <p:fltVal val="1"/>
                                          </p:val>
                                        </p:tav>
                                      </p:tavLst>
                                    </p:anim>
                                    <p:anim calcmode="lin" valueType="num">
                                      <p:cBhvr>
                                        <p:cTn id="19" dur="1000" fill="hold"/>
                                        <p:tgtEl>
                                          <p:spTgt spid="241716"/>
                                        </p:tgtEl>
                                        <p:attrNameLst>
                                          <p:attrName>ppt_h</p:attrName>
                                        </p:attrNameLst>
                                      </p:cBhvr>
                                      <p:tavLst>
                                        <p:tav tm="0">
                                          <p:val>
                                            <p:strVal val="#ppt_h"/>
                                          </p:val>
                                        </p:tav>
                                        <p:tav tm="100000">
                                          <p:val>
                                            <p:strVal val="#ppt_h"/>
                                          </p:val>
                                        </p:tav>
                                      </p:tavLst>
                                    </p:anim>
                                  </p:childTnLst>
                                </p:cTn>
                              </p:par>
                            </p:childTnLst>
                          </p:cTn>
                        </p:par>
                        <p:par>
                          <p:cTn id="20" fill="hold" nodeType="afterGroup">
                            <p:stCondLst>
                              <p:cond delay="5200"/>
                            </p:stCondLst>
                            <p:childTnLst>
                              <p:par>
                                <p:cTn id="21" presetID="29" presetClass="entr" presetSubtype="0" fill="hold" nodeType="afterEffect">
                                  <p:stCondLst>
                                    <p:cond delay="0"/>
                                  </p:stCondLst>
                                  <p:childTnLst>
                                    <p:set>
                                      <p:cBhvr>
                                        <p:cTn id="22" dur="1" fill="hold">
                                          <p:stCondLst>
                                            <p:cond delay="0"/>
                                          </p:stCondLst>
                                        </p:cTn>
                                        <p:tgtEl>
                                          <p:spTgt spid="241714"/>
                                        </p:tgtEl>
                                        <p:attrNameLst>
                                          <p:attrName>style.visibility</p:attrName>
                                        </p:attrNameLst>
                                      </p:cBhvr>
                                      <p:to>
                                        <p:strVal val="visible"/>
                                      </p:to>
                                    </p:set>
                                    <p:anim calcmode="lin" valueType="num">
                                      <p:cBhvr>
                                        <p:cTn id="23" dur="1000" fill="hold"/>
                                        <p:tgtEl>
                                          <p:spTgt spid="241714"/>
                                        </p:tgtEl>
                                        <p:attrNameLst>
                                          <p:attrName>ppt_x</p:attrName>
                                        </p:attrNameLst>
                                      </p:cBhvr>
                                      <p:tavLst>
                                        <p:tav tm="0">
                                          <p:val>
                                            <p:strVal val="#ppt_x-.2"/>
                                          </p:val>
                                        </p:tav>
                                        <p:tav tm="100000">
                                          <p:val>
                                            <p:strVal val="#ppt_x"/>
                                          </p:val>
                                        </p:tav>
                                      </p:tavLst>
                                    </p:anim>
                                    <p:anim calcmode="lin" valueType="num">
                                      <p:cBhvr>
                                        <p:cTn id="24" dur="1000" fill="hold"/>
                                        <p:tgtEl>
                                          <p:spTgt spid="241714"/>
                                        </p:tgtEl>
                                        <p:attrNameLst>
                                          <p:attrName>ppt_y</p:attrName>
                                        </p:attrNameLst>
                                      </p:cBhvr>
                                      <p:tavLst>
                                        <p:tav tm="0">
                                          <p:val>
                                            <p:strVal val="#ppt_y"/>
                                          </p:val>
                                        </p:tav>
                                        <p:tav tm="100000">
                                          <p:val>
                                            <p:strVal val="#ppt_y"/>
                                          </p:val>
                                        </p:tav>
                                      </p:tavLst>
                                    </p:anim>
                                    <p:animEffect transition="in" filter="wipe(right)" prLst="gradientSize: 0.1">
                                      <p:cBhvr>
                                        <p:cTn id="25" dur="1000"/>
                                        <p:tgtEl>
                                          <p:spTgt spid="241714"/>
                                        </p:tgtEl>
                                      </p:cBhvr>
                                    </p:animEffect>
                                  </p:childTnLst>
                                </p:cTn>
                              </p:par>
                            </p:childTnLst>
                          </p:cTn>
                        </p:par>
                        <p:par>
                          <p:cTn id="26" fill="hold" nodeType="afterGroup">
                            <p:stCondLst>
                              <p:cond delay="6200"/>
                            </p:stCondLst>
                            <p:childTnLst>
                              <p:par>
                                <p:cTn id="27" presetID="45" presetClass="entr" presetSubtype="0" fill="hold" nodeType="afterEffect">
                                  <p:stCondLst>
                                    <p:cond delay="0"/>
                                  </p:stCondLst>
                                  <p:iterate type="lt">
                                    <p:tmPct val="10000"/>
                                  </p:iterate>
                                  <p:childTnLst>
                                    <p:set>
                                      <p:cBhvr>
                                        <p:cTn id="28" dur="1" fill="hold">
                                          <p:stCondLst>
                                            <p:cond delay="0"/>
                                          </p:stCondLst>
                                        </p:cTn>
                                        <p:tgtEl>
                                          <p:spTgt spid="241717">
                                            <p:txEl>
                                              <p:pRg st="0" end="0"/>
                                            </p:txEl>
                                          </p:spTgt>
                                        </p:tgtEl>
                                        <p:attrNameLst>
                                          <p:attrName>style.visibility</p:attrName>
                                        </p:attrNameLst>
                                      </p:cBhvr>
                                      <p:to>
                                        <p:strVal val="visible"/>
                                      </p:to>
                                    </p:set>
                                    <p:animEffect transition="in" filter="fade">
                                      <p:cBhvr>
                                        <p:cTn id="29" dur="1000"/>
                                        <p:tgtEl>
                                          <p:spTgt spid="241717">
                                            <p:txEl>
                                              <p:pRg st="0" end="0"/>
                                            </p:txEl>
                                          </p:spTgt>
                                        </p:tgtEl>
                                      </p:cBhvr>
                                    </p:animEffect>
                                    <p:anim calcmode="lin" valueType="num">
                                      <p:cBhvr>
                                        <p:cTn id="30" dur="1000" fill="hold"/>
                                        <p:tgtEl>
                                          <p:spTgt spid="241717">
                                            <p:txEl>
                                              <p:pRg st="0" end="0"/>
                                            </p:txEl>
                                          </p:spTgt>
                                        </p:tgtEl>
                                        <p:attrNameLst>
                                          <p:attrName>ppt_w</p:attrName>
                                        </p:attrNameLst>
                                      </p:cBhvr>
                                      <p:tavLst>
                                        <p:tav tm="0" fmla="#ppt_w*sin(2.5*pi*$)">
                                          <p:val>
                                            <p:fltVal val="0"/>
                                          </p:val>
                                        </p:tav>
                                        <p:tav tm="100000">
                                          <p:val>
                                            <p:fltVal val="1"/>
                                          </p:val>
                                        </p:tav>
                                      </p:tavLst>
                                    </p:anim>
                                    <p:anim calcmode="lin" valueType="num">
                                      <p:cBhvr>
                                        <p:cTn id="31" dur="1000" fill="hold"/>
                                        <p:tgtEl>
                                          <p:spTgt spid="241717">
                                            <p:txEl>
                                              <p:pRg st="0" end="0"/>
                                            </p:txEl>
                                          </p:spTgt>
                                        </p:tgtEl>
                                        <p:attrNameLst>
                                          <p:attrName>ppt_h</p:attrName>
                                        </p:attrNameLst>
                                      </p:cBhvr>
                                      <p:tavLst>
                                        <p:tav tm="0">
                                          <p:val>
                                            <p:strVal val="#ppt_h"/>
                                          </p:val>
                                        </p:tav>
                                        <p:tav tm="100000">
                                          <p:val>
                                            <p:strVal val="#ppt_h"/>
                                          </p:val>
                                        </p:tav>
                                      </p:tavLst>
                                    </p:anim>
                                  </p:childTnLst>
                                </p:cTn>
                              </p:par>
                            </p:childTnLst>
                          </p:cTn>
                        </p:par>
                        <p:par>
                          <p:cTn id="32" fill="hold" nodeType="afterGroup">
                            <p:stCondLst>
                              <p:cond delay="8400"/>
                            </p:stCondLst>
                            <p:childTnLst>
                              <p:par>
                                <p:cTn id="33" presetID="29" presetClass="entr" presetSubtype="0" fill="hold" nodeType="afterEffect">
                                  <p:stCondLst>
                                    <p:cond delay="0"/>
                                  </p:stCondLst>
                                  <p:childTnLst>
                                    <p:set>
                                      <p:cBhvr>
                                        <p:cTn id="34" dur="1" fill="hold">
                                          <p:stCondLst>
                                            <p:cond delay="0"/>
                                          </p:stCondLst>
                                        </p:cTn>
                                        <p:tgtEl>
                                          <p:spTgt spid="241715"/>
                                        </p:tgtEl>
                                        <p:attrNameLst>
                                          <p:attrName>style.visibility</p:attrName>
                                        </p:attrNameLst>
                                      </p:cBhvr>
                                      <p:to>
                                        <p:strVal val="visible"/>
                                      </p:to>
                                    </p:set>
                                    <p:anim calcmode="lin" valueType="num">
                                      <p:cBhvr>
                                        <p:cTn id="35" dur="1000" fill="hold"/>
                                        <p:tgtEl>
                                          <p:spTgt spid="241715"/>
                                        </p:tgtEl>
                                        <p:attrNameLst>
                                          <p:attrName>ppt_x</p:attrName>
                                        </p:attrNameLst>
                                      </p:cBhvr>
                                      <p:tavLst>
                                        <p:tav tm="0">
                                          <p:val>
                                            <p:strVal val="#ppt_x-.2"/>
                                          </p:val>
                                        </p:tav>
                                        <p:tav tm="100000">
                                          <p:val>
                                            <p:strVal val="#ppt_x"/>
                                          </p:val>
                                        </p:tav>
                                      </p:tavLst>
                                    </p:anim>
                                    <p:anim calcmode="lin" valueType="num">
                                      <p:cBhvr>
                                        <p:cTn id="36" dur="1000" fill="hold"/>
                                        <p:tgtEl>
                                          <p:spTgt spid="241715"/>
                                        </p:tgtEl>
                                        <p:attrNameLst>
                                          <p:attrName>ppt_y</p:attrName>
                                        </p:attrNameLst>
                                      </p:cBhvr>
                                      <p:tavLst>
                                        <p:tav tm="0">
                                          <p:val>
                                            <p:strVal val="#ppt_y"/>
                                          </p:val>
                                        </p:tav>
                                        <p:tav tm="100000">
                                          <p:val>
                                            <p:strVal val="#ppt_y"/>
                                          </p:val>
                                        </p:tav>
                                      </p:tavLst>
                                    </p:anim>
                                    <p:animEffect transition="in" filter="wipe(right)" prLst="gradientSize: 0.1">
                                      <p:cBhvr>
                                        <p:cTn id="37" dur="1000"/>
                                        <p:tgtEl>
                                          <p:spTgt spid="241715"/>
                                        </p:tgtEl>
                                      </p:cBhvr>
                                    </p:animEffect>
                                  </p:childTnLst>
                                </p:cTn>
                              </p:par>
                            </p:childTnLst>
                          </p:cTn>
                        </p:par>
                        <p:par>
                          <p:cTn id="38" fill="hold" nodeType="afterGroup">
                            <p:stCondLst>
                              <p:cond delay="9400"/>
                            </p:stCondLst>
                            <p:childTnLst>
                              <p:par>
                                <p:cTn id="39" presetID="45" presetClass="entr" presetSubtype="0" fill="hold" nodeType="afterEffect">
                                  <p:stCondLst>
                                    <p:cond delay="0"/>
                                  </p:stCondLst>
                                  <p:iterate type="lt">
                                    <p:tmPct val="10000"/>
                                  </p:iterate>
                                  <p:childTnLst>
                                    <p:set>
                                      <p:cBhvr>
                                        <p:cTn id="40" dur="1" fill="hold">
                                          <p:stCondLst>
                                            <p:cond delay="0"/>
                                          </p:stCondLst>
                                        </p:cTn>
                                        <p:tgtEl>
                                          <p:spTgt spid="241718">
                                            <p:txEl>
                                              <p:pRg st="0" end="0"/>
                                            </p:txEl>
                                          </p:spTgt>
                                        </p:tgtEl>
                                        <p:attrNameLst>
                                          <p:attrName>style.visibility</p:attrName>
                                        </p:attrNameLst>
                                      </p:cBhvr>
                                      <p:to>
                                        <p:strVal val="visible"/>
                                      </p:to>
                                    </p:set>
                                    <p:animEffect transition="in" filter="fade">
                                      <p:cBhvr>
                                        <p:cTn id="41" dur="1000"/>
                                        <p:tgtEl>
                                          <p:spTgt spid="241718">
                                            <p:txEl>
                                              <p:pRg st="0" end="0"/>
                                            </p:txEl>
                                          </p:spTgt>
                                        </p:tgtEl>
                                      </p:cBhvr>
                                    </p:animEffect>
                                    <p:anim calcmode="lin" valueType="num">
                                      <p:cBhvr>
                                        <p:cTn id="42" dur="1000" fill="hold"/>
                                        <p:tgtEl>
                                          <p:spTgt spid="241718">
                                            <p:txEl>
                                              <p:pRg st="0" end="0"/>
                                            </p:txEl>
                                          </p:spTgt>
                                        </p:tgtEl>
                                        <p:attrNameLst>
                                          <p:attrName>ppt_w</p:attrName>
                                        </p:attrNameLst>
                                      </p:cBhvr>
                                      <p:tavLst>
                                        <p:tav tm="0" fmla="#ppt_w*sin(2.5*pi*$)">
                                          <p:val>
                                            <p:fltVal val="0"/>
                                          </p:val>
                                        </p:tav>
                                        <p:tav tm="100000">
                                          <p:val>
                                            <p:fltVal val="1"/>
                                          </p:val>
                                        </p:tav>
                                      </p:tavLst>
                                    </p:anim>
                                    <p:anim calcmode="lin" valueType="num">
                                      <p:cBhvr>
                                        <p:cTn id="43" dur="1000" fill="hold"/>
                                        <p:tgtEl>
                                          <p:spTgt spid="241718">
                                            <p:txEl>
                                              <p:pRg st="0" end="0"/>
                                            </p:txEl>
                                          </p:spTgt>
                                        </p:tgtEl>
                                        <p:attrNameLst>
                                          <p:attrName>ppt_h</p:attrName>
                                        </p:attrNameLst>
                                      </p:cBhvr>
                                      <p:tavLst>
                                        <p:tav tm="0">
                                          <p:val>
                                            <p:strVal val="#ppt_h"/>
                                          </p:val>
                                        </p:tav>
                                        <p:tav tm="100000">
                                          <p:val>
                                            <p:strVal val="#ppt_h"/>
                                          </p:val>
                                        </p:tav>
                                      </p:tavLst>
                                    </p:anim>
                                  </p:childTnLst>
                                </p:cTn>
                              </p:par>
                            </p:childTnLst>
                          </p:cTn>
                        </p:par>
                        <p:par>
                          <p:cTn id="44" fill="hold" nodeType="afterGroup">
                            <p:stCondLst>
                              <p:cond delay="11600"/>
                            </p:stCondLst>
                            <p:childTnLst>
                              <p:par>
                                <p:cTn id="45" presetID="29" presetClass="entr" presetSubtype="0" fill="hold" nodeType="afterEffect">
                                  <p:stCondLst>
                                    <p:cond delay="0"/>
                                  </p:stCondLst>
                                  <p:childTnLst>
                                    <p:set>
                                      <p:cBhvr>
                                        <p:cTn id="46" dur="1" fill="hold">
                                          <p:stCondLst>
                                            <p:cond delay="0"/>
                                          </p:stCondLst>
                                        </p:cTn>
                                        <p:tgtEl>
                                          <p:spTgt spid="241719"/>
                                        </p:tgtEl>
                                        <p:attrNameLst>
                                          <p:attrName>style.visibility</p:attrName>
                                        </p:attrNameLst>
                                      </p:cBhvr>
                                      <p:to>
                                        <p:strVal val="visible"/>
                                      </p:to>
                                    </p:set>
                                    <p:anim calcmode="lin" valueType="num">
                                      <p:cBhvr>
                                        <p:cTn id="47" dur="1000" fill="hold"/>
                                        <p:tgtEl>
                                          <p:spTgt spid="241719"/>
                                        </p:tgtEl>
                                        <p:attrNameLst>
                                          <p:attrName>ppt_x</p:attrName>
                                        </p:attrNameLst>
                                      </p:cBhvr>
                                      <p:tavLst>
                                        <p:tav tm="0">
                                          <p:val>
                                            <p:strVal val="#ppt_x-.2"/>
                                          </p:val>
                                        </p:tav>
                                        <p:tav tm="100000">
                                          <p:val>
                                            <p:strVal val="#ppt_x"/>
                                          </p:val>
                                        </p:tav>
                                      </p:tavLst>
                                    </p:anim>
                                    <p:anim calcmode="lin" valueType="num">
                                      <p:cBhvr>
                                        <p:cTn id="48" dur="1000" fill="hold"/>
                                        <p:tgtEl>
                                          <p:spTgt spid="241719"/>
                                        </p:tgtEl>
                                        <p:attrNameLst>
                                          <p:attrName>ppt_y</p:attrName>
                                        </p:attrNameLst>
                                      </p:cBhvr>
                                      <p:tavLst>
                                        <p:tav tm="0">
                                          <p:val>
                                            <p:strVal val="#ppt_y"/>
                                          </p:val>
                                        </p:tav>
                                        <p:tav tm="100000">
                                          <p:val>
                                            <p:strVal val="#ppt_y"/>
                                          </p:val>
                                        </p:tav>
                                      </p:tavLst>
                                    </p:anim>
                                    <p:animEffect transition="in" filter="wipe(right)" prLst="gradientSize: 0.1">
                                      <p:cBhvr>
                                        <p:cTn id="49" dur="1000"/>
                                        <p:tgtEl>
                                          <p:spTgt spid="241719"/>
                                        </p:tgtEl>
                                      </p:cBhvr>
                                    </p:animEffect>
                                  </p:childTnLst>
                                </p:cTn>
                              </p:par>
                            </p:childTnLst>
                          </p:cTn>
                        </p:par>
                        <p:par>
                          <p:cTn id="50" fill="hold" nodeType="afterGroup">
                            <p:stCondLst>
                              <p:cond delay="12600"/>
                            </p:stCondLst>
                            <p:childTnLst>
                              <p:par>
                                <p:cTn id="51" presetID="45" presetClass="entr" presetSubtype="0" fill="hold" nodeType="afterEffect">
                                  <p:stCondLst>
                                    <p:cond delay="0"/>
                                  </p:stCondLst>
                                  <p:iterate type="lt">
                                    <p:tmPct val="10000"/>
                                  </p:iterate>
                                  <p:childTnLst>
                                    <p:set>
                                      <p:cBhvr>
                                        <p:cTn id="52" dur="1" fill="hold">
                                          <p:stCondLst>
                                            <p:cond delay="0"/>
                                          </p:stCondLst>
                                        </p:cTn>
                                        <p:tgtEl>
                                          <p:spTgt spid="241720">
                                            <p:txEl>
                                              <p:pRg st="0" end="0"/>
                                            </p:txEl>
                                          </p:spTgt>
                                        </p:tgtEl>
                                        <p:attrNameLst>
                                          <p:attrName>style.visibility</p:attrName>
                                        </p:attrNameLst>
                                      </p:cBhvr>
                                      <p:to>
                                        <p:strVal val="visible"/>
                                      </p:to>
                                    </p:set>
                                    <p:animEffect transition="in" filter="fade">
                                      <p:cBhvr>
                                        <p:cTn id="53" dur="1000"/>
                                        <p:tgtEl>
                                          <p:spTgt spid="241720">
                                            <p:txEl>
                                              <p:pRg st="0" end="0"/>
                                            </p:txEl>
                                          </p:spTgt>
                                        </p:tgtEl>
                                      </p:cBhvr>
                                    </p:animEffect>
                                    <p:anim calcmode="lin" valueType="num">
                                      <p:cBhvr>
                                        <p:cTn id="54" dur="1000" fill="hold"/>
                                        <p:tgtEl>
                                          <p:spTgt spid="241720">
                                            <p:txEl>
                                              <p:pRg st="0" end="0"/>
                                            </p:txEl>
                                          </p:spTgt>
                                        </p:tgtEl>
                                        <p:attrNameLst>
                                          <p:attrName>ppt_w</p:attrName>
                                        </p:attrNameLst>
                                      </p:cBhvr>
                                      <p:tavLst>
                                        <p:tav tm="0" fmla="#ppt_w*sin(2.5*pi*$)">
                                          <p:val>
                                            <p:fltVal val="0"/>
                                          </p:val>
                                        </p:tav>
                                        <p:tav tm="100000">
                                          <p:val>
                                            <p:fltVal val="1"/>
                                          </p:val>
                                        </p:tav>
                                      </p:tavLst>
                                    </p:anim>
                                    <p:anim calcmode="lin" valueType="num">
                                      <p:cBhvr>
                                        <p:cTn id="55" dur="1000" fill="hold"/>
                                        <p:tgtEl>
                                          <p:spTgt spid="241720">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1716" grpId="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2208" name="Picture 64" descr="3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11788" y="2693988"/>
            <a:ext cx="3733800" cy="2622550"/>
          </a:xfrm>
          <a:prstGeom prst="rect">
            <a:avLst/>
          </a:prstGeom>
          <a:noFill/>
          <a:extLst>
            <a:ext uri="{909E8E84-426E-40DD-AFC4-6F175D3DCCD1}">
              <a14:hiddenFill xmlns:a14="http://schemas.microsoft.com/office/drawing/2010/main">
                <a:solidFill>
                  <a:srgbClr val="FFFFFF"/>
                </a:solidFill>
              </a14:hiddenFill>
            </a:ext>
          </a:extLst>
        </p:spPr>
      </p:pic>
      <p:sp>
        <p:nvSpPr>
          <p:cNvPr id="262193" name="Line 49"/>
          <p:cNvSpPr>
            <a:spLocks noChangeShapeType="1"/>
          </p:cNvSpPr>
          <p:nvPr/>
        </p:nvSpPr>
        <p:spPr bwMode="auto">
          <a:xfrm>
            <a:off x="2209800" y="2435225"/>
            <a:ext cx="687388" cy="74295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4" name="Line 50"/>
          <p:cNvSpPr>
            <a:spLocks noChangeShapeType="1"/>
          </p:cNvSpPr>
          <p:nvPr/>
        </p:nvSpPr>
        <p:spPr bwMode="auto">
          <a:xfrm flipH="1">
            <a:off x="3735388" y="2778125"/>
            <a:ext cx="914400" cy="422275"/>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5" name="Line 51"/>
          <p:cNvSpPr>
            <a:spLocks noChangeShapeType="1"/>
          </p:cNvSpPr>
          <p:nvPr/>
        </p:nvSpPr>
        <p:spPr bwMode="auto">
          <a:xfrm flipH="1">
            <a:off x="5640388" y="1806575"/>
            <a:ext cx="1219200" cy="571500"/>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2198" name="Text Box 54"/>
          <p:cNvSpPr txBox="1">
            <a:spLocks noChangeArrowheads="1"/>
          </p:cNvSpPr>
          <p:nvPr/>
        </p:nvSpPr>
        <p:spPr bwMode="auto">
          <a:xfrm>
            <a:off x="762000" y="25955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rPr>
              <a:t>点击输入文字点击输入文字点击输入文字点击输入文字</a:t>
            </a:r>
          </a:p>
        </p:txBody>
      </p:sp>
      <p:sp>
        <p:nvSpPr>
          <p:cNvPr id="262199" name="Text Box 55"/>
          <p:cNvSpPr txBox="1">
            <a:spLocks noChangeArrowheads="1"/>
          </p:cNvSpPr>
          <p:nvPr/>
        </p:nvSpPr>
        <p:spPr bwMode="auto">
          <a:xfrm>
            <a:off x="2516188" y="4094163"/>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rPr>
              <a:t>点击输入文字点击输入文字点击输入文字点击输入文字</a:t>
            </a:r>
          </a:p>
        </p:txBody>
      </p:sp>
      <p:sp>
        <p:nvSpPr>
          <p:cNvPr id="262200" name="Text Box 56"/>
          <p:cNvSpPr txBox="1">
            <a:spLocks noChangeArrowheads="1"/>
          </p:cNvSpPr>
          <p:nvPr/>
        </p:nvSpPr>
        <p:spPr bwMode="auto">
          <a:xfrm>
            <a:off x="4421188" y="31781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rPr>
              <a:t>点击输入文字点击输入文字点击输入文字点击输入文字</a:t>
            </a:r>
          </a:p>
        </p:txBody>
      </p:sp>
      <p:sp>
        <p:nvSpPr>
          <p:cNvPr id="262201" name="Text Box 57"/>
          <p:cNvSpPr txBox="1">
            <a:spLocks noChangeArrowheads="1"/>
          </p:cNvSpPr>
          <p:nvPr/>
        </p:nvSpPr>
        <p:spPr bwMode="auto">
          <a:xfrm>
            <a:off x="6707188" y="2149475"/>
            <a:ext cx="1447800"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100" baseline="0">
                <a:solidFill>
                  <a:srgbClr val="000000"/>
                </a:solidFill>
              </a:rPr>
              <a:t>点击输入文字点击输入文字点击输入文字点击输入文字</a:t>
            </a:r>
          </a:p>
        </p:txBody>
      </p:sp>
      <p:pic>
        <p:nvPicPr>
          <p:cNvPr id="262207" name="Picture 63" descr="笔墨"/>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35688" y="3024188"/>
            <a:ext cx="2743200" cy="1949450"/>
          </a:xfrm>
          <a:prstGeom prst="rect">
            <a:avLst/>
          </a:prstGeom>
          <a:noFill/>
          <a:extLst>
            <a:ext uri="{909E8E84-426E-40DD-AFC4-6F175D3DCCD1}">
              <a14:hiddenFill xmlns:a14="http://schemas.microsoft.com/office/drawing/2010/main">
                <a:solidFill>
                  <a:srgbClr val="FFFFFF"/>
                </a:solidFill>
              </a14:hiddenFill>
            </a:ext>
          </a:extLst>
        </p:spPr>
      </p:pic>
      <p:pic>
        <p:nvPicPr>
          <p:cNvPr id="262190" name="Picture 46" descr="60"/>
          <p:cNvPicPr>
            <a:picLocks noChangeAspect="1" noChangeArrowheads="1"/>
          </p:cNvPicPr>
          <p:nvPr/>
        </p:nvPicPr>
        <p:blipFill>
          <a:blip r:embed="rId5" cstate="print">
            <a:lum contrast="48000"/>
            <a:extLst>
              <a:ext uri="{28A0092B-C50C-407E-A947-70E740481C1C}">
                <a14:useLocalDpi xmlns:a14="http://schemas.microsoft.com/office/drawing/2010/main" val="0"/>
              </a:ext>
            </a:extLst>
          </a:blip>
          <a:srcRect/>
          <a:stretch>
            <a:fillRect/>
          </a:stretch>
        </p:blipFill>
        <p:spPr bwMode="auto">
          <a:xfrm>
            <a:off x="1066800" y="1044575"/>
            <a:ext cx="1792288"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2" name="Picture 48" descr="60"/>
          <p:cNvPicPr>
            <a:picLocks noChangeAspect="1" noChangeArrowheads="1"/>
          </p:cNvPicPr>
          <p:nvPr/>
        </p:nvPicPr>
        <p:blipFill>
          <a:blip r:embed="rId5" cstate="print">
            <a:lum contrast="48000"/>
            <a:extLst>
              <a:ext uri="{28A0092B-C50C-407E-A947-70E740481C1C}">
                <a14:useLocalDpi xmlns:a14="http://schemas.microsoft.com/office/drawing/2010/main" val="0"/>
              </a:ext>
            </a:extLst>
          </a:blip>
          <a:srcRect/>
          <a:stretch>
            <a:fillRect/>
          </a:stretch>
        </p:blipFill>
        <p:spPr bwMode="auto">
          <a:xfrm>
            <a:off x="2363788" y="2587625"/>
            <a:ext cx="1790700" cy="167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6" name="Picture 52" descr="60"/>
          <p:cNvPicPr>
            <a:picLocks noChangeAspect="1" noChangeArrowheads="1"/>
          </p:cNvPicPr>
          <p:nvPr/>
        </p:nvPicPr>
        <p:blipFill>
          <a:blip r:embed="rId6" cstate="print">
            <a:lum contrast="48000"/>
            <a:extLst>
              <a:ext uri="{28A0092B-C50C-407E-A947-70E740481C1C}">
                <a14:useLocalDpi xmlns:a14="http://schemas.microsoft.com/office/drawing/2010/main" val="0"/>
              </a:ext>
            </a:extLst>
          </a:blip>
          <a:srcRect/>
          <a:stretch>
            <a:fillRect/>
          </a:stretch>
        </p:blipFill>
        <p:spPr bwMode="auto">
          <a:xfrm>
            <a:off x="4306888" y="1647825"/>
            <a:ext cx="1790700" cy="167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2197" name="Picture 53" descr="60"/>
          <p:cNvPicPr>
            <a:picLocks noChangeAspect="1" noChangeArrowheads="1"/>
          </p:cNvPicPr>
          <p:nvPr/>
        </p:nvPicPr>
        <p:blipFill>
          <a:blip r:embed="rId5" cstate="print">
            <a:lum contrast="48000"/>
            <a:extLst>
              <a:ext uri="{28A0092B-C50C-407E-A947-70E740481C1C}">
                <a14:useLocalDpi xmlns:a14="http://schemas.microsoft.com/office/drawing/2010/main" val="0"/>
              </a:ext>
            </a:extLst>
          </a:blip>
          <a:srcRect/>
          <a:stretch>
            <a:fillRect/>
          </a:stretch>
        </p:blipFill>
        <p:spPr bwMode="auto">
          <a:xfrm>
            <a:off x="6554788" y="617538"/>
            <a:ext cx="1790700"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2202" name="Text Box 58"/>
          <p:cNvSpPr txBox="1">
            <a:spLocks noChangeArrowheads="1"/>
          </p:cNvSpPr>
          <p:nvPr/>
        </p:nvSpPr>
        <p:spPr bwMode="auto">
          <a:xfrm>
            <a:off x="1600200" y="1709738"/>
            <a:ext cx="915988"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rPr>
              <a:t>2015</a:t>
            </a:r>
          </a:p>
        </p:txBody>
      </p:sp>
      <p:sp>
        <p:nvSpPr>
          <p:cNvPr id="262203" name="Text Box 59"/>
          <p:cNvSpPr txBox="1">
            <a:spLocks noChangeArrowheads="1"/>
          </p:cNvSpPr>
          <p:nvPr/>
        </p:nvSpPr>
        <p:spPr bwMode="auto">
          <a:xfrm>
            <a:off x="2897188" y="3324225"/>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rPr>
              <a:t>2016</a:t>
            </a:r>
          </a:p>
        </p:txBody>
      </p:sp>
      <p:sp>
        <p:nvSpPr>
          <p:cNvPr id="262204" name="Text Box 60"/>
          <p:cNvSpPr txBox="1">
            <a:spLocks noChangeArrowheads="1"/>
          </p:cNvSpPr>
          <p:nvPr/>
        </p:nvSpPr>
        <p:spPr bwMode="auto">
          <a:xfrm>
            <a:off x="4802188" y="2347913"/>
            <a:ext cx="914400" cy="35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rPr>
              <a:t>2017</a:t>
            </a:r>
          </a:p>
        </p:txBody>
      </p:sp>
      <p:sp>
        <p:nvSpPr>
          <p:cNvPr id="262205" name="Text Box 61"/>
          <p:cNvSpPr txBox="1">
            <a:spLocks noChangeArrowheads="1"/>
          </p:cNvSpPr>
          <p:nvPr/>
        </p:nvSpPr>
        <p:spPr bwMode="auto">
          <a:xfrm>
            <a:off x="7088188" y="1282700"/>
            <a:ext cx="914400" cy="357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en-US" altLang="zh-CN" sz="1800" baseline="0" dirty="0">
                <a:solidFill>
                  <a:srgbClr val="FFFFFF"/>
                </a:solidFill>
              </a:rPr>
              <a:t>2018</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62190"/>
                                        </p:tgtEl>
                                        <p:attrNameLst>
                                          <p:attrName>style.visibility</p:attrName>
                                        </p:attrNameLst>
                                      </p:cBhvr>
                                      <p:to>
                                        <p:strVal val="visible"/>
                                      </p:to>
                                    </p:set>
                                    <p:animEffect transition="in" filter="fade">
                                      <p:cBhvr>
                                        <p:cTn id="7" dur="2000"/>
                                        <p:tgtEl>
                                          <p:spTgt spid="262190"/>
                                        </p:tgtEl>
                                      </p:cBhvr>
                                    </p:animEffect>
                                  </p:childTnLst>
                                </p:cTn>
                              </p:par>
                            </p:childTnLst>
                          </p:cTn>
                        </p:par>
                        <p:par>
                          <p:cTn id="8" fill="hold" nodeType="afterGroup">
                            <p:stCondLst>
                              <p:cond delay="2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262202"/>
                                        </p:tgtEl>
                                        <p:attrNameLst>
                                          <p:attrName>style.visibility</p:attrName>
                                        </p:attrNameLst>
                                      </p:cBhvr>
                                      <p:to>
                                        <p:strVal val="visible"/>
                                      </p:to>
                                    </p:set>
                                    <p:anim calcmode="lin" valueType="num">
                                      <p:cBhvr>
                                        <p:cTn id="11" dur="500" fill="hold"/>
                                        <p:tgtEl>
                                          <p:spTgt spid="26220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62202"/>
                                        </p:tgtEl>
                                        <p:attrNameLst>
                                          <p:attrName>ppt_y</p:attrName>
                                        </p:attrNameLst>
                                      </p:cBhvr>
                                      <p:tavLst>
                                        <p:tav tm="0">
                                          <p:val>
                                            <p:strVal val="#ppt_y"/>
                                          </p:val>
                                        </p:tav>
                                        <p:tav tm="100000">
                                          <p:val>
                                            <p:strVal val="#ppt_y"/>
                                          </p:val>
                                        </p:tav>
                                      </p:tavLst>
                                    </p:anim>
                                    <p:anim calcmode="lin" valueType="num">
                                      <p:cBhvr>
                                        <p:cTn id="13" dur="500" fill="hold"/>
                                        <p:tgtEl>
                                          <p:spTgt spid="26220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6220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62202"/>
                                        </p:tgtEl>
                                      </p:cBhvr>
                                    </p:animEffect>
                                  </p:childTnLst>
                                </p:cTn>
                              </p:par>
                            </p:childTnLst>
                          </p:cTn>
                        </p:par>
                        <p:par>
                          <p:cTn id="16" fill="hold" nodeType="afterGroup">
                            <p:stCondLst>
                              <p:cond delay="2650"/>
                            </p:stCondLst>
                            <p:childTnLst>
                              <p:par>
                                <p:cTn id="17" presetID="47" presetClass="entr" presetSubtype="0" fill="hold" grpId="0" nodeType="afterEffect">
                                  <p:stCondLst>
                                    <p:cond delay="0"/>
                                  </p:stCondLst>
                                  <p:childTnLst>
                                    <p:set>
                                      <p:cBhvr>
                                        <p:cTn id="18" dur="1" fill="hold">
                                          <p:stCondLst>
                                            <p:cond delay="0"/>
                                          </p:stCondLst>
                                        </p:cTn>
                                        <p:tgtEl>
                                          <p:spTgt spid="262198"/>
                                        </p:tgtEl>
                                        <p:attrNameLst>
                                          <p:attrName>style.visibility</p:attrName>
                                        </p:attrNameLst>
                                      </p:cBhvr>
                                      <p:to>
                                        <p:strVal val="visible"/>
                                      </p:to>
                                    </p:set>
                                    <p:animEffect transition="in" filter="fade">
                                      <p:cBhvr>
                                        <p:cTn id="19" dur="1000"/>
                                        <p:tgtEl>
                                          <p:spTgt spid="262198"/>
                                        </p:tgtEl>
                                      </p:cBhvr>
                                    </p:animEffect>
                                    <p:anim calcmode="lin" valueType="num">
                                      <p:cBhvr>
                                        <p:cTn id="20" dur="1000" fill="hold"/>
                                        <p:tgtEl>
                                          <p:spTgt spid="262198"/>
                                        </p:tgtEl>
                                        <p:attrNameLst>
                                          <p:attrName>ppt_x</p:attrName>
                                        </p:attrNameLst>
                                      </p:cBhvr>
                                      <p:tavLst>
                                        <p:tav tm="0">
                                          <p:val>
                                            <p:strVal val="#ppt_x"/>
                                          </p:val>
                                        </p:tav>
                                        <p:tav tm="100000">
                                          <p:val>
                                            <p:strVal val="#ppt_x"/>
                                          </p:val>
                                        </p:tav>
                                      </p:tavLst>
                                    </p:anim>
                                    <p:anim calcmode="lin" valueType="num">
                                      <p:cBhvr>
                                        <p:cTn id="21" dur="1000" fill="hold"/>
                                        <p:tgtEl>
                                          <p:spTgt spid="262198"/>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3650"/>
                            </p:stCondLst>
                            <p:childTnLst>
                              <p:par>
                                <p:cTn id="23" presetID="22" presetClass="entr" presetSubtype="8" fill="hold" grpId="0" nodeType="afterEffect">
                                  <p:stCondLst>
                                    <p:cond delay="0"/>
                                  </p:stCondLst>
                                  <p:childTnLst>
                                    <p:set>
                                      <p:cBhvr>
                                        <p:cTn id="24" dur="1" fill="hold">
                                          <p:stCondLst>
                                            <p:cond delay="0"/>
                                          </p:stCondLst>
                                        </p:cTn>
                                        <p:tgtEl>
                                          <p:spTgt spid="262193"/>
                                        </p:tgtEl>
                                        <p:attrNameLst>
                                          <p:attrName>style.visibility</p:attrName>
                                        </p:attrNameLst>
                                      </p:cBhvr>
                                      <p:to>
                                        <p:strVal val="visible"/>
                                      </p:to>
                                    </p:set>
                                    <p:animEffect transition="in" filter="wipe(left)">
                                      <p:cBhvr>
                                        <p:cTn id="25" dur="1000"/>
                                        <p:tgtEl>
                                          <p:spTgt spid="262193"/>
                                        </p:tgtEl>
                                      </p:cBhvr>
                                    </p:animEffect>
                                  </p:childTnLst>
                                </p:cTn>
                              </p:par>
                            </p:childTnLst>
                          </p:cTn>
                        </p:par>
                        <p:par>
                          <p:cTn id="26" fill="hold" nodeType="afterGroup">
                            <p:stCondLst>
                              <p:cond delay="4650"/>
                            </p:stCondLst>
                            <p:childTnLst>
                              <p:par>
                                <p:cTn id="27" presetID="10" presetClass="entr" presetSubtype="0" fill="hold" nodeType="afterEffect">
                                  <p:stCondLst>
                                    <p:cond delay="0"/>
                                  </p:stCondLst>
                                  <p:childTnLst>
                                    <p:set>
                                      <p:cBhvr>
                                        <p:cTn id="28" dur="1" fill="hold">
                                          <p:stCondLst>
                                            <p:cond delay="0"/>
                                          </p:stCondLst>
                                        </p:cTn>
                                        <p:tgtEl>
                                          <p:spTgt spid="262192"/>
                                        </p:tgtEl>
                                        <p:attrNameLst>
                                          <p:attrName>style.visibility</p:attrName>
                                        </p:attrNameLst>
                                      </p:cBhvr>
                                      <p:to>
                                        <p:strVal val="visible"/>
                                      </p:to>
                                    </p:set>
                                    <p:animEffect transition="in" filter="fade">
                                      <p:cBhvr>
                                        <p:cTn id="29" dur="2000"/>
                                        <p:tgtEl>
                                          <p:spTgt spid="262192"/>
                                        </p:tgtEl>
                                      </p:cBhvr>
                                    </p:animEffect>
                                  </p:childTnLst>
                                </p:cTn>
                              </p:par>
                            </p:childTnLst>
                          </p:cTn>
                        </p:par>
                        <p:par>
                          <p:cTn id="30" fill="hold" nodeType="afterGroup">
                            <p:stCondLst>
                              <p:cond delay="6650"/>
                            </p:stCondLst>
                            <p:childTnLst>
                              <p:par>
                                <p:cTn id="31" presetID="41" presetClass="entr" presetSubtype="0" fill="hold" grpId="0" nodeType="afterEffect">
                                  <p:stCondLst>
                                    <p:cond delay="0"/>
                                  </p:stCondLst>
                                  <p:iterate type="lt">
                                    <p:tmPct val="10000"/>
                                  </p:iterate>
                                  <p:childTnLst>
                                    <p:set>
                                      <p:cBhvr>
                                        <p:cTn id="32" dur="1" fill="hold">
                                          <p:stCondLst>
                                            <p:cond delay="0"/>
                                          </p:stCondLst>
                                        </p:cTn>
                                        <p:tgtEl>
                                          <p:spTgt spid="262203"/>
                                        </p:tgtEl>
                                        <p:attrNameLst>
                                          <p:attrName>style.visibility</p:attrName>
                                        </p:attrNameLst>
                                      </p:cBhvr>
                                      <p:to>
                                        <p:strVal val="visible"/>
                                      </p:to>
                                    </p:set>
                                    <p:anim calcmode="lin" valueType="num">
                                      <p:cBhvr>
                                        <p:cTn id="33" dur="500" fill="hold"/>
                                        <p:tgtEl>
                                          <p:spTgt spid="262203"/>
                                        </p:tgtEl>
                                        <p:attrNameLst>
                                          <p:attrName>ppt_x</p:attrName>
                                        </p:attrNameLst>
                                      </p:cBhvr>
                                      <p:tavLst>
                                        <p:tav tm="0">
                                          <p:val>
                                            <p:strVal val="#ppt_x"/>
                                          </p:val>
                                        </p:tav>
                                        <p:tav tm="50000">
                                          <p:val>
                                            <p:strVal val="#ppt_x+.1"/>
                                          </p:val>
                                        </p:tav>
                                        <p:tav tm="100000">
                                          <p:val>
                                            <p:strVal val="#ppt_x"/>
                                          </p:val>
                                        </p:tav>
                                      </p:tavLst>
                                    </p:anim>
                                    <p:anim calcmode="lin" valueType="num">
                                      <p:cBhvr>
                                        <p:cTn id="34" dur="500" fill="hold"/>
                                        <p:tgtEl>
                                          <p:spTgt spid="262203"/>
                                        </p:tgtEl>
                                        <p:attrNameLst>
                                          <p:attrName>ppt_y</p:attrName>
                                        </p:attrNameLst>
                                      </p:cBhvr>
                                      <p:tavLst>
                                        <p:tav tm="0">
                                          <p:val>
                                            <p:strVal val="#ppt_y"/>
                                          </p:val>
                                        </p:tav>
                                        <p:tav tm="100000">
                                          <p:val>
                                            <p:strVal val="#ppt_y"/>
                                          </p:val>
                                        </p:tav>
                                      </p:tavLst>
                                    </p:anim>
                                    <p:anim calcmode="lin" valueType="num">
                                      <p:cBhvr>
                                        <p:cTn id="35" dur="500" fill="hold"/>
                                        <p:tgtEl>
                                          <p:spTgt spid="262203"/>
                                        </p:tgtEl>
                                        <p:attrNameLst>
                                          <p:attrName>ppt_h</p:attrName>
                                        </p:attrNameLst>
                                      </p:cBhvr>
                                      <p:tavLst>
                                        <p:tav tm="0">
                                          <p:val>
                                            <p:strVal val="#ppt_h/10"/>
                                          </p:val>
                                        </p:tav>
                                        <p:tav tm="50000">
                                          <p:val>
                                            <p:strVal val="#ppt_h+.01"/>
                                          </p:val>
                                        </p:tav>
                                        <p:tav tm="100000">
                                          <p:val>
                                            <p:strVal val="#ppt_h"/>
                                          </p:val>
                                        </p:tav>
                                      </p:tavLst>
                                    </p:anim>
                                    <p:anim calcmode="lin" valueType="num">
                                      <p:cBhvr>
                                        <p:cTn id="36" dur="500" fill="hold"/>
                                        <p:tgtEl>
                                          <p:spTgt spid="262203"/>
                                        </p:tgtEl>
                                        <p:attrNameLst>
                                          <p:attrName>ppt_w</p:attrName>
                                        </p:attrNameLst>
                                      </p:cBhvr>
                                      <p:tavLst>
                                        <p:tav tm="0">
                                          <p:val>
                                            <p:strVal val="#ppt_w/10"/>
                                          </p:val>
                                        </p:tav>
                                        <p:tav tm="50000">
                                          <p:val>
                                            <p:strVal val="#ppt_w+.01"/>
                                          </p:val>
                                        </p:tav>
                                        <p:tav tm="100000">
                                          <p:val>
                                            <p:strVal val="#ppt_w"/>
                                          </p:val>
                                        </p:tav>
                                      </p:tavLst>
                                    </p:anim>
                                    <p:animEffect transition="in" filter="fade">
                                      <p:cBhvr>
                                        <p:cTn id="37" dur="500" tmFilter="0,0; .5, 1; 1, 1"/>
                                        <p:tgtEl>
                                          <p:spTgt spid="262203"/>
                                        </p:tgtEl>
                                      </p:cBhvr>
                                    </p:animEffect>
                                  </p:childTnLst>
                                </p:cTn>
                              </p:par>
                            </p:childTnLst>
                          </p:cTn>
                        </p:par>
                        <p:par>
                          <p:cTn id="38" fill="hold" nodeType="afterGroup">
                            <p:stCondLst>
                              <p:cond delay="7300"/>
                            </p:stCondLst>
                            <p:childTnLst>
                              <p:par>
                                <p:cTn id="39" presetID="47" presetClass="entr" presetSubtype="0" fill="hold" grpId="0" nodeType="afterEffect">
                                  <p:stCondLst>
                                    <p:cond delay="0"/>
                                  </p:stCondLst>
                                  <p:childTnLst>
                                    <p:set>
                                      <p:cBhvr>
                                        <p:cTn id="40" dur="1" fill="hold">
                                          <p:stCondLst>
                                            <p:cond delay="0"/>
                                          </p:stCondLst>
                                        </p:cTn>
                                        <p:tgtEl>
                                          <p:spTgt spid="262199"/>
                                        </p:tgtEl>
                                        <p:attrNameLst>
                                          <p:attrName>style.visibility</p:attrName>
                                        </p:attrNameLst>
                                      </p:cBhvr>
                                      <p:to>
                                        <p:strVal val="visible"/>
                                      </p:to>
                                    </p:set>
                                    <p:animEffect transition="in" filter="fade">
                                      <p:cBhvr>
                                        <p:cTn id="41" dur="1000"/>
                                        <p:tgtEl>
                                          <p:spTgt spid="262199"/>
                                        </p:tgtEl>
                                      </p:cBhvr>
                                    </p:animEffect>
                                    <p:anim calcmode="lin" valueType="num">
                                      <p:cBhvr>
                                        <p:cTn id="42" dur="1000" fill="hold"/>
                                        <p:tgtEl>
                                          <p:spTgt spid="262199"/>
                                        </p:tgtEl>
                                        <p:attrNameLst>
                                          <p:attrName>ppt_x</p:attrName>
                                        </p:attrNameLst>
                                      </p:cBhvr>
                                      <p:tavLst>
                                        <p:tav tm="0">
                                          <p:val>
                                            <p:strVal val="#ppt_x"/>
                                          </p:val>
                                        </p:tav>
                                        <p:tav tm="100000">
                                          <p:val>
                                            <p:strVal val="#ppt_x"/>
                                          </p:val>
                                        </p:tav>
                                      </p:tavLst>
                                    </p:anim>
                                    <p:anim calcmode="lin" valueType="num">
                                      <p:cBhvr>
                                        <p:cTn id="43" dur="1000" fill="hold"/>
                                        <p:tgtEl>
                                          <p:spTgt spid="262199"/>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300"/>
                            </p:stCondLst>
                            <p:childTnLst>
                              <p:par>
                                <p:cTn id="45" presetID="22" presetClass="entr" presetSubtype="4" fill="hold" grpId="0" nodeType="afterEffect">
                                  <p:stCondLst>
                                    <p:cond delay="0"/>
                                  </p:stCondLst>
                                  <p:childTnLst>
                                    <p:set>
                                      <p:cBhvr>
                                        <p:cTn id="46" dur="1" fill="hold">
                                          <p:stCondLst>
                                            <p:cond delay="0"/>
                                          </p:stCondLst>
                                        </p:cTn>
                                        <p:tgtEl>
                                          <p:spTgt spid="262194"/>
                                        </p:tgtEl>
                                        <p:attrNameLst>
                                          <p:attrName>style.visibility</p:attrName>
                                        </p:attrNameLst>
                                      </p:cBhvr>
                                      <p:to>
                                        <p:strVal val="visible"/>
                                      </p:to>
                                    </p:set>
                                    <p:animEffect transition="in" filter="wipe(down)">
                                      <p:cBhvr>
                                        <p:cTn id="47" dur="1000"/>
                                        <p:tgtEl>
                                          <p:spTgt spid="262194"/>
                                        </p:tgtEl>
                                      </p:cBhvr>
                                    </p:animEffect>
                                  </p:childTnLst>
                                </p:cTn>
                              </p:par>
                            </p:childTnLst>
                          </p:cTn>
                        </p:par>
                        <p:par>
                          <p:cTn id="48" fill="hold" nodeType="afterGroup">
                            <p:stCondLst>
                              <p:cond delay="9300"/>
                            </p:stCondLst>
                            <p:childTnLst>
                              <p:par>
                                <p:cTn id="49" presetID="10" presetClass="entr" presetSubtype="0" fill="hold" nodeType="afterEffect">
                                  <p:stCondLst>
                                    <p:cond delay="0"/>
                                  </p:stCondLst>
                                  <p:childTnLst>
                                    <p:set>
                                      <p:cBhvr>
                                        <p:cTn id="50" dur="1" fill="hold">
                                          <p:stCondLst>
                                            <p:cond delay="0"/>
                                          </p:stCondLst>
                                        </p:cTn>
                                        <p:tgtEl>
                                          <p:spTgt spid="262196"/>
                                        </p:tgtEl>
                                        <p:attrNameLst>
                                          <p:attrName>style.visibility</p:attrName>
                                        </p:attrNameLst>
                                      </p:cBhvr>
                                      <p:to>
                                        <p:strVal val="visible"/>
                                      </p:to>
                                    </p:set>
                                    <p:animEffect transition="in" filter="fade">
                                      <p:cBhvr>
                                        <p:cTn id="51" dur="2000"/>
                                        <p:tgtEl>
                                          <p:spTgt spid="262196"/>
                                        </p:tgtEl>
                                      </p:cBhvr>
                                    </p:animEffect>
                                  </p:childTnLst>
                                </p:cTn>
                              </p:par>
                            </p:childTnLst>
                          </p:cTn>
                        </p:par>
                        <p:par>
                          <p:cTn id="52" fill="hold" nodeType="afterGroup">
                            <p:stCondLst>
                              <p:cond delay="11300"/>
                            </p:stCondLst>
                            <p:childTnLst>
                              <p:par>
                                <p:cTn id="53" presetID="41" presetClass="entr" presetSubtype="0" fill="hold" grpId="0" nodeType="afterEffect">
                                  <p:stCondLst>
                                    <p:cond delay="0"/>
                                  </p:stCondLst>
                                  <p:iterate type="lt">
                                    <p:tmPct val="10000"/>
                                  </p:iterate>
                                  <p:childTnLst>
                                    <p:set>
                                      <p:cBhvr>
                                        <p:cTn id="54" dur="1" fill="hold">
                                          <p:stCondLst>
                                            <p:cond delay="0"/>
                                          </p:stCondLst>
                                        </p:cTn>
                                        <p:tgtEl>
                                          <p:spTgt spid="262204"/>
                                        </p:tgtEl>
                                        <p:attrNameLst>
                                          <p:attrName>style.visibility</p:attrName>
                                        </p:attrNameLst>
                                      </p:cBhvr>
                                      <p:to>
                                        <p:strVal val="visible"/>
                                      </p:to>
                                    </p:set>
                                    <p:anim calcmode="lin" valueType="num">
                                      <p:cBhvr>
                                        <p:cTn id="55" dur="500" fill="hold"/>
                                        <p:tgtEl>
                                          <p:spTgt spid="262204"/>
                                        </p:tgtEl>
                                        <p:attrNameLst>
                                          <p:attrName>ppt_x</p:attrName>
                                        </p:attrNameLst>
                                      </p:cBhvr>
                                      <p:tavLst>
                                        <p:tav tm="0">
                                          <p:val>
                                            <p:strVal val="#ppt_x"/>
                                          </p:val>
                                        </p:tav>
                                        <p:tav tm="50000">
                                          <p:val>
                                            <p:strVal val="#ppt_x+.1"/>
                                          </p:val>
                                        </p:tav>
                                        <p:tav tm="100000">
                                          <p:val>
                                            <p:strVal val="#ppt_x"/>
                                          </p:val>
                                        </p:tav>
                                      </p:tavLst>
                                    </p:anim>
                                    <p:anim calcmode="lin" valueType="num">
                                      <p:cBhvr>
                                        <p:cTn id="56" dur="500" fill="hold"/>
                                        <p:tgtEl>
                                          <p:spTgt spid="262204"/>
                                        </p:tgtEl>
                                        <p:attrNameLst>
                                          <p:attrName>ppt_y</p:attrName>
                                        </p:attrNameLst>
                                      </p:cBhvr>
                                      <p:tavLst>
                                        <p:tav tm="0">
                                          <p:val>
                                            <p:strVal val="#ppt_y"/>
                                          </p:val>
                                        </p:tav>
                                        <p:tav tm="100000">
                                          <p:val>
                                            <p:strVal val="#ppt_y"/>
                                          </p:val>
                                        </p:tav>
                                      </p:tavLst>
                                    </p:anim>
                                    <p:anim calcmode="lin" valueType="num">
                                      <p:cBhvr>
                                        <p:cTn id="57" dur="500" fill="hold"/>
                                        <p:tgtEl>
                                          <p:spTgt spid="262204"/>
                                        </p:tgtEl>
                                        <p:attrNameLst>
                                          <p:attrName>ppt_h</p:attrName>
                                        </p:attrNameLst>
                                      </p:cBhvr>
                                      <p:tavLst>
                                        <p:tav tm="0">
                                          <p:val>
                                            <p:strVal val="#ppt_h/10"/>
                                          </p:val>
                                        </p:tav>
                                        <p:tav tm="50000">
                                          <p:val>
                                            <p:strVal val="#ppt_h+.01"/>
                                          </p:val>
                                        </p:tav>
                                        <p:tav tm="100000">
                                          <p:val>
                                            <p:strVal val="#ppt_h"/>
                                          </p:val>
                                        </p:tav>
                                      </p:tavLst>
                                    </p:anim>
                                    <p:anim calcmode="lin" valueType="num">
                                      <p:cBhvr>
                                        <p:cTn id="58" dur="500" fill="hold"/>
                                        <p:tgtEl>
                                          <p:spTgt spid="262204"/>
                                        </p:tgtEl>
                                        <p:attrNameLst>
                                          <p:attrName>ppt_w</p:attrName>
                                        </p:attrNameLst>
                                      </p:cBhvr>
                                      <p:tavLst>
                                        <p:tav tm="0">
                                          <p:val>
                                            <p:strVal val="#ppt_w/10"/>
                                          </p:val>
                                        </p:tav>
                                        <p:tav tm="50000">
                                          <p:val>
                                            <p:strVal val="#ppt_w+.01"/>
                                          </p:val>
                                        </p:tav>
                                        <p:tav tm="100000">
                                          <p:val>
                                            <p:strVal val="#ppt_w"/>
                                          </p:val>
                                        </p:tav>
                                      </p:tavLst>
                                    </p:anim>
                                    <p:animEffect transition="in" filter="fade">
                                      <p:cBhvr>
                                        <p:cTn id="59" dur="500" tmFilter="0,0; .5, 1; 1, 1"/>
                                        <p:tgtEl>
                                          <p:spTgt spid="262204"/>
                                        </p:tgtEl>
                                      </p:cBhvr>
                                    </p:animEffect>
                                  </p:childTnLst>
                                </p:cTn>
                              </p:par>
                            </p:childTnLst>
                          </p:cTn>
                        </p:par>
                        <p:par>
                          <p:cTn id="60" fill="hold" nodeType="afterGroup">
                            <p:stCondLst>
                              <p:cond delay="11950"/>
                            </p:stCondLst>
                            <p:childTnLst>
                              <p:par>
                                <p:cTn id="61" presetID="47" presetClass="entr" presetSubtype="0" fill="hold" grpId="0" nodeType="afterEffect">
                                  <p:stCondLst>
                                    <p:cond delay="0"/>
                                  </p:stCondLst>
                                  <p:childTnLst>
                                    <p:set>
                                      <p:cBhvr>
                                        <p:cTn id="62" dur="1" fill="hold">
                                          <p:stCondLst>
                                            <p:cond delay="0"/>
                                          </p:stCondLst>
                                        </p:cTn>
                                        <p:tgtEl>
                                          <p:spTgt spid="262200"/>
                                        </p:tgtEl>
                                        <p:attrNameLst>
                                          <p:attrName>style.visibility</p:attrName>
                                        </p:attrNameLst>
                                      </p:cBhvr>
                                      <p:to>
                                        <p:strVal val="visible"/>
                                      </p:to>
                                    </p:set>
                                    <p:animEffect transition="in" filter="fade">
                                      <p:cBhvr>
                                        <p:cTn id="63" dur="1000"/>
                                        <p:tgtEl>
                                          <p:spTgt spid="262200"/>
                                        </p:tgtEl>
                                      </p:cBhvr>
                                    </p:animEffect>
                                    <p:anim calcmode="lin" valueType="num">
                                      <p:cBhvr>
                                        <p:cTn id="64" dur="1000" fill="hold"/>
                                        <p:tgtEl>
                                          <p:spTgt spid="262200"/>
                                        </p:tgtEl>
                                        <p:attrNameLst>
                                          <p:attrName>ppt_x</p:attrName>
                                        </p:attrNameLst>
                                      </p:cBhvr>
                                      <p:tavLst>
                                        <p:tav tm="0">
                                          <p:val>
                                            <p:strVal val="#ppt_x"/>
                                          </p:val>
                                        </p:tav>
                                        <p:tav tm="100000">
                                          <p:val>
                                            <p:strVal val="#ppt_x"/>
                                          </p:val>
                                        </p:tav>
                                      </p:tavLst>
                                    </p:anim>
                                    <p:anim calcmode="lin" valueType="num">
                                      <p:cBhvr>
                                        <p:cTn id="65" dur="1000" fill="hold"/>
                                        <p:tgtEl>
                                          <p:spTgt spid="262200"/>
                                        </p:tgtEl>
                                        <p:attrNameLst>
                                          <p:attrName>ppt_y</p:attrName>
                                        </p:attrNameLst>
                                      </p:cBhvr>
                                      <p:tavLst>
                                        <p:tav tm="0">
                                          <p:val>
                                            <p:strVal val="#ppt_y-.1"/>
                                          </p:val>
                                        </p:tav>
                                        <p:tav tm="100000">
                                          <p:val>
                                            <p:strVal val="#ppt_y"/>
                                          </p:val>
                                        </p:tav>
                                      </p:tavLst>
                                    </p:anim>
                                  </p:childTnLst>
                                </p:cTn>
                              </p:par>
                            </p:childTnLst>
                          </p:cTn>
                        </p:par>
                        <p:par>
                          <p:cTn id="66" fill="hold" nodeType="afterGroup">
                            <p:stCondLst>
                              <p:cond delay="12950"/>
                            </p:stCondLst>
                            <p:childTnLst>
                              <p:par>
                                <p:cTn id="67" presetID="22" presetClass="entr" presetSubtype="4" fill="hold" grpId="0" nodeType="afterEffect">
                                  <p:stCondLst>
                                    <p:cond delay="0"/>
                                  </p:stCondLst>
                                  <p:childTnLst>
                                    <p:set>
                                      <p:cBhvr>
                                        <p:cTn id="68" dur="1" fill="hold">
                                          <p:stCondLst>
                                            <p:cond delay="0"/>
                                          </p:stCondLst>
                                        </p:cTn>
                                        <p:tgtEl>
                                          <p:spTgt spid="262195"/>
                                        </p:tgtEl>
                                        <p:attrNameLst>
                                          <p:attrName>style.visibility</p:attrName>
                                        </p:attrNameLst>
                                      </p:cBhvr>
                                      <p:to>
                                        <p:strVal val="visible"/>
                                      </p:to>
                                    </p:set>
                                    <p:animEffect transition="in" filter="wipe(down)">
                                      <p:cBhvr>
                                        <p:cTn id="69" dur="1000"/>
                                        <p:tgtEl>
                                          <p:spTgt spid="262195"/>
                                        </p:tgtEl>
                                      </p:cBhvr>
                                    </p:animEffect>
                                  </p:childTnLst>
                                </p:cTn>
                              </p:par>
                            </p:childTnLst>
                          </p:cTn>
                        </p:par>
                        <p:par>
                          <p:cTn id="70" fill="hold" nodeType="afterGroup">
                            <p:stCondLst>
                              <p:cond delay="13950"/>
                            </p:stCondLst>
                            <p:childTnLst>
                              <p:par>
                                <p:cTn id="71" presetID="10" presetClass="entr" presetSubtype="0" fill="hold" nodeType="afterEffect">
                                  <p:stCondLst>
                                    <p:cond delay="0"/>
                                  </p:stCondLst>
                                  <p:childTnLst>
                                    <p:set>
                                      <p:cBhvr>
                                        <p:cTn id="72" dur="1" fill="hold">
                                          <p:stCondLst>
                                            <p:cond delay="0"/>
                                          </p:stCondLst>
                                        </p:cTn>
                                        <p:tgtEl>
                                          <p:spTgt spid="262197"/>
                                        </p:tgtEl>
                                        <p:attrNameLst>
                                          <p:attrName>style.visibility</p:attrName>
                                        </p:attrNameLst>
                                      </p:cBhvr>
                                      <p:to>
                                        <p:strVal val="visible"/>
                                      </p:to>
                                    </p:set>
                                    <p:animEffect transition="in" filter="fade">
                                      <p:cBhvr>
                                        <p:cTn id="73" dur="2000"/>
                                        <p:tgtEl>
                                          <p:spTgt spid="262197"/>
                                        </p:tgtEl>
                                      </p:cBhvr>
                                    </p:animEffect>
                                  </p:childTnLst>
                                </p:cTn>
                              </p:par>
                            </p:childTnLst>
                          </p:cTn>
                        </p:par>
                        <p:par>
                          <p:cTn id="74" fill="hold" nodeType="afterGroup">
                            <p:stCondLst>
                              <p:cond delay="15950"/>
                            </p:stCondLst>
                            <p:childTnLst>
                              <p:par>
                                <p:cTn id="75" presetID="41" presetClass="entr" presetSubtype="0" fill="hold" grpId="0" nodeType="afterEffect">
                                  <p:stCondLst>
                                    <p:cond delay="0"/>
                                  </p:stCondLst>
                                  <p:iterate type="lt">
                                    <p:tmPct val="10000"/>
                                  </p:iterate>
                                  <p:childTnLst>
                                    <p:set>
                                      <p:cBhvr>
                                        <p:cTn id="76" dur="1" fill="hold">
                                          <p:stCondLst>
                                            <p:cond delay="0"/>
                                          </p:stCondLst>
                                        </p:cTn>
                                        <p:tgtEl>
                                          <p:spTgt spid="262205"/>
                                        </p:tgtEl>
                                        <p:attrNameLst>
                                          <p:attrName>style.visibility</p:attrName>
                                        </p:attrNameLst>
                                      </p:cBhvr>
                                      <p:to>
                                        <p:strVal val="visible"/>
                                      </p:to>
                                    </p:set>
                                    <p:anim calcmode="lin" valueType="num">
                                      <p:cBhvr>
                                        <p:cTn id="77" dur="500" fill="hold"/>
                                        <p:tgtEl>
                                          <p:spTgt spid="262205"/>
                                        </p:tgtEl>
                                        <p:attrNameLst>
                                          <p:attrName>ppt_x</p:attrName>
                                        </p:attrNameLst>
                                      </p:cBhvr>
                                      <p:tavLst>
                                        <p:tav tm="0">
                                          <p:val>
                                            <p:strVal val="#ppt_x"/>
                                          </p:val>
                                        </p:tav>
                                        <p:tav tm="50000">
                                          <p:val>
                                            <p:strVal val="#ppt_x+.1"/>
                                          </p:val>
                                        </p:tav>
                                        <p:tav tm="100000">
                                          <p:val>
                                            <p:strVal val="#ppt_x"/>
                                          </p:val>
                                        </p:tav>
                                      </p:tavLst>
                                    </p:anim>
                                    <p:anim calcmode="lin" valueType="num">
                                      <p:cBhvr>
                                        <p:cTn id="78" dur="500" fill="hold"/>
                                        <p:tgtEl>
                                          <p:spTgt spid="262205"/>
                                        </p:tgtEl>
                                        <p:attrNameLst>
                                          <p:attrName>ppt_y</p:attrName>
                                        </p:attrNameLst>
                                      </p:cBhvr>
                                      <p:tavLst>
                                        <p:tav tm="0">
                                          <p:val>
                                            <p:strVal val="#ppt_y"/>
                                          </p:val>
                                        </p:tav>
                                        <p:tav tm="100000">
                                          <p:val>
                                            <p:strVal val="#ppt_y"/>
                                          </p:val>
                                        </p:tav>
                                      </p:tavLst>
                                    </p:anim>
                                    <p:anim calcmode="lin" valueType="num">
                                      <p:cBhvr>
                                        <p:cTn id="79" dur="500" fill="hold"/>
                                        <p:tgtEl>
                                          <p:spTgt spid="262205"/>
                                        </p:tgtEl>
                                        <p:attrNameLst>
                                          <p:attrName>ppt_h</p:attrName>
                                        </p:attrNameLst>
                                      </p:cBhvr>
                                      <p:tavLst>
                                        <p:tav tm="0">
                                          <p:val>
                                            <p:strVal val="#ppt_h/10"/>
                                          </p:val>
                                        </p:tav>
                                        <p:tav tm="50000">
                                          <p:val>
                                            <p:strVal val="#ppt_h+.01"/>
                                          </p:val>
                                        </p:tav>
                                        <p:tav tm="100000">
                                          <p:val>
                                            <p:strVal val="#ppt_h"/>
                                          </p:val>
                                        </p:tav>
                                      </p:tavLst>
                                    </p:anim>
                                    <p:anim calcmode="lin" valueType="num">
                                      <p:cBhvr>
                                        <p:cTn id="80" dur="500" fill="hold"/>
                                        <p:tgtEl>
                                          <p:spTgt spid="262205"/>
                                        </p:tgtEl>
                                        <p:attrNameLst>
                                          <p:attrName>ppt_w</p:attrName>
                                        </p:attrNameLst>
                                      </p:cBhvr>
                                      <p:tavLst>
                                        <p:tav tm="0">
                                          <p:val>
                                            <p:strVal val="#ppt_w/10"/>
                                          </p:val>
                                        </p:tav>
                                        <p:tav tm="50000">
                                          <p:val>
                                            <p:strVal val="#ppt_w+.01"/>
                                          </p:val>
                                        </p:tav>
                                        <p:tav tm="100000">
                                          <p:val>
                                            <p:strVal val="#ppt_w"/>
                                          </p:val>
                                        </p:tav>
                                      </p:tavLst>
                                    </p:anim>
                                    <p:animEffect transition="in" filter="fade">
                                      <p:cBhvr>
                                        <p:cTn id="81" dur="500" tmFilter="0,0; .5, 1; 1, 1"/>
                                        <p:tgtEl>
                                          <p:spTgt spid="262205"/>
                                        </p:tgtEl>
                                      </p:cBhvr>
                                    </p:animEffect>
                                  </p:childTnLst>
                                </p:cTn>
                              </p:par>
                            </p:childTnLst>
                          </p:cTn>
                        </p:par>
                        <p:par>
                          <p:cTn id="82" fill="hold" nodeType="afterGroup">
                            <p:stCondLst>
                              <p:cond delay="16600"/>
                            </p:stCondLst>
                            <p:childTnLst>
                              <p:par>
                                <p:cTn id="83" presetID="47" presetClass="entr" presetSubtype="0" fill="hold" grpId="0" nodeType="afterEffect">
                                  <p:stCondLst>
                                    <p:cond delay="0"/>
                                  </p:stCondLst>
                                  <p:childTnLst>
                                    <p:set>
                                      <p:cBhvr>
                                        <p:cTn id="84" dur="1" fill="hold">
                                          <p:stCondLst>
                                            <p:cond delay="0"/>
                                          </p:stCondLst>
                                        </p:cTn>
                                        <p:tgtEl>
                                          <p:spTgt spid="262201"/>
                                        </p:tgtEl>
                                        <p:attrNameLst>
                                          <p:attrName>style.visibility</p:attrName>
                                        </p:attrNameLst>
                                      </p:cBhvr>
                                      <p:to>
                                        <p:strVal val="visible"/>
                                      </p:to>
                                    </p:set>
                                    <p:animEffect transition="in" filter="fade">
                                      <p:cBhvr>
                                        <p:cTn id="85" dur="1000"/>
                                        <p:tgtEl>
                                          <p:spTgt spid="262201"/>
                                        </p:tgtEl>
                                      </p:cBhvr>
                                    </p:animEffect>
                                    <p:anim calcmode="lin" valueType="num">
                                      <p:cBhvr>
                                        <p:cTn id="86" dur="1000" fill="hold"/>
                                        <p:tgtEl>
                                          <p:spTgt spid="262201"/>
                                        </p:tgtEl>
                                        <p:attrNameLst>
                                          <p:attrName>ppt_x</p:attrName>
                                        </p:attrNameLst>
                                      </p:cBhvr>
                                      <p:tavLst>
                                        <p:tav tm="0">
                                          <p:val>
                                            <p:strVal val="#ppt_x"/>
                                          </p:val>
                                        </p:tav>
                                        <p:tav tm="100000">
                                          <p:val>
                                            <p:strVal val="#ppt_x"/>
                                          </p:val>
                                        </p:tav>
                                      </p:tavLst>
                                    </p:anim>
                                    <p:anim calcmode="lin" valueType="num">
                                      <p:cBhvr>
                                        <p:cTn id="87" dur="1000" fill="hold"/>
                                        <p:tgtEl>
                                          <p:spTgt spid="262201"/>
                                        </p:tgtEl>
                                        <p:attrNameLst>
                                          <p:attrName>ppt_y</p:attrName>
                                        </p:attrNameLst>
                                      </p:cBhvr>
                                      <p:tavLst>
                                        <p:tav tm="0">
                                          <p:val>
                                            <p:strVal val="#ppt_y-.1"/>
                                          </p:val>
                                        </p:tav>
                                        <p:tav tm="100000">
                                          <p:val>
                                            <p:strVal val="#ppt_y"/>
                                          </p:val>
                                        </p:tav>
                                      </p:tavLst>
                                    </p:anim>
                                  </p:childTnLst>
                                </p:cTn>
                              </p:par>
                            </p:childTnLst>
                          </p:cTn>
                        </p:par>
                        <p:par>
                          <p:cTn id="88" fill="hold" nodeType="afterGroup">
                            <p:stCondLst>
                              <p:cond delay="17600"/>
                            </p:stCondLst>
                            <p:childTnLst>
                              <p:par>
                                <p:cTn id="89" presetID="6" presetClass="entr" presetSubtype="16" fill="hold" nodeType="afterEffect">
                                  <p:stCondLst>
                                    <p:cond delay="0"/>
                                  </p:stCondLst>
                                  <p:childTnLst>
                                    <p:set>
                                      <p:cBhvr>
                                        <p:cTn id="90" dur="1" fill="hold">
                                          <p:stCondLst>
                                            <p:cond delay="0"/>
                                          </p:stCondLst>
                                        </p:cTn>
                                        <p:tgtEl>
                                          <p:spTgt spid="262208"/>
                                        </p:tgtEl>
                                        <p:attrNameLst>
                                          <p:attrName>style.visibility</p:attrName>
                                        </p:attrNameLst>
                                      </p:cBhvr>
                                      <p:to>
                                        <p:strVal val="visible"/>
                                      </p:to>
                                    </p:set>
                                    <p:animEffect transition="in" filter="circle(in)">
                                      <p:cBhvr>
                                        <p:cTn id="91" dur="2000"/>
                                        <p:tgtEl>
                                          <p:spTgt spid="262208"/>
                                        </p:tgtEl>
                                      </p:cBhvr>
                                    </p:animEffect>
                                  </p:childTnLst>
                                </p:cTn>
                              </p:par>
                            </p:childTnLst>
                          </p:cTn>
                        </p:par>
                        <p:par>
                          <p:cTn id="92" fill="hold" nodeType="afterGroup">
                            <p:stCondLst>
                              <p:cond delay="19600"/>
                            </p:stCondLst>
                            <p:childTnLst>
                              <p:par>
                                <p:cTn id="93" presetID="31" presetClass="entr" presetSubtype="0" fill="hold" nodeType="afterEffect">
                                  <p:stCondLst>
                                    <p:cond delay="0"/>
                                  </p:stCondLst>
                                  <p:iterate type="lt">
                                    <p:tmPct val="5000"/>
                                  </p:iterate>
                                  <p:childTnLst>
                                    <p:set>
                                      <p:cBhvr>
                                        <p:cTn id="94" dur="1" fill="hold">
                                          <p:stCondLst>
                                            <p:cond delay="0"/>
                                          </p:stCondLst>
                                        </p:cTn>
                                        <p:tgtEl>
                                          <p:spTgt spid="262207"/>
                                        </p:tgtEl>
                                        <p:attrNameLst>
                                          <p:attrName>style.visibility</p:attrName>
                                        </p:attrNameLst>
                                      </p:cBhvr>
                                      <p:to>
                                        <p:strVal val="visible"/>
                                      </p:to>
                                    </p:set>
                                    <p:anim calcmode="lin" valueType="num">
                                      <p:cBhvr>
                                        <p:cTn id="95" dur="1000" fill="hold"/>
                                        <p:tgtEl>
                                          <p:spTgt spid="262207"/>
                                        </p:tgtEl>
                                        <p:attrNameLst>
                                          <p:attrName>ppt_w</p:attrName>
                                        </p:attrNameLst>
                                      </p:cBhvr>
                                      <p:tavLst>
                                        <p:tav tm="0">
                                          <p:val>
                                            <p:fltVal val="0"/>
                                          </p:val>
                                        </p:tav>
                                        <p:tav tm="100000">
                                          <p:val>
                                            <p:strVal val="#ppt_w"/>
                                          </p:val>
                                        </p:tav>
                                      </p:tavLst>
                                    </p:anim>
                                    <p:anim calcmode="lin" valueType="num">
                                      <p:cBhvr>
                                        <p:cTn id="96" dur="1000" fill="hold"/>
                                        <p:tgtEl>
                                          <p:spTgt spid="262207"/>
                                        </p:tgtEl>
                                        <p:attrNameLst>
                                          <p:attrName>ppt_h</p:attrName>
                                        </p:attrNameLst>
                                      </p:cBhvr>
                                      <p:tavLst>
                                        <p:tav tm="0">
                                          <p:val>
                                            <p:fltVal val="0"/>
                                          </p:val>
                                        </p:tav>
                                        <p:tav tm="100000">
                                          <p:val>
                                            <p:strVal val="#ppt_h"/>
                                          </p:val>
                                        </p:tav>
                                      </p:tavLst>
                                    </p:anim>
                                    <p:anim calcmode="lin" valueType="num">
                                      <p:cBhvr>
                                        <p:cTn id="97" dur="1000" fill="hold"/>
                                        <p:tgtEl>
                                          <p:spTgt spid="262207"/>
                                        </p:tgtEl>
                                        <p:attrNameLst>
                                          <p:attrName>style.rotation</p:attrName>
                                        </p:attrNameLst>
                                      </p:cBhvr>
                                      <p:tavLst>
                                        <p:tav tm="0">
                                          <p:val>
                                            <p:fltVal val="90"/>
                                          </p:val>
                                        </p:tav>
                                        <p:tav tm="100000">
                                          <p:val>
                                            <p:fltVal val="0"/>
                                          </p:val>
                                        </p:tav>
                                      </p:tavLst>
                                    </p:anim>
                                    <p:animEffect transition="in" filter="fade">
                                      <p:cBhvr>
                                        <p:cTn id="98" dur="1000"/>
                                        <p:tgtEl>
                                          <p:spTgt spid="2622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2193" grpId="0" animBg="1"/>
      <p:bldP spid="262194" grpId="0" animBg="1"/>
      <p:bldP spid="262195" grpId="0" animBg="1"/>
      <p:bldP spid="262198" grpId="0"/>
      <p:bldP spid="262199" grpId="0"/>
      <p:bldP spid="262200" grpId="0"/>
      <p:bldP spid="262201" grpId="0"/>
      <p:bldP spid="262202" grpId="0"/>
      <p:bldP spid="262203" grpId="0"/>
      <p:bldP spid="262204" grpId="0"/>
      <p:bldP spid="26220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2632" name="Picture 8" descr="2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2488" y="1446213"/>
            <a:ext cx="3771900" cy="3341687"/>
          </a:xfrm>
          <a:prstGeom prst="rect">
            <a:avLst/>
          </a:prstGeom>
          <a:noFill/>
          <a:extLst>
            <a:ext uri="{909E8E84-426E-40DD-AFC4-6F175D3DCCD1}">
              <a14:hiddenFill xmlns:a14="http://schemas.microsoft.com/office/drawing/2010/main">
                <a:solidFill>
                  <a:srgbClr val="FFFFFF"/>
                </a:solidFill>
              </a14:hiddenFill>
            </a:ext>
          </a:extLst>
        </p:spPr>
      </p:pic>
      <p:pic>
        <p:nvPicPr>
          <p:cNvPr id="282636" name="Picture 12" descr="4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663950" y="1976438"/>
            <a:ext cx="3309938" cy="2311400"/>
          </a:xfrm>
          <a:prstGeom prst="rect">
            <a:avLst/>
          </a:prstGeom>
          <a:noFill/>
          <a:extLst>
            <a:ext uri="{909E8E84-426E-40DD-AFC4-6F175D3DCCD1}">
              <a14:hiddenFill xmlns:a14="http://schemas.microsoft.com/office/drawing/2010/main">
                <a:solidFill>
                  <a:srgbClr val="FFFFFF"/>
                </a:solidFill>
              </a14:hiddenFill>
            </a:ext>
          </a:extLst>
        </p:spPr>
      </p:pic>
      <p:sp>
        <p:nvSpPr>
          <p:cNvPr id="282640" name="Text Box 16"/>
          <p:cNvSpPr txBox="1">
            <a:spLocks noChangeArrowheads="1"/>
          </p:cNvSpPr>
          <p:nvPr/>
        </p:nvSpPr>
        <p:spPr bwMode="auto">
          <a:xfrm>
            <a:off x="4725988" y="2732088"/>
            <a:ext cx="1219200" cy="904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700" b="1" baseline="0">
                <a:solidFill>
                  <a:srgbClr val="000000"/>
                </a:solidFill>
                <a:ea typeface="楷体" pitchFamily="49" charset="-122"/>
              </a:rPr>
              <a:t>文字标题</a:t>
            </a:r>
          </a:p>
        </p:txBody>
      </p:sp>
      <p:pic>
        <p:nvPicPr>
          <p:cNvPr id="282628" name="Picture 4" descr="6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56075" y="914400"/>
            <a:ext cx="2054225" cy="1839913"/>
          </a:xfrm>
          <a:prstGeom prst="rect">
            <a:avLst/>
          </a:prstGeom>
          <a:noFill/>
          <a:extLst>
            <a:ext uri="{909E8E84-426E-40DD-AFC4-6F175D3DCCD1}">
              <a14:hiddenFill xmlns:a14="http://schemas.microsoft.com/office/drawing/2010/main">
                <a:solidFill>
                  <a:srgbClr val="FFFFFF"/>
                </a:solidFill>
              </a14:hiddenFill>
            </a:ext>
          </a:extLst>
        </p:spPr>
      </p:pic>
      <p:pic>
        <p:nvPicPr>
          <p:cNvPr id="282629" name="Picture 5"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478088" y="2973388"/>
            <a:ext cx="2057400" cy="1838325"/>
          </a:xfrm>
          <a:prstGeom prst="rect">
            <a:avLst/>
          </a:prstGeom>
          <a:noFill/>
          <a:extLst>
            <a:ext uri="{909E8E84-426E-40DD-AFC4-6F175D3DCCD1}">
              <a14:hiddenFill xmlns:a14="http://schemas.microsoft.com/office/drawing/2010/main">
                <a:solidFill>
                  <a:srgbClr val="FFFFFF"/>
                </a:solidFill>
              </a14:hiddenFill>
            </a:ext>
          </a:extLst>
        </p:spPr>
      </p:pic>
      <p:pic>
        <p:nvPicPr>
          <p:cNvPr id="282630" name="Picture 6" descr="6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754688" y="2911475"/>
            <a:ext cx="2057400" cy="1838325"/>
          </a:xfrm>
          <a:prstGeom prst="rect">
            <a:avLst/>
          </a:prstGeom>
          <a:noFill/>
          <a:extLst>
            <a:ext uri="{909E8E84-426E-40DD-AFC4-6F175D3DCCD1}">
              <a14:hiddenFill xmlns:a14="http://schemas.microsoft.com/office/drawing/2010/main">
                <a:solidFill>
                  <a:srgbClr val="FFFFFF"/>
                </a:solidFill>
              </a14:hiddenFill>
            </a:ext>
          </a:extLst>
        </p:spPr>
      </p:pic>
      <p:sp>
        <p:nvSpPr>
          <p:cNvPr id="282637" name="Text Box 13"/>
          <p:cNvSpPr txBox="1">
            <a:spLocks noChangeArrowheads="1"/>
          </p:cNvSpPr>
          <p:nvPr/>
        </p:nvSpPr>
        <p:spPr bwMode="auto">
          <a:xfrm>
            <a:off x="4649788" y="1543050"/>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8" name="Text Box 14"/>
          <p:cNvSpPr txBox="1">
            <a:spLocks noChangeArrowheads="1"/>
          </p:cNvSpPr>
          <p:nvPr/>
        </p:nvSpPr>
        <p:spPr bwMode="auto">
          <a:xfrm>
            <a:off x="2973388" y="3587750"/>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sp>
        <p:nvSpPr>
          <p:cNvPr id="282639" name="Text Box 15"/>
          <p:cNvSpPr txBox="1">
            <a:spLocks noChangeArrowheads="1"/>
          </p:cNvSpPr>
          <p:nvPr/>
        </p:nvSpPr>
        <p:spPr bwMode="auto">
          <a:xfrm>
            <a:off x="6326188" y="3487738"/>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FFFFFF"/>
                </a:solidFill>
                <a:ea typeface="楷体" pitchFamily="49" charset="-122"/>
              </a:rPr>
              <a:t>点击输入文字内容</a:t>
            </a:r>
          </a:p>
        </p:txBody>
      </p:sp>
      <p:pic>
        <p:nvPicPr>
          <p:cNvPr id="282643" name="Picture 19" descr="6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0" y="1887538"/>
            <a:ext cx="2584450" cy="32575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2643"/>
                                        </p:tgtEl>
                                        <p:attrNameLst>
                                          <p:attrName>style.visibility</p:attrName>
                                        </p:attrNameLst>
                                      </p:cBhvr>
                                      <p:to>
                                        <p:strVal val="visible"/>
                                      </p:to>
                                    </p:set>
                                    <p:animEffect transition="in" filter="fade">
                                      <p:cBhvr>
                                        <p:cTn id="7" dur="2000"/>
                                        <p:tgtEl>
                                          <p:spTgt spid="282643"/>
                                        </p:tgtEl>
                                      </p:cBhvr>
                                    </p:animEffect>
                                  </p:childTnLst>
                                </p:cTn>
                              </p:par>
                              <p:par>
                                <p:cTn id="8" presetID="7" presetClass="entr" presetSubtype="2" fill="hold" nodeType="withEffect">
                                  <p:stCondLst>
                                    <p:cond delay="0"/>
                                  </p:stCondLst>
                                  <p:childTnLst>
                                    <p:set>
                                      <p:cBhvr>
                                        <p:cTn id="9" dur="1" fill="hold">
                                          <p:stCondLst>
                                            <p:cond delay="0"/>
                                          </p:stCondLst>
                                        </p:cTn>
                                        <p:tgtEl>
                                          <p:spTgt spid="282636"/>
                                        </p:tgtEl>
                                        <p:attrNameLst>
                                          <p:attrName>style.visibility</p:attrName>
                                        </p:attrNameLst>
                                      </p:cBhvr>
                                      <p:to>
                                        <p:strVal val="visible"/>
                                      </p:to>
                                    </p:set>
                                    <p:anim calcmode="lin" valueType="num">
                                      <p:cBhvr additive="base">
                                        <p:cTn id="10" dur="5000" fill="hold"/>
                                        <p:tgtEl>
                                          <p:spTgt spid="282636"/>
                                        </p:tgtEl>
                                        <p:attrNameLst>
                                          <p:attrName>ppt_x</p:attrName>
                                        </p:attrNameLst>
                                      </p:cBhvr>
                                      <p:tavLst>
                                        <p:tav tm="0">
                                          <p:val>
                                            <p:strVal val="1+#ppt_w/2"/>
                                          </p:val>
                                        </p:tav>
                                        <p:tav tm="100000">
                                          <p:val>
                                            <p:strVal val="#ppt_x"/>
                                          </p:val>
                                        </p:tav>
                                      </p:tavLst>
                                    </p:anim>
                                    <p:anim calcmode="lin" valueType="num">
                                      <p:cBhvr additive="base">
                                        <p:cTn id="11" dur="5000" fill="hold"/>
                                        <p:tgtEl>
                                          <p:spTgt spid="282636"/>
                                        </p:tgtEl>
                                        <p:attrNameLst>
                                          <p:attrName>ppt_y</p:attrName>
                                        </p:attrNameLst>
                                      </p:cBhvr>
                                      <p:tavLst>
                                        <p:tav tm="0">
                                          <p:val>
                                            <p:strVal val="#ppt_y"/>
                                          </p:val>
                                        </p:tav>
                                        <p:tav tm="100000">
                                          <p:val>
                                            <p:strVal val="#ppt_y"/>
                                          </p:val>
                                        </p:tav>
                                      </p:tavLst>
                                    </p:anim>
                                  </p:childTnLst>
                                </p:cTn>
                              </p:par>
                            </p:childTnLst>
                          </p:cTn>
                        </p:par>
                        <p:par>
                          <p:cTn id="12" fill="hold" nodeType="afterGroup">
                            <p:stCondLst>
                              <p:cond delay="5000"/>
                            </p:stCondLst>
                            <p:childTnLst>
                              <p:par>
                                <p:cTn id="13" presetID="23" presetClass="entr" presetSubtype="16" fill="hold" nodeType="afterEffect">
                                  <p:stCondLst>
                                    <p:cond delay="0"/>
                                  </p:stCondLst>
                                  <p:childTnLst>
                                    <p:set>
                                      <p:cBhvr>
                                        <p:cTn id="14" dur="1" fill="hold">
                                          <p:stCondLst>
                                            <p:cond delay="0"/>
                                          </p:stCondLst>
                                        </p:cTn>
                                        <p:tgtEl>
                                          <p:spTgt spid="282632"/>
                                        </p:tgtEl>
                                        <p:attrNameLst>
                                          <p:attrName>style.visibility</p:attrName>
                                        </p:attrNameLst>
                                      </p:cBhvr>
                                      <p:to>
                                        <p:strVal val="visible"/>
                                      </p:to>
                                    </p:set>
                                    <p:anim calcmode="lin" valueType="num">
                                      <p:cBhvr>
                                        <p:cTn id="15" dur="1000" fill="hold"/>
                                        <p:tgtEl>
                                          <p:spTgt spid="282632"/>
                                        </p:tgtEl>
                                        <p:attrNameLst>
                                          <p:attrName>ppt_w</p:attrName>
                                        </p:attrNameLst>
                                      </p:cBhvr>
                                      <p:tavLst>
                                        <p:tav tm="0">
                                          <p:val>
                                            <p:fltVal val="0"/>
                                          </p:val>
                                        </p:tav>
                                        <p:tav tm="100000">
                                          <p:val>
                                            <p:strVal val="#ppt_w"/>
                                          </p:val>
                                        </p:tav>
                                      </p:tavLst>
                                    </p:anim>
                                    <p:anim calcmode="lin" valueType="num">
                                      <p:cBhvr>
                                        <p:cTn id="16" dur="1000" fill="hold"/>
                                        <p:tgtEl>
                                          <p:spTgt spid="282632"/>
                                        </p:tgtEl>
                                        <p:attrNameLst>
                                          <p:attrName>ppt_h</p:attrName>
                                        </p:attrNameLst>
                                      </p:cBhvr>
                                      <p:tavLst>
                                        <p:tav tm="0">
                                          <p:val>
                                            <p:fltVal val="0"/>
                                          </p:val>
                                        </p:tav>
                                        <p:tav tm="100000">
                                          <p:val>
                                            <p:strVal val="#ppt_h"/>
                                          </p:val>
                                        </p:tav>
                                      </p:tavLst>
                                    </p:anim>
                                  </p:childTnLst>
                                </p:cTn>
                              </p:par>
                            </p:childTnLst>
                          </p:cTn>
                        </p:par>
                        <p:par>
                          <p:cTn id="17" fill="hold" nodeType="afterGroup">
                            <p:stCondLst>
                              <p:cond delay="60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282640"/>
                                        </p:tgtEl>
                                        <p:attrNameLst>
                                          <p:attrName>style.visibility</p:attrName>
                                        </p:attrNameLst>
                                      </p:cBhvr>
                                      <p:to>
                                        <p:strVal val="visible"/>
                                      </p:to>
                                    </p:set>
                                    <p:anim by="(-#ppt_w*2)" calcmode="lin" valueType="num">
                                      <p:cBhvr rctx="PPT">
                                        <p:cTn id="20" dur="500" autoRev="1" fill="hold">
                                          <p:stCondLst>
                                            <p:cond delay="0"/>
                                          </p:stCondLst>
                                        </p:cTn>
                                        <p:tgtEl>
                                          <p:spTgt spid="282640"/>
                                        </p:tgtEl>
                                        <p:attrNameLst>
                                          <p:attrName>ppt_w</p:attrName>
                                        </p:attrNameLst>
                                      </p:cBhvr>
                                    </p:anim>
                                    <p:anim by="(#ppt_w*0.50)" calcmode="lin" valueType="num">
                                      <p:cBhvr>
                                        <p:cTn id="21" dur="500" decel="50000" autoRev="1" fill="hold">
                                          <p:stCondLst>
                                            <p:cond delay="0"/>
                                          </p:stCondLst>
                                        </p:cTn>
                                        <p:tgtEl>
                                          <p:spTgt spid="282640"/>
                                        </p:tgtEl>
                                        <p:attrNameLst>
                                          <p:attrName>ppt_x</p:attrName>
                                        </p:attrNameLst>
                                      </p:cBhvr>
                                    </p:anim>
                                    <p:anim from="(-#ppt_h/2)" to="(#ppt_y)" calcmode="lin" valueType="num">
                                      <p:cBhvr>
                                        <p:cTn id="22" dur="1000" fill="hold">
                                          <p:stCondLst>
                                            <p:cond delay="0"/>
                                          </p:stCondLst>
                                        </p:cTn>
                                        <p:tgtEl>
                                          <p:spTgt spid="282640"/>
                                        </p:tgtEl>
                                        <p:attrNameLst>
                                          <p:attrName>ppt_y</p:attrName>
                                        </p:attrNameLst>
                                      </p:cBhvr>
                                    </p:anim>
                                    <p:animRot by="21600000">
                                      <p:cBhvr>
                                        <p:cTn id="23" dur="1000" fill="hold">
                                          <p:stCondLst>
                                            <p:cond delay="0"/>
                                          </p:stCondLst>
                                        </p:cTn>
                                        <p:tgtEl>
                                          <p:spTgt spid="282640"/>
                                        </p:tgtEl>
                                        <p:attrNameLst>
                                          <p:attrName>r</p:attrName>
                                        </p:attrNameLst>
                                      </p:cBhvr>
                                    </p:animRot>
                                  </p:childTnLst>
                                </p:cTn>
                              </p:par>
                            </p:childTnLst>
                          </p:cTn>
                        </p:par>
                        <p:par>
                          <p:cTn id="24" fill="hold" nodeType="afterGroup">
                            <p:stCondLst>
                              <p:cond delay="7300"/>
                            </p:stCondLst>
                            <p:childTnLst>
                              <p:par>
                                <p:cTn id="25" presetID="9" presetClass="entr" presetSubtype="0" fill="hold" nodeType="afterEffect">
                                  <p:stCondLst>
                                    <p:cond delay="0"/>
                                  </p:stCondLst>
                                  <p:childTnLst>
                                    <p:set>
                                      <p:cBhvr>
                                        <p:cTn id="26" dur="1" fill="hold">
                                          <p:stCondLst>
                                            <p:cond delay="0"/>
                                          </p:stCondLst>
                                        </p:cTn>
                                        <p:tgtEl>
                                          <p:spTgt spid="282628"/>
                                        </p:tgtEl>
                                        <p:attrNameLst>
                                          <p:attrName>style.visibility</p:attrName>
                                        </p:attrNameLst>
                                      </p:cBhvr>
                                      <p:to>
                                        <p:strVal val="visible"/>
                                      </p:to>
                                    </p:set>
                                    <p:animEffect transition="in" filter="dissolve">
                                      <p:cBhvr>
                                        <p:cTn id="27" dur="500"/>
                                        <p:tgtEl>
                                          <p:spTgt spid="282628"/>
                                        </p:tgtEl>
                                      </p:cBhvr>
                                    </p:animEffect>
                                  </p:childTnLst>
                                </p:cTn>
                              </p:par>
                            </p:childTnLst>
                          </p:cTn>
                        </p:par>
                        <p:par>
                          <p:cTn id="28" fill="hold" nodeType="afterGroup">
                            <p:stCondLst>
                              <p:cond delay="7800"/>
                            </p:stCondLst>
                            <p:childTnLst>
                              <p:par>
                                <p:cTn id="29" presetID="22" presetClass="entr" presetSubtype="8" fill="hold" grpId="0" nodeType="afterEffect">
                                  <p:stCondLst>
                                    <p:cond delay="0"/>
                                  </p:stCondLst>
                                  <p:childTnLst>
                                    <p:set>
                                      <p:cBhvr>
                                        <p:cTn id="30" dur="1" fill="hold">
                                          <p:stCondLst>
                                            <p:cond delay="0"/>
                                          </p:stCondLst>
                                        </p:cTn>
                                        <p:tgtEl>
                                          <p:spTgt spid="282637"/>
                                        </p:tgtEl>
                                        <p:attrNameLst>
                                          <p:attrName>style.visibility</p:attrName>
                                        </p:attrNameLst>
                                      </p:cBhvr>
                                      <p:to>
                                        <p:strVal val="visible"/>
                                      </p:to>
                                    </p:set>
                                    <p:animEffect transition="in" filter="wipe(left)">
                                      <p:cBhvr>
                                        <p:cTn id="31" dur="2000"/>
                                        <p:tgtEl>
                                          <p:spTgt spid="282637"/>
                                        </p:tgtEl>
                                      </p:cBhvr>
                                    </p:animEffect>
                                  </p:childTnLst>
                                </p:cTn>
                              </p:par>
                            </p:childTnLst>
                          </p:cTn>
                        </p:par>
                        <p:par>
                          <p:cTn id="32" fill="hold" nodeType="afterGroup">
                            <p:stCondLst>
                              <p:cond delay="9800"/>
                            </p:stCondLst>
                            <p:childTnLst>
                              <p:par>
                                <p:cTn id="33" presetID="9" presetClass="entr" presetSubtype="0" fill="hold" nodeType="afterEffect">
                                  <p:stCondLst>
                                    <p:cond delay="0"/>
                                  </p:stCondLst>
                                  <p:childTnLst>
                                    <p:set>
                                      <p:cBhvr>
                                        <p:cTn id="34" dur="1" fill="hold">
                                          <p:stCondLst>
                                            <p:cond delay="0"/>
                                          </p:stCondLst>
                                        </p:cTn>
                                        <p:tgtEl>
                                          <p:spTgt spid="282629"/>
                                        </p:tgtEl>
                                        <p:attrNameLst>
                                          <p:attrName>style.visibility</p:attrName>
                                        </p:attrNameLst>
                                      </p:cBhvr>
                                      <p:to>
                                        <p:strVal val="visible"/>
                                      </p:to>
                                    </p:set>
                                    <p:animEffect transition="in" filter="dissolve">
                                      <p:cBhvr>
                                        <p:cTn id="35" dur="500"/>
                                        <p:tgtEl>
                                          <p:spTgt spid="282629"/>
                                        </p:tgtEl>
                                      </p:cBhvr>
                                    </p:animEffect>
                                  </p:childTnLst>
                                </p:cTn>
                              </p:par>
                            </p:childTnLst>
                          </p:cTn>
                        </p:par>
                        <p:par>
                          <p:cTn id="36" fill="hold" nodeType="afterGroup">
                            <p:stCondLst>
                              <p:cond delay="10300"/>
                            </p:stCondLst>
                            <p:childTnLst>
                              <p:par>
                                <p:cTn id="37" presetID="22" presetClass="entr" presetSubtype="8" fill="hold" grpId="0" nodeType="afterEffect">
                                  <p:stCondLst>
                                    <p:cond delay="0"/>
                                  </p:stCondLst>
                                  <p:childTnLst>
                                    <p:set>
                                      <p:cBhvr>
                                        <p:cTn id="38" dur="1" fill="hold">
                                          <p:stCondLst>
                                            <p:cond delay="0"/>
                                          </p:stCondLst>
                                        </p:cTn>
                                        <p:tgtEl>
                                          <p:spTgt spid="282638"/>
                                        </p:tgtEl>
                                        <p:attrNameLst>
                                          <p:attrName>style.visibility</p:attrName>
                                        </p:attrNameLst>
                                      </p:cBhvr>
                                      <p:to>
                                        <p:strVal val="visible"/>
                                      </p:to>
                                    </p:set>
                                    <p:animEffect transition="in" filter="wipe(left)">
                                      <p:cBhvr>
                                        <p:cTn id="39" dur="2000"/>
                                        <p:tgtEl>
                                          <p:spTgt spid="282638"/>
                                        </p:tgtEl>
                                      </p:cBhvr>
                                    </p:animEffect>
                                  </p:childTnLst>
                                </p:cTn>
                              </p:par>
                            </p:childTnLst>
                          </p:cTn>
                        </p:par>
                        <p:par>
                          <p:cTn id="40" fill="hold" nodeType="afterGroup">
                            <p:stCondLst>
                              <p:cond delay="12300"/>
                            </p:stCondLst>
                            <p:childTnLst>
                              <p:par>
                                <p:cTn id="41" presetID="9" presetClass="entr" presetSubtype="0" fill="hold" nodeType="afterEffect">
                                  <p:stCondLst>
                                    <p:cond delay="0"/>
                                  </p:stCondLst>
                                  <p:childTnLst>
                                    <p:set>
                                      <p:cBhvr>
                                        <p:cTn id="42" dur="1" fill="hold">
                                          <p:stCondLst>
                                            <p:cond delay="0"/>
                                          </p:stCondLst>
                                        </p:cTn>
                                        <p:tgtEl>
                                          <p:spTgt spid="282630"/>
                                        </p:tgtEl>
                                        <p:attrNameLst>
                                          <p:attrName>style.visibility</p:attrName>
                                        </p:attrNameLst>
                                      </p:cBhvr>
                                      <p:to>
                                        <p:strVal val="visible"/>
                                      </p:to>
                                    </p:set>
                                    <p:animEffect transition="in" filter="dissolve">
                                      <p:cBhvr>
                                        <p:cTn id="43" dur="500"/>
                                        <p:tgtEl>
                                          <p:spTgt spid="282630"/>
                                        </p:tgtEl>
                                      </p:cBhvr>
                                    </p:animEffect>
                                  </p:childTnLst>
                                </p:cTn>
                              </p:par>
                            </p:childTnLst>
                          </p:cTn>
                        </p:par>
                        <p:par>
                          <p:cTn id="44" fill="hold" nodeType="afterGroup">
                            <p:stCondLst>
                              <p:cond delay="12800"/>
                            </p:stCondLst>
                            <p:childTnLst>
                              <p:par>
                                <p:cTn id="45" presetID="22" presetClass="entr" presetSubtype="8" fill="hold" grpId="0" nodeType="afterEffect">
                                  <p:stCondLst>
                                    <p:cond delay="0"/>
                                  </p:stCondLst>
                                  <p:childTnLst>
                                    <p:set>
                                      <p:cBhvr>
                                        <p:cTn id="46" dur="1" fill="hold">
                                          <p:stCondLst>
                                            <p:cond delay="0"/>
                                          </p:stCondLst>
                                        </p:cTn>
                                        <p:tgtEl>
                                          <p:spTgt spid="282639"/>
                                        </p:tgtEl>
                                        <p:attrNameLst>
                                          <p:attrName>style.visibility</p:attrName>
                                        </p:attrNameLst>
                                      </p:cBhvr>
                                      <p:to>
                                        <p:strVal val="visible"/>
                                      </p:to>
                                    </p:set>
                                    <p:animEffect transition="in" filter="wipe(left)">
                                      <p:cBhvr>
                                        <p:cTn id="47" dur="2000"/>
                                        <p:tgtEl>
                                          <p:spTgt spid="2826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40" grpId="0"/>
      <p:bldP spid="282637" grpId="0"/>
      <p:bldP spid="282638" grpId="0"/>
      <p:bldP spid="28263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3653" name="Picture 5"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90600" y="1098550"/>
            <a:ext cx="2268538"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4" name="Picture 6"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30588" y="1098550"/>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5" name="Picture 7" descr="6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811838" y="1098550"/>
            <a:ext cx="2266950" cy="1851025"/>
          </a:xfrm>
          <a:prstGeom prst="rect">
            <a:avLst/>
          </a:prstGeom>
          <a:noFill/>
          <a:extLst>
            <a:ext uri="{909E8E84-426E-40DD-AFC4-6F175D3DCCD1}">
              <a14:hiddenFill xmlns:a14="http://schemas.microsoft.com/office/drawing/2010/main">
                <a:solidFill>
                  <a:srgbClr val="FFFFFF"/>
                </a:solidFill>
              </a14:hiddenFill>
            </a:ext>
          </a:extLst>
        </p:spPr>
      </p:pic>
      <p:pic>
        <p:nvPicPr>
          <p:cNvPr id="283656" name="Picture 8" descr="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36177341">
            <a:off x="2066925" y="2759075"/>
            <a:ext cx="1468438" cy="954088"/>
          </a:xfrm>
          <a:prstGeom prst="rect">
            <a:avLst/>
          </a:prstGeom>
          <a:noFill/>
          <a:extLst>
            <a:ext uri="{909E8E84-426E-40DD-AFC4-6F175D3DCCD1}">
              <a14:hiddenFill xmlns:a14="http://schemas.microsoft.com/office/drawing/2010/main">
                <a:solidFill>
                  <a:srgbClr val="FFFFFF"/>
                </a:solidFill>
              </a14:hiddenFill>
            </a:ext>
          </a:extLst>
        </p:spPr>
      </p:pic>
      <p:pic>
        <p:nvPicPr>
          <p:cNvPr id="283657" name="Picture 9" descr="49"/>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613473">
            <a:off x="5373688" y="2724150"/>
            <a:ext cx="1525588" cy="992187"/>
          </a:xfrm>
          <a:prstGeom prst="rect">
            <a:avLst/>
          </a:prstGeom>
          <a:noFill/>
          <a:extLst>
            <a:ext uri="{909E8E84-426E-40DD-AFC4-6F175D3DCCD1}">
              <a14:hiddenFill xmlns:a14="http://schemas.microsoft.com/office/drawing/2010/main">
                <a:solidFill>
                  <a:srgbClr val="FFFFFF"/>
                </a:solidFill>
              </a14:hiddenFill>
            </a:ext>
          </a:extLst>
        </p:spPr>
      </p:pic>
      <p:pic>
        <p:nvPicPr>
          <p:cNvPr id="283660" name="Picture 12" descr="49"/>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16074809">
            <a:off x="3815557" y="2747169"/>
            <a:ext cx="1289050" cy="992187"/>
          </a:xfrm>
          <a:prstGeom prst="rect">
            <a:avLst/>
          </a:prstGeom>
          <a:noFill/>
          <a:extLst>
            <a:ext uri="{909E8E84-426E-40DD-AFC4-6F175D3DCCD1}">
              <a14:hiddenFill xmlns:a14="http://schemas.microsoft.com/office/drawing/2010/main">
                <a:solidFill>
                  <a:srgbClr val="FFFFFF"/>
                </a:solidFill>
              </a14:hiddenFill>
            </a:ext>
          </a:extLst>
        </p:spPr>
      </p:pic>
      <p:grpSp>
        <p:nvGrpSpPr>
          <p:cNvPr id="283668" name="Group 20"/>
          <p:cNvGrpSpPr>
            <a:grpSpLocks/>
          </p:cNvGrpSpPr>
          <p:nvPr/>
        </p:nvGrpSpPr>
        <p:grpSpPr bwMode="auto">
          <a:xfrm>
            <a:off x="990600" y="3570288"/>
            <a:ext cx="7518400" cy="1346200"/>
            <a:chOff x="720" y="2998"/>
            <a:chExt cx="4734" cy="1130"/>
          </a:xfrm>
        </p:grpSpPr>
        <p:pic>
          <p:nvPicPr>
            <p:cNvPr id="283667" name="Picture 19" descr="64"/>
            <p:cNvPicPr>
              <a:picLocks noChangeAspect="1" noChangeArrowheads="1"/>
            </p:cNvPicPr>
            <p:nvPr/>
          </p:nvPicPr>
          <p:blipFill>
            <a:blip r:embed="rId7"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3662" name="Picture 14" descr="64"/>
            <p:cNvPicPr>
              <a:picLocks noChangeAspect="1" noChangeArrowheads="1"/>
            </p:cNvPicPr>
            <p:nvPr/>
          </p:nvPicPr>
          <p:blipFill>
            <a:blip r:embed="rId7" cstate="print">
              <a:lum bright="-100000" contrast="-100000"/>
              <a:extLst>
                <a:ext uri="{28A0092B-C50C-407E-A947-70E740481C1C}">
                  <a14:useLocalDpi xmlns:a14="http://schemas.microsoft.com/office/drawing/2010/main" val="0"/>
                </a:ext>
              </a:extLst>
            </a:blip>
            <a:srcRect/>
            <a:stretch>
              <a:fillRect/>
            </a:stretch>
          </p:blipFill>
          <p:spPr bwMode="auto">
            <a:xfrm>
              <a:off x="720" y="2998"/>
              <a:ext cx="4734"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83663" name="Text Box 15"/>
          <p:cNvSpPr txBox="1">
            <a:spLocks noChangeArrowheads="1"/>
          </p:cNvSpPr>
          <p:nvPr/>
        </p:nvSpPr>
        <p:spPr bwMode="auto">
          <a:xfrm>
            <a:off x="1676400" y="1746250"/>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4" name="Text Box 16"/>
          <p:cNvSpPr txBox="1">
            <a:spLocks noChangeArrowheads="1"/>
          </p:cNvSpPr>
          <p:nvPr/>
        </p:nvSpPr>
        <p:spPr bwMode="auto">
          <a:xfrm>
            <a:off x="4116388" y="1746250"/>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5" name="Text Box 17"/>
          <p:cNvSpPr txBox="1">
            <a:spLocks noChangeArrowheads="1"/>
          </p:cNvSpPr>
          <p:nvPr/>
        </p:nvSpPr>
        <p:spPr bwMode="auto">
          <a:xfrm>
            <a:off x="6477000" y="1771650"/>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800" b="1" baseline="0">
                <a:solidFill>
                  <a:srgbClr val="000000"/>
                </a:solidFill>
                <a:ea typeface="楷体" pitchFamily="49" charset="-122"/>
              </a:rPr>
              <a:t>点击输入文字内容</a:t>
            </a:r>
          </a:p>
        </p:txBody>
      </p:sp>
      <p:sp>
        <p:nvSpPr>
          <p:cNvPr id="283666" name="Text Box 18"/>
          <p:cNvSpPr txBox="1">
            <a:spLocks noChangeArrowheads="1"/>
          </p:cNvSpPr>
          <p:nvPr/>
        </p:nvSpPr>
        <p:spPr bwMode="auto">
          <a:xfrm>
            <a:off x="1905000" y="4024313"/>
            <a:ext cx="5335588" cy="38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000" b="1" baseline="0">
                <a:solidFill>
                  <a:srgbClr val="FFFFFF"/>
                </a:solidFill>
                <a:ea typeface="楷体" pitchFamily="49" charset="-122"/>
              </a:rPr>
              <a:t>点击输入文字内容点击输入文字内容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3653"/>
                                        </p:tgtEl>
                                        <p:attrNameLst>
                                          <p:attrName>style.visibility</p:attrName>
                                        </p:attrNameLst>
                                      </p:cBhvr>
                                      <p:to>
                                        <p:strVal val="visible"/>
                                      </p:to>
                                    </p:set>
                                    <p:anim calcmode="lin" valueType="num">
                                      <p:cBhvr>
                                        <p:cTn id="7" dur="1000" fill="hold"/>
                                        <p:tgtEl>
                                          <p:spTgt spid="283653"/>
                                        </p:tgtEl>
                                        <p:attrNameLst>
                                          <p:attrName>ppt_w</p:attrName>
                                        </p:attrNameLst>
                                      </p:cBhvr>
                                      <p:tavLst>
                                        <p:tav tm="0">
                                          <p:val>
                                            <p:fltVal val="0"/>
                                          </p:val>
                                        </p:tav>
                                        <p:tav tm="100000">
                                          <p:val>
                                            <p:strVal val="#ppt_w"/>
                                          </p:val>
                                        </p:tav>
                                      </p:tavLst>
                                    </p:anim>
                                    <p:anim calcmode="lin" valueType="num">
                                      <p:cBhvr>
                                        <p:cTn id="8" dur="1000" fill="hold"/>
                                        <p:tgtEl>
                                          <p:spTgt spid="283653"/>
                                        </p:tgtEl>
                                        <p:attrNameLst>
                                          <p:attrName>ppt_h</p:attrName>
                                        </p:attrNameLst>
                                      </p:cBhvr>
                                      <p:tavLst>
                                        <p:tav tm="0">
                                          <p:val>
                                            <p:fltVal val="0"/>
                                          </p:val>
                                        </p:tav>
                                        <p:tav tm="100000">
                                          <p:val>
                                            <p:strVal val="#ppt_h"/>
                                          </p:val>
                                        </p:tav>
                                      </p:tavLst>
                                    </p:anim>
                                    <p:anim calcmode="lin" valueType="num">
                                      <p:cBhvr>
                                        <p:cTn id="9" dur="1000" fill="hold"/>
                                        <p:tgtEl>
                                          <p:spTgt spid="283653"/>
                                        </p:tgtEl>
                                        <p:attrNameLst>
                                          <p:attrName>style.rotation</p:attrName>
                                        </p:attrNameLst>
                                      </p:cBhvr>
                                      <p:tavLst>
                                        <p:tav tm="0">
                                          <p:val>
                                            <p:fltVal val="90"/>
                                          </p:val>
                                        </p:tav>
                                        <p:tav tm="100000">
                                          <p:val>
                                            <p:fltVal val="0"/>
                                          </p:val>
                                        </p:tav>
                                      </p:tavLst>
                                    </p:anim>
                                    <p:animEffect transition="in" filter="fade">
                                      <p:cBhvr>
                                        <p:cTn id="10" dur="1000"/>
                                        <p:tgtEl>
                                          <p:spTgt spid="283653"/>
                                        </p:tgtEl>
                                      </p:cBhvr>
                                    </p:animEffect>
                                  </p:childTnLst>
                                </p:cTn>
                              </p:par>
                            </p:childTnLst>
                          </p:cTn>
                        </p:par>
                        <p:par>
                          <p:cTn id="11" fill="hold" nodeType="afterGroup">
                            <p:stCondLst>
                              <p:cond delay="1000"/>
                            </p:stCondLst>
                            <p:childTnLst>
                              <p:par>
                                <p:cTn id="12" presetID="6" presetClass="entr" presetSubtype="16" fill="hold" grpId="0" nodeType="afterEffect">
                                  <p:stCondLst>
                                    <p:cond delay="0"/>
                                  </p:stCondLst>
                                  <p:childTnLst>
                                    <p:set>
                                      <p:cBhvr>
                                        <p:cTn id="13" dur="1" fill="hold">
                                          <p:stCondLst>
                                            <p:cond delay="0"/>
                                          </p:stCondLst>
                                        </p:cTn>
                                        <p:tgtEl>
                                          <p:spTgt spid="283663"/>
                                        </p:tgtEl>
                                        <p:attrNameLst>
                                          <p:attrName>style.visibility</p:attrName>
                                        </p:attrNameLst>
                                      </p:cBhvr>
                                      <p:to>
                                        <p:strVal val="visible"/>
                                      </p:to>
                                    </p:set>
                                    <p:animEffect transition="in" filter="circle(in)">
                                      <p:cBhvr>
                                        <p:cTn id="14" dur="2000"/>
                                        <p:tgtEl>
                                          <p:spTgt spid="283663"/>
                                        </p:tgtEl>
                                      </p:cBhvr>
                                    </p:animEffect>
                                  </p:childTnLst>
                                </p:cTn>
                              </p:par>
                            </p:childTnLst>
                          </p:cTn>
                        </p:par>
                        <p:par>
                          <p:cTn id="15" fill="hold" nodeType="afterGroup">
                            <p:stCondLst>
                              <p:cond delay="3000"/>
                            </p:stCondLst>
                            <p:childTnLst>
                              <p:par>
                                <p:cTn id="16" presetID="31" presetClass="entr" presetSubtype="0" fill="hold" nodeType="afterEffect">
                                  <p:stCondLst>
                                    <p:cond delay="0"/>
                                  </p:stCondLst>
                                  <p:iterate type="lt">
                                    <p:tmPct val="5000"/>
                                  </p:iterate>
                                  <p:childTnLst>
                                    <p:set>
                                      <p:cBhvr>
                                        <p:cTn id="17" dur="1" fill="hold">
                                          <p:stCondLst>
                                            <p:cond delay="0"/>
                                          </p:stCondLst>
                                        </p:cTn>
                                        <p:tgtEl>
                                          <p:spTgt spid="283654"/>
                                        </p:tgtEl>
                                        <p:attrNameLst>
                                          <p:attrName>style.visibility</p:attrName>
                                        </p:attrNameLst>
                                      </p:cBhvr>
                                      <p:to>
                                        <p:strVal val="visible"/>
                                      </p:to>
                                    </p:set>
                                    <p:anim calcmode="lin" valueType="num">
                                      <p:cBhvr>
                                        <p:cTn id="18" dur="1000" fill="hold"/>
                                        <p:tgtEl>
                                          <p:spTgt spid="283654"/>
                                        </p:tgtEl>
                                        <p:attrNameLst>
                                          <p:attrName>ppt_w</p:attrName>
                                        </p:attrNameLst>
                                      </p:cBhvr>
                                      <p:tavLst>
                                        <p:tav tm="0">
                                          <p:val>
                                            <p:fltVal val="0"/>
                                          </p:val>
                                        </p:tav>
                                        <p:tav tm="100000">
                                          <p:val>
                                            <p:strVal val="#ppt_w"/>
                                          </p:val>
                                        </p:tav>
                                      </p:tavLst>
                                    </p:anim>
                                    <p:anim calcmode="lin" valueType="num">
                                      <p:cBhvr>
                                        <p:cTn id="19" dur="1000" fill="hold"/>
                                        <p:tgtEl>
                                          <p:spTgt spid="283654"/>
                                        </p:tgtEl>
                                        <p:attrNameLst>
                                          <p:attrName>ppt_h</p:attrName>
                                        </p:attrNameLst>
                                      </p:cBhvr>
                                      <p:tavLst>
                                        <p:tav tm="0">
                                          <p:val>
                                            <p:fltVal val="0"/>
                                          </p:val>
                                        </p:tav>
                                        <p:tav tm="100000">
                                          <p:val>
                                            <p:strVal val="#ppt_h"/>
                                          </p:val>
                                        </p:tav>
                                      </p:tavLst>
                                    </p:anim>
                                    <p:anim calcmode="lin" valueType="num">
                                      <p:cBhvr>
                                        <p:cTn id="20" dur="1000" fill="hold"/>
                                        <p:tgtEl>
                                          <p:spTgt spid="283654"/>
                                        </p:tgtEl>
                                        <p:attrNameLst>
                                          <p:attrName>style.rotation</p:attrName>
                                        </p:attrNameLst>
                                      </p:cBhvr>
                                      <p:tavLst>
                                        <p:tav tm="0">
                                          <p:val>
                                            <p:fltVal val="90"/>
                                          </p:val>
                                        </p:tav>
                                        <p:tav tm="100000">
                                          <p:val>
                                            <p:fltVal val="0"/>
                                          </p:val>
                                        </p:tav>
                                      </p:tavLst>
                                    </p:anim>
                                    <p:animEffect transition="in" filter="fade">
                                      <p:cBhvr>
                                        <p:cTn id="21" dur="1000"/>
                                        <p:tgtEl>
                                          <p:spTgt spid="283654"/>
                                        </p:tgtEl>
                                      </p:cBhvr>
                                    </p:animEffect>
                                  </p:childTnLst>
                                </p:cTn>
                              </p:par>
                            </p:childTnLst>
                          </p:cTn>
                        </p:par>
                        <p:par>
                          <p:cTn id="22" fill="hold" nodeType="afterGroup">
                            <p:stCondLst>
                              <p:cond delay="4000"/>
                            </p:stCondLst>
                            <p:childTnLst>
                              <p:par>
                                <p:cTn id="23" presetID="6" presetClass="entr" presetSubtype="16" fill="hold" grpId="0" nodeType="afterEffect">
                                  <p:stCondLst>
                                    <p:cond delay="0"/>
                                  </p:stCondLst>
                                  <p:childTnLst>
                                    <p:set>
                                      <p:cBhvr>
                                        <p:cTn id="24" dur="1" fill="hold">
                                          <p:stCondLst>
                                            <p:cond delay="0"/>
                                          </p:stCondLst>
                                        </p:cTn>
                                        <p:tgtEl>
                                          <p:spTgt spid="283664"/>
                                        </p:tgtEl>
                                        <p:attrNameLst>
                                          <p:attrName>style.visibility</p:attrName>
                                        </p:attrNameLst>
                                      </p:cBhvr>
                                      <p:to>
                                        <p:strVal val="visible"/>
                                      </p:to>
                                    </p:set>
                                    <p:animEffect transition="in" filter="circle(in)">
                                      <p:cBhvr>
                                        <p:cTn id="25" dur="2000"/>
                                        <p:tgtEl>
                                          <p:spTgt spid="283664"/>
                                        </p:tgtEl>
                                      </p:cBhvr>
                                    </p:animEffect>
                                  </p:childTnLst>
                                </p:cTn>
                              </p:par>
                            </p:childTnLst>
                          </p:cTn>
                        </p:par>
                        <p:par>
                          <p:cTn id="26" fill="hold" nodeType="afterGroup">
                            <p:stCondLst>
                              <p:cond delay="6000"/>
                            </p:stCondLst>
                            <p:childTnLst>
                              <p:par>
                                <p:cTn id="27" presetID="31" presetClass="entr" presetSubtype="0" fill="hold" nodeType="afterEffect">
                                  <p:stCondLst>
                                    <p:cond delay="0"/>
                                  </p:stCondLst>
                                  <p:iterate type="lt">
                                    <p:tmPct val="5000"/>
                                  </p:iterate>
                                  <p:childTnLst>
                                    <p:set>
                                      <p:cBhvr>
                                        <p:cTn id="28" dur="1" fill="hold">
                                          <p:stCondLst>
                                            <p:cond delay="0"/>
                                          </p:stCondLst>
                                        </p:cTn>
                                        <p:tgtEl>
                                          <p:spTgt spid="283655"/>
                                        </p:tgtEl>
                                        <p:attrNameLst>
                                          <p:attrName>style.visibility</p:attrName>
                                        </p:attrNameLst>
                                      </p:cBhvr>
                                      <p:to>
                                        <p:strVal val="visible"/>
                                      </p:to>
                                    </p:set>
                                    <p:anim calcmode="lin" valueType="num">
                                      <p:cBhvr>
                                        <p:cTn id="29" dur="1000" fill="hold"/>
                                        <p:tgtEl>
                                          <p:spTgt spid="283655"/>
                                        </p:tgtEl>
                                        <p:attrNameLst>
                                          <p:attrName>ppt_w</p:attrName>
                                        </p:attrNameLst>
                                      </p:cBhvr>
                                      <p:tavLst>
                                        <p:tav tm="0">
                                          <p:val>
                                            <p:fltVal val="0"/>
                                          </p:val>
                                        </p:tav>
                                        <p:tav tm="100000">
                                          <p:val>
                                            <p:strVal val="#ppt_w"/>
                                          </p:val>
                                        </p:tav>
                                      </p:tavLst>
                                    </p:anim>
                                    <p:anim calcmode="lin" valueType="num">
                                      <p:cBhvr>
                                        <p:cTn id="30" dur="1000" fill="hold"/>
                                        <p:tgtEl>
                                          <p:spTgt spid="283655"/>
                                        </p:tgtEl>
                                        <p:attrNameLst>
                                          <p:attrName>ppt_h</p:attrName>
                                        </p:attrNameLst>
                                      </p:cBhvr>
                                      <p:tavLst>
                                        <p:tav tm="0">
                                          <p:val>
                                            <p:fltVal val="0"/>
                                          </p:val>
                                        </p:tav>
                                        <p:tav tm="100000">
                                          <p:val>
                                            <p:strVal val="#ppt_h"/>
                                          </p:val>
                                        </p:tav>
                                      </p:tavLst>
                                    </p:anim>
                                    <p:anim calcmode="lin" valueType="num">
                                      <p:cBhvr>
                                        <p:cTn id="31" dur="1000" fill="hold"/>
                                        <p:tgtEl>
                                          <p:spTgt spid="283655"/>
                                        </p:tgtEl>
                                        <p:attrNameLst>
                                          <p:attrName>style.rotation</p:attrName>
                                        </p:attrNameLst>
                                      </p:cBhvr>
                                      <p:tavLst>
                                        <p:tav tm="0">
                                          <p:val>
                                            <p:fltVal val="90"/>
                                          </p:val>
                                        </p:tav>
                                        <p:tav tm="100000">
                                          <p:val>
                                            <p:fltVal val="0"/>
                                          </p:val>
                                        </p:tav>
                                      </p:tavLst>
                                    </p:anim>
                                    <p:animEffect transition="in" filter="fade">
                                      <p:cBhvr>
                                        <p:cTn id="32" dur="1000"/>
                                        <p:tgtEl>
                                          <p:spTgt spid="283655"/>
                                        </p:tgtEl>
                                      </p:cBhvr>
                                    </p:animEffect>
                                  </p:childTnLst>
                                </p:cTn>
                              </p:par>
                            </p:childTnLst>
                          </p:cTn>
                        </p:par>
                        <p:par>
                          <p:cTn id="33" fill="hold" nodeType="afterGroup">
                            <p:stCondLst>
                              <p:cond delay="7000"/>
                            </p:stCondLst>
                            <p:childTnLst>
                              <p:par>
                                <p:cTn id="34" presetID="6" presetClass="entr" presetSubtype="16" fill="hold" grpId="0" nodeType="afterEffect">
                                  <p:stCondLst>
                                    <p:cond delay="0"/>
                                  </p:stCondLst>
                                  <p:childTnLst>
                                    <p:set>
                                      <p:cBhvr>
                                        <p:cTn id="35" dur="1" fill="hold">
                                          <p:stCondLst>
                                            <p:cond delay="0"/>
                                          </p:stCondLst>
                                        </p:cTn>
                                        <p:tgtEl>
                                          <p:spTgt spid="283665"/>
                                        </p:tgtEl>
                                        <p:attrNameLst>
                                          <p:attrName>style.visibility</p:attrName>
                                        </p:attrNameLst>
                                      </p:cBhvr>
                                      <p:to>
                                        <p:strVal val="visible"/>
                                      </p:to>
                                    </p:set>
                                    <p:animEffect transition="in" filter="circle(in)">
                                      <p:cBhvr>
                                        <p:cTn id="36" dur="2000"/>
                                        <p:tgtEl>
                                          <p:spTgt spid="283665"/>
                                        </p:tgtEl>
                                      </p:cBhvr>
                                    </p:animEffect>
                                  </p:childTnLst>
                                </p:cTn>
                              </p:par>
                            </p:childTnLst>
                          </p:cTn>
                        </p:par>
                        <p:par>
                          <p:cTn id="37" fill="hold" nodeType="afterGroup">
                            <p:stCondLst>
                              <p:cond delay="9000"/>
                            </p:stCondLst>
                            <p:childTnLst>
                              <p:par>
                                <p:cTn id="38" presetID="22" presetClass="entr" presetSubtype="1" fill="hold" nodeType="afterEffect">
                                  <p:stCondLst>
                                    <p:cond delay="0"/>
                                  </p:stCondLst>
                                  <p:childTnLst>
                                    <p:set>
                                      <p:cBhvr>
                                        <p:cTn id="39" dur="1" fill="hold">
                                          <p:stCondLst>
                                            <p:cond delay="0"/>
                                          </p:stCondLst>
                                        </p:cTn>
                                        <p:tgtEl>
                                          <p:spTgt spid="283656"/>
                                        </p:tgtEl>
                                        <p:attrNameLst>
                                          <p:attrName>style.visibility</p:attrName>
                                        </p:attrNameLst>
                                      </p:cBhvr>
                                      <p:to>
                                        <p:strVal val="visible"/>
                                      </p:to>
                                    </p:set>
                                    <p:animEffect transition="in" filter="wipe(up)">
                                      <p:cBhvr>
                                        <p:cTn id="40" dur="500"/>
                                        <p:tgtEl>
                                          <p:spTgt spid="283656"/>
                                        </p:tgtEl>
                                      </p:cBhvr>
                                    </p:animEffect>
                                  </p:childTnLst>
                                </p:cTn>
                              </p:par>
                              <p:par>
                                <p:cTn id="41" presetID="22" presetClass="entr" presetSubtype="1" fill="hold" nodeType="withEffect">
                                  <p:stCondLst>
                                    <p:cond delay="0"/>
                                  </p:stCondLst>
                                  <p:childTnLst>
                                    <p:set>
                                      <p:cBhvr>
                                        <p:cTn id="42" dur="1" fill="hold">
                                          <p:stCondLst>
                                            <p:cond delay="0"/>
                                          </p:stCondLst>
                                        </p:cTn>
                                        <p:tgtEl>
                                          <p:spTgt spid="283660"/>
                                        </p:tgtEl>
                                        <p:attrNameLst>
                                          <p:attrName>style.visibility</p:attrName>
                                        </p:attrNameLst>
                                      </p:cBhvr>
                                      <p:to>
                                        <p:strVal val="visible"/>
                                      </p:to>
                                    </p:set>
                                    <p:animEffect transition="in" filter="wipe(up)">
                                      <p:cBhvr>
                                        <p:cTn id="43" dur="500"/>
                                        <p:tgtEl>
                                          <p:spTgt spid="283660"/>
                                        </p:tgtEl>
                                      </p:cBhvr>
                                    </p:animEffect>
                                  </p:childTnLst>
                                </p:cTn>
                              </p:par>
                              <p:par>
                                <p:cTn id="44" presetID="22" presetClass="entr" presetSubtype="1" fill="hold" nodeType="withEffect">
                                  <p:stCondLst>
                                    <p:cond delay="0"/>
                                  </p:stCondLst>
                                  <p:childTnLst>
                                    <p:set>
                                      <p:cBhvr>
                                        <p:cTn id="45" dur="1" fill="hold">
                                          <p:stCondLst>
                                            <p:cond delay="0"/>
                                          </p:stCondLst>
                                        </p:cTn>
                                        <p:tgtEl>
                                          <p:spTgt spid="283657"/>
                                        </p:tgtEl>
                                        <p:attrNameLst>
                                          <p:attrName>style.visibility</p:attrName>
                                        </p:attrNameLst>
                                      </p:cBhvr>
                                      <p:to>
                                        <p:strVal val="visible"/>
                                      </p:to>
                                    </p:set>
                                    <p:animEffect transition="in" filter="wipe(up)">
                                      <p:cBhvr>
                                        <p:cTn id="46" dur="500"/>
                                        <p:tgtEl>
                                          <p:spTgt spid="283657"/>
                                        </p:tgtEl>
                                      </p:cBhvr>
                                    </p:animEffect>
                                  </p:childTnLst>
                                </p:cTn>
                              </p:par>
                            </p:childTnLst>
                          </p:cTn>
                        </p:par>
                        <p:par>
                          <p:cTn id="47" fill="hold" nodeType="afterGroup">
                            <p:stCondLst>
                              <p:cond delay="9500"/>
                            </p:stCondLst>
                            <p:childTnLst>
                              <p:par>
                                <p:cTn id="48" presetID="22" presetClass="entr" presetSubtype="8" fill="hold" nodeType="afterEffect">
                                  <p:stCondLst>
                                    <p:cond delay="0"/>
                                  </p:stCondLst>
                                  <p:childTnLst>
                                    <p:set>
                                      <p:cBhvr>
                                        <p:cTn id="49" dur="1" fill="hold">
                                          <p:stCondLst>
                                            <p:cond delay="0"/>
                                          </p:stCondLst>
                                        </p:cTn>
                                        <p:tgtEl>
                                          <p:spTgt spid="283668"/>
                                        </p:tgtEl>
                                        <p:attrNameLst>
                                          <p:attrName>style.visibility</p:attrName>
                                        </p:attrNameLst>
                                      </p:cBhvr>
                                      <p:to>
                                        <p:strVal val="visible"/>
                                      </p:to>
                                    </p:set>
                                    <p:animEffect transition="in" filter="wipe(left)">
                                      <p:cBhvr>
                                        <p:cTn id="50" dur="1000"/>
                                        <p:tgtEl>
                                          <p:spTgt spid="283668"/>
                                        </p:tgtEl>
                                      </p:cBhvr>
                                    </p:animEffect>
                                  </p:childTnLst>
                                </p:cTn>
                              </p:par>
                            </p:childTnLst>
                          </p:cTn>
                        </p:par>
                        <p:par>
                          <p:cTn id="51" fill="hold" nodeType="afterGroup">
                            <p:stCondLst>
                              <p:cond delay="10500"/>
                            </p:stCondLst>
                            <p:childTnLst>
                              <p:par>
                                <p:cTn id="52" presetID="50" presetClass="entr" presetSubtype="0" decel="100000" fill="hold" grpId="0" nodeType="afterEffect">
                                  <p:stCondLst>
                                    <p:cond delay="0"/>
                                  </p:stCondLst>
                                  <p:childTnLst>
                                    <p:set>
                                      <p:cBhvr>
                                        <p:cTn id="53" dur="1" fill="hold">
                                          <p:stCondLst>
                                            <p:cond delay="0"/>
                                          </p:stCondLst>
                                        </p:cTn>
                                        <p:tgtEl>
                                          <p:spTgt spid="283666"/>
                                        </p:tgtEl>
                                        <p:attrNameLst>
                                          <p:attrName>style.visibility</p:attrName>
                                        </p:attrNameLst>
                                      </p:cBhvr>
                                      <p:to>
                                        <p:strVal val="visible"/>
                                      </p:to>
                                    </p:set>
                                    <p:anim calcmode="lin" valueType="num">
                                      <p:cBhvr>
                                        <p:cTn id="54" dur="1000" fill="hold"/>
                                        <p:tgtEl>
                                          <p:spTgt spid="283666"/>
                                        </p:tgtEl>
                                        <p:attrNameLst>
                                          <p:attrName>ppt_w</p:attrName>
                                        </p:attrNameLst>
                                      </p:cBhvr>
                                      <p:tavLst>
                                        <p:tav tm="0">
                                          <p:val>
                                            <p:strVal val="#ppt_w+.3"/>
                                          </p:val>
                                        </p:tav>
                                        <p:tav tm="100000">
                                          <p:val>
                                            <p:strVal val="#ppt_w"/>
                                          </p:val>
                                        </p:tav>
                                      </p:tavLst>
                                    </p:anim>
                                    <p:anim calcmode="lin" valueType="num">
                                      <p:cBhvr>
                                        <p:cTn id="55" dur="1000" fill="hold"/>
                                        <p:tgtEl>
                                          <p:spTgt spid="283666"/>
                                        </p:tgtEl>
                                        <p:attrNameLst>
                                          <p:attrName>ppt_h</p:attrName>
                                        </p:attrNameLst>
                                      </p:cBhvr>
                                      <p:tavLst>
                                        <p:tav tm="0">
                                          <p:val>
                                            <p:strVal val="#ppt_h"/>
                                          </p:val>
                                        </p:tav>
                                        <p:tav tm="100000">
                                          <p:val>
                                            <p:strVal val="#ppt_h"/>
                                          </p:val>
                                        </p:tav>
                                      </p:tavLst>
                                    </p:anim>
                                    <p:animEffect transition="in" filter="fade">
                                      <p:cBhvr>
                                        <p:cTn id="56" dur="1000"/>
                                        <p:tgtEl>
                                          <p:spTgt spid="2836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3663" grpId="0"/>
      <p:bldP spid="283664" grpId="0"/>
      <p:bldP spid="283665" grpId="0"/>
      <p:bldP spid="283666" grpId="0"/>
    </p:bld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7424" name="Picture 160" descr="1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000" y="1049338"/>
            <a:ext cx="3887788" cy="2667000"/>
          </a:xfrm>
          <a:prstGeom prst="rect">
            <a:avLst/>
          </a:prstGeom>
          <a:noFill/>
          <a:extLst>
            <a:ext uri="{909E8E84-426E-40DD-AFC4-6F175D3DCCD1}">
              <a14:hiddenFill xmlns:a14="http://schemas.microsoft.com/office/drawing/2010/main">
                <a:solidFill>
                  <a:srgbClr val="FFFFFF"/>
                </a:solidFill>
              </a14:hiddenFill>
            </a:ext>
          </a:extLst>
        </p:spPr>
      </p:pic>
      <p:pic>
        <p:nvPicPr>
          <p:cNvPr id="267436" name="Picture 172" descr="鱼1"/>
          <p:cNvPicPr>
            <a:picLocks noChangeAspect="1" noChangeArrowheads="1"/>
          </p:cNvPicPr>
          <p:nvPr/>
        </p:nvPicPr>
        <p:blipFill>
          <a:blip r:embed="rId4" cstate="print">
            <a:lum contrast="20000"/>
            <a:extLst>
              <a:ext uri="{28A0092B-C50C-407E-A947-70E740481C1C}">
                <a14:useLocalDpi xmlns:a14="http://schemas.microsoft.com/office/drawing/2010/main" val="0"/>
              </a:ext>
            </a:extLst>
          </a:blip>
          <a:srcRect/>
          <a:stretch>
            <a:fillRect/>
          </a:stretch>
        </p:blipFill>
        <p:spPr bwMode="auto">
          <a:xfrm>
            <a:off x="1143000" y="3773488"/>
            <a:ext cx="733425"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7" name="Picture 173" descr="鱼2"/>
          <p:cNvPicPr>
            <a:picLocks noChangeAspect="1" noChangeArrowheads="1"/>
          </p:cNvPicPr>
          <p:nvPr/>
        </p:nvPicPr>
        <p:blipFill>
          <a:blip r:embed="rId5" cstate="print">
            <a:lum contrast="12000"/>
            <a:extLst>
              <a:ext uri="{28A0092B-C50C-407E-A947-70E740481C1C}">
                <a14:useLocalDpi xmlns:a14="http://schemas.microsoft.com/office/drawing/2010/main" val="0"/>
              </a:ext>
            </a:extLst>
          </a:blip>
          <a:srcRect/>
          <a:stretch>
            <a:fillRect/>
          </a:stretch>
        </p:blipFill>
        <p:spPr bwMode="auto">
          <a:xfrm rot="890613" flipH="1">
            <a:off x="2897188" y="3316288"/>
            <a:ext cx="627062"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7438" name="Picture 174" descr="鱼1"/>
          <p:cNvPicPr>
            <a:picLocks noChangeAspect="1" noChangeArrowheads="1"/>
          </p:cNvPicPr>
          <p:nvPr/>
        </p:nvPicPr>
        <p:blipFill>
          <a:blip r:embed="rId6" cstate="print">
            <a:lum contrast="20000"/>
            <a:extLst>
              <a:ext uri="{28A0092B-C50C-407E-A947-70E740481C1C}">
                <a14:useLocalDpi xmlns:a14="http://schemas.microsoft.com/office/drawing/2010/main" val="0"/>
              </a:ext>
            </a:extLst>
          </a:blip>
          <a:srcRect/>
          <a:stretch>
            <a:fillRect/>
          </a:stretch>
        </p:blipFill>
        <p:spPr bwMode="auto">
          <a:xfrm>
            <a:off x="2003425" y="3495675"/>
            <a:ext cx="360363" cy="449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67451" name="Group 187"/>
          <p:cNvGrpSpPr>
            <a:grpSpLocks/>
          </p:cNvGrpSpPr>
          <p:nvPr/>
        </p:nvGrpSpPr>
        <p:grpSpPr bwMode="auto">
          <a:xfrm>
            <a:off x="6708775" y="628650"/>
            <a:ext cx="1674813" cy="4859338"/>
            <a:chOff x="4225" y="672"/>
            <a:chExt cx="1055" cy="4080"/>
          </a:xfrm>
        </p:grpSpPr>
        <p:pic>
          <p:nvPicPr>
            <p:cNvPr id="267452" name="Picture 188"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225" y="864"/>
              <a:ext cx="1055" cy="3888"/>
            </a:xfrm>
            <a:prstGeom prst="rect">
              <a:avLst/>
            </a:prstGeom>
            <a:noFill/>
            <a:extLst>
              <a:ext uri="{909E8E84-426E-40DD-AFC4-6F175D3DCCD1}">
                <a14:hiddenFill xmlns:a14="http://schemas.microsoft.com/office/drawing/2010/main">
                  <a:solidFill>
                    <a:srgbClr val="FFFFFF"/>
                  </a:solidFill>
                </a14:hiddenFill>
              </a:ext>
            </a:extLst>
          </p:spPr>
        </p:pic>
        <p:pic>
          <p:nvPicPr>
            <p:cNvPr id="267453" name="Picture 189" descr="5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310" y="672"/>
              <a:ext cx="935" cy="1062"/>
            </a:xfrm>
            <a:prstGeom prst="rect">
              <a:avLst/>
            </a:prstGeom>
            <a:noFill/>
            <a:extLst>
              <a:ext uri="{909E8E84-426E-40DD-AFC4-6F175D3DCCD1}">
                <a14:hiddenFill xmlns:a14="http://schemas.microsoft.com/office/drawing/2010/main">
                  <a:solidFill>
                    <a:srgbClr val="FFFFFF"/>
                  </a:solidFill>
                </a14:hiddenFill>
              </a:ext>
            </a:extLst>
          </p:spPr>
        </p:pic>
      </p:grpSp>
      <p:sp>
        <p:nvSpPr>
          <p:cNvPr id="267454" name="Text Box 190"/>
          <p:cNvSpPr txBox="1">
            <a:spLocks noChangeArrowheads="1"/>
          </p:cNvSpPr>
          <p:nvPr/>
        </p:nvSpPr>
        <p:spPr bwMode="auto">
          <a:xfrm>
            <a:off x="7240588" y="1314450"/>
            <a:ext cx="609600" cy="148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2300" b="1" baseline="0">
                <a:solidFill>
                  <a:srgbClr val="FFFFFF"/>
                </a:solidFill>
                <a:ea typeface="楷体" pitchFamily="49" charset="-122"/>
              </a:rPr>
              <a:t>文字标题</a:t>
            </a:r>
          </a:p>
        </p:txBody>
      </p:sp>
      <p:grpSp>
        <p:nvGrpSpPr>
          <p:cNvPr id="267472" name="Group 208"/>
          <p:cNvGrpSpPr>
            <a:grpSpLocks/>
          </p:cNvGrpSpPr>
          <p:nvPr/>
        </p:nvGrpSpPr>
        <p:grpSpPr bwMode="auto">
          <a:xfrm>
            <a:off x="4497388" y="1169988"/>
            <a:ext cx="2286000" cy="3103562"/>
            <a:chOff x="3024" y="983"/>
            <a:chExt cx="1440" cy="2606"/>
          </a:xfrm>
        </p:grpSpPr>
        <p:sp>
          <p:nvSpPr>
            <p:cNvPr id="267456" name="Line 192"/>
            <p:cNvSpPr>
              <a:spLocks noChangeShapeType="1"/>
            </p:cNvSpPr>
            <p:nvPr/>
          </p:nvSpPr>
          <p:spPr bwMode="auto">
            <a:xfrm>
              <a:off x="403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7" name="Line 193"/>
            <p:cNvSpPr>
              <a:spLocks noChangeShapeType="1"/>
            </p:cNvSpPr>
            <p:nvPr/>
          </p:nvSpPr>
          <p:spPr bwMode="auto">
            <a:xfrm>
              <a:off x="3648"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8" name="Line 194"/>
            <p:cNvSpPr>
              <a:spLocks noChangeShapeType="1"/>
            </p:cNvSpPr>
            <p:nvPr/>
          </p:nvSpPr>
          <p:spPr bwMode="auto">
            <a:xfrm>
              <a:off x="3312" y="1200"/>
              <a:ext cx="0" cy="2160"/>
            </a:xfrm>
            <a:prstGeom prst="line">
              <a:avLst/>
            </a:prstGeom>
            <a:noFill/>
            <a:ln w="19050">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7459" name="Rectangle 195"/>
            <p:cNvSpPr>
              <a:spLocks noChangeArrowheads="1"/>
            </p:cNvSpPr>
            <p:nvPr/>
          </p:nvSpPr>
          <p:spPr bwMode="auto">
            <a:xfrm>
              <a:off x="408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69" name="Rectangle 205"/>
            <p:cNvSpPr>
              <a:spLocks noChangeArrowheads="1"/>
            </p:cNvSpPr>
            <p:nvPr/>
          </p:nvSpPr>
          <p:spPr bwMode="auto">
            <a:xfrm>
              <a:off x="3696"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0" name="Rectangle 206"/>
            <p:cNvSpPr>
              <a:spLocks noChangeArrowheads="1"/>
            </p:cNvSpPr>
            <p:nvPr/>
          </p:nvSpPr>
          <p:spPr bwMode="auto">
            <a:xfrm>
              <a:off x="3360" y="983"/>
              <a:ext cx="384" cy="2606"/>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点击添加相关的文字内容</a:t>
              </a:r>
              <a:endParaRPr lang="en-US" altLang="zh-CN" sz="1800" baseline="0">
                <a:solidFill>
                  <a:srgbClr val="000000"/>
                </a:solidFill>
                <a:ea typeface="楷体" pitchFamily="49" charset="-122"/>
              </a:endParaRPr>
            </a:p>
          </p:txBody>
        </p:sp>
        <p:sp>
          <p:nvSpPr>
            <p:cNvPr id="267471" name="Rectangle 207"/>
            <p:cNvSpPr>
              <a:spLocks noChangeArrowheads="1"/>
            </p:cNvSpPr>
            <p:nvPr/>
          </p:nvSpPr>
          <p:spPr bwMode="auto">
            <a:xfrm>
              <a:off x="3024" y="1118"/>
              <a:ext cx="384" cy="991"/>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r>
                <a:rPr lang="zh-CN" altLang="en-US" sz="1800" baseline="0">
                  <a:solidFill>
                    <a:srgbClr val="000000"/>
                  </a:solidFill>
                  <a:ea typeface="楷体" pitchFamily="49" charset="-122"/>
                </a:rPr>
                <a:t>文字内容</a:t>
              </a:r>
              <a:endParaRPr lang="en-US" altLang="zh-CN" sz="1800" baseline="0">
                <a:solidFill>
                  <a:srgbClr val="000000"/>
                </a:solidFill>
                <a:ea typeface="楷体" pitchFamily="49" charset="-122"/>
              </a:endParaRPr>
            </a:p>
          </p:txBody>
        </p:sp>
      </p:gr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5" presetClass="entr" presetSubtype="0" fill="hold" nodeType="afterEffect">
                                  <p:stCondLst>
                                    <p:cond delay="0"/>
                                  </p:stCondLst>
                                  <p:childTnLst>
                                    <p:set>
                                      <p:cBhvr>
                                        <p:cTn id="6" dur="1" fill="hold">
                                          <p:stCondLst>
                                            <p:cond delay="0"/>
                                          </p:stCondLst>
                                        </p:cTn>
                                        <p:tgtEl>
                                          <p:spTgt spid="267424"/>
                                        </p:tgtEl>
                                        <p:attrNameLst>
                                          <p:attrName>style.visibility</p:attrName>
                                        </p:attrNameLst>
                                      </p:cBhvr>
                                      <p:to>
                                        <p:strVal val="visible"/>
                                      </p:to>
                                    </p:set>
                                    <p:anim calcmode="lin" valueType="num">
                                      <p:cBhvr>
                                        <p:cTn id="7" dur="1000" fill="hold"/>
                                        <p:tgtEl>
                                          <p:spTgt spid="267424"/>
                                        </p:tgtEl>
                                        <p:attrNameLst>
                                          <p:attrName>ppt_w</p:attrName>
                                        </p:attrNameLst>
                                      </p:cBhvr>
                                      <p:tavLst>
                                        <p:tav tm="0">
                                          <p:val>
                                            <p:strVal val="#ppt_w*0.70"/>
                                          </p:val>
                                        </p:tav>
                                        <p:tav tm="100000">
                                          <p:val>
                                            <p:strVal val="#ppt_w"/>
                                          </p:val>
                                        </p:tav>
                                      </p:tavLst>
                                    </p:anim>
                                    <p:anim calcmode="lin" valueType="num">
                                      <p:cBhvr>
                                        <p:cTn id="8" dur="1000" fill="hold"/>
                                        <p:tgtEl>
                                          <p:spTgt spid="267424"/>
                                        </p:tgtEl>
                                        <p:attrNameLst>
                                          <p:attrName>ppt_h</p:attrName>
                                        </p:attrNameLst>
                                      </p:cBhvr>
                                      <p:tavLst>
                                        <p:tav tm="0">
                                          <p:val>
                                            <p:strVal val="#ppt_h"/>
                                          </p:val>
                                        </p:tav>
                                        <p:tav tm="100000">
                                          <p:val>
                                            <p:strVal val="#ppt_h"/>
                                          </p:val>
                                        </p:tav>
                                      </p:tavLst>
                                    </p:anim>
                                    <p:animEffect transition="in" filter="fade">
                                      <p:cBhvr>
                                        <p:cTn id="9" dur="1000"/>
                                        <p:tgtEl>
                                          <p:spTgt spid="267424"/>
                                        </p:tgtEl>
                                      </p:cBhvr>
                                    </p:animEffect>
                                  </p:childTnLst>
                                </p:cTn>
                              </p:par>
                            </p:childTnLst>
                          </p:cTn>
                        </p:par>
                        <p:par>
                          <p:cTn id="10" fill="hold" nodeType="afterGroup">
                            <p:stCondLst>
                              <p:cond delay="1000"/>
                            </p:stCondLst>
                            <p:childTnLst>
                              <p:par>
                                <p:cTn id="11" presetID="10" presetClass="entr" presetSubtype="0" fill="hold" nodeType="afterEffect">
                                  <p:stCondLst>
                                    <p:cond delay="0"/>
                                  </p:stCondLst>
                                  <p:childTnLst>
                                    <p:set>
                                      <p:cBhvr>
                                        <p:cTn id="12" dur="1" fill="hold">
                                          <p:stCondLst>
                                            <p:cond delay="0"/>
                                          </p:stCondLst>
                                        </p:cTn>
                                        <p:tgtEl>
                                          <p:spTgt spid="267436"/>
                                        </p:tgtEl>
                                        <p:attrNameLst>
                                          <p:attrName>style.visibility</p:attrName>
                                        </p:attrNameLst>
                                      </p:cBhvr>
                                      <p:to>
                                        <p:strVal val="visible"/>
                                      </p:to>
                                    </p:set>
                                    <p:animEffect transition="in" filter="fade">
                                      <p:cBhvr>
                                        <p:cTn id="13" dur="2000"/>
                                        <p:tgtEl>
                                          <p:spTgt spid="267436"/>
                                        </p:tgtEl>
                                      </p:cBhvr>
                                    </p:animEffect>
                                  </p:childTnLst>
                                </p:cTn>
                              </p:par>
                              <p:par>
                                <p:cTn id="14" presetID="0" presetClass="path" presetSubtype="0" accel="50000" decel="50000" fill="hold" nodeType="withEffect">
                                  <p:stCondLst>
                                    <p:cond delay="0"/>
                                  </p:stCondLst>
                                  <p:childTnLst>
                                    <p:animMotion origin="layout" path="M -0.01111 -0.275 C -0.04236 -0.25278 -0.07361 -0.23033 -0.0875 -0.19653 C -0.10139 -0.16274 -0.10902 -0.1051 -0.09444 -0.07246 C -0.07986 -0.03959 -0.02014 -0.01088 -2.77778E-6 4.44444E-6 " pathEditMode="relative" rAng="0" ptsTypes="aaaA">
                                      <p:cBhvr>
                                        <p:cTn id="15" dur="2000" fill="hold"/>
                                        <p:tgtEl>
                                          <p:spTgt spid="267436"/>
                                        </p:tgtEl>
                                        <p:attrNameLst>
                                          <p:attrName>ppt_x</p:attrName>
                                          <p:attrName>ppt_y</p:attrName>
                                        </p:attrNameLst>
                                      </p:cBhvr>
                                      <p:rCtr x="-4340" y="13750"/>
                                    </p:animMotion>
                                  </p:childTnLst>
                                </p:cTn>
                              </p:par>
                              <p:par>
                                <p:cTn id="16" presetID="10" presetClass="entr" presetSubtype="0" fill="hold" nodeType="withEffect">
                                  <p:stCondLst>
                                    <p:cond delay="1000"/>
                                  </p:stCondLst>
                                  <p:childTnLst>
                                    <p:set>
                                      <p:cBhvr>
                                        <p:cTn id="17" dur="1" fill="hold">
                                          <p:stCondLst>
                                            <p:cond delay="0"/>
                                          </p:stCondLst>
                                        </p:cTn>
                                        <p:tgtEl>
                                          <p:spTgt spid="267438"/>
                                        </p:tgtEl>
                                        <p:attrNameLst>
                                          <p:attrName>style.visibility</p:attrName>
                                        </p:attrNameLst>
                                      </p:cBhvr>
                                      <p:to>
                                        <p:strVal val="visible"/>
                                      </p:to>
                                    </p:set>
                                    <p:animEffect transition="in" filter="fade">
                                      <p:cBhvr>
                                        <p:cTn id="18" dur="2000"/>
                                        <p:tgtEl>
                                          <p:spTgt spid="267438"/>
                                        </p:tgtEl>
                                      </p:cBhvr>
                                    </p:animEffect>
                                  </p:childTnLst>
                                </p:cTn>
                              </p:par>
                              <p:par>
                                <p:cTn id="19" presetID="0" presetClass="path" presetSubtype="0" accel="50000" decel="50000" fill="hold" nodeType="withEffect">
                                  <p:stCondLst>
                                    <p:cond delay="1000"/>
                                  </p:stCondLst>
                                  <p:childTnLst>
                                    <p:animMotion origin="layout" path="M -0.21302 -0.17824 C -0.12431 -0.15162 -0.03559 -0.12477 0.00781 -0.09121 C 0.05121 -0.05764 0.04896 -0.00857 0.04809 0.02361 C 0.04722 0.05578 0.00764 0.09143 0.00225 0.10139 " pathEditMode="relative" ptsTypes="aaaA">
                                      <p:cBhvr>
                                        <p:cTn id="20" dur="2000" fill="hold"/>
                                        <p:tgtEl>
                                          <p:spTgt spid="267438"/>
                                        </p:tgtEl>
                                        <p:attrNameLst>
                                          <p:attrName>ppt_x</p:attrName>
                                          <p:attrName>ppt_y</p:attrName>
                                        </p:attrNameLst>
                                      </p:cBhvr>
                                    </p:animMotion>
                                  </p:childTnLst>
                                </p:cTn>
                              </p:par>
                              <p:par>
                                <p:cTn id="21" presetID="10" presetClass="entr" presetSubtype="0" fill="hold" nodeType="withEffect">
                                  <p:stCondLst>
                                    <p:cond delay="2000"/>
                                  </p:stCondLst>
                                  <p:childTnLst>
                                    <p:set>
                                      <p:cBhvr>
                                        <p:cTn id="22" dur="1" fill="hold">
                                          <p:stCondLst>
                                            <p:cond delay="0"/>
                                          </p:stCondLst>
                                        </p:cTn>
                                        <p:tgtEl>
                                          <p:spTgt spid="267437"/>
                                        </p:tgtEl>
                                        <p:attrNameLst>
                                          <p:attrName>style.visibility</p:attrName>
                                        </p:attrNameLst>
                                      </p:cBhvr>
                                      <p:to>
                                        <p:strVal val="visible"/>
                                      </p:to>
                                    </p:set>
                                    <p:animEffect transition="in" filter="fade">
                                      <p:cBhvr>
                                        <p:cTn id="23" dur="2000"/>
                                        <p:tgtEl>
                                          <p:spTgt spid="267437"/>
                                        </p:tgtEl>
                                      </p:cBhvr>
                                    </p:animEffect>
                                  </p:childTnLst>
                                </p:cTn>
                              </p:par>
                              <p:par>
                                <p:cTn id="24" presetID="0" presetClass="path" presetSubtype="0" accel="50000" decel="50000" fill="hold" nodeType="withEffect">
                                  <p:stCondLst>
                                    <p:cond delay="2000"/>
                                  </p:stCondLst>
                                  <p:childTnLst>
                                    <p:animMotion origin="layout" path="M 0.19844 -0.19838 C 0.14323 -0.1669 0.08819 -0.13518 0.05347 -0.08727 C 0.01875 -0.03958 0.00104 0.05903 -0.0092 0.08889 " pathEditMode="relative" rAng="0" ptsTypes="aaA">
                                      <p:cBhvr>
                                        <p:cTn id="25" dur="2000" fill="hold"/>
                                        <p:tgtEl>
                                          <p:spTgt spid="267437"/>
                                        </p:tgtEl>
                                        <p:attrNameLst>
                                          <p:attrName>ppt_x</p:attrName>
                                          <p:attrName>ppt_y</p:attrName>
                                        </p:attrNameLst>
                                      </p:cBhvr>
                                      <p:rCtr x="-10382" y="14352"/>
                                    </p:animMotion>
                                  </p:childTnLst>
                                </p:cTn>
                              </p:par>
                            </p:childTnLst>
                          </p:cTn>
                        </p:par>
                        <p:par>
                          <p:cTn id="26" fill="hold" nodeType="afterGroup">
                            <p:stCondLst>
                              <p:cond delay="5000"/>
                            </p:stCondLst>
                            <p:childTnLst>
                              <p:par>
                                <p:cTn id="27" presetID="10" presetClass="entr" presetSubtype="0" fill="hold" nodeType="afterEffect">
                                  <p:stCondLst>
                                    <p:cond delay="0"/>
                                  </p:stCondLst>
                                  <p:childTnLst>
                                    <p:set>
                                      <p:cBhvr>
                                        <p:cTn id="28" dur="1" fill="hold">
                                          <p:stCondLst>
                                            <p:cond delay="0"/>
                                          </p:stCondLst>
                                        </p:cTn>
                                        <p:tgtEl>
                                          <p:spTgt spid="267451"/>
                                        </p:tgtEl>
                                        <p:attrNameLst>
                                          <p:attrName>style.visibility</p:attrName>
                                        </p:attrNameLst>
                                      </p:cBhvr>
                                      <p:to>
                                        <p:strVal val="visible"/>
                                      </p:to>
                                    </p:set>
                                    <p:animEffect transition="in" filter="fade">
                                      <p:cBhvr>
                                        <p:cTn id="29" dur="2000"/>
                                        <p:tgtEl>
                                          <p:spTgt spid="267451"/>
                                        </p:tgtEl>
                                      </p:cBhvr>
                                    </p:animEffect>
                                  </p:childTnLst>
                                </p:cTn>
                              </p:par>
                            </p:childTnLst>
                          </p:cTn>
                        </p:par>
                        <p:par>
                          <p:cTn id="30" fill="hold" nodeType="afterGroup">
                            <p:stCondLst>
                              <p:cond delay="7000"/>
                            </p:stCondLst>
                            <p:childTnLst>
                              <p:par>
                                <p:cTn id="31" presetID="56" presetClass="entr" presetSubtype="0" fill="hold" grpId="0" nodeType="afterEffect">
                                  <p:stCondLst>
                                    <p:cond delay="0"/>
                                  </p:stCondLst>
                                  <p:iterate type="lt">
                                    <p:tmPct val="10000"/>
                                  </p:iterate>
                                  <p:childTnLst>
                                    <p:set>
                                      <p:cBhvr>
                                        <p:cTn id="32" dur="1" fill="hold">
                                          <p:stCondLst>
                                            <p:cond delay="0"/>
                                          </p:stCondLst>
                                        </p:cTn>
                                        <p:tgtEl>
                                          <p:spTgt spid="267454"/>
                                        </p:tgtEl>
                                        <p:attrNameLst>
                                          <p:attrName>style.visibility</p:attrName>
                                        </p:attrNameLst>
                                      </p:cBhvr>
                                      <p:to>
                                        <p:strVal val="visible"/>
                                      </p:to>
                                    </p:set>
                                    <p:anim by="(-#ppt_w*2)" calcmode="lin" valueType="num">
                                      <p:cBhvr rctx="PPT">
                                        <p:cTn id="33" dur="500" autoRev="1" fill="hold">
                                          <p:stCondLst>
                                            <p:cond delay="0"/>
                                          </p:stCondLst>
                                        </p:cTn>
                                        <p:tgtEl>
                                          <p:spTgt spid="267454"/>
                                        </p:tgtEl>
                                        <p:attrNameLst>
                                          <p:attrName>ppt_w</p:attrName>
                                        </p:attrNameLst>
                                      </p:cBhvr>
                                    </p:anim>
                                    <p:anim by="(#ppt_w*0.50)" calcmode="lin" valueType="num">
                                      <p:cBhvr>
                                        <p:cTn id="34" dur="500" decel="50000" autoRev="1" fill="hold">
                                          <p:stCondLst>
                                            <p:cond delay="0"/>
                                          </p:stCondLst>
                                        </p:cTn>
                                        <p:tgtEl>
                                          <p:spTgt spid="267454"/>
                                        </p:tgtEl>
                                        <p:attrNameLst>
                                          <p:attrName>ppt_x</p:attrName>
                                        </p:attrNameLst>
                                      </p:cBhvr>
                                    </p:anim>
                                    <p:anim from="(-#ppt_h/2)" to="(#ppt_y)" calcmode="lin" valueType="num">
                                      <p:cBhvr>
                                        <p:cTn id="35" dur="1000" fill="hold">
                                          <p:stCondLst>
                                            <p:cond delay="0"/>
                                          </p:stCondLst>
                                        </p:cTn>
                                        <p:tgtEl>
                                          <p:spTgt spid="267454"/>
                                        </p:tgtEl>
                                        <p:attrNameLst>
                                          <p:attrName>ppt_y</p:attrName>
                                        </p:attrNameLst>
                                      </p:cBhvr>
                                    </p:anim>
                                    <p:animRot by="21600000">
                                      <p:cBhvr>
                                        <p:cTn id="36" dur="1000" fill="hold">
                                          <p:stCondLst>
                                            <p:cond delay="0"/>
                                          </p:stCondLst>
                                        </p:cTn>
                                        <p:tgtEl>
                                          <p:spTgt spid="267454"/>
                                        </p:tgtEl>
                                        <p:attrNameLst>
                                          <p:attrName>r</p:attrName>
                                        </p:attrNameLst>
                                      </p:cBhvr>
                                    </p:animRot>
                                  </p:childTnLst>
                                </p:cTn>
                              </p:par>
                            </p:childTnLst>
                          </p:cTn>
                        </p:par>
                        <p:par>
                          <p:cTn id="37" fill="hold" nodeType="afterGroup">
                            <p:stCondLst>
                              <p:cond delay="8300"/>
                            </p:stCondLst>
                            <p:childTnLst>
                              <p:par>
                                <p:cTn id="38" presetID="12" presetClass="entr" presetSubtype="2" fill="hold" nodeType="afterEffect">
                                  <p:stCondLst>
                                    <p:cond delay="0"/>
                                  </p:stCondLst>
                                  <p:childTnLst>
                                    <p:set>
                                      <p:cBhvr>
                                        <p:cTn id="39" dur="1" fill="hold">
                                          <p:stCondLst>
                                            <p:cond delay="0"/>
                                          </p:stCondLst>
                                        </p:cTn>
                                        <p:tgtEl>
                                          <p:spTgt spid="267472"/>
                                        </p:tgtEl>
                                        <p:attrNameLst>
                                          <p:attrName>style.visibility</p:attrName>
                                        </p:attrNameLst>
                                      </p:cBhvr>
                                      <p:to>
                                        <p:strVal val="visible"/>
                                      </p:to>
                                    </p:set>
                                    <p:animEffect transition="in" filter="slide(fromRight)">
                                      <p:cBhvr>
                                        <p:cTn id="40" dur="2000"/>
                                        <p:tgtEl>
                                          <p:spTgt spid="2674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745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4676" name="Picture 4" descr="1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01988" y="1719263"/>
            <a:ext cx="3124200" cy="2225675"/>
          </a:xfrm>
          <a:prstGeom prst="rect">
            <a:avLst/>
          </a:prstGeom>
          <a:noFill/>
          <a:extLst>
            <a:ext uri="{909E8E84-426E-40DD-AFC4-6F175D3DCCD1}">
              <a14:hiddenFill xmlns:a14="http://schemas.microsoft.com/office/drawing/2010/main">
                <a:solidFill>
                  <a:srgbClr val="FFFFFF"/>
                </a:solidFill>
              </a14:hiddenFill>
            </a:ext>
          </a:extLst>
        </p:spPr>
      </p:pic>
      <p:pic>
        <p:nvPicPr>
          <p:cNvPr id="284677" name="Picture 5"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400" y="1104900"/>
            <a:ext cx="1982788" cy="1409700"/>
          </a:xfrm>
          <a:prstGeom prst="rect">
            <a:avLst/>
          </a:prstGeom>
          <a:noFill/>
          <a:extLst>
            <a:ext uri="{909E8E84-426E-40DD-AFC4-6F175D3DCCD1}">
              <a14:hiddenFill xmlns:a14="http://schemas.microsoft.com/office/drawing/2010/main">
                <a:solidFill>
                  <a:srgbClr val="FFFFFF"/>
                </a:solidFill>
              </a14:hiddenFill>
            </a:ext>
          </a:extLst>
        </p:spPr>
      </p:pic>
      <p:pic>
        <p:nvPicPr>
          <p:cNvPr id="284678" name="Picture 6"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400" y="3106738"/>
            <a:ext cx="1982788" cy="1409700"/>
          </a:xfrm>
          <a:prstGeom prst="rect">
            <a:avLst/>
          </a:prstGeom>
          <a:noFill/>
          <a:extLst>
            <a:ext uri="{909E8E84-426E-40DD-AFC4-6F175D3DCCD1}">
              <a14:hiddenFill xmlns:a14="http://schemas.microsoft.com/office/drawing/2010/main">
                <a:solidFill>
                  <a:srgbClr val="FFFFFF"/>
                </a:solidFill>
              </a14:hiddenFill>
            </a:ext>
          </a:extLst>
        </p:spPr>
      </p:pic>
      <p:pic>
        <p:nvPicPr>
          <p:cNvPr id="284679" name="Picture 7"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3788" y="1085850"/>
            <a:ext cx="1981200" cy="1409700"/>
          </a:xfrm>
          <a:prstGeom prst="rect">
            <a:avLst/>
          </a:prstGeom>
          <a:noFill/>
          <a:extLst>
            <a:ext uri="{909E8E84-426E-40DD-AFC4-6F175D3DCCD1}">
              <a14:hiddenFill xmlns:a14="http://schemas.microsoft.com/office/drawing/2010/main">
                <a:solidFill>
                  <a:srgbClr val="FFFFFF"/>
                </a:solidFill>
              </a14:hiddenFill>
            </a:ext>
          </a:extLst>
        </p:spPr>
      </p:pic>
      <p:pic>
        <p:nvPicPr>
          <p:cNvPr id="284680" name="Picture 8" descr="1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73788" y="3106738"/>
            <a:ext cx="1981200" cy="1409700"/>
          </a:xfrm>
          <a:prstGeom prst="rect">
            <a:avLst/>
          </a:prstGeom>
          <a:noFill/>
          <a:extLst>
            <a:ext uri="{909E8E84-426E-40DD-AFC4-6F175D3DCCD1}">
              <a14:hiddenFill xmlns:a14="http://schemas.microsoft.com/office/drawing/2010/main">
                <a:solidFill>
                  <a:srgbClr val="FFFFFF"/>
                </a:solidFill>
              </a14:hiddenFill>
            </a:ext>
          </a:extLst>
        </p:spPr>
      </p:pic>
      <p:grpSp>
        <p:nvGrpSpPr>
          <p:cNvPr id="284694" name="Group 22"/>
          <p:cNvGrpSpPr>
            <a:grpSpLocks/>
          </p:cNvGrpSpPr>
          <p:nvPr/>
        </p:nvGrpSpPr>
        <p:grpSpPr bwMode="auto">
          <a:xfrm>
            <a:off x="2973388" y="2228850"/>
            <a:ext cx="3505200" cy="1373188"/>
            <a:chOff x="1872" y="1872"/>
            <a:chExt cx="2208" cy="1152"/>
          </a:xfrm>
        </p:grpSpPr>
        <p:sp>
          <p:nvSpPr>
            <p:cNvPr id="284681" name="Line 9"/>
            <p:cNvSpPr>
              <a:spLocks noChangeShapeType="1"/>
            </p:cNvSpPr>
            <p:nvPr/>
          </p:nvSpPr>
          <p:spPr bwMode="auto">
            <a:xfrm>
              <a:off x="1872" y="187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2" name="Line 10"/>
            <p:cNvSpPr>
              <a:spLocks noChangeShapeType="1"/>
            </p:cNvSpPr>
            <p:nvPr/>
          </p:nvSpPr>
          <p:spPr bwMode="auto">
            <a:xfrm>
              <a:off x="3744" y="2832"/>
              <a:ext cx="288" cy="192"/>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3" name="Line 11"/>
            <p:cNvSpPr>
              <a:spLocks noChangeShapeType="1"/>
            </p:cNvSpPr>
            <p:nvPr/>
          </p:nvSpPr>
          <p:spPr bwMode="auto">
            <a:xfrm flipV="1">
              <a:off x="3840" y="187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4684" name="Line 12"/>
            <p:cNvSpPr>
              <a:spLocks noChangeShapeType="1"/>
            </p:cNvSpPr>
            <p:nvPr/>
          </p:nvSpPr>
          <p:spPr bwMode="auto">
            <a:xfrm flipV="1">
              <a:off x="1968" y="2832"/>
              <a:ext cx="240" cy="144"/>
            </a:xfrm>
            <a:prstGeom prst="line">
              <a:avLst/>
            </a:prstGeom>
            <a:noFill/>
            <a:ln w="5080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grpSp>
      <p:sp>
        <p:nvSpPr>
          <p:cNvPr id="284685" name="Text Box 13"/>
          <p:cNvSpPr txBox="1">
            <a:spLocks noChangeArrowheads="1"/>
          </p:cNvSpPr>
          <p:nvPr/>
        </p:nvSpPr>
        <p:spPr bwMode="auto">
          <a:xfrm>
            <a:off x="3887788" y="2514600"/>
            <a:ext cx="16764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1" baseline="0">
                <a:solidFill>
                  <a:srgbClr val="000000"/>
                </a:solidFill>
                <a:ea typeface="楷体" pitchFamily="49" charset="-122"/>
              </a:rPr>
              <a:t>文字标题内容</a:t>
            </a:r>
          </a:p>
        </p:txBody>
      </p:sp>
      <p:sp>
        <p:nvSpPr>
          <p:cNvPr id="284686" name="Text Box 14"/>
          <p:cNvSpPr txBox="1">
            <a:spLocks noChangeArrowheads="1"/>
          </p:cNvSpPr>
          <p:nvPr/>
        </p:nvSpPr>
        <p:spPr bwMode="auto">
          <a:xfrm>
            <a:off x="1676400" y="1589088"/>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7" name="Text Box 15"/>
          <p:cNvSpPr txBox="1">
            <a:spLocks noChangeArrowheads="1"/>
          </p:cNvSpPr>
          <p:nvPr/>
        </p:nvSpPr>
        <p:spPr bwMode="auto">
          <a:xfrm>
            <a:off x="6554788" y="1600200"/>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8" name="Text Box 16"/>
          <p:cNvSpPr txBox="1">
            <a:spLocks noChangeArrowheads="1"/>
          </p:cNvSpPr>
          <p:nvPr/>
        </p:nvSpPr>
        <p:spPr bwMode="auto">
          <a:xfrm>
            <a:off x="1676400" y="3602038"/>
            <a:ext cx="1220788"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sp>
        <p:nvSpPr>
          <p:cNvPr id="284689" name="Text Box 17"/>
          <p:cNvSpPr txBox="1">
            <a:spLocks noChangeArrowheads="1"/>
          </p:cNvSpPr>
          <p:nvPr/>
        </p:nvSpPr>
        <p:spPr bwMode="auto">
          <a:xfrm>
            <a:off x="6554788" y="3613150"/>
            <a:ext cx="1219200" cy="63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1800" b="1" baseline="0">
                <a:solidFill>
                  <a:srgbClr val="000000"/>
                </a:solidFill>
                <a:ea typeface="楷体" pitchFamily="49" charset="-122"/>
              </a:rPr>
              <a:t>输入文字内容</a:t>
            </a:r>
          </a:p>
        </p:txBody>
      </p:sp>
      <p:pic>
        <p:nvPicPr>
          <p:cNvPr id="284695" name="Picture 23" descr="6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29200" y="2759075"/>
            <a:ext cx="1144588" cy="238601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afterEffect">
                                  <p:stCondLst>
                                    <p:cond delay="0"/>
                                  </p:stCondLst>
                                  <p:childTnLst>
                                    <p:set>
                                      <p:cBhvr>
                                        <p:cTn id="6" dur="1" fill="hold">
                                          <p:stCondLst>
                                            <p:cond delay="0"/>
                                          </p:stCondLst>
                                        </p:cTn>
                                        <p:tgtEl>
                                          <p:spTgt spid="284695"/>
                                        </p:tgtEl>
                                        <p:attrNameLst>
                                          <p:attrName>style.visibility</p:attrName>
                                        </p:attrNameLst>
                                      </p:cBhvr>
                                      <p:to>
                                        <p:strVal val="visible"/>
                                      </p:to>
                                    </p:set>
                                    <p:animEffect transition="in" filter="fade">
                                      <p:cBhvr>
                                        <p:cTn id="7" dur="1000"/>
                                        <p:tgtEl>
                                          <p:spTgt spid="284695"/>
                                        </p:tgtEl>
                                      </p:cBhvr>
                                    </p:animEffect>
                                    <p:anim calcmode="lin" valueType="num">
                                      <p:cBhvr>
                                        <p:cTn id="8" dur="1000" fill="hold"/>
                                        <p:tgtEl>
                                          <p:spTgt spid="284695"/>
                                        </p:tgtEl>
                                        <p:attrNameLst>
                                          <p:attrName>ppt_x</p:attrName>
                                        </p:attrNameLst>
                                      </p:cBhvr>
                                      <p:tavLst>
                                        <p:tav tm="0">
                                          <p:val>
                                            <p:strVal val="#ppt_x"/>
                                          </p:val>
                                        </p:tav>
                                        <p:tav tm="100000">
                                          <p:val>
                                            <p:strVal val="#ppt_x"/>
                                          </p:val>
                                        </p:tav>
                                      </p:tavLst>
                                    </p:anim>
                                    <p:anim calcmode="lin" valueType="num">
                                      <p:cBhvr>
                                        <p:cTn id="9" dur="1000" fill="hold"/>
                                        <p:tgtEl>
                                          <p:spTgt spid="284695"/>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1000"/>
                            </p:stCondLst>
                            <p:childTnLst>
                              <p:par>
                                <p:cTn id="11" presetID="21" presetClass="entr" presetSubtype="1" fill="hold" nodeType="afterEffect">
                                  <p:stCondLst>
                                    <p:cond delay="0"/>
                                  </p:stCondLst>
                                  <p:childTnLst>
                                    <p:set>
                                      <p:cBhvr>
                                        <p:cTn id="12" dur="1" fill="hold">
                                          <p:stCondLst>
                                            <p:cond delay="0"/>
                                          </p:stCondLst>
                                        </p:cTn>
                                        <p:tgtEl>
                                          <p:spTgt spid="284676"/>
                                        </p:tgtEl>
                                        <p:attrNameLst>
                                          <p:attrName>style.visibility</p:attrName>
                                        </p:attrNameLst>
                                      </p:cBhvr>
                                      <p:to>
                                        <p:strVal val="visible"/>
                                      </p:to>
                                    </p:set>
                                    <p:animEffect transition="in" filter="wheel(1)">
                                      <p:cBhvr>
                                        <p:cTn id="13" dur="2000"/>
                                        <p:tgtEl>
                                          <p:spTgt spid="284676"/>
                                        </p:tgtEl>
                                      </p:cBhvr>
                                    </p:animEffect>
                                  </p:childTnLst>
                                </p:cTn>
                              </p:par>
                            </p:childTnLst>
                          </p:cTn>
                        </p:par>
                        <p:par>
                          <p:cTn id="14" fill="hold" nodeType="afterGroup">
                            <p:stCondLst>
                              <p:cond delay="3000"/>
                            </p:stCondLst>
                            <p:childTnLst>
                              <p:par>
                                <p:cTn id="15" presetID="22" presetClass="entr" presetSubtype="1" fill="hold" grpId="0" nodeType="afterEffect">
                                  <p:stCondLst>
                                    <p:cond delay="0"/>
                                  </p:stCondLst>
                                  <p:childTnLst>
                                    <p:set>
                                      <p:cBhvr>
                                        <p:cTn id="16" dur="1" fill="hold">
                                          <p:stCondLst>
                                            <p:cond delay="0"/>
                                          </p:stCondLst>
                                        </p:cTn>
                                        <p:tgtEl>
                                          <p:spTgt spid="284685"/>
                                        </p:tgtEl>
                                        <p:attrNameLst>
                                          <p:attrName>style.visibility</p:attrName>
                                        </p:attrNameLst>
                                      </p:cBhvr>
                                      <p:to>
                                        <p:strVal val="visible"/>
                                      </p:to>
                                    </p:set>
                                    <p:animEffect transition="in" filter="wipe(up)">
                                      <p:cBhvr>
                                        <p:cTn id="17" dur="2000"/>
                                        <p:tgtEl>
                                          <p:spTgt spid="284685"/>
                                        </p:tgtEl>
                                      </p:cBhvr>
                                    </p:animEffect>
                                  </p:childTnLst>
                                </p:cTn>
                              </p:par>
                            </p:childTnLst>
                          </p:cTn>
                        </p:par>
                        <p:par>
                          <p:cTn id="18" fill="hold" nodeType="afterGroup">
                            <p:stCondLst>
                              <p:cond delay="5000"/>
                            </p:stCondLst>
                            <p:childTnLst>
                              <p:par>
                                <p:cTn id="19" presetID="23" presetClass="entr" presetSubtype="16" fill="hold" nodeType="afterEffect">
                                  <p:stCondLst>
                                    <p:cond delay="0"/>
                                  </p:stCondLst>
                                  <p:childTnLst>
                                    <p:set>
                                      <p:cBhvr>
                                        <p:cTn id="20" dur="1" fill="hold">
                                          <p:stCondLst>
                                            <p:cond delay="0"/>
                                          </p:stCondLst>
                                        </p:cTn>
                                        <p:tgtEl>
                                          <p:spTgt spid="284694"/>
                                        </p:tgtEl>
                                        <p:attrNameLst>
                                          <p:attrName>style.visibility</p:attrName>
                                        </p:attrNameLst>
                                      </p:cBhvr>
                                      <p:to>
                                        <p:strVal val="visible"/>
                                      </p:to>
                                    </p:set>
                                    <p:anim calcmode="lin" valueType="num">
                                      <p:cBhvr>
                                        <p:cTn id="21" dur="1000" fill="hold"/>
                                        <p:tgtEl>
                                          <p:spTgt spid="284694"/>
                                        </p:tgtEl>
                                        <p:attrNameLst>
                                          <p:attrName>ppt_w</p:attrName>
                                        </p:attrNameLst>
                                      </p:cBhvr>
                                      <p:tavLst>
                                        <p:tav tm="0">
                                          <p:val>
                                            <p:fltVal val="0"/>
                                          </p:val>
                                        </p:tav>
                                        <p:tav tm="100000">
                                          <p:val>
                                            <p:strVal val="#ppt_w"/>
                                          </p:val>
                                        </p:tav>
                                      </p:tavLst>
                                    </p:anim>
                                    <p:anim calcmode="lin" valueType="num">
                                      <p:cBhvr>
                                        <p:cTn id="22" dur="1000" fill="hold"/>
                                        <p:tgtEl>
                                          <p:spTgt spid="284694"/>
                                        </p:tgtEl>
                                        <p:attrNameLst>
                                          <p:attrName>ppt_h</p:attrName>
                                        </p:attrNameLst>
                                      </p:cBhvr>
                                      <p:tavLst>
                                        <p:tav tm="0">
                                          <p:val>
                                            <p:fltVal val="0"/>
                                          </p:val>
                                        </p:tav>
                                        <p:tav tm="100000">
                                          <p:val>
                                            <p:strVal val="#ppt_h"/>
                                          </p:val>
                                        </p:tav>
                                      </p:tavLst>
                                    </p:anim>
                                  </p:childTnLst>
                                </p:cTn>
                              </p:par>
                            </p:childTnLst>
                          </p:cTn>
                        </p:par>
                        <p:par>
                          <p:cTn id="23" fill="hold" nodeType="afterGroup">
                            <p:stCondLst>
                              <p:cond delay="6000"/>
                            </p:stCondLst>
                            <p:childTnLst>
                              <p:par>
                                <p:cTn id="24" presetID="8" presetClass="entr" presetSubtype="16" fill="hold" nodeType="afterEffect">
                                  <p:stCondLst>
                                    <p:cond delay="0"/>
                                  </p:stCondLst>
                                  <p:childTnLst>
                                    <p:set>
                                      <p:cBhvr>
                                        <p:cTn id="25" dur="1" fill="hold">
                                          <p:stCondLst>
                                            <p:cond delay="0"/>
                                          </p:stCondLst>
                                        </p:cTn>
                                        <p:tgtEl>
                                          <p:spTgt spid="284677"/>
                                        </p:tgtEl>
                                        <p:attrNameLst>
                                          <p:attrName>style.visibility</p:attrName>
                                        </p:attrNameLst>
                                      </p:cBhvr>
                                      <p:to>
                                        <p:strVal val="visible"/>
                                      </p:to>
                                    </p:set>
                                    <p:animEffect transition="in" filter="diamond(in)">
                                      <p:cBhvr>
                                        <p:cTn id="26" dur="2000"/>
                                        <p:tgtEl>
                                          <p:spTgt spid="284677"/>
                                        </p:tgtEl>
                                      </p:cBhvr>
                                    </p:animEffect>
                                  </p:childTnLst>
                                </p:cTn>
                              </p:par>
                              <p:par>
                                <p:cTn id="27" presetID="8" presetClass="entr" presetSubtype="16" fill="hold" nodeType="withEffect">
                                  <p:stCondLst>
                                    <p:cond delay="0"/>
                                  </p:stCondLst>
                                  <p:childTnLst>
                                    <p:set>
                                      <p:cBhvr>
                                        <p:cTn id="28" dur="1" fill="hold">
                                          <p:stCondLst>
                                            <p:cond delay="0"/>
                                          </p:stCondLst>
                                        </p:cTn>
                                        <p:tgtEl>
                                          <p:spTgt spid="284678"/>
                                        </p:tgtEl>
                                        <p:attrNameLst>
                                          <p:attrName>style.visibility</p:attrName>
                                        </p:attrNameLst>
                                      </p:cBhvr>
                                      <p:to>
                                        <p:strVal val="visible"/>
                                      </p:to>
                                    </p:set>
                                    <p:animEffect transition="in" filter="diamond(in)">
                                      <p:cBhvr>
                                        <p:cTn id="29" dur="2000"/>
                                        <p:tgtEl>
                                          <p:spTgt spid="284678"/>
                                        </p:tgtEl>
                                      </p:cBhvr>
                                    </p:animEffect>
                                  </p:childTnLst>
                                </p:cTn>
                              </p:par>
                              <p:par>
                                <p:cTn id="30" presetID="8" presetClass="entr" presetSubtype="16" fill="hold" nodeType="withEffect">
                                  <p:stCondLst>
                                    <p:cond delay="0"/>
                                  </p:stCondLst>
                                  <p:childTnLst>
                                    <p:set>
                                      <p:cBhvr>
                                        <p:cTn id="31" dur="1" fill="hold">
                                          <p:stCondLst>
                                            <p:cond delay="0"/>
                                          </p:stCondLst>
                                        </p:cTn>
                                        <p:tgtEl>
                                          <p:spTgt spid="284679"/>
                                        </p:tgtEl>
                                        <p:attrNameLst>
                                          <p:attrName>style.visibility</p:attrName>
                                        </p:attrNameLst>
                                      </p:cBhvr>
                                      <p:to>
                                        <p:strVal val="visible"/>
                                      </p:to>
                                    </p:set>
                                    <p:animEffect transition="in" filter="diamond(in)">
                                      <p:cBhvr>
                                        <p:cTn id="32" dur="2000"/>
                                        <p:tgtEl>
                                          <p:spTgt spid="284679"/>
                                        </p:tgtEl>
                                      </p:cBhvr>
                                    </p:animEffect>
                                  </p:childTnLst>
                                </p:cTn>
                              </p:par>
                              <p:par>
                                <p:cTn id="33" presetID="8" presetClass="entr" presetSubtype="16" fill="hold" nodeType="withEffect">
                                  <p:stCondLst>
                                    <p:cond delay="0"/>
                                  </p:stCondLst>
                                  <p:childTnLst>
                                    <p:set>
                                      <p:cBhvr>
                                        <p:cTn id="34" dur="1" fill="hold">
                                          <p:stCondLst>
                                            <p:cond delay="0"/>
                                          </p:stCondLst>
                                        </p:cTn>
                                        <p:tgtEl>
                                          <p:spTgt spid="284680"/>
                                        </p:tgtEl>
                                        <p:attrNameLst>
                                          <p:attrName>style.visibility</p:attrName>
                                        </p:attrNameLst>
                                      </p:cBhvr>
                                      <p:to>
                                        <p:strVal val="visible"/>
                                      </p:to>
                                    </p:set>
                                    <p:animEffect transition="in" filter="diamond(in)">
                                      <p:cBhvr>
                                        <p:cTn id="35" dur="2000"/>
                                        <p:tgtEl>
                                          <p:spTgt spid="284680"/>
                                        </p:tgtEl>
                                      </p:cBhvr>
                                    </p:animEffect>
                                  </p:childTnLst>
                                </p:cTn>
                              </p:par>
                            </p:childTnLst>
                          </p:cTn>
                        </p:par>
                        <p:par>
                          <p:cTn id="36" fill="hold" nodeType="afterGroup">
                            <p:stCondLst>
                              <p:cond delay="8000"/>
                            </p:stCondLst>
                            <p:childTnLst>
                              <p:par>
                                <p:cTn id="37" presetID="49" presetClass="entr" presetSubtype="0" decel="100000" fill="hold" grpId="0" nodeType="afterEffect">
                                  <p:stCondLst>
                                    <p:cond delay="0"/>
                                  </p:stCondLst>
                                  <p:childTnLst>
                                    <p:set>
                                      <p:cBhvr>
                                        <p:cTn id="38" dur="1" fill="hold">
                                          <p:stCondLst>
                                            <p:cond delay="0"/>
                                          </p:stCondLst>
                                        </p:cTn>
                                        <p:tgtEl>
                                          <p:spTgt spid="284686"/>
                                        </p:tgtEl>
                                        <p:attrNameLst>
                                          <p:attrName>style.visibility</p:attrName>
                                        </p:attrNameLst>
                                      </p:cBhvr>
                                      <p:to>
                                        <p:strVal val="visible"/>
                                      </p:to>
                                    </p:set>
                                    <p:anim calcmode="lin" valueType="num">
                                      <p:cBhvr>
                                        <p:cTn id="39" dur="1000" fill="hold"/>
                                        <p:tgtEl>
                                          <p:spTgt spid="284686"/>
                                        </p:tgtEl>
                                        <p:attrNameLst>
                                          <p:attrName>ppt_w</p:attrName>
                                        </p:attrNameLst>
                                      </p:cBhvr>
                                      <p:tavLst>
                                        <p:tav tm="0">
                                          <p:val>
                                            <p:fltVal val="0"/>
                                          </p:val>
                                        </p:tav>
                                        <p:tav tm="100000">
                                          <p:val>
                                            <p:strVal val="#ppt_w"/>
                                          </p:val>
                                        </p:tav>
                                      </p:tavLst>
                                    </p:anim>
                                    <p:anim calcmode="lin" valueType="num">
                                      <p:cBhvr>
                                        <p:cTn id="40" dur="1000" fill="hold"/>
                                        <p:tgtEl>
                                          <p:spTgt spid="284686"/>
                                        </p:tgtEl>
                                        <p:attrNameLst>
                                          <p:attrName>ppt_h</p:attrName>
                                        </p:attrNameLst>
                                      </p:cBhvr>
                                      <p:tavLst>
                                        <p:tav tm="0">
                                          <p:val>
                                            <p:fltVal val="0"/>
                                          </p:val>
                                        </p:tav>
                                        <p:tav tm="100000">
                                          <p:val>
                                            <p:strVal val="#ppt_h"/>
                                          </p:val>
                                        </p:tav>
                                      </p:tavLst>
                                    </p:anim>
                                    <p:anim calcmode="lin" valueType="num">
                                      <p:cBhvr>
                                        <p:cTn id="41" dur="1000" fill="hold"/>
                                        <p:tgtEl>
                                          <p:spTgt spid="284686"/>
                                        </p:tgtEl>
                                        <p:attrNameLst>
                                          <p:attrName>style.rotation</p:attrName>
                                        </p:attrNameLst>
                                      </p:cBhvr>
                                      <p:tavLst>
                                        <p:tav tm="0">
                                          <p:val>
                                            <p:fltVal val="360"/>
                                          </p:val>
                                        </p:tav>
                                        <p:tav tm="100000">
                                          <p:val>
                                            <p:fltVal val="0"/>
                                          </p:val>
                                        </p:tav>
                                      </p:tavLst>
                                    </p:anim>
                                    <p:animEffect transition="in" filter="fade">
                                      <p:cBhvr>
                                        <p:cTn id="42" dur="1000"/>
                                        <p:tgtEl>
                                          <p:spTgt spid="284686"/>
                                        </p:tgtEl>
                                      </p:cBhvr>
                                    </p:animEffect>
                                  </p:childTnLst>
                                </p:cTn>
                              </p:par>
                              <p:par>
                                <p:cTn id="43" presetID="49" presetClass="entr" presetSubtype="0" decel="100000" fill="hold" grpId="0" nodeType="withEffect">
                                  <p:stCondLst>
                                    <p:cond delay="0"/>
                                  </p:stCondLst>
                                  <p:childTnLst>
                                    <p:set>
                                      <p:cBhvr>
                                        <p:cTn id="44" dur="1" fill="hold">
                                          <p:stCondLst>
                                            <p:cond delay="0"/>
                                          </p:stCondLst>
                                        </p:cTn>
                                        <p:tgtEl>
                                          <p:spTgt spid="284688"/>
                                        </p:tgtEl>
                                        <p:attrNameLst>
                                          <p:attrName>style.visibility</p:attrName>
                                        </p:attrNameLst>
                                      </p:cBhvr>
                                      <p:to>
                                        <p:strVal val="visible"/>
                                      </p:to>
                                    </p:set>
                                    <p:anim calcmode="lin" valueType="num">
                                      <p:cBhvr>
                                        <p:cTn id="45" dur="1000" fill="hold"/>
                                        <p:tgtEl>
                                          <p:spTgt spid="284688"/>
                                        </p:tgtEl>
                                        <p:attrNameLst>
                                          <p:attrName>ppt_w</p:attrName>
                                        </p:attrNameLst>
                                      </p:cBhvr>
                                      <p:tavLst>
                                        <p:tav tm="0">
                                          <p:val>
                                            <p:fltVal val="0"/>
                                          </p:val>
                                        </p:tav>
                                        <p:tav tm="100000">
                                          <p:val>
                                            <p:strVal val="#ppt_w"/>
                                          </p:val>
                                        </p:tav>
                                      </p:tavLst>
                                    </p:anim>
                                    <p:anim calcmode="lin" valueType="num">
                                      <p:cBhvr>
                                        <p:cTn id="46" dur="1000" fill="hold"/>
                                        <p:tgtEl>
                                          <p:spTgt spid="284688"/>
                                        </p:tgtEl>
                                        <p:attrNameLst>
                                          <p:attrName>ppt_h</p:attrName>
                                        </p:attrNameLst>
                                      </p:cBhvr>
                                      <p:tavLst>
                                        <p:tav tm="0">
                                          <p:val>
                                            <p:fltVal val="0"/>
                                          </p:val>
                                        </p:tav>
                                        <p:tav tm="100000">
                                          <p:val>
                                            <p:strVal val="#ppt_h"/>
                                          </p:val>
                                        </p:tav>
                                      </p:tavLst>
                                    </p:anim>
                                    <p:anim calcmode="lin" valueType="num">
                                      <p:cBhvr>
                                        <p:cTn id="47" dur="1000" fill="hold"/>
                                        <p:tgtEl>
                                          <p:spTgt spid="284688"/>
                                        </p:tgtEl>
                                        <p:attrNameLst>
                                          <p:attrName>style.rotation</p:attrName>
                                        </p:attrNameLst>
                                      </p:cBhvr>
                                      <p:tavLst>
                                        <p:tav tm="0">
                                          <p:val>
                                            <p:fltVal val="360"/>
                                          </p:val>
                                        </p:tav>
                                        <p:tav tm="100000">
                                          <p:val>
                                            <p:fltVal val="0"/>
                                          </p:val>
                                        </p:tav>
                                      </p:tavLst>
                                    </p:anim>
                                    <p:animEffect transition="in" filter="fade">
                                      <p:cBhvr>
                                        <p:cTn id="48" dur="1000"/>
                                        <p:tgtEl>
                                          <p:spTgt spid="284688"/>
                                        </p:tgtEl>
                                      </p:cBhvr>
                                    </p:animEffect>
                                  </p:childTnLst>
                                </p:cTn>
                              </p:par>
                              <p:par>
                                <p:cTn id="49" presetID="49" presetClass="entr" presetSubtype="0" decel="100000" fill="hold" grpId="0" nodeType="withEffect">
                                  <p:stCondLst>
                                    <p:cond delay="0"/>
                                  </p:stCondLst>
                                  <p:childTnLst>
                                    <p:set>
                                      <p:cBhvr>
                                        <p:cTn id="50" dur="1" fill="hold">
                                          <p:stCondLst>
                                            <p:cond delay="0"/>
                                          </p:stCondLst>
                                        </p:cTn>
                                        <p:tgtEl>
                                          <p:spTgt spid="284689"/>
                                        </p:tgtEl>
                                        <p:attrNameLst>
                                          <p:attrName>style.visibility</p:attrName>
                                        </p:attrNameLst>
                                      </p:cBhvr>
                                      <p:to>
                                        <p:strVal val="visible"/>
                                      </p:to>
                                    </p:set>
                                    <p:anim calcmode="lin" valueType="num">
                                      <p:cBhvr>
                                        <p:cTn id="51" dur="1000" fill="hold"/>
                                        <p:tgtEl>
                                          <p:spTgt spid="284689"/>
                                        </p:tgtEl>
                                        <p:attrNameLst>
                                          <p:attrName>ppt_w</p:attrName>
                                        </p:attrNameLst>
                                      </p:cBhvr>
                                      <p:tavLst>
                                        <p:tav tm="0">
                                          <p:val>
                                            <p:fltVal val="0"/>
                                          </p:val>
                                        </p:tav>
                                        <p:tav tm="100000">
                                          <p:val>
                                            <p:strVal val="#ppt_w"/>
                                          </p:val>
                                        </p:tav>
                                      </p:tavLst>
                                    </p:anim>
                                    <p:anim calcmode="lin" valueType="num">
                                      <p:cBhvr>
                                        <p:cTn id="52" dur="1000" fill="hold"/>
                                        <p:tgtEl>
                                          <p:spTgt spid="284689"/>
                                        </p:tgtEl>
                                        <p:attrNameLst>
                                          <p:attrName>ppt_h</p:attrName>
                                        </p:attrNameLst>
                                      </p:cBhvr>
                                      <p:tavLst>
                                        <p:tav tm="0">
                                          <p:val>
                                            <p:fltVal val="0"/>
                                          </p:val>
                                        </p:tav>
                                        <p:tav tm="100000">
                                          <p:val>
                                            <p:strVal val="#ppt_h"/>
                                          </p:val>
                                        </p:tav>
                                      </p:tavLst>
                                    </p:anim>
                                    <p:anim calcmode="lin" valueType="num">
                                      <p:cBhvr>
                                        <p:cTn id="53" dur="1000" fill="hold"/>
                                        <p:tgtEl>
                                          <p:spTgt spid="284689"/>
                                        </p:tgtEl>
                                        <p:attrNameLst>
                                          <p:attrName>style.rotation</p:attrName>
                                        </p:attrNameLst>
                                      </p:cBhvr>
                                      <p:tavLst>
                                        <p:tav tm="0">
                                          <p:val>
                                            <p:fltVal val="360"/>
                                          </p:val>
                                        </p:tav>
                                        <p:tav tm="100000">
                                          <p:val>
                                            <p:fltVal val="0"/>
                                          </p:val>
                                        </p:tav>
                                      </p:tavLst>
                                    </p:anim>
                                    <p:animEffect transition="in" filter="fade">
                                      <p:cBhvr>
                                        <p:cTn id="54" dur="1000"/>
                                        <p:tgtEl>
                                          <p:spTgt spid="284689"/>
                                        </p:tgtEl>
                                      </p:cBhvr>
                                    </p:animEffect>
                                  </p:childTnLst>
                                </p:cTn>
                              </p:par>
                              <p:par>
                                <p:cTn id="55" presetID="49" presetClass="entr" presetSubtype="0" decel="100000" fill="hold" grpId="0" nodeType="withEffect">
                                  <p:stCondLst>
                                    <p:cond delay="0"/>
                                  </p:stCondLst>
                                  <p:childTnLst>
                                    <p:set>
                                      <p:cBhvr>
                                        <p:cTn id="56" dur="1" fill="hold">
                                          <p:stCondLst>
                                            <p:cond delay="0"/>
                                          </p:stCondLst>
                                        </p:cTn>
                                        <p:tgtEl>
                                          <p:spTgt spid="284687"/>
                                        </p:tgtEl>
                                        <p:attrNameLst>
                                          <p:attrName>style.visibility</p:attrName>
                                        </p:attrNameLst>
                                      </p:cBhvr>
                                      <p:to>
                                        <p:strVal val="visible"/>
                                      </p:to>
                                    </p:set>
                                    <p:anim calcmode="lin" valueType="num">
                                      <p:cBhvr>
                                        <p:cTn id="57" dur="1000" fill="hold"/>
                                        <p:tgtEl>
                                          <p:spTgt spid="284687"/>
                                        </p:tgtEl>
                                        <p:attrNameLst>
                                          <p:attrName>ppt_w</p:attrName>
                                        </p:attrNameLst>
                                      </p:cBhvr>
                                      <p:tavLst>
                                        <p:tav tm="0">
                                          <p:val>
                                            <p:fltVal val="0"/>
                                          </p:val>
                                        </p:tav>
                                        <p:tav tm="100000">
                                          <p:val>
                                            <p:strVal val="#ppt_w"/>
                                          </p:val>
                                        </p:tav>
                                      </p:tavLst>
                                    </p:anim>
                                    <p:anim calcmode="lin" valueType="num">
                                      <p:cBhvr>
                                        <p:cTn id="58" dur="1000" fill="hold"/>
                                        <p:tgtEl>
                                          <p:spTgt spid="284687"/>
                                        </p:tgtEl>
                                        <p:attrNameLst>
                                          <p:attrName>ppt_h</p:attrName>
                                        </p:attrNameLst>
                                      </p:cBhvr>
                                      <p:tavLst>
                                        <p:tav tm="0">
                                          <p:val>
                                            <p:fltVal val="0"/>
                                          </p:val>
                                        </p:tav>
                                        <p:tav tm="100000">
                                          <p:val>
                                            <p:strVal val="#ppt_h"/>
                                          </p:val>
                                        </p:tav>
                                      </p:tavLst>
                                    </p:anim>
                                    <p:anim calcmode="lin" valueType="num">
                                      <p:cBhvr>
                                        <p:cTn id="59" dur="1000" fill="hold"/>
                                        <p:tgtEl>
                                          <p:spTgt spid="284687"/>
                                        </p:tgtEl>
                                        <p:attrNameLst>
                                          <p:attrName>style.rotation</p:attrName>
                                        </p:attrNameLst>
                                      </p:cBhvr>
                                      <p:tavLst>
                                        <p:tav tm="0">
                                          <p:val>
                                            <p:fltVal val="360"/>
                                          </p:val>
                                        </p:tav>
                                        <p:tav tm="100000">
                                          <p:val>
                                            <p:fltVal val="0"/>
                                          </p:val>
                                        </p:tav>
                                      </p:tavLst>
                                    </p:anim>
                                    <p:animEffect transition="in" filter="fade">
                                      <p:cBhvr>
                                        <p:cTn id="60" dur="1000"/>
                                        <p:tgtEl>
                                          <p:spTgt spid="2846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85" grpId="0"/>
      <p:bldP spid="284686" grpId="0"/>
      <p:bldP spid="284687" grpId="0"/>
      <p:bldP spid="284688" grpId="0"/>
      <p:bldP spid="28468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26" name="Picture 6" descr="7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19200" y="1003300"/>
            <a:ext cx="7088188" cy="3625850"/>
          </a:xfrm>
          <a:prstGeom prst="rect">
            <a:avLst/>
          </a:prstGeom>
          <a:noFill/>
          <a:extLst>
            <a:ext uri="{909E8E84-426E-40DD-AFC4-6F175D3DCCD1}">
              <a14:hiddenFill xmlns:a14="http://schemas.microsoft.com/office/drawing/2010/main">
                <a:solidFill>
                  <a:srgbClr val="FFFFFF"/>
                </a:solidFill>
              </a14:hiddenFill>
            </a:ext>
          </a:extLst>
        </p:spPr>
      </p:pic>
      <p:pic>
        <p:nvPicPr>
          <p:cNvPr id="286727" name="Picture 7" descr="6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5363" y="996950"/>
            <a:ext cx="300037" cy="3633788"/>
          </a:xfrm>
          <a:prstGeom prst="rect">
            <a:avLst/>
          </a:prstGeom>
          <a:noFill/>
          <a:extLst>
            <a:ext uri="{909E8E84-426E-40DD-AFC4-6F175D3DCCD1}">
              <a14:hiddenFill xmlns:a14="http://schemas.microsoft.com/office/drawing/2010/main">
                <a:solidFill>
                  <a:srgbClr val="FFFFFF"/>
                </a:solidFill>
              </a14:hiddenFill>
            </a:ext>
          </a:extLst>
        </p:spPr>
      </p:pic>
      <p:pic>
        <p:nvPicPr>
          <p:cNvPr id="286731" name="Picture 11" descr="3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496050" y="3027363"/>
            <a:ext cx="1506538" cy="1222375"/>
          </a:xfrm>
          <a:prstGeom prst="rect">
            <a:avLst/>
          </a:prstGeom>
          <a:noFill/>
          <a:extLst>
            <a:ext uri="{909E8E84-426E-40DD-AFC4-6F175D3DCCD1}">
              <a14:hiddenFill xmlns:a14="http://schemas.microsoft.com/office/drawing/2010/main">
                <a:solidFill>
                  <a:srgbClr val="FFFFFF"/>
                </a:solidFill>
              </a14:hiddenFill>
            </a:ext>
          </a:extLst>
        </p:spPr>
      </p:pic>
      <p:pic>
        <p:nvPicPr>
          <p:cNvPr id="286743" name="Picture 23" descr="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710363" y="1430338"/>
            <a:ext cx="698500" cy="1784350"/>
          </a:xfrm>
          <a:prstGeom prst="rect">
            <a:avLst/>
          </a:prstGeom>
          <a:noFill/>
          <a:extLst>
            <a:ext uri="{909E8E84-426E-40DD-AFC4-6F175D3DCCD1}">
              <a14:hiddenFill xmlns:a14="http://schemas.microsoft.com/office/drawing/2010/main">
                <a:solidFill>
                  <a:srgbClr val="FFFFFF"/>
                </a:solidFill>
              </a14:hiddenFill>
            </a:ext>
          </a:extLst>
        </p:spPr>
      </p:pic>
      <p:sp>
        <p:nvSpPr>
          <p:cNvPr id="286745" name="Rectangle 25"/>
          <p:cNvSpPr>
            <a:spLocks noChangeArrowheads="1"/>
          </p:cNvSpPr>
          <p:nvPr/>
        </p:nvSpPr>
        <p:spPr bwMode="auto">
          <a:xfrm>
            <a:off x="60960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6" name="Rectangle 26"/>
          <p:cNvSpPr>
            <a:spLocks noChangeArrowheads="1"/>
          </p:cNvSpPr>
          <p:nvPr/>
        </p:nvSpPr>
        <p:spPr bwMode="auto">
          <a:xfrm>
            <a:off x="57150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7" name="Rectangle 27"/>
          <p:cNvSpPr>
            <a:spLocks noChangeArrowheads="1"/>
          </p:cNvSpPr>
          <p:nvPr/>
        </p:nvSpPr>
        <p:spPr bwMode="auto">
          <a:xfrm>
            <a:off x="53340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8" name="Rectangle 28"/>
          <p:cNvSpPr>
            <a:spLocks noChangeArrowheads="1"/>
          </p:cNvSpPr>
          <p:nvPr/>
        </p:nvSpPr>
        <p:spPr bwMode="auto">
          <a:xfrm>
            <a:off x="50292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49" name="Rectangle 29"/>
          <p:cNvSpPr>
            <a:spLocks noChangeArrowheads="1"/>
          </p:cNvSpPr>
          <p:nvPr/>
        </p:nvSpPr>
        <p:spPr bwMode="auto">
          <a:xfrm>
            <a:off x="46482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0" name="Rectangle 30"/>
          <p:cNvSpPr>
            <a:spLocks noChangeArrowheads="1"/>
          </p:cNvSpPr>
          <p:nvPr/>
        </p:nvSpPr>
        <p:spPr bwMode="auto">
          <a:xfrm>
            <a:off x="42672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1" name="Rectangle 31"/>
          <p:cNvSpPr>
            <a:spLocks noChangeArrowheads="1"/>
          </p:cNvSpPr>
          <p:nvPr/>
        </p:nvSpPr>
        <p:spPr bwMode="auto">
          <a:xfrm>
            <a:off x="39624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2" name="Rectangle 32"/>
          <p:cNvSpPr>
            <a:spLocks noChangeArrowheads="1"/>
          </p:cNvSpPr>
          <p:nvPr/>
        </p:nvSpPr>
        <p:spPr bwMode="auto">
          <a:xfrm>
            <a:off x="35814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286753" name="Rectangle 33"/>
          <p:cNvSpPr>
            <a:spLocks noChangeArrowheads="1"/>
          </p:cNvSpPr>
          <p:nvPr/>
        </p:nvSpPr>
        <p:spPr bwMode="auto">
          <a:xfrm>
            <a:off x="2895600" y="14938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dirty="0">
                <a:solidFill>
                  <a:srgbClr val="4D4D4D"/>
                </a:solidFill>
                <a:ea typeface="楷体" pitchFamily="49" charset="-122"/>
              </a:rPr>
              <a:t>添加相关文字内容</a:t>
            </a:r>
            <a:endParaRPr lang="en-US" altLang="zh-CN" sz="1700" b="1" baseline="0" dirty="0">
              <a:solidFill>
                <a:srgbClr val="4D4D4D"/>
              </a:solidFill>
              <a:ea typeface="楷体" pitchFamily="49" charset="-122"/>
            </a:endParaRPr>
          </a:p>
        </p:txBody>
      </p:sp>
      <p:sp>
        <p:nvSpPr>
          <p:cNvPr id="286754" name="Rectangle 34"/>
          <p:cNvSpPr>
            <a:spLocks noChangeArrowheads="1"/>
          </p:cNvSpPr>
          <p:nvPr/>
        </p:nvSpPr>
        <p:spPr bwMode="auto">
          <a:xfrm>
            <a:off x="6781800" y="1735138"/>
            <a:ext cx="609600" cy="1228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5000"/>
              </a:lnSpc>
            </a:pPr>
            <a:r>
              <a:rPr lang="zh-CN" altLang="en-US" sz="2200" b="1" baseline="0">
                <a:solidFill>
                  <a:srgbClr val="FFFFFF"/>
                </a:solidFill>
                <a:ea typeface="楷体" pitchFamily="49" charset="-122"/>
              </a:rPr>
              <a:t>标题</a:t>
            </a:r>
          </a:p>
          <a:p>
            <a:pPr algn="l">
              <a:lnSpc>
                <a:spcPct val="85000"/>
              </a:lnSpc>
            </a:pPr>
            <a:r>
              <a:rPr lang="zh-CN" altLang="en-US" sz="2200" b="1" baseline="0">
                <a:solidFill>
                  <a:srgbClr val="FFFFFF"/>
                </a:solidFill>
                <a:ea typeface="楷体" pitchFamily="49" charset="-122"/>
              </a:rPr>
              <a:t>内容</a:t>
            </a:r>
          </a:p>
        </p:txBody>
      </p:sp>
      <p:sp>
        <p:nvSpPr>
          <p:cNvPr id="286755" name="Rectangle 35"/>
          <p:cNvSpPr>
            <a:spLocks noChangeArrowheads="1"/>
          </p:cNvSpPr>
          <p:nvPr/>
        </p:nvSpPr>
        <p:spPr bwMode="auto">
          <a:xfrm>
            <a:off x="3200400" y="1493838"/>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6727"/>
                                        </p:tgtEl>
                                        <p:attrNameLst>
                                          <p:attrName>style.visibility</p:attrName>
                                        </p:attrNameLst>
                                      </p:cBhvr>
                                      <p:to>
                                        <p:strVal val="visible"/>
                                      </p:to>
                                    </p:set>
                                    <p:anim calcmode="lin" valueType="num">
                                      <p:cBhvr>
                                        <p:cTn id="7" dur="1000" fill="hold"/>
                                        <p:tgtEl>
                                          <p:spTgt spid="286727"/>
                                        </p:tgtEl>
                                        <p:attrNameLst>
                                          <p:attrName>ppt_w</p:attrName>
                                        </p:attrNameLst>
                                      </p:cBhvr>
                                      <p:tavLst>
                                        <p:tav tm="0">
                                          <p:val>
                                            <p:fltVal val="0"/>
                                          </p:val>
                                        </p:tav>
                                        <p:tav tm="100000">
                                          <p:val>
                                            <p:strVal val="#ppt_w"/>
                                          </p:val>
                                        </p:tav>
                                      </p:tavLst>
                                    </p:anim>
                                    <p:anim calcmode="lin" valueType="num">
                                      <p:cBhvr>
                                        <p:cTn id="8" dur="1000" fill="hold"/>
                                        <p:tgtEl>
                                          <p:spTgt spid="286727"/>
                                        </p:tgtEl>
                                        <p:attrNameLst>
                                          <p:attrName>ppt_h</p:attrName>
                                        </p:attrNameLst>
                                      </p:cBhvr>
                                      <p:tavLst>
                                        <p:tav tm="0">
                                          <p:val>
                                            <p:fltVal val="0"/>
                                          </p:val>
                                        </p:tav>
                                        <p:tav tm="100000">
                                          <p:val>
                                            <p:strVal val="#ppt_h"/>
                                          </p:val>
                                        </p:tav>
                                      </p:tavLst>
                                    </p:anim>
                                    <p:anim calcmode="lin" valueType="num">
                                      <p:cBhvr>
                                        <p:cTn id="9" dur="1000" fill="hold"/>
                                        <p:tgtEl>
                                          <p:spTgt spid="286727"/>
                                        </p:tgtEl>
                                        <p:attrNameLst>
                                          <p:attrName>style.rotation</p:attrName>
                                        </p:attrNameLst>
                                      </p:cBhvr>
                                      <p:tavLst>
                                        <p:tav tm="0">
                                          <p:val>
                                            <p:fltVal val="90"/>
                                          </p:val>
                                        </p:tav>
                                        <p:tav tm="100000">
                                          <p:val>
                                            <p:fltVal val="0"/>
                                          </p:val>
                                        </p:tav>
                                      </p:tavLst>
                                    </p:anim>
                                    <p:animEffect transition="in" filter="fade">
                                      <p:cBhvr>
                                        <p:cTn id="10" dur="1000"/>
                                        <p:tgtEl>
                                          <p:spTgt spid="286727"/>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286726"/>
                                        </p:tgtEl>
                                        <p:attrNameLst>
                                          <p:attrName>style.visibility</p:attrName>
                                        </p:attrNameLst>
                                      </p:cBhvr>
                                      <p:to>
                                        <p:strVal val="visible"/>
                                      </p:to>
                                    </p:set>
                                    <p:animEffect transition="in" filter="slide(fromLeft)">
                                      <p:cBhvr>
                                        <p:cTn id="14" dur="3000"/>
                                        <p:tgtEl>
                                          <p:spTgt spid="286726"/>
                                        </p:tgtEl>
                                      </p:cBhvr>
                                    </p:animEffect>
                                  </p:childTnLst>
                                </p:cTn>
                              </p:par>
                            </p:childTnLst>
                          </p:cTn>
                        </p:par>
                        <p:par>
                          <p:cTn id="15" fill="hold" nodeType="afterGroup">
                            <p:stCondLst>
                              <p:cond delay="4000"/>
                            </p:stCondLst>
                            <p:childTnLst>
                              <p:par>
                                <p:cTn id="16" presetID="10" presetClass="entr" presetSubtype="0" fill="hold" nodeType="afterEffect">
                                  <p:stCondLst>
                                    <p:cond delay="0"/>
                                  </p:stCondLst>
                                  <p:childTnLst>
                                    <p:set>
                                      <p:cBhvr>
                                        <p:cTn id="17" dur="1" fill="hold">
                                          <p:stCondLst>
                                            <p:cond delay="0"/>
                                          </p:stCondLst>
                                        </p:cTn>
                                        <p:tgtEl>
                                          <p:spTgt spid="286731"/>
                                        </p:tgtEl>
                                        <p:attrNameLst>
                                          <p:attrName>style.visibility</p:attrName>
                                        </p:attrNameLst>
                                      </p:cBhvr>
                                      <p:to>
                                        <p:strVal val="visible"/>
                                      </p:to>
                                    </p:set>
                                    <p:animEffect transition="in" filter="fade">
                                      <p:cBhvr>
                                        <p:cTn id="18" dur="1000"/>
                                        <p:tgtEl>
                                          <p:spTgt spid="286731"/>
                                        </p:tgtEl>
                                      </p:cBhvr>
                                    </p:animEffect>
                                  </p:childTnLst>
                                </p:cTn>
                              </p:par>
                            </p:childTnLst>
                          </p:cTn>
                        </p:par>
                        <p:par>
                          <p:cTn id="19" fill="hold" nodeType="afterGroup">
                            <p:stCondLst>
                              <p:cond delay="5000"/>
                            </p:stCondLst>
                            <p:childTnLst>
                              <p:par>
                                <p:cTn id="20" presetID="13" presetClass="entr" presetSubtype="16" fill="hold" nodeType="afterEffect">
                                  <p:stCondLst>
                                    <p:cond delay="0"/>
                                  </p:stCondLst>
                                  <p:childTnLst>
                                    <p:set>
                                      <p:cBhvr>
                                        <p:cTn id="21" dur="1" fill="hold">
                                          <p:stCondLst>
                                            <p:cond delay="0"/>
                                          </p:stCondLst>
                                        </p:cTn>
                                        <p:tgtEl>
                                          <p:spTgt spid="286743"/>
                                        </p:tgtEl>
                                        <p:attrNameLst>
                                          <p:attrName>style.visibility</p:attrName>
                                        </p:attrNameLst>
                                      </p:cBhvr>
                                      <p:to>
                                        <p:strVal val="visible"/>
                                      </p:to>
                                    </p:set>
                                    <p:animEffect transition="in" filter="plus(in)">
                                      <p:cBhvr>
                                        <p:cTn id="22" dur="2000"/>
                                        <p:tgtEl>
                                          <p:spTgt spid="286743"/>
                                        </p:tgtEl>
                                      </p:cBhvr>
                                    </p:animEffect>
                                  </p:childTnLst>
                                </p:cTn>
                              </p:par>
                            </p:childTnLst>
                          </p:cTn>
                        </p:par>
                        <p:par>
                          <p:cTn id="23" fill="hold" nodeType="afterGroup">
                            <p:stCondLst>
                              <p:cond delay="7000"/>
                            </p:stCondLst>
                            <p:childTnLst>
                              <p:par>
                                <p:cTn id="24" presetID="23" presetClass="entr" presetSubtype="16" fill="hold" grpId="0" nodeType="afterEffect">
                                  <p:stCondLst>
                                    <p:cond delay="0"/>
                                  </p:stCondLst>
                                  <p:childTnLst>
                                    <p:set>
                                      <p:cBhvr>
                                        <p:cTn id="25" dur="1" fill="hold">
                                          <p:stCondLst>
                                            <p:cond delay="0"/>
                                          </p:stCondLst>
                                        </p:cTn>
                                        <p:tgtEl>
                                          <p:spTgt spid="286754"/>
                                        </p:tgtEl>
                                        <p:attrNameLst>
                                          <p:attrName>style.visibility</p:attrName>
                                        </p:attrNameLst>
                                      </p:cBhvr>
                                      <p:to>
                                        <p:strVal val="visible"/>
                                      </p:to>
                                    </p:set>
                                    <p:anim calcmode="lin" valueType="num">
                                      <p:cBhvr>
                                        <p:cTn id="26" dur="1000" fill="hold"/>
                                        <p:tgtEl>
                                          <p:spTgt spid="286754"/>
                                        </p:tgtEl>
                                        <p:attrNameLst>
                                          <p:attrName>ppt_w</p:attrName>
                                        </p:attrNameLst>
                                      </p:cBhvr>
                                      <p:tavLst>
                                        <p:tav tm="0">
                                          <p:val>
                                            <p:fltVal val="0"/>
                                          </p:val>
                                        </p:tav>
                                        <p:tav tm="100000">
                                          <p:val>
                                            <p:strVal val="#ppt_w"/>
                                          </p:val>
                                        </p:tav>
                                      </p:tavLst>
                                    </p:anim>
                                    <p:anim calcmode="lin" valueType="num">
                                      <p:cBhvr>
                                        <p:cTn id="27" dur="1000" fill="hold"/>
                                        <p:tgtEl>
                                          <p:spTgt spid="286754"/>
                                        </p:tgtEl>
                                        <p:attrNameLst>
                                          <p:attrName>ppt_h</p:attrName>
                                        </p:attrNameLst>
                                      </p:cBhvr>
                                      <p:tavLst>
                                        <p:tav tm="0">
                                          <p:val>
                                            <p:fltVal val="0"/>
                                          </p:val>
                                        </p:tav>
                                        <p:tav tm="100000">
                                          <p:val>
                                            <p:strVal val="#ppt_h"/>
                                          </p:val>
                                        </p:tav>
                                      </p:tavLst>
                                    </p:anim>
                                  </p:childTnLst>
                                </p:cTn>
                              </p:par>
                            </p:childTnLst>
                          </p:cTn>
                        </p:par>
                        <p:par>
                          <p:cTn id="28" fill="hold" nodeType="afterGroup">
                            <p:stCondLst>
                              <p:cond delay="8000"/>
                            </p:stCondLst>
                            <p:childTnLst>
                              <p:par>
                                <p:cTn id="29" presetID="12" presetClass="entr" presetSubtype="2" fill="hold" grpId="0" nodeType="afterEffect">
                                  <p:stCondLst>
                                    <p:cond delay="0"/>
                                  </p:stCondLst>
                                  <p:childTnLst>
                                    <p:set>
                                      <p:cBhvr>
                                        <p:cTn id="30" dur="1" fill="hold">
                                          <p:stCondLst>
                                            <p:cond delay="0"/>
                                          </p:stCondLst>
                                        </p:cTn>
                                        <p:tgtEl>
                                          <p:spTgt spid="286745"/>
                                        </p:tgtEl>
                                        <p:attrNameLst>
                                          <p:attrName>style.visibility</p:attrName>
                                        </p:attrNameLst>
                                      </p:cBhvr>
                                      <p:to>
                                        <p:strVal val="visible"/>
                                      </p:to>
                                    </p:set>
                                    <p:animEffect transition="in" filter="slide(fromRight)">
                                      <p:cBhvr>
                                        <p:cTn id="31" dur="1000"/>
                                        <p:tgtEl>
                                          <p:spTgt spid="286745"/>
                                        </p:tgtEl>
                                      </p:cBhvr>
                                    </p:animEffect>
                                  </p:childTnLst>
                                </p:cTn>
                              </p:par>
                            </p:childTnLst>
                          </p:cTn>
                        </p:par>
                        <p:par>
                          <p:cTn id="32" fill="hold" nodeType="afterGroup">
                            <p:stCondLst>
                              <p:cond delay="9000"/>
                            </p:stCondLst>
                            <p:childTnLst>
                              <p:par>
                                <p:cTn id="33" presetID="12" presetClass="entr" presetSubtype="2" fill="hold" grpId="0" nodeType="afterEffect">
                                  <p:stCondLst>
                                    <p:cond delay="0"/>
                                  </p:stCondLst>
                                  <p:childTnLst>
                                    <p:set>
                                      <p:cBhvr>
                                        <p:cTn id="34" dur="1" fill="hold">
                                          <p:stCondLst>
                                            <p:cond delay="0"/>
                                          </p:stCondLst>
                                        </p:cTn>
                                        <p:tgtEl>
                                          <p:spTgt spid="286746"/>
                                        </p:tgtEl>
                                        <p:attrNameLst>
                                          <p:attrName>style.visibility</p:attrName>
                                        </p:attrNameLst>
                                      </p:cBhvr>
                                      <p:to>
                                        <p:strVal val="visible"/>
                                      </p:to>
                                    </p:set>
                                    <p:animEffect transition="in" filter="slide(fromRight)">
                                      <p:cBhvr>
                                        <p:cTn id="35" dur="1000"/>
                                        <p:tgtEl>
                                          <p:spTgt spid="286746"/>
                                        </p:tgtEl>
                                      </p:cBhvr>
                                    </p:animEffect>
                                  </p:childTnLst>
                                </p:cTn>
                              </p:par>
                            </p:childTnLst>
                          </p:cTn>
                        </p:par>
                        <p:par>
                          <p:cTn id="36" fill="hold" nodeType="afterGroup">
                            <p:stCondLst>
                              <p:cond delay="10000"/>
                            </p:stCondLst>
                            <p:childTnLst>
                              <p:par>
                                <p:cTn id="37" presetID="12" presetClass="entr" presetSubtype="2" fill="hold" grpId="0" nodeType="afterEffect">
                                  <p:stCondLst>
                                    <p:cond delay="0"/>
                                  </p:stCondLst>
                                  <p:childTnLst>
                                    <p:set>
                                      <p:cBhvr>
                                        <p:cTn id="38" dur="1" fill="hold">
                                          <p:stCondLst>
                                            <p:cond delay="0"/>
                                          </p:stCondLst>
                                        </p:cTn>
                                        <p:tgtEl>
                                          <p:spTgt spid="286747"/>
                                        </p:tgtEl>
                                        <p:attrNameLst>
                                          <p:attrName>style.visibility</p:attrName>
                                        </p:attrNameLst>
                                      </p:cBhvr>
                                      <p:to>
                                        <p:strVal val="visible"/>
                                      </p:to>
                                    </p:set>
                                    <p:animEffect transition="in" filter="slide(fromRight)">
                                      <p:cBhvr>
                                        <p:cTn id="39" dur="1000"/>
                                        <p:tgtEl>
                                          <p:spTgt spid="286747"/>
                                        </p:tgtEl>
                                      </p:cBhvr>
                                    </p:animEffect>
                                  </p:childTnLst>
                                </p:cTn>
                              </p:par>
                            </p:childTnLst>
                          </p:cTn>
                        </p:par>
                        <p:par>
                          <p:cTn id="40" fill="hold" nodeType="afterGroup">
                            <p:stCondLst>
                              <p:cond delay="11000"/>
                            </p:stCondLst>
                            <p:childTnLst>
                              <p:par>
                                <p:cTn id="41" presetID="12" presetClass="entr" presetSubtype="2" fill="hold" grpId="0" nodeType="afterEffect">
                                  <p:stCondLst>
                                    <p:cond delay="0"/>
                                  </p:stCondLst>
                                  <p:childTnLst>
                                    <p:set>
                                      <p:cBhvr>
                                        <p:cTn id="42" dur="1" fill="hold">
                                          <p:stCondLst>
                                            <p:cond delay="0"/>
                                          </p:stCondLst>
                                        </p:cTn>
                                        <p:tgtEl>
                                          <p:spTgt spid="286748"/>
                                        </p:tgtEl>
                                        <p:attrNameLst>
                                          <p:attrName>style.visibility</p:attrName>
                                        </p:attrNameLst>
                                      </p:cBhvr>
                                      <p:to>
                                        <p:strVal val="visible"/>
                                      </p:to>
                                    </p:set>
                                    <p:animEffect transition="in" filter="slide(fromRight)">
                                      <p:cBhvr>
                                        <p:cTn id="43" dur="1000"/>
                                        <p:tgtEl>
                                          <p:spTgt spid="286748"/>
                                        </p:tgtEl>
                                      </p:cBhvr>
                                    </p:animEffect>
                                  </p:childTnLst>
                                </p:cTn>
                              </p:par>
                            </p:childTnLst>
                          </p:cTn>
                        </p:par>
                        <p:par>
                          <p:cTn id="44" fill="hold" nodeType="afterGroup">
                            <p:stCondLst>
                              <p:cond delay="12000"/>
                            </p:stCondLst>
                            <p:childTnLst>
                              <p:par>
                                <p:cTn id="45" presetID="12" presetClass="entr" presetSubtype="2" fill="hold" grpId="0" nodeType="afterEffect">
                                  <p:stCondLst>
                                    <p:cond delay="0"/>
                                  </p:stCondLst>
                                  <p:childTnLst>
                                    <p:set>
                                      <p:cBhvr>
                                        <p:cTn id="46" dur="1" fill="hold">
                                          <p:stCondLst>
                                            <p:cond delay="0"/>
                                          </p:stCondLst>
                                        </p:cTn>
                                        <p:tgtEl>
                                          <p:spTgt spid="286749"/>
                                        </p:tgtEl>
                                        <p:attrNameLst>
                                          <p:attrName>style.visibility</p:attrName>
                                        </p:attrNameLst>
                                      </p:cBhvr>
                                      <p:to>
                                        <p:strVal val="visible"/>
                                      </p:to>
                                    </p:set>
                                    <p:animEffect transition="in" filter="slide(fromRight)">
                                      <p:cBhvr>
                                        <p:cTn id="47" dur="1000"/>
                                        <p:tgtEl>
                                          <p:spTgt spid="286749"/>
                                        </p:tgtEl>
                                      </p:cBhvr>
                                    </p:animEffect>
                                  </p:childTnLst>
                                </p:cTn>
                              </p:par>
                            </p:childTnLst>
                          </p:cTn>
                        </p:par>
                        <p:par>
                          <p:cTn id="48" fill="hold" nodeType="afterGroup">
                            <p:stCondLst>
                              <p:cond delay="13000"/>
                            </p:stCondLst>
                            <p:childTnLst>
                              <p:par>
                                <p:cTn id="49" presetID="12" presetClass="entr" presetSubtype="2" fill="hold" grpId="0" nodeType="afterEffect">
                                  <p:stCondLst>
                                    <p:cond delay="0"/>
                                  </p:stCondLst>
                                  <p:childTnLst>
                                    <p:set>
                                      <p:cBhvr>
                                        <p:cTn id="50" dur="1" fill="hold">
                                          <p:stCondLst>
                                            <p:cond delay="0"/>
                                          </p:stCondLst>
                                        </p:cTn>
                                        <p:tgtEl>
                                          <p:spTgt spid="286750"/>
                                        </p:tgtEl>
                                        <p:attrNameLst>
                                          <p:attrName>style.visibility</p:attrName>
                                        </p:attrNameLst>
                                      </p:cBhvr>
                                      <p:to>
                                        <p:strVal val="visible"/>
                                      </p:to>
                                    </p:set>
                                    <p:animEffect transition="in" filter="slide(fromRight)">
                                      <p:cBhvr>
                                        <p:cTn id="51" dur="1000"/>
                                        <p:tgtEl>
                                          <p:spTgt spid="286750"/>
                                        </p:tgtEl>
                                      </p:cBhvr>
                                    </p:animEffect>
                                  </p:childTnLst>
                                </p:cTn>
                              </p:par>
                            </p:childTnLst>
                          </p:cTn>
                        </p:par>
                        <p:par>
                          <p:cTn id="52" fill="hold" nodeType="afterGroup">
                            <p:stCondLst>
                              <p:cond delay="14000"/>
                            </p:stCondLst>
                            <p:childTnLst>
                              <p:par>
                                <p:cTn id="53" presetID="12" presetClass="entr" presetSubtype="2" fill="hold" grpId="0" nodeType="afterEffect">
                                  <p:stCondLst>
                                    <p:cond delay="0"/>
                                  </p:stCondLst>
                                  <p:childTnLst>
                                    <p:set>
                                      <p:cBhvr>
                                        <p:cTn id="54" dur="1" fill="hold">
                                          <p:stCondLst>
                                            <p:cond delay="0"/>
                                          </p:stCondLst>
                                        </p:cTn>
                                        <p:tgtEl>
                                          <p:spTgt spid="286751"/>
                                        </p:tgtEl>
                                        <p:attrNameLst>
                                          <p:attrName>style.visibility</p:attrName>
                                        </p:attrNameLst>
                                      </p:cBhvr>
                                      <p:to>
                                        <p:strVal val="visible"/>
                                      </p:to>
                                    </p:set>
                                    <p:animEffect transition="in" filter="slide(fromRight)">
                                      <p:cBhvr>
                                        <p:cTn id="55" dur="1000"/>
                                        <p:tgtEl>
                                          <p:spTgt spid="286751"/>
                                        </p:tgtEl>
                                      </p:cBhvr>
                                    </p:animEffect>
                                  </p:childTnLst>
                                </p:cTn>
                              </p:par>
                            </p:childTnLst>
                          </p:cTn>
                        </p:par>
                        <p:par>
                          <p:cTn id="56" fill="hold" nodeType="afterGroup">
                            <p:stCondLst>
                              <p:cond delay="15000"/>
                            </p:stCondLst>
                            <p:childTnLst>
                              <p:par>
                                <p:cTn id="57" presetID="12" presetClass="entr" presetSubtype="2" fill="hold" grpId="0" nodeType="afterEffect">
                                  <p:stCondLst>
                                    <p:cond delay="0"/>
                                  </p:stCondLst>
                                  <p:childTnLst>
                                    <p:set>
                                      <p:cBhvr>
                                        <p:cTn id="58" dur="1" fill="hold">
                                          <p:stCondLst>
                                            <p:cond delay="0"/>
                                          </p:stCondLst>
                                        </p:cTn>
                                        <p:tgtEl>
                                          <p:spTgt spid="286752"/>
                                        </p:tgtEl>
                                        <p:attrNameLst>
                                          <p:attrName>style.visibility</p:attrName>
                                        </p:attrNameLst>
                                      </p:cBhvr>
                                      <p:to>
                                        <p:strVal val="visible"/>
                                      </p:to>
                                    </p:set>
                                    <p:animEffect transition="in" filter="slide(fromRight)">
                                      <p:cBhvr>
                                        <p:cTn id="59" dur="1000"/>
                                        <p:tgtEl>
                                          <p:spTgt spid="286752"/>
                                        </p:tgtEl>
                                      </p:cBhvr>
                                    </p:animEffect>
                                  </p:childTnLst>
                                </p:cTn>
                              </p:par>
                            </p:childTnLst>
                          </p:cTn>
                        </p:par>
                        <p:par>
                          <p:cTn id="60" fill="hold" nodeType="afterGroup">
                            <p:stCondLst>
                              <p:cond delay="16000"/>
                            </p:stCondLst>
                            <p:childTnLst>
                              <p:par>
                                <p:cTn id="61" presetID="12" presetClass="entr" presetSubtype="2" fill="hold" grpId="0" nodeType="afterEffect">
                                  <p:stCondLst>
                                    <p:cond delay="0"/>
                                  </p:stCondLst>
                                  <p:childTnLst>
                                    <p:set>
                                      <p:cBhvr>
                                        <p:cTn id="62" dur="1" fill="hold">
                                          <p:stCondLst>
                                            <p:cond delay="0"/>
                                          </p:stCondLst>
                                        </p:cTn>
                                        <p:tgtEl>
                                          <p:spTgt spid="286755"/>
                                        </p:tgtEl>
                                        <p:attrNameLst>
                                          <p:attrName>style.visibility</p:attrName>
                                        </p:attrNameLst>
                                      </p:cBhvr>
                                      <p:to>
                                        <p:strVal val="visible"/>
                                      </p:to>
                                    </p:set>
                                    <p:animEffect transition="in" filter="slide(fromRight)">
                                      <p:cBhvr>
                                        <p:cTn id="63" dur="1000"/>
                                        <p:tgtEl>
                                          <p:spTgt spid="286755"/>
                                        </p:tgtEl>
                                      </p:cBhvr>
                                    </p:animEffect>
                                  </p:childTnLst>
                                </p:cTn>
                              </p:par>
                            </p:childTnLst>
                          </p:cTn>
                        </p:par>
                        <p:par>
                          <p:cTn id="64" fill="hold" nodeType="afterGroup">
                            <p:stCondLst>
                              <p:cond delay="17000"/>
                            </p:stCondLst>
                            <p:childTnLst>
                              <p:par>
                                <p:cTn id="65" presetID="12" presetClass="entr" presetSubtype="2" fill="hold" grpId="0" nodeType="afterEffect">
                                  <p:stCondLst>
                                    <p:cond delay="0"/>
                                  </p:stCondLst>
                                  <p:childTnLst>
                                    <p:set>
                                      <p:cBhvr>
                                        <p:cTn id="66" dur="1" fill="hold">
                                          <p:stCondLst>
                                            <p:cond delay="0"/>
                                          </p:stCondLst>
                                        </p:cTn>
                                        <p:tgtEl>
                                          <p:spTgt spid="286753"/>
                                        </p:tgtEl>
                                        <p:attrNameLst>
                                          <p:attrName>style.visibility</p:attrName>
                                        </p:attrNameLst>
                                      </p:cBhvr>
                                      <p:to>
                                        <p:strVal val="visible"/>
                                      </p:to>
                                    </p:set>
                                    <p:animEffect transition="in" filter="slide(fromRight)">
                                      <p:cBhvr>
                                        <p:cTn id="67" dur="1000"/>
                                        <p:tgtEl>
                                          <p:spTgt spid="2867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5" grpId="0"/>
      <p:bldP spid="286746" grpId="0"/>
      <p:bldP spid="286747" grpId="0"/>
      <p:bldP spid="286748" grpId="0"/>
      <p:bldP spid="286749" grpId="0"/>
      <p:bldP spid="286750" grpId="0"/>
      <p:bldP spid="286751" grpId="0"/>
      <p:bldP spid="286752" grpId="0"/>
      <p:bldP spid="286753" grpId="0"/>
      <p:bldP spid="286754" grpId="0"/>
      <p:bldP spid="28675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709" name="Picture 13"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06788" y="1887538"/>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0" name="Picture 14"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16388" y="2573338"/>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1" name="Picture 15"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40188" y="1200150"/>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2" name="Picture 16"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11588" y="3944938"/>
            <a:ext cx="838200" cy="611187"/>
          </a:xfrm>
          <a:prstGeom prst="rect">
            <a:avLst/>
          </a:prstGeom>
          <a:noFill/>
          <a:extLst>
            <a:ext uri="{909E8E84-426E-40DD-AFC4-6F175D3DCCD1}">
              <a14:hiddenFill xmlns:a14="http://schemas.microsoft.com/office/drawing/2010/main">
                <a:solidFill>
                  <a:srgbClr val="FFFFFF"/>
                </a:solidFill>
              </a14:hiddenFill>
            </a:ext>
          </a:extLst>
        </p:spPr>
      </p:pic>
      <p:pic>
        <p:nvPicPr>
          <p:cNvPr id="285714" name="Picture 18" descr="1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7388" y="3389313"/>
            <a:ext cx="838200" cy="612775"/>
          </a:xfrm>
          <a:prstGeom prst="rect">
            <a:avLst/>
          </a:prstGeom>
          <a:noFill/>
          <a:extLst>
            <a:ext uri="{909E8E84-426E-40DD-AFC4-6F175D3DCCD1}">
              <a14:hiddenFill xmlns:a14="http://schemas.microsoft.com/office/drawing/2010/main">
                <a:solidFill>
                  <a:srgbClr val="FFFFFF"/>
                </a:solidFill>
              </a14:hiddenFill>
            </a:ext>
          </a:extLst>
        </p:spPr>
      </p:pic>
      <p:pic>
        <p:nvPicPr>
          <p:cNvPr id="285716" name="Picture 20" descr="77"/>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4040188" y="4121150"/>
            <a:ext cx="450850"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7" name="Picture 21" descr="72"/>
          <p:cNvPicPr>
            <a:picLocks noChangeAspect="1" noChangeArrowheads="1"/>
          </p:cNvPicPr>
          <p:nvPr/>
        </p:nvPicPr>
        <p:blipFill>
          <a:blip r:embed="rId5" cstate="print">
            <a:lum bright="100000"/>
            <a:extLst>
              <a:ext uri="{28A0092B-C50C-407E-A947-70E740481C1C}">
                <a14:useLocalDpi xmlns:a14="http://schemas.microsoft.com/office/drawing/2010/main" val="0"/>
              </a:ext>
            </a:extLst>
          </a:blip>
          <a:srcRect/>
          <a:stretch>
            <a:fillRect/>
          </a:stretch>
        </p:blipFill>
        <p:spPr bwMode="auto">
          <a:xfrm>
            <a:off x="4233863" y="1371600"/>
            <a:ext cx="415925" cy="238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8" name="Picture 22" descr="73"/>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3659188" y="2057400"/>
            <a:ext cx="4572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19" name="Picture 23" descr="74"/>
          <p:cNvPicPr>
            <a:picLocks noChangeAspect="1" noChangeArrowheads="1"/>
          </p:cNvPicPr>
          <p:nvPr/>
        </p:nvPicPr>
        <p:blipFill>
          <a:blip r:embed="rId7" cstate="print">
            <a:lum bright="100000"/>
            <a:extLst>
              <a:ext uri="{28A0092B-C50C-407E-A947-70E740481C1C}">
                <a14:useLocalDpi xmlns:a14="http://schemas.microsoft.com/office/drawing/2010/main" val="0"/>
              </a:ext>
            </a:extLst>
          </a:blip>
          <a:srcRect/>
          <a:stretch>
            <a:fillRect/>
          </a:stretch>
        </p:blipFill>
        <p:spPr bwMode="auto">
          <a:xfrm>
            <a:off x="4649788" y="3549650"/>
            <a:ext cx="465137" cy="280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5720" name="Picture 24" descr="76"/>
          <p:cNvPicPr>
            <a:picLocks noChangeAspect="1" noChangeArrowheads="1"/>
          </p:cNvPicPr>
          <p:nvPr/>
        </p:nvPicPr>
        <p:blipFill>
          <a:blip r:embed="rId8" cstate="print">
            <a:lum bright="100000"/>
            <a:extLst>
              <a:ext uri="{28A0092B-C50C-407E-A947-70E740481C1C}">
                <a14:useLocalDpi xmlns:a14="http://schemas.microsoft.com/office/drawing/2010/main" val="0"/>
              </a:ext>
            </a:extLst>
          </a:blip>
          <a:srcRect/>
          <a:stretch>
            <a:fillRect/>
          </a:stretch>
        </p:blipFill>
        <p:spPr bwMode="auto">
          <a:xfrm>
            <a:off x="4305300" y="2700338"/>
            <a:ext cx="4206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5721" name="Rectangle 25"/>
          <p:cNvSpPr>
            <a:spLocks noChangeArrowheads="1"/>
          </p:cNvSpPr>
          <p:nvPr/>
        </p:nvSpPr>
        <p:spPr bwMode="auto">
          <a:xfrm>
            <a:off x="4954588" y="1222375"/>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2" name="Rectangle 26"/>
          <p:cNvSpPr>
            <a:spLocks noChangeArrowheads="1"/>
          </p:cNvSpPr>
          <p:nvPr/>
        </p:nvSpPr>
        <p:spPr bwMode="auto">
          <a:xfrm>
            <a:off x="4421188" y="1909763"/>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3" name="Rectangle 27"/>
          <p:cNvSpPr>
            <a:spLocks noChangeArrowheads="1"/>
          </p:cNvSpPr>
          <p:nvPr/>
        </p:nvSpPr>
        <p:spPr bwMode="auto">
          <a:xfrm>
            <a:off x="4954588" y="2652713"/>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4" name="Rectangle 28"/>
          <p:cNvSpPr>
            <a:spLocks noChangeArrowheads="1"/>
          </p:cNvSpPr>
          <p:nvPr/>
        </p:nvSpPr>
        <p:spPr bwMode="auto">
          <a:xfrm>
            <a:off x="5335588" y="3452813"/>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sp>
        <p:nvSpPr>
          <p:cNvPr id="285725" name="Rectangle 29"/>
          <p:cNvSpPr>
            <a:spLocks noChangeArrowheads="1"/>
          </p:cNvSpPr>
          <p:nvPr/>
        </p:nvSpPr>
        <p:spPr bwMode="auto">
          <a:xfrm>
            <a:off x="4649788" y="4024313"/>
            <a:ext cx="30480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000000"/>
                </a:solidFill>
                <a:ea typeface="楷体" pitchFamily="49" charset="-122"/>
              </a:rPr>
              <a:t>点击输入相关的文字内容</a:t>
            </a:r>
          </a:p>
        </p:txBody>
      </p:sp>
      <p:pic>
        <p:nvPicPr>
          <p:cNvPr id="285726" name="Picture 30" descr="82"/>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2725" y="1543050"/>
            <a:ext cx="3713163" cy="32019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12" fill="hold" nodeType="afterEffect">
                                  <p:stCondLst>
                                    <p:cond delay="0"/>
                                  </p:stCondLst>
                                  <p:childTnLst>
                                    <p:set>
                                      <p:cBhvr>
                                        <p:cTn id="6" dur="1" fill="hold">
                                          <p:stCondLst>
                                            <p:cond delay="0"/>
                                          </p:stCondLst>
                                        </p:cTn>
                                        <p:tgtEl>
                                          <p:spTgt spid="285726"/>
                                        </p:tgtEl>
                                        <p:attrNameLst>
                                          <p:attrName>style.visibility</p:attrName>
                                        </p:attrNameLst>
                                      </p:cBhvr>
                                      <p:to>
                                        <p:strVal val="visible"/>
                                      </p:to>
                                    </p:set>
                                    <p:animEffect transition="in" filter="strips(downLeft)">
                                      <p:cBhvr>
                                        <p:cTn id="7" dur="2000"/>
                                        <p:tgtEl>
                                          <p:spTgt spid="285726"/>
                                        </p:tgtEl>
                                      </p:cBhvr>
                                    </p:animEffect>
                                  </p:childTnLst>
                                </p:cTn>
                              </p:par>
                            </p:childTnLst>
                          </p:cTn>
                        </p:par>
                        <p:par>
                          <p:cTn id="8" fill="hold" nodeType="afterGroup">
                            <p:stCondLst>
                              <p:cond delay="2000"/>
                            </p:stCondLst>
                            <p:childTnLst>
                              <p:par>
                                <p:cTn id="9" presetID="23" presetClass="entr" presetSubtype="32" fill="hold" nodeType="afterEffect">
                                  <p:stCondLst>
                                    <p:cond delay="0"/>
                                  </p:stCondLst>
                                  <p:childTnLst>
                                    <p:set>
                                      <p:cBhvr>
                                        <p:cTn id="10" dur="1" fill="hold">
                                          <p:stCondLst>
                                            <p:cond delay="0"/>
                                          </p:stCondLst>
                                        </p:cTn>
                                        <p:tgtEl>
                                          <p:spTgt spid="285711"/>
                                        </p:tgtEl>
                                        <p:attrNameLst>
                                          <p:attrName>style.visibility</p:attrName>
                                        </p:attrNameLst>
                                      </p:cBhvr>
                                      <p:to>
                                        <p:strVal val="visible"/>
                                      </p:to>
                                    </p:set>
                                    <p:anim calcmode="lin" valueType="num">
                                      <p:cBhvr>
                                        <p:cTn id="11" dur="500" fill="hold"/>
                                        <p:tgtEl>
                                          <p:spTgt spid="285711"/>
                                        </p:tgtEl>
                                        <p:attrNameLst>
                                          <p:attrName>ppt_w</p:attrName>
                                        </p:attrNameLst>
                                      </p:cBhvr>
                                      <p:tavLst>
                                        <p:tav tm="0">
                                          <p:val>
                                            <p:strVal val="4*#ppt_w"/>
                                          </p:val>
                                        </p:tav>
                                        <p:tav tm="100000">
                                          <p:val>
                                            <p:strVal val="#ppt_w"/>
                                          </p:val>
                                        </p:tav>
                                      </p:tavLst>
                                    </p:anim>
                                    <p:anim calcmode="lin" valueType="num">
                                      <p:cBhvr>
                                        <p:cTn id="12" dur="500" fill="hold"/>
                                        <p:tgtEl>
                                          <p:spTgt spid="285711"/>
                                        </p:tgtEl>
                                        <p:attrNameLst>
                                          <p:attrName>ppt_h</p:attrName>
                                        </p:attrNameLst>
                                      </p:cBhvr>
                                      <p:tavLst>
                                        <p:tav tm="0">
                                          <p:val>
                                            <p:strVal val="4*#ppt_h"/>
                                          </p:val>
                                        </p:tav>
                                        <p:tav tm="100000">
                                          <p:val>
                                            <p:strVal val="#ppt_h"/>
                                          </p:val>
                                        </p:tav>
                                      </p:tavLst>
                                    </p:anim>
                                  </p:childTnLst>
                                </p:cTn>
                              </p:par>
                            </p:childTnLst>
                          </p:cTn>
                        </p:par>
                        <p:par>
                          <p:cTn id="13" fill="hold" nodeType="afterGroup">
                            <p:stCondLst>
                              <p:cond delay="2500"/>
                            </p:stCondLst>
                            <p:childTnLst>
                              <p:par>
                                <p:cTn id="14" presetID="49" presetClass="entr" presetSubtype="0" decel="100000" fill="hold" nodeType="afterEffect">
                                  <p:stCondLst>
                                    <p:cond delay="0"/>
                                  </p:stCondLst>
                                  <p:childTnLst>
                                    <p:set>
                                      <p:cBhvr>
                                        <p:cTn id="15" dur="1" fill="hold">
                                          <p:stCondLst>
                                            <p:cond delay="0"/>
                                          </p:stCondLst>
                                        </p:cTn>
                                        <p:tgtEl>
                                          <p:spTgt spid="285717"/>
                                        </p:tgtEl>
                                        <p:attrNameLst>
                                          <p:attrName>style.visibility</p:attrName>
                                        </p:attrNameLst>
                                      </p:cBhvr>
                                      <p:to>
                                        <p:strVal val="visible"/>
                                      </p:to>
                                    </p:set>
                                    <p:anim calcmode="lin" valueType="num">
                                      <p:cBhvr>
                                        <p:cTn id="16" dur="1000" fill="hold"/>
                                        <p:tgtEl>
                                          <p:spTgt spid="285717"/>
                                        </p:tgtEl>
                                        <p:attrNameLst>
                                          <p:attrName>ppt_w</p:attrName>
                                        </p:attrNameLst>
                                      </p:cBhvr>
                                      <p:tavLst>
                                        <p:tav tm="0">
                                          <p:val>
                                            <p:fltVal val="0"/>
                                          </p:val>
                                        </p:tav>
                                        <p:tav tm="100000">
                                          <p:val>
                                            <p:strVal val="#ppt_w"/>
                                          </p:val>
                                        </p:tav>
                                      </p:tavLst>
                                    </p:anim>
                                    <p:anim calcmode="lin" valueType="num">
                                      <p:cBhvr>
                                        <p:cTn id="17" dur="1000" fill="hold"/>
                                        <p:tgtEl>
                                          <p:spTgt spid="285717"/>
                                        </p:tgtEl>
                                        <p:attrNameLst>
                                          <p:attrName>ppt_h</p:attrName>
                                        </p:attrNameLst>
                                      </p:cBhvr>
                                      <p:tavLst>
                                        <p:tav tm="0">
                                          <p:val>
                                            <p:fltVal val="0"/>
                                          </p:val>
                                        </p:tav>
                                        <p:tav tm="100000">
                                          <p:val>
                                            <p:strVal val="#ppt_h"/>
                                          </p:val>
                                        </p:tav>
                                      </p:tavLst>
                                    </p:anim>
                                    <p:anim calcmode="lin" valueType="num">
                                      <p:cBhvr>
                                        <p:cTn id="18" dur="1000" fill="hold"/>
                                        <p:tgtEl>
                                          <p:spTgt spid="285717"/>
                                        </p:tgtEl>
                                        <p:attrNameLst>
                                          <p:attrName>style.rotation</p:attrName>
                                        </p:attrNameLst>
                                      </p:cBhvr>
                                      <p:tavLst>
                                        <p:tav tm="0">
                                          <p:val>
                                            <p:fltVal val="360"/>
                                          </p:val>
                                        </p:tav>
                                        <p:tav tm="100000">
                                          <p:val>
                                            <p:fltVal val="0"/>
                                          </p:val>
                                        </p:tav>
                                      </p:tavLst>
                                    </p:anim>
                                    <p:animEffect transition="in" filter="fade">
                                      <p:cBhvr>
                                        <p:cTn id="19" dur="1000"/>
                                        <p:tgtEl>
                                          <p:spTgt spid="285717"/>
                                        </p:tgtEl>
                                      </p:cBhvr>
                                    </p:animEffect>
                                  </p:childTnLst>
                                </p:cTn>
                              </p:par>
                            </p:childTnLst>
                          </p:cTn>
                        </p:par>
                        <p:par>
                          <p:cTn id="20" fill="hold" nodeType="afterGroup">
                            <p:stCondLst>
                              <p:cond delay="350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285721"/>
                                        </p:tgtEl>
                                        <p:attrNameLst>
                                          <p:attrName>style.visibility</p:attrName>
                                        </p:attrNameLst>
                                      </p:cBhvr>
                                      <p:to>
                                        <p:strVal val="visible"/>
                                      </p:to>
                                    </p:set>
                                    <p:anim calcmode="lin" valueType="num">
                                      <p:cBhvr>
                                        <p:cTn id="23" dur="500" fill="hold"/>
                                        <p:tgtEl>
                                          <p:spTgt spid="285721"/>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285721"/>
                                        </p:tgtEl>
                                        <p:attrNameLst>
                                          <p:attrName>ppt_y</p:attrName>
                                        </p:attrNameLst>
                                      </p:cBhvr>
                                      <p:tavLst>
                                        <p:tav tm="0">
                                          <p:val>
                                            <p:strVal val="#ppt_y"/>
                                          </p:val>
                                        </p:tav>
                                        <p:tav tm="100000">
                                          <p:val>
                                            <p:strVal val="#ppt_y"/>
                                          </p:val>
                                        </p:tav>
                                      </p:tavLst>
                                    </p:anim>
                                    <p:anim calcmode="lin" valueType="num">
                                      <p:cBhvr>
                                        <p:cTn id="25" dur="500" fill="hold"/>
                                        <p:tgtEl>
                                          <p:spTgt spid="285721"/>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285721"/>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285721"/>
                                        </p:tgtEl>
                                      </p:cBhvr>
                                    </p:animEffect>
                                  </p:childTnLst>
                                </p:cTn>
                              </p:par>
                            </p:childTnLst>
                          </p:cTn>
                        </p:par>
                        <p:par>
                          <p:cTn id="28" fill="hold" nodeType="afterGroup">
                            <p:stCondLst>
                              <p:cond delay="4500"/>
                            </p:stCondLst>
                            <p:childTnLst>
                              <p:par>
                                <p:cTn id="29" presetID="23" presetClass="entr" presetSubtype="32" fill="hold" nodeType="afterEffect">
                                  <p:stCondLst>
                                    <p:cond delay="0"/>
                                  </p:stCondLst>
                                  <p:childTnLst>
                                    <p:set>
                                      <p:cBhvr>
                                        <p:cTn id="30" dur="1" fill="hold">
                                          <p:stCondLst>
                                            <p:cond delay="0"/>
                                          </p:stCondLst>
                                        </p:cTn>
                                        <p:tgtEl>
                                          <p:spTgt spid="285709"/>
                                        </p:tgtEl>
                                        <p:attrNameLst>
                                          <p:attrName>style.visibility</p:attrName>
                                        </p:attrNameLst>
                                      </p:cBhvr>
                                      <p:to>
                                        <p:strVal val="visible"/>
                                      </p:to>
                                    </p:set>
                                    <p:anim calcmode="lin" valueType="num">
                                      <p:cBhvr>
                                        <p:cTn id="31" dur="500" fill="hold"/>
                                        <p:tgtEl>
                                          <p:spTgt spid="285709"/>
                                        </p:tgtEl>
                                        <p:attrNameLst>
                                          <p:attrName>ppt_w</p:attrName>
                                        </p:attrNameLst>
                                      </p:cBhvr>
                                      <p:tavLst>
                                        <p:tav tm="0">
                                          <p:val>
                                            <p:strVal val="4*#ppt_w"/>
                                          </p:val>
                                        </p:tav>
                                        <p:tav tm="100000">
                                          <p:val>
                                            <p:strVal val="#ppt_w"/>
                                          </p:val>
                                        </p:tav>
                                      </p:tavLst>
                                    </p:anim>
                                    <p:anim calcmode="lin" valueType="num">
                                      <p:cBhvr>
                                        <p:cTn id="32" dur="500" fill="hold"/>
                                        <p:tgtEl>
                                          <p:spTgt spid="285709"/>
                                        </p:tgtEl>
                                        <p:attrNameLst>
                                          <p:attrName>ppt_h</p:attrName>
                                        </p:attrNameLst>
                                      </p:cBhvr>
                                      <p:tavLst>
                                        <p:tav tm="0">
                                          <p:val>
                                            <p:strVal val="4*#ppt_h"/>
                                          </p:val>
                                        </p:tav>
                                        <p:tav tm="100000">
                                          <p:val>
                                            <p:strVal val="#ppt_h"/>
                                          </p:val>
                                        </p:tav>
                                      </p:tavLst>
                                    </p:anim>
                                  </p:childTnLst>
                                </p:cTn>
                              </p:par>
                            </p:childTnLst>
                          </p:cTn>
                        </p:par>
                        <p:par>
                          <p:cTn id="33" fill="hold" nodeType="afterGroup">
                            <p:stCondLst>
                              <p:cond delay="5000"/>
                            </p:stCondLst>
                            <p:childTnLst>
                              <p:par>
                                <p:cTn id="34" presetID="49" presetClass="entr" presetSubtype="0" decel="100000" fill="hold" nodeType="afterEffect">
                                  <p:stCondLst>
                                    <p:cond delay="0"/>
                                  </p:stCondLst>
                                  <p:childTnLst>
                                    <p:set>
                                      <p:cBhvr>
                                        <p:cTn id="35" dur="1" fill="hold">
                                          <p:stCondLst>
                                            <p:cond delay="0"/>
                                          </p:stCondLst>
                                        </p:cTn>
                                        <p:tgtEl>
                                          <p:spTgt spid="285718"/>
                                        </p:tgtEl>
                                        <p:attrNameLst>
                                          <p:attrName>style.visibility</p:attrName>
                                        </p:attrNameLst>
                                      </p:cBhvr>
                                      <p:to>
                                        <p:strVal val="visible"/>
                                      </p:to>
                                    </p:set>
                                    <p:anim calcmode="lin" valueType="num">
                                      <p:cBhvr>
                                        <p:cTn id="36" dur="1000" fill="hold"/>
                                        <p:tgtEl>
                                          <p:spTgt spid="285718"/>
                                        </p:tgtEl>
                                        <p:attrNameLst>
                                          <p:attrName>ppt_w</p:attrName>
                                        </p:attrNameLst>
                                      </p:cBhvr>
                                      <p:tavLst>
                                        <p:tav tm="0">
                                          <p:val>
                                            <p:fltVal val="0"/>
                                          </p:val>
                                        </p:tav>
                                        <p:tav tm="100000">
                                          <p:val>
                                            <p:strVal val="#ppt_w"/>
                                          </p:val>
                                        </p:tav>
                                      </p:tavLst>
                                    </p:anim>
                                    <p:anim calcmode="lin" valueType="num">
                                      <p:cBhvr>
                                        <p:cTn id="37" dur="1000" fill="hold"/>
                                        <p:tgtEl>
                                          <p:spTgt spid="285718"/>
                                        </p:tgtEl>
                                        <p:attrNameLst>
                                          <p:attrName>ppt_h</p:attrName>
                                        </p:attrNameLst>
                                      </p:cBhvr>
                                      <p:tavLst>
                                        <p:tav tm="0">
                                          <p:val>
                                            <p:fltVal val="0"/>
                                          </p:val>
                                        </p:tav>
                                        <p:tav tm="100000">
                                          <p:val>
                                            <p:strVal val="#ppt_h"/>
                                          </p:val>
                                        </p:tav>
                                      </p:tavLst>
                                    </p:anim>
                                    <p:anim calcmode="lin" valueType="num">
                                      <p:cBhvr>
                                        <p:cTn id="38" dur="1000" fill="hold"/>
                                        <p:tgtEl>
                                          <p:spTgt spid="285718"/>
                                        </p:tgtEl>
                                        <p:attrNameLst>
                                          <p:attrName>style.rotation</p:attrName>
                                        </p:attrNameLst>
                                      </p:cBhvr>
                                      <p:tavLst>
                                        <p:tav tm="0">
                                          <p:val>
                                            <p:fltVal val="360"/>
                                          </p:val>
                                        </p:tav>
                                        <p:tav tm="100000">
                                          <p:val>
                                            <p:fltVal val="0"/>
                                          </p:val>
                                        </p:tav>
                                      </p:tavLst>
                                    </p:anim>
                                    <p:animEffect transition="in" filter="fade">
                                      <p:cBhvr>
                                        <p:cTn id="39" dur="1000"/>
                                        <p:tgtEl>
                                          <p:spTgt spid="285718"/>
                                        </p:tgtEl>
                                      </p:cBhvr>
                                    </p:animEffect>
                                  </p:childTnLst>
                                </p:cTn>
                              </p:par>
                            </p:childTnLst>
                          </p:cTn>
                        </p:par>
                        <p:par>
                          <p:cTn id="40" fill="hold" nodeType="afterGroup">
                            <p:stCondLst>
                              <p:cond delay="6000"/>
                            </p:stCondLst>
                            <p:childTnLst>
                              <p:par>
                                <p:cTn id="41" presetID="41" presetClass="entr" presetSubtype="0" fill="hold" grpId="0" nodeType="afterEffect">
                                  <p:stCondLst>
                                    <p:cond delay="0"/>
                                  </p:stCondLst>
                                  <p:iterate type="lt">
                                    <p:tmPct val="10000"/>
                                  </p:iterate>
                                  <p:childTnLst>
                                    <p:set>
                                      <p:cBhvr>
                                        <p:cTn id="42" dur="1" fill="hold">
                                          <p:stCondLst>
                                            <p:cond delay="0"/>
                                          </p:stCondLst>
                                        </p:cTn>
                                        <p:tgtEl>
                                          <p:spTgt spid="285722"/>
                                        </p:tgtEl>
                                        <p:attrNameLst>
                                          <p:attrName>style.visibility</p:attrName>
                                        </p:attrNameLst>
                                      </p:cBhvr>
                                      <p:to>
                                        <p:strVal val="visible"/>
                                      </p:to>
                                    </p:set>
                                    <p:anim calcmode="lin" valueType="num">
                                      <p:cBhvr>
                                        <p:cTn id="43" dur="500" fill="hold"/>
                                        <p:tgtEl>
                                          <p:spTgt spid="285722"/>
                                        </p:tgtEl>
                                        <p:attrNameLst>
                                          <p:attrName>ppt_x</p:attrName>
                                        </p:attrNameLst>
                                      </p:cBhvr>
                                      <p:tavLst>
                                        <p:tav tm="0">
                                          <p:val>
                                            <p:strVal val="#ppt_x"/>
                                          </p:val>
                                        </p:tav>
                                        <p:tav tm="50000">
                                          <p:val>
                                            <p:strVal val="#ppt_x+.1"/>
                                          </p:val>
                                        </p:tav>
                                        <p:tav tm="100000">
                                          <p:val>
                                            <p:strVal val="#ppt_x"/>
                                          </p:val>
                                        </p:tav>
                                      </p:tavLst>
                                    </p:anim>
                                    <p:anim calcmode="lin" valueType="num">
                                      <p:cBhvr>
                                        <p:cTn id="44" dur="500" fill="hold"/>
                                        <p:tgtEl>
                                          <p:spTgt spid="285722"/>
                                        </p:tgtEl>
                                        <p:attrNameLst>
                                          <p:attrName>ppt_y</p:attrName>
                                        </p:attrNameLst>
                                      </p:cBhvr>
                                      <p:tavLst>
                                        <p:tav tm="0">
                                          <p:val>
                                            <p:strVal val="#ppt_y"/>
                                          </p:val>
                                        </p:tav>
                                        <p:tav tm="100000">
                                          <p:val>
                                            <p:strVal val="#ppt_y"/>
                                          </p:val>
                                        </p:tav>
                                      </p:tavLst>
                                    </p:anim>
                                    <p:anim calcmode="lin" valueType="num">
                                      <p:cBhvr>
                                        <p:cTn id="45" dur="500" fill="hold"/>
                                        <p:tgtEl>
                                          <p:spTgt spid="285722"/>
                                        </p:tgtEl>
                                        <p:attrNameLst>
                                          <p:attrName>ppt_h</p:attrName>
                                        </p:attrNameLst>
                                      </p:cBhvr>
                                      <p:tavLst>
                                        <p:tav tm="0">
                                          <p:val>
                                            <p:strVal val="#ppt_h/10"/>
                                          </p:val>
                                        </p:tav>
                                        <p:tav tm="50000">
                                          <p:val>
                                            <p:strVal val="#ppt_h+.01"/>
                                          </p:val>
                                        </p:tav>
                                        <p:tav tm="100000">
                                          <p:val>
                                            <p:strVal val="#ppt_h"/>
                                          </p:val>
                                        </p:tav>
                                      </p:tavLst>
                                    </p:anim>
                                    <p:anim calcmode="lin" valueType="num">
                                      <p:cBhvr>
                                        <p:cTn id="46" dur="500" fill="hold"/>
                                        <p:tgtEl>
                                          <p:spTgt spid="285722"/>
                                        </p:tgtEl>
                                        <p:attrNameLst>
                                          <p:attrName>ppt_w</p:attrName>
                                        </p:attrNameLst>
                                      </p:cBhvr>
                                      <p:tavLst>
                                        <p:tav tm="0">
                                          <p:val>
                                            <p:strVal val="#ppt_w/10"/>
                                          </p:val>
                                        </p:tav>
                                        <p:tav tm="50000">
                                          <p:val>
                                            <p:strVal val="#ppt_w+.01"/>
                                          </p:val>
                                        </p:tav>
                                        <p:tav tm="100000">
                                          <p:val>
                                            <p:strVal val="#ppt_w"/>
                                          </p:val>
                                        </p:tav>
                                      </p:tavLst>
                                    </p:anim>
                                    <p:animEffect transition="in" filter="fade">
                                      <p:cBhvr>
                                        <p:cTn id="47" dur="500" tmFilter="0,0; .5, 1; 1, 1"/>
                                        <p:tgtEl>
                                          <p:spTgt spid="285722"/>
                                        </p:tgtEl>
                                      </p:cBhvr>
                                    </p:animEffect>
                                  </p:childTnLst>
                                </p:cTn>
                              </p:par>
                            </p:childTnLst>
                          </p:cTn>
                        </p:par>
                        <p:par>
                          <p:cTn id="48" fill="hold" nodeType="afterGroup">
                            <p:stCondLst>
                              <p:cond delay="7000"/>
                            </p:stCondLst>
                            <p:childTnLst>
                              <p:par>
                                <p:cTn id="49" presetID="23" presetClass="entr" presetSubtype="32" fill="hold" nodeType="afterEffect">
                                  <p:stCondLst>
                                    <p:cond delay="0"/>
                                  </p:stCondLst>
                                  <p:childTnLst>
                                    <p:set>
                                      <p:cBhvr>
                                        <p:cTn id="50" dur="1" fill="hold">
                                          <p:stCondLst>
                                            <p:cond delay="0"/>
                                          </p:stCondLst>
                                        </p:cTn>
                                        <p:tgtEl>
                                          <p:spTgt spid="285710"/>
                                        </p:tgtEl>
                                        <p:attrNameLst>
                                          <p:attrName>style.visibility</p:attrName>
                                        </p:attrNameLst>
                                      </p:cBhvr>
                                      <p:to>
                                        <p:strVal val="visible"/>
                                      </p:to>
                                    </p:set>
                                    <p:anim calcmode="lin" valueType="num">
                                      <p:cBhvr>
                                        <p:cTn id="51" dur="500" fill="hold"/>
                                        <p:tgtEl>
                                          <p:spTgt spid="285710"/>
                                        </p:tgtEl>
                                        <p:attrNameLst>
                                          <p:attrName>ppt_w</p:attrName>
                                        </p:attrNameLst>
                                      </p:cBhvr>
                                      <p:tavLst>
                                        <p:tav tm="0">
                                          <p:val>
                                            <p:strVal val="4*#ppt_w"/>
                                          </p:val>
                                        </p:tav>
                                        <p:tav tm="100000">
                                          <p:val>
                                            <p:strVal val="#ppt_w"/>
                                          </p:val>
                                        </p:tav>
                                      </p:tavLst>
                                    </p:anim>
                                    <p:anim calcmode="lin" valueType="num">
                                      <p:cBhvr>
                                        <p:cTn id="52" dur="500" fill="hold"/>
                                        <p:tgtEl>
                                          <p:spTgt spid="285710"/>
                                        </p:tgtEl>
                                        <p:attrNameLst>
                                          <p:attrName>ppt_h</p:attrName>
                                        </p:attrNameLst>
                                      </p:cBhvr>
                                      <p:tavLst>
                                        <p:tav tm="0">
                                          <p:val>
                                            <p:strVal val="4*#ppt_h"/>
                                          </p:val>
                                        </p:tav>
                                        <p:tav tm="100000">
                                          <p:val>
                                            <p:strVal val="#ppt_h"/>
                                          </p:val>
                                        </p:tav>
                                      </p:tavLst>
                                    </p:anim>
                                  </p:childTnLst>
                                </p:cTn>
                              </p:par>
                            </p:childTnLst>
                          </p:cTn>
                        </p:par>
                        <p:par>
                          <p:cTn id="53" fill="hold" nodeType="afterGroup">
                            <p:stCondLst>
                              <p:cond delay="7500"/>
                            </p:stCondLst>
                            <p:childTnLst>
                              <p:par>
                                <p:cTn id="54" presetID="49" presetClass="entr" presetSubtype="0" decel="100000" fill="hold" nodeType="afterEffect">
                                  <p:stCondLst>
                                    <p:cond delay="0"/>
                                  </p:stCondLst>
                                  <p:childTnLst>
                                    <p:set>
                                      <p:cBhvr>
                                        <p:cTn id="55" dur="1" fill="hold">
                                          <p:stCondLst>
                                            <p:cond delay="0"/>
                                          </p:stCondLst>
                                        </p:cTn>
                                        <p:tgtEl>
                                          <p:spTgt spid="285720"/>
                                        </p:tgtEl>
                                        <p:attrNameLst>
                                          <p:attrName>style.visibility</p:attrName>
                                        </p:attrNameLst>
                                      </p:cBhvr>
                                      <p:to>
                                        <p:strVal val="visible"/>
                                      </p:to>
                                    </p:set>
                                    <p:anim calcmode="lin" valueType="num">
                                      <p:cBhvr>
                                        <p:cTn id="56" dur="1000" fill="hold"/>
                                        <p:tgtEl>
                                          <p:spTgt spid="285720"/>
                                        </p:tgtEl>
                                        <p:attrNameLst>
                                          <p:attrName>ppt_w</p:attrName>
                                        </p:attrNameLst>
                                      </p:cBhvr>
                                      <p:tavLst>
                                        <p:tav tm="0">
                                          <p:val>
                                            <p:fltVal val="0"/>
                                          </p:val>
                                        </p:tav>
                                        <p:tav tm="100000">
                                          <p:val>
                                            <p:strVal val="#ppt_w"/>
                                          </p:val>
                                        </p:tav>
                                      </p:tavLst>
                                    </p:anim>
                                    <p:anim calcmode="lin" valueType="num">
                                      <p:cBhvr>
                                        <p:cTn id="57" dur="1000" fill="hold"/>
                                        <p:tgtEl>
                                          <p:spTgt spid="285720"/>
                                        </p:tgtEl>
                                        <p:attrNameLst>
                                          <p:attrName>ppt_h</p:attrName>
                                        </p:attrNameLst>
                                      </p:cBhvr>
                                      <p:tavLst>
                                        <p:tav tm="0">
                                          <p:val>
                                            <p:fltVal val="0"/>
                                          </p:val>
                                        </p:tav>
                                        <p:tav tm="100000">
                                          <p:val>
                                            <p:strVal val="#ppt_h"/>
                                          </p:val>
                                        </p:tav>
                                      </p:tavLst>
                                    </p:anim>
                                    <p:anim calcmode="lin" valueType="num">
                                      <p:cBhvr>
                                        <p:cTn id="58" dur="1000" fill="hold"/>
                                        <p:tgtEl>
                                          <p:spTgt spid="285720"/>
                                        </p:tgtEl>
                                        <p:attrNameLst>
                                          <p:attrName>style.rotation</p:attrName>
                                        </p:attrNameLst>
                                      </p:cBhvr>
                                      <p:tavLst>
                                        <p:tav tm="0">
                                          <p:val>
                                            <p:fltVal val="360"/>
                                          </p:val>
                                        </p:tav>
                                        <p:tav tm="100000">
                                          <p:val>
                                            <p:fltVal val="0"/>
                                          </p:val>
                                        </p:tav>
                                      </p:tavLst>
                                    </p:anim>
                                    <p:animEffect transition="in" filter="fade">
                                      <p:cBhvr>
                                        <p:cTn id="59" dur="1000"/>
                                        <p:tgtEl>
                                          <p:spTgt spid="285720"/>
                                        </p:tgtEl>
                                      </p:cBhvr>
                                    </p:animEffect>
                                  </p:childTnLst>
                                </p:cTn>
                              </p:par>
                            </p:childTnLst>
                          </p:cTn>
                        </p:par>
                        <p:par>
                          <p:cTn id="60" fill="hold" nodeType="afterGroup">
                            <p:stCondLst>
                              <p:cond delay="8500"/>
                            </p:stCondLst>
                            <p:childTnLst>
                              <p:par>
                                <p:cTn id="61" presetID="41" presetClass="entr" presetSubtype="0" fill="hold" grpId="0" nodeType="afterEffect">
                                  <p:stCondLst>
                                    <p:cond delay="0"/>
                                  </p:stCondLst>
                                  <p:iterate type="lt">
                                    <p:tmPct val="10000"/>
                                  </p:iterate>
                                  <p:childTnLst>
                                    <p:set>
                                      <p:cBhvr>
                                        <p:cTn id="62" dur="1" fill="hold">
                                          <p:stCondLst>
                                            <p:cond delay="0"/>
                                          </p:stCondLst>
                                        </p:cTn>
                                        <p:tgtEl>
                                          <p:spTgt spid="285723"/>
                                        </p:tgtEl>
                                        <p:attrNameLst>
                                          <p:attrName>style.visibility</p:attrName>
                                        </p:attrNameLst>
                                      </p:cBhvr>
                                      <p:to>
                                        <p:strVal val="visible"/>
                                      </p:to>
                                    </p:set>
                                    <p:anim calcmode="lin" valueType="num">
                                      <p:cBhvr>
                                        <p:cTn id="63" dur="500" fill="hold"/>
                                        <p:tgtEl>
                                          <p:spTgt spid="285723"/>
                                        </p:tgtEl>
                                        <p:attrNameLst>
                                          <p:attrName>ppt_x</p:attrName>
                                        </p:attrNameLst>
                                      </p:cBhvr>
                                      <p:tavLst>
                                        <p:tav tm="0">
                                          <p:val>
                                            <p:strVal val="#ppt_x"/>
                                          </p:val>
                                        </p:tav>
                                        <p:tav tm="50000">
                                          <p:val>
                                            <p:strVal val="#ppt_x+.1"/>
                                          </p:val>
                                        </p:tav>
                                        <p:tav tm="100000">
                                          <p:val>
                                            <p:strVal val="#ppt_x"/>
                                          </p:val>
                                        </p:tav>
                                      </p:tavLst>
                                    </p:anim>
                                    <p:anim calcmode="lin" valueType="num">
                                      <p:cBhvr>
                                        <p:cTn id="64" dur="500" fill="hold"/>
                                        <p:tgtEl>
                                          <p:spTgt spid="285723"/>
                                        </p:tgtEl>
                                        <p:attrNameLst>
                                          <p:attrName>ppt_y</p:attrName>
                                        </p:attrNameLst>
                                      </p:cBhvr>
                                      <p:tavLst>
                                        <p:tav tm="0">
                                          <p:val>
                                            <p:strVal val="#ppt_y"/>
                                          </p:val>
                                        </p:tav>
                                        <p:tav tm="100000">
                                          <p:val>
                                            <p:strVal val="#ppt_y"/>
                                          </p:val>
                                        </p:tav>
                                      </p:tavLst>
                                    </p:anim>
                                    <p:anim calcmode="lin" valueType="num">
                                      <p:cBhvr>
                                        <p:cTn id="65" dur="500" fill="hold"/>
                                        <p:tgtEl>
                                          <p:spTgt spid="285723"/>
                                        </p:tgtEl>
                                        <p:attrNameLst>
                                          <p:attrName>ppt_h</p:attrName>
                                        </p:attrNameLst>
                                      </p:cBhvr>
                                      <p:tavLst>
                                        <p:tav tm="0">
                                          <p:val>
                                            <p:strVal val="#ppt_h/10"/>
                                          </p:val>
                                        </p:tav>
                                        <p:tav tm="50000">
                                          <p:val>
                                            <p:strVal val="#ppt_h+.01"/>
                                          </p:val>
                                        </p:tav>
                                        <p:tav tm="100000">
                                          <p:val>
                                            <p:strVal val="#ppt_h"/>
                                          </p:val>
                                        </p:tav>
                                      </p:tavLst>
                                    </p:anim>
                                    <p:anim calcmode="lin" valueType="num">
                                      <p:cBhvr>
                                        <p:cTn id="66" dur="500" fill="hold"/>
                                        <p:tgtEl>
                                          <p:spTgt spid="285723"/>
                                        </p:tgtEl>
                                        <p:attrNameLst>
                                          <p:attrName>ppt_w</p:attrName>
                                        </p:attrNameLst>
                                      </p:cBhvr>
                                      <p:tavLst>
                                        <p:tav tm="0">
                                          <p:val>
                                            <p:strVal val="#ppt_w/10"/>
                                          </p:val>
                                        </p:tav>
                                        <p:tav tm="50000">
                                          <p:val>
                                            <p:strVal val="#ppt_w+.01"/>
                                          </p:val>
                                        </p:tav>
                                        <p:tav tm="100000">
                                          <p:val>
                                            <p:strVal val="#ppt_w"/>
                                          </p:val>
                                        </p:tav>
                                      </p:tavLst>
                                    </p:anim>
                                    <p:animEffect transition="in" filter="fade">
                                      <p:cBhvr>
                                        <p:cTn id="67" dur="500" tmFilter="0,0; .5, 1; 1, 1"/>
                                        <p:tgtEl>
                                          <p:spTgt spid="285723"/>
                                        </p:tgtEl>
                                      </p:cBhvr>
                                    </p:animEffect>
                                  </p:childTnLst>
                                </p:cTn>
                              </p:par>
                            </p:childTnLst>
                          </p:cTn>
                        </p:par>
                        <p:par>
                          <p:cTn id="68" fill="hold" nodeType="afterGroup">
                            <p:stCondLst>
                              <p:cond delay="9500"/>
                            </p:stCondLst>
                            <p:childTnLst>
                              <p:par>
                                <p:cTn id="69" presetID="23" presetClass="entr" presetSubtype="32" fill="hold" nodeType="afterEffect">
                                  <p:stCondLst>
                                    <p:cond delay="0"/>
                                  </p:stCondLst>
                                  <p:childTnLst>
                                    <p:set>
                                      <p:cBhvr>
                                        <p:cTn id="70" dur="1" fill="hold">
                                          <p:stCondLst>
                                            <p:cond delay="0"/>
                                          </p:stCondLst>
                                        </p:cTn>
                                        <p:tgtEl>
                                          <p:spTgt spid="285714"/>
                                        </p:tgtEl>
                                        <p:attrNameLst>
                                          <p:attrName>style.visibility</p:attrName>
                                        </p:attrNameLst>
                                      </p:cBhvr>
                                      <p:to>
                                        <p:strVal val="visible"/>
                                      </p:to>
                                    </p:set>
                                    <p:anim calcmode="lin" valueType="num">
                                      <p:cBhvr>
                                        <p:cTn id="71" dur="500" fill="hold"/>
                                        <p:tgtEl>
                                          <p:spTgt spid="285714"/>
                                        </p:tgtEl>
                                        <p:attrNameLst>
                                          <p:attrName>ppt_w</p:attrName>
                                        </p:attrNameLst>
                                      </p:cBhvr>
                                      <p:tavLst>
                                        <p:tav tm="0">
                                          <p:val>
                                            <p:strVal val="4*#ppt_w"/>
                                          </p:val>
                                        </p:tav>
                                        <p:tav tm="100000">
                                          <p:val>
                                            <p:strVal val="#ppt_w"/>
                                          </p:val>
                                        </p:tav>
                                      </p:tavLst>
                                    </p:anim>
                                    <p:anim calcmode="lin" valueType="num">
                                      <p:cBhvr>
                                        <p:cTn id="72" dur="500" fill="hold"/>
                                        <p:tgtEl>
                                          <p:spTgt spid="285714"/>
                                        </p:tgtEl>
                                        <p:attrNameLst>
                                          <p:attrName>ppt_h</p:attrName>
                                        </p:attrNameLst>
                                      </p:cBhvr>
                                      <p:tavLst>
                                        <p:tav tm="0">
                                          <p:val>
                                            <p:strVal val="4*#ppt_h"/>
                                          </p:val>
                                        </p:tav>
                                        <p:tav tm="100000">
                                          <p:val>
                                            <p:strVal val="#ppt_h"/>
                                          </p:val>
                                        </p:tav>
                                      </p:tavLst>
                                    </p:anim>
                                  </p:childTnLst>
                                </p:cTn>
                              </p:par>
                            </p:childTnLst>
                          </p:cTn>
                        </p:par>
                        <p:par>
                          <p:cTn id="73" fill="hold" nodeType="afterGroup">
                            <p:stCondLst>
                              <p:cond delay="10000"/>
                            </p:stCondLst>
                            <p:childTnLst>
                              <p:par>
                                <p:cTn id="74" presetID="49" presetClass="entr" presetSubtype="0" decel="100000" fill="hold" nodeType="afterEffect">
                                  <p:stCondLst>
                                    <p:cond delay="0"/>
                                  </p:stCondLst>
                                  <p:childTnLst>
                                    <p:set>
                                      <p:cBhvr>
                                        <p:cTn id="75" dur="1" fill="hold">
                                          <p:stCondLst>
                                            <p:cond delay="0"/>
                                          </p:stCondLst>
                                        </p:cTn>
                                        <p:tgtEl>
                                          <p:spTgt spid="285719"/>
                                        </p:tgtEl>
                                        <p:attrNameLst>
                                          <p:attrName>style.visibility</p:attrName>
                                        </p:attrNameLst>
                                      </p:cBhvr>
                                      <p:to>
                                        <p:strVal val="visible"/>
                                      </p:to>
                                    </p:set>
                                    <p:anim calcmode="lin" valueType="num">
                                      <p:cBhvr>
                                        <p:cTn id="76" dur="1000" fill="hold"/>
                                        <p:tgtEl>
                                          <p:spTgt spid="285719"/>
                                        </p:tgtEl>
                                        <p:attrNameLst>
                                          <p:attrName>ppt_w</p:attrName>
                                        </p:attrNameLst>
                                      </p:cBhvr>
                                      <p:tavLst>
                                        <p:tav tm="0">
                                          <p:val>
                                            <p:fltVal val="0"/>
                                          </p:val>
                                        </p:tav>
                                        <p:tav tm="100000">
                                          <p:val>
                                            <p:strVal val="#ppt_w"/>
                                          </p:val>
                                        </p:tav>
                                      </p:tavLst>
                                    </p:anim>
                                    <p:anim calcmode="lin" valueType="num">
                                      <p:cBhvr>
                                        <p:cTn id="77" dur="1000" fill="hold"/>
                                        <p:tgtEl>
                                          <p:spTgt spid="285719"/>
                                        </p:tgtEl>
                                        <p:attrNameLst>
                                          <p:attrName>ppt_h</p:attrName>
                                        </p:attrNameLst>
                                      </p:cBhvr>
                                      <p:tavLst>
                                        <p:tav tm="0">
                                          <p:val>
                                            <p:fltVal val="0"/>
                                          </p:val>
                                        </p:tav>
                                        <p:tav tm="100000">
                                          <p:val>
                                            <p:strVal val="#ppt_h"/>
                                          </p:val>
                                        </p:tav>
                                      </p:tavLst>
                                    </p:anim>
                                    <p:anim calcmode="lin" valueType="num">
                                      <p:cBhvr>
                                        <p:cTn id="78" dur="1000" fill="hold"/>
                                        <p:tgtEl>
                                          <p:spTgt spid="285719"/>
                                        </p:tgtEl>
                                        <p:attrNameLst>
                                          <p:attrName>style.rotation</p:attrName>
                                        </p:attrNameLst>
                                      </p:cBhvr>
                                      <p:tavLst>
                                        <p:tav tm="0">
                                          <p:val>
                                            <p:fltVal val="360"/>
                                          </p:val>
                                        </p:tav>
                                        <p:tav tm="100000">
                                          <p:val>
                                            <p:fltVal val="0"/>
                                          </p:val>
                                        </p:tav>
                                      </p:tavLst>
                                    </p:anim>
                                    <p:animEffect transition="in" filter="fade">
                                      <p:cBhvr>
                                        <p:cTn id="79" dur="1000"/>
                                        <p:tgtEl>
                                          <p:spTgt spid="285719"/>
                                        </p:tgtEl>
                                      </p:cBhvr>
                                    </p:animEffect>
                                  </p:childTnLst>
                                </p:cTn>
                              </p:par>
                            </p:childTnLst>
                          </p:cTn>
                        </p:par>
                        <p:par>
                          <p:cTn id="80" fill="hold" nodeType="afterGroup">
                            <p:stCondLst>
                              <p:cond delay="110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285724"/>
                                        </p:tgtEl>
                                        <p:attrNameLst>
                                          <p:attrName>style.visibility</p:attrName>
                                        </p:attrNameLst>
                                      </p:cBhvr>
                                      <p:to>
                                        <p:strVal val="visible"/>
                                      </p:to>
                                    </p:set>
                                    <p:anim calcmode="lin" valueType="num">
                                      <p:cBhvr>
                                        <p:cTn id="83" dur="500" fill="hold"/>
                                        <p:tgtEl>
                                          <p:spTgt spid="285724"/>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285724"/>
                                        </p:tgtEl>
                                        <p:attrNameLst>
                                          <p:attrName>ppt_y</p:attrName>
                                        </p:attrNameLst>
                                      </p:cBhvr>
                                      <p:tavLst>
                                        <p:tav tm="0">
                                          <p:val>
                                            <p:strVal val="#ppt_y"/>
                                          </p:val>
                                        </p:tav>
                                        <p:tav tm="100000">
                                          <p:val>
                                            <p:strVal val="#ppt_y"/>
                                          </p:val>
                                        </p:tav>
                                      </p:tavLst>
                                    </p:anim>
                                    <p:anim calcmode="lin" valueType="num">
                                      <p:cBhvr>
                                        <p:cTn id="85" dur="500" fill="hold"/>
                                        <p:tgtEl>
                                          <p:spTgt spid="285724"/>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285724"/>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285724"/>
                                        </p:tgtEl>
                                      </p:cBhvr>
                                    </p:animEffect>
                                  </p:childTnLst>
                                </p:cTn>
                              </p:par>
                            </p:childTnLst>
                          </p:cTn>
                        </p:par>
                        <p:par>
                          <p:cTn id="88" fill="hold" nodeType="afterGroup">
                            <p:stCondLst>
                              <p:cond delay="12000"/>
                            </p:stCondLst>
                            <p:childTnLst>
                              <p:par>
                                <p:cTn id="89" presetID="23" presetClass="entr" presetSubtype="32" fill="hold" nodeType="afterEffect">
                                  <p:stCondLst>
                                    <p:cond delay="0"/>
                                  </p:stCondLst>
                                  <p:childTnLst>
                                    <p:set>
                                      <p:cBhvr>
                                        <p:cTn id="90" dur="1" fill="hold">
                                          <p:stCondLst>
                                            <p:cond delay="0"/>
                                          </p:stCondLst>
                                        </p:cTn>
                                        <p:tgtEl>
                                          <p:spTgt spid="285712"/>
                                        </p:tgtEl>
                                        <p:attrNameLst>
                                          <p:attrName>style.visibility</p:attrName>
                                        </p:attrNameLst>
                                      </p:cBhvr>
                                      <p:to>
                                        <p:strVal val="visible"/>
                                      </p:to>
                                    </p:set>
                                    <p:anim calcmode="lin" valueType="num">
                                      <p:cBhvr>
                                        <p:cTn id="91" dur="500" fill="hold"/>
                                        <p:tgtEl>
                                          <p:spTgt spid="285712"/>
                                        </p:tgtEl>
                                        <p:attrNameLst>
                                          <p:attrName>ppt_w</p:attrName>
                                        </p:attrNameLst>
                                      </p:cBhvr>
                                      <p:tavLst>
                                        <p:tav tm="0">
                                          <p:val>
                                            <p:strVal val="4*#ppt_w"/>
                                          </p:val>
                                        </p:tav>
                                        <p:tav tm="100000">
                                          <p:val>
                                            <p:strVal val="#ppt_w"/>
                                          </p:val>
                                        </p:tav>
                                      </p:tavLst>
                                    </p:anim>
                                    <p:anim calcmode="lin" valueType="num">
                                      <p:cBhvr>
                                        <p:cTn id="92" dur="500" fill="hold"/>
                                        <p:tgtEl>
                                          <p:spTgt spid="285712"/>
                                        </p:tgtEl>
                                        <p:attrNameLst>
                                          <p:attrName>ppt_h</p:attrName>
                                        </p:attrNameLst>
                                      </p:cBhvr>
                                      <p:tavLst>
                                        <p:tav tm="0">
                                          <p:val>
                                            <p:strVal val="4*#ppt_h"/>
                                          </p:val>
                                        </p:tav>
                                        <p:tav tm="100000">
                                          <p:val>
                                            <p:strVal val="#ppt_h"/>
                                          </p:val>
                                        </p:tav>
                                      </p:tavLst>
                                    </p:anim>
                                  </p:childTnLst>
                                </p:cTn>
                              </p:par>
                            </p:childTnLst>
                          </p:cTn>
                        </p:par>
                        <p:par>
                          <p:cTn id="93" fill="hold" nodeType="afterGroup">
                            <p:stCondLst>
                              <p:cond delay="12500"/>
                            </p:stCondLst>
                            <p:childTnLst>
                              <p:par>
                                <p:cTn id="94" presetID="49" presetClass="entr" presetSubtype="0" decel="100000" fill="hold" nodeType="afterEffect">
                                  <p:stCondLst>
                                    <p:cond delay="0"/>
                                  </p:stCondLst>
                                  <p:childTnLst>
                                    <p:set>
                                      <p:cBhvr>
                                        <p:cTn id="95" dur="1" fill="hold">
                                          <p:stCondLst>
                                            <p:cond delay="0"/>
                                          </p:stCondLst>
                                        </p:cTn>
                                        <p:tgtEl>
                                          <p:spTgt spid="285716"/>
                                        </p:tgtEl>
                                        <p:attrNameLst>
                                          <p:attrName>style.visibility</p:attrName>
                                        </p:attrNameLst>
                                      </p:cBhvr>
                                      <p:to>
                                        <p:strVal val="visible"/>
                                      </p:to>
                                    </p:set>
                                    <p:anim calcmode="lin" valueType="num">
                                      <p:cBhvr>
                                        <p:cTn id="96" dur="1000" fill="hold"/>
                                        <p:tgtEl>
                                          <p:spTgt spid="285716"/>
                                        </p:tgtEl>
                                        <p:attrNameLst>
                                          <p:attrName>ppt_w</p:attrName>
                                        </p:attrNameLst>
                                      </p:cBhvr>
                                      <p:tavLst>
                                        <p:tav tm="0">
                                          <p:val>
                                            <p:fltVal val="0"/>
                                          </p:val>
                                        </p:tav>
                                        <p:tav tm="100000">
                                          <p:val>
                                            <p:strVal val="#ppt_w"/>
                                          </p:val>
                                        </p:tav>
                                      </p:tavLst>
                                    </p:anim>
                                    <p:anim calcmode="lin" valueType="num">
                                      <p:cBhvr>
                                        <p:cTn id="97" dur="1000" fill="hold"/>
                                        <p:tgtEl>
                                          <p:spTgt spid="285716"/>
                                        </p:tgtEl>
                                        <p:attrNameLst>
                                          <p:attrName>ppt_h</p:attrName>
                                        </p:attrNameLst>
                                      </p:cBhvr>
                                      <p:tavLst>
                                        <p:tav tm="0">
                                          <p:val>
                                            <p:fltVal val="0"/>
                                          </p:val>
                                        </p:tav>
                                        <p:tav tm="100000">
                                          <p:val>
                                            <p:strVal val="#ppt_h"/>
                                          </p:val>
                                        </p:tav>
                                      </p:tavLst>
                                    </p:anim>
                                    <p:anim calcmode="lin" valueType="num">
                                      <p:cBhvr>
                                        <p:cTn id="98" dur="1000" fill="hold"/>
                                        <p:tgtEl>
                                          <p:spTgt spid="285716"/>
                                        </p:tgtEl>
                                        <p:attrNameLst>
                                          <p:attrName>style.rotation</p:attrName>
                                        </p:attrNameLst>
                                      </p:cBhvr>
                                      <p:tavLst>
                                        <p:tav tm="0">
                                          <p:val>
                                            <p:fltVal val="360"/>
                                          </p:val>
                                        </p:tav>
                                        <p:tav tm="100000">
                                          <p:val>
                                            <p:fltVal val="0"/>
                                          </p:val>
                                        </p:tav>
                                      </p:tavLst>
                                    </p:anim>
                                    <p:animEffect transition="in" filter="fade">
                                      <p:cBhvr>
                                        <p:cTn id="99" dur="1000"/>
                                        <p:tgtEl>
                                          <p:spTgt spid="285716"/>
                                        </p:tgtEl>
                                      </p:cBhvr>
                                    </p:animEffect>
                                  </p:childTnLst>
                                </p:cTn>
                              </p:par>
                            </p:childTnLst>
                          </p:cTn>
                        </p:par>
                        <p:par>
                          <p:cTn id="100" fill="hold" nodeType="afterGroup">
                            <p:stCondLst>
                              <p:cond delay="13500"/>
                            </p:stCondLst>
                            <p:childTnLst>
                              <p:par>
                                <p:cTn id="101" presetID="41" presetClass="entr" presetSubtype="0" fill="hold" grpId="0" nodeType="afterEffect">
                                  <p:stCondLst>
                                    <p:cond delay="0"/>
                                  </p:stCondLst>
                                  <p:iterate type="lt">
                                    <p:tmPct val="10000"/>
                                  </p:iterate>
                                  <p:childTnLst>
                                    <p:set>
                                      <p:cBhvr>
                                        <p:cTn id="102" dur="1" fill="hold">
                                          <p:stCondLst>
                                            <p:cond delay="0"/>
                                          </p:stCondLst>
                                        </p:cTn>
                                        <p:tgtEl>
                                          <p:spTgt spid="285725"/>
                                        </p:tgtEl>
                                        <p:attrNameLst>
                                          <p:attrName>style.visibility</p:attrName>
                                        </p:attrNameLst>
                                      </p:cBhvr>
                                      <p:to>
                                        <p:strVal val="visible"/>
                                      </p:to>
                                    </p:set>
                                    <p:anim calcmode="lin" valueType="num">
                                      <p:cBhvr>
                                        <p:cTn id="103" dur="500" fill="hold"/>
                                        <p:tgtEl>
                                          <p:spTgt spid="285725"/>
                                        </p:tgtEl>
                                        <p:attrNameLst>
                                          <p:attrName>ppt_x</p:attrName>
                                        </p:attrNameLst>
                                      </p:cBhvr>
                                      <p:tavLst>
                                        <p:tav tm="0">
                                          <p:val>
                                            <p:strVal val="#ppt_x"/>
                                          </p:val>
                                        </p:tav>
                                        <p:tav tm="50000">
                                          <p:val>
                                            <p:strVal val="#ppt_x+.1"/>
                                          </p:val>
                                        </p:tav>
                                        <p:tav tm="100000">
                                          <p:val>
                                            <p:strVal val="#ppt_x"/>
                                          </p:val>
                                        </p:tav>
                                      </p:tavLst>
                                    </p:anim>
                                    <p:anim calcmode="lin" valueType="num">
                                      <p:cBhvr>
                                        <p:cTn id="104" dur="500" fill="hold"/>
                                        <p:tgtEl>
                                          <p:spTgt spid="285725"/>
                                        </p:tgtEl>
                                        <p:attrNameLst>
                                          <p:attrName>ppt_y</p:attrName>
                                        </p:attrNameLst>
                                      </p:cBhvr>
                                      <p:tavLst>
                                        <p:tav tm="0">
                                          <p:val>
                                            <p:strVal val="#ppt_y"/>
                                          </p:val>
                                        </p:tav>
                                        <p:tav tm="100000">
                                          <p:val>
                                            <p:strVal val="#ppt_y"/>
                                          </p:val>
                                        </p:tav>
                                      </p:tavLst>
                                    </p:anim>
                                    <p:anim calcmode="lin" valueType="num">
                                      <p:cBhvr>
                                        <p:cTn id="105" dur="500" fill="hold"/>
                                        <p:tgtEl>
                                          <p:spTgt spid="285725"/>
                                        </p:tgtEl>
                                        <p:attrNameLst>
                                          <p:attrName>ppt_h</p:attrName>
                                        </p:attrNameLst>
                                      </p:cBhvr>
                                      <p:tavLst>
                                        <p:tav tm="0">
                                          <p:val>
                                            <p:strVal val="#ppt_h/10"/>
                                          </p:val>
                                        </p:tav>
                                        <p:tav tm="50000">
                                          <p:val>
                                            <p:strVal val="#ppt_h+.01"/>
                                          </p:val>
                                        </p:tav>
                                        <p:tav tm="100000">
                                          <p:val>
                                            <p:strVal val="#ppt_h"/>
                                          </p:val>
                                        </p:tav>
                                      </p:tavLst>
                                    </p:anim>
                                    <p:anim calcmode="lin" valueType="num">
                                      <p:cBhvr>
                                        <p:cTn id="106" dur="500" fill="hold"/>
                                        <p:tgtEl>
                                          <p:spTgt spid="285725"/>
                                        </p:tgtEl>
                                        <p:attrNameLst>
                                          <p:attrName>ppt_w</p:attrName>
                                        </p:attrNameLst>
                                      </p:cBhvr>
                                      <p:tavLst>
                                        <p:tav tm="0">
                                          <p:val>
                                            <p:strVal val="#ppt_w/10"/>
                                          </p:val>
                                        </p:tav>
                                        <p:tav tm="50000">
                                          <p:val>
                                            <p:strVal val="#ppt_w+.01"/>
                                          </p:val>
                                        </p:tav>
                                        <p:tav tm="100000">
                                          <p:val>
                                            <p:strVal val="#ppt_w"/>
                                          </p:val>
                                        </p:tav>
                                      </p:tavLst>
                                    </p:anim>
                                    <p:animEffect transition="in" filter="fade">
                                      <p:cBhvr>
                                        <p:cTn id="107" dur="500" tmFilter="0,0; .5, 1; 1, 1"/>
                                        <p:tgtEl>
                                          <p:spTgt spid="285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21" grpId="0"/>
      <p:bldP spid="285722" grpId="0"/>
      <p:bldP spid="285723" grpId="0"/>
      <p:bldP spid="285724" grpId="0"/>
      <p:bldP spid="285725" grpId="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79600" name="Picture 48" descr="8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52600" y="3462338"/>
            <a:ext cx="6527800" cy="812800"/>
          </a:xfrm>
          <a:prstGeom prst="rect">
            <a:avLst/>
          </a:prstGeom>
          <a:noFill/>
          <a:extLst>
            <a:ext uri="{909E8E84-426E-40DD-AFC4-6F175D3DCCD1}">
              <a14:hiddenFill xmlns:a14="http://schemas.microsoft.com/office/drawing/2010/main">
                <a:solidFill>
                  <a:srgbClr val="FFFFFF"/>
                </a:solidFill>
              </a14:hiddenFill>
            </a:ext>
          </a:extLst>
        </p:spPr>
      </p:pic>
      <p:pic>
        <p:nvPicPr>
          <p:cNvPr id="279602" name="Picture 50" descr="6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30988" y="1638300"/>
            <a:ext cx="811212" cy="2744788"/>
          </a:xfrm>
          <a:prstGeom prst="rect">
            <a:avLst/>
          </a:prstGeom>
          <a:noFill/>
          <a:extLst>
            <a:ext uri="{909E8E84-426E-40DD-AFC4-6F175D3DCCD1}">
              <a14:hiddenFill xmlns:a14="http://schemas.microsoft.com/office/drawing/2010/main">
                <a:solidFill>
                  <a:srgbClr val="FFFFFF"/>
                </a:solidFill>
              </a14:hiddenFill>
            </a:ext>
          </a:extLst>
        </p:spPr>
      </p:pic>
      <p:pic>
        <p:nvPicPr>
          <p:cNvPr id="279605" name="Picture 53" descr="6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08600" y="1924050"/>
            <a:ext cx="811213" cy="2287588"/>
          </a:xfrm>
          <a:prstGeom prst="rect">
            <a:avLst/>
          </a:prstGeom>
          <a:noFill/>
          <a:extLst>
            <a:ext uri="{909E8E84-426E-40DD-AFC4-6F175D3DCCD1}">
              <a14:hiddenFill xmlns:a14="http://schemas.microsoft.com/office/drawing/2010/main">
                <a:solidFill>
                  <a:srgbClr val="FFFFFF"/>
                </a:solidFill>
              </a14:hiddenFill>
            </a:ext>
          </a:extLst>
        </p:spPr>
      </p:pic>
      <p:pic>
        <p:nvPicPr>
          <p:cNvPr id="279606" name="Picture 54" descr="6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013200" y="2268538"/>
            <a:ext cx="811213" cy="1714500"/>
          </a:xfrm>
          <a:prstGeom prst="rect">
            <a:avLst/>
          </a:prstGeom>
          <a:noFill/>
          <a:extLst>
            <a:ext uri="{909E8E84-426E-40DD-AFC4-6F175D3DCCD1}">
              <a14:hiddenFill xmlns:a14="http://schemas.microsoft.com/office/drawing/2010/main">
                <a:solidFill>
                  <a:srgbClr val="FFFFFF"/>
                </a:solidFill>
              </a14:hiddenFill>
            </a:ext>
          </a:extLst>
        </p:spPr>
      </p:pic>
      <p:pic>
        <p:nvPicPr>
          <p:cNvPr id="279607" name="Picture 55" descr="66"/>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744788" y="2667000"/>
            <a:ext cx="811212" cy="1316038"/>
          </a:xfrm>
          <a:prstGeom prst="rect">
            <a:avLst/>
          </a:prstGeom>
          <a:noFill/>
          <a:extLst>
            <a:ext uri="{909E8E84-426E-40DD-AFC4-6F175D3DCCD1}">
              <a14:hiddenFill xmlns:a14="http://schemas.microsoft.com/office/drawing/2010/main">
                <a:solidFill>
                  <a:srgbClr val="FFFFFF"/>
                </a:solidFill>
              </a14:hiddenFill>
            </a:ext>
          </a:extLst>
        </p:spPr>
      </p:pic>
      <p:pic>
        <p:nvPicPr>
          <p:cNvPr id="279608" name="Picture 56" descr="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rot="20261056" flipH="1">
            <a:off x="2109788" y="1428750"/>
            <a:ext cx="4044950" cy="1066800"/>
          </a:xfrm>
          <a:prstGeom prst="rect">
            <a:avLst/>
          </a:prstGeom>
          <a:noFill/>
          <a:extLst>
            <a:ext uri="{909E8E84-426E-40DD-AFC4-6F175D3DCCD1}">
              <a14:hiddenFill xmlns:a14="http://schemas.microsoft.com/office/drawing/2010/main">
                <a:solidFill>
                  <a:srgbClr val="FFFFFF"/>
                </a:solidFill>
              </a14:hiddenFill>
            </a:ext>
          </a:extLst>
        </p:spPr>
      </p:pic>
      <p:sp>
        <p:nvSpPr>
          <p:cNvPr id="279609" name="Rectangle 57"/>
          <p:cNvSpPr>
            <a:spLocks noChangeArrowheads="1"/>
          </p:cNvSpPr>
          <p:nvPr/>
        </p:nvSpPr>
        <p:spPr bwMode="auto">
          <a:xfrm>
            <a:off x="2592388" y="3983038"/>
            <a:ext cx="1447800" cy="503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charset="-122"/>
              </a:rPr>
              <a:t>2010</a:t>
            </a:r>
          </a:p>
        </p:txBody>
      </p:sp>
      <p:sp>
        <p:nvSpPr>
          <p:cNvPr id="279610" name="Rectangle 58"/>
          <p:cNvSpPr>
            <a:spLocks noChangeArrowheads="1"/>
          </p:cNvSpPr>
          <p:nvPr/>
        </p:nvSpPr>
        <p:spPr bwMode="auto">
          <a:xfrm>
            <a:off x="3887788" y="3983038"/>
            <a:ext cx="990600" cy="503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charset="-122"/>
              </a:rPr>
              <a:t>2011</a:t>
            </a:r>
          </a:p>
        </p:txBody>
      </p:sp>
      <p:sp>
        <p:nvSpPr>
          <p:cNvPr id="279611" name="Rectangle 59"/>
          <p:cNvSpPr>
            <a:spLocks noChangeArrowheads="1"/>
          </p:cNvSpPr>
          <p:nvPr/>
        </p:nvSpPr>
        <p:spPr bwMode="auto">
          <a:xfrm>
            <a:off x="5183188" y="3960813"/>
            <a:ext cx="990600" cy="503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charset="-122"/>
              </a:rPr>
              <a:t>2012</a:t>
            </a:r>
          </a:p>
        </p:txBody>
      </p:sp>
      <p:sp>
        <p:nvSpPr>
          <p:cNvPr id="279612" name="Rectangle 60"/>
          <p:cNvSpPr>
            <a:spLocks noChangeArrowheads="1"/>
          </p:cNvSpPr>
          <p:nvPr/>
        </p:nvSpPr>
        <p:spPr bwMode="auto">
          <a:xfrm>
            <a:off x="6554788" y="3957638"/>
            <a:ext cx="990600" cy="503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en-US" altLang="zh-CN" sz="2300" b="1" baseline="0">
                <a:solidFill>
                  <a:srgbClr val="000000"/>
                </a:solidFill>
                <a:latin typeface="宋体" charset="-122"/>
              </a:rPr>
              <a:t>2013</a:t>
            </a:r>
          </a:p>
        </p:txBody>
      </p:sp>
      <p:sp>
        <p:nvSpPr>
          <p:cNvPr id="279613" name="Rectangle 61"/>
          <p:cNvSpPr>
            <a:spLocks noChangeArrowheads="1"/>
          </p:cNvSpPr>
          <p:nvPr/>
        </p:nvSpPr>
        <p:spPr bwMode="auto">
          <a:xfrm>
            <a:off x="762000" y="3543300"/>
            <a:ext cx="1447800" cy="539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2500" b="1" baseline="0">
                <a:solidFill>
                  <a:srgbClr val="000000"/>
                </a:solidFill>
                <a:latin typeface="宋体" charset="-122"/>
              </a:rPr>
              <a:t>文字</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79600"/>
                                        </p:tgtEl>
                                        <p:attrNameLst>
                                          <p:attrName>style.visibility</p:attrName>
                                        </p:attrNameLst>
                                      </p:cBhvr>
                                      <p:to>
                                        <p:strVal val="visible"/>
                                      </p:to>
                                    </p:set>
                                    <p:animEffect transition="in" filter="wipe(left)">
                                      <p:cBhvr>
                                        <p:cTn id="7" dur="2000"/>
                                        <p:tgtEl>
                                          <p:spTgt spid="279600"/>
                                        </p:tgtEl>
                                      </p:cBhvr>
                                    </p:animEffect>
                                  </p:childTnLst>
                                </p:cTn>
                              </p:par>
                            </p:childTnLst>
                          </p:cTn>
                        </p:par>
                        <p:par>
                          <p:cTn id="8" fill="hold" nodeType="afterGroup">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279613"/>
                                        </p:tgtEl>
                                        <p:attrNameLst>
                                          <p:attrName>style.visibility</p:attrName>
                                        </p:attrNameLst>
                                      </p:cBhvr>
                                      <p:to>
                                        <p:strVal val="visible"/>
                                      </p:to>
                                    </p:set>
                                    <p:animEffect transition="in" filter="fade">
                                      <p:cBhvr>
                                        <p:cTn id="11" dur="1000"/>
                                        <p:tgtEl>
                                          <p:spTgt spid="279613"/>
                                        </p:tgtEl>
                                      </p:cBhvr>
                                    </p:animEffect>
                                    <p:anim calcmode="lin" valueType="num">
                                      <p:cBhvr>
                                        <p:cTn id="12" dur="1000" fill="hold"/>
                                        <p:tgtEl>
                                          <p:spTgt spid="279613"/>
                                        </p:tgtEl>
                                        <p:attrNameLst>
                                          <p:attrName>ppt_x</p:attrName>
                                        </p:attrNameLst>
                                      </p:cBhvr>
                                      <p:tavLst>
                                        <p:tav tm="0">
                                          <p:val>
                                            <p:strVal val="#ppt_x"/>
                                          </p:val>
                                        </p:tav>
                                        <p:tav tm="100000">
                                          <p:val>
                                            <p:strVal val="#ppt_x"/>
                                          </p:val>
                                        </p:tav>
                                      </p:tavLst>
                                    </p:anim>
                                    <p:anim calcmode="lin" valueType="num">
                                      <p:cBhvr>
                                        <p:cTn id="13" dur="1000" fill="hold"/>
                                        <p:tgtEl>
                                          <p:spTgt spid="279613"/>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47" presetClass="entr" presetSubtype="0" fill="hold" grpId="0" nodeType="afterEffect">
                                  <p:stCondLst>
                                    <p:cond delay="0"/>
                                  </p:stCondLst>
                                  <p:childTnLst>
                                    <p:set>
                                      <p:cBhvr>
                                        <p:cTn id="16" dur="1" fill="hold">
                                          <p:stCondLst>
                                            <p:cond delay="0"/>
                                          </p:stCondLst>
                                        </p:cTn>
                                        <p:tgtEl>
                                          <p:spTgt spid="279609"/>
                                        </p:tgtEl>
                                        <p:attrNameLst>
                                          <p:attrName>style.visibility</p:attrName>
                                        </p:attrNameLst>
                                      </p:cBhvr>
                                      <p:to>
                                        <p:strVal val="visible"/>
                                      </p:to>
                                    </p:set>
                                    <p:animEffect transition="in" filter="fade">
                                      <p:cBhvr>
                                        <p:cTn id="17" dur="1000"/>
                                        <p:tgtEl>
                                          <p:spTgt spid="279609"/>
                                        </p:tgtEl>
                                      </p:cBhvr>
                                    </p:animEffect>
                                    <p:anim calcmode="lin" valueType="num">
                                      <p:cBhvr>
                                        <p:cTn id="18" dur="1000" fill="hold"/>
                                        <p:tgtEl>
                                          <p:spTgt spid="279609"/>
                                        </p:tgtEl>
                                        <p:attrNameLst>
                                          <p:attrName>ppt_x</p:attrName>
                                        </p:attrNameLst>
                                      </p:cBhvr>
                                      <p:tavLst>
                                        <p:tav tm="0">
                                          <p:val>
                                            <p:strVal val="#ppt_x"/>
                                          </p:val>
                                        </p:tav>
                                        <p:tav tm="100000">
                                          <p:val>
                                            <p:strVal val="#ppt_x"/>
                                          </p:val>
                                        </p:tav>
                                      </p:tavLst>
                                    </p:anim>
                                    <p:anim calcmode="lin" valueType="num">
                                      <p:cBhvr>
                                        <p:cTn id="19" dur="1000" fill="hold"/>
                                        <p:tgtEl>
                                          <p:spTgt spid="279609"/>
                                        </p:tgtEl>
                                        <p:attrNameLst>
                                          <p:attrName>ppt_y</p:attrName>
                                        </p:attrNameLst>
                                      </p:cBhvr>
                                      <p:tavLst>
                                        <p:tav tm="0">
                                          <p:val>
                                            <p:strVal val="#ppt_y-.1"/>
                                          </p:val>
                                        </p:tav>
                                        <p:tav tm="100000">
                                          <p:val>
                                            <p:strVal val="#ppt_y"/>
                                          </p:val>
                                        </p:tav>
                                      </p:tavLst>
                                    </p:anim>
                                  </p:childTnLst>
                                </p:cTn>
                              </p:par>
                            </p:childTnLst>
                          </p:cTn>
                        </p:par>
                        <p:par>
                          <p:cTn id="20" fill="hold" nodeType="afterGroup">
                            <p:stCondLst>
                              <p:cond delay="4000"/>
                            </p:stCondLst>
                            <p:childTnLst>
                              <p:par>
                                <p:cTn id="21" presetID="42" presetClass="entr" presetSubtype="0" fill="hold" nodeType="afterEffect">
                                  <p:stCondLst>
                                    <p:cond delay="0"/>
                                  </p:stCondLst>
                                  <p:childTnLst>
                                    <p:set>
                                      <p:cBhvr>
                                        <p:cTn id="22" dur="1" fill="hold">
                                          <p:stCondLst>
                                            <p:cond delay="0"/>
                                          </p:stCondLst>
                                        </p:cTn>
                                        <p:tgtEl>
                                          <p:spTgt spid="279607"/>
                                        </p:tgtEl>
                                        <p:attrNameLst>
                                          <p:attrName>style.visibility</p:attrName>
                                        </p:attrNameLst>
                                      </p:cBhvr>
                                      <p:to>
                                        <p:strVal val="visible"/>
                                      </p:to>
                                    </p:set>
                                    <p:animEffect transition="in" filter="fade">
                                      <p:cBhvr>
                                        <p:cTn id="23" dur="1000"/>
                                        <p:tgtEl>
                                          <p:spTgt spid="279607"/>
                                        </p:tgtEl>
                                      </p:cBhvr>
                                    </p:animEffect>
                                    <p:anim calcmode="lin" valueType="num">
                                      <p:cBhvr>
                                        <p:cTn id="24" dur="1000" fill="hold"/>
                                        <p:tgtEl>
                                          <p:spTgt spid="279607"/>
                                        </p:tgtEl>
                                        <p:attrNameLst>
                                          <p:attrName>ppt_x</p:attrName>
                                        </p:attrNameLst>
                                      </p:cBhvr>
                                      <p:tavLst>
                                        <p:tav tm="0">
                                          <p:val>
                                            <p:strVal val="#ppt_x"/>
                                          </p:val>
                                        </p:tav>
                                        <p:tav tm="100000">
                                          <p:val>
                                            <p:strVal val="#ppt_x"/>
                                          </p:val>
                                        </p:tav>
                                      </p:tavLst>
                                    </p:anim>
                                    <p:anim calcmode="lin" valueType="num">
                                      <p:cBhvr>
                                        <p:cTn id="25" dur="1000" fill="hold"/>
                                        <p:tgtEl>
                                          <p:spTgt spid="279607"/>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5000"/>
                            </p:stCondLst>
                            <p:childTnLst>
                              <p:par>
                                <p:cTn id="27" presetID="47" presetClass="entr" presetSubtype="0" fill="hold" grpId="0" nodeType="afterEffect">
                                  <p:stCondLst>
                                    <p:cond delay="0"/>
                                  </p:stCondLst>
                                  <p:childTnLst>
                                    <p:set>
                                      <p:cBhvr>
                                        <p:cTn id="28" dur="1" fill="hold">
                                          <p:stCondLst>
                                            <p:cond delay="0"/>
                                          </p:stCondLst>
                                        </p:cTn>
                                        <p:tgtEl>
                                          <p:spTgt spid="279610"/>
                                        </p:tgtEl>
                                        <p:attrNameLst>
                                          <p:attrName>style.visibility</p:attrName>
                                        </p:attrNameLst>
                                      </p:cBhvr>
                                      <p:to>
                                        <p:strVal val="visible"/>
                                      </p:to>
                                    </p:set>
                                    <p:animEffect transition="in" filter="fade">
                                      <p:cBhvr>
                                        <p:cTn id="29" dur="1000"/>
                                        <p:tgtEl>
                                          <p:spTgt spid="279610"/>
                                        </p:tgtEl>
                                      </p:cBhvr>
                                    </p:animEffect>
                                    <p:anim calcmode="lin" valueType="num">
                                      <p:cBhvr>
                                        <p:cTn id="30" dur="1000" fill="hold"/>
                                        <p:tgtEl>
                                          <p:spTgt spid="279610"/>
                                        </p:tgtEl>
                                        <p:attrNameLst>
                                          <p:attrName>ppt_x</p:attrName>
                                        </p:attrNameLst>
                                      </p:cBhvr>
                                      <p:tavLst>
                                        <p:tav tm="0">
                                          <p:val>
                                            <p:strVal val="#ppt_x"/>
                                          </p:val>
                                        </p:tav>
                                        <p:tav tm="100000">
                                          <p:val>
                                            <p:strVal val="#ppt_x"/>
                                          </p:val>
                                        </p:tav>
                                      </p:tavLst>
                                    </p:anim>
                                    <p:anim calcmode="lin" valueType="num">
                                      <p:cBhvr>
                                        <p:cTn id="31" dur="1000" fill="hold"/>
                                        <p:tgtEl>
                                          <p:spTgt spid="27961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6000"/>
                            </p:stCondLst>
                            <p:childTnLst>
                              <p:par>
                                <p:cTn id="33" presetID="42" presetClass="entr" presetSubtype="0" fill="hold" nodeType="afterEffect">
                                  <p:stCondLst>
                                    <p:cond delay="0"/>
                                  </p:stCondLst>
                                  <p:childTnLst>
                                    <p:set>
                                      <p:cBhvr>
                                        <p:cTn id="34" dur="1" fill="hold">
                                          <p:stCondLst>
                                            <p:cond delay="0"/>
                                          </p:stCondLst>
                                        </p:cTn>
                                        <p:tgtEl>
                                          <p:spTgt spid="279606"/>
                                        </p:tgtEl>
                                        <p:attrNameLst>
                                          <p:attrName>style.visibility</p:attrName>
                                        </p:attrNameLst>
                                      </p:cBhvr>
                                      <p:to>
                                        <p:strVal val="visible"/>
                                      </p:to>
                                    </p:set>
                                    <p:animEffect transition="in" filter="fade">
                                      <p:cBhvr>
                                        <p:cTn id="35" dur="1000"/>
                                        <p:tgtEl>
                                          <p:spTgt spid="279606"/>
                                        </p:tgtEl>
                                      </p:cBhvr>
                                    </p:animEffect>
                                    <p:anim calcmode="lin" valueType="num">
                                      <p:cBhvr>
                                        <p:cTn id="36" dur="1000" fill="hold"/>
                                        <p:tgtEl>
                                          <p:spTgt spid="279606"/>
                                        </p:tgtEl>
                                        <p:attrNameLst>
                                          <p:attrName>ppt_x</p:attrName>
                                        </p:attrNameLst>
                                      </p:cBhvr>
                                      <p:tavLst>
                                        <p:tav tm="0">
                                          <p:val>
                                            <p:strVal val="#ppt_x"/>
                                          </p:val>
                                        </p:tav>
                                        <p:tav tm="100000">
                                          <p:val>
                                            <p:strVal val="#ppt_x"/>
                                          </p:val>
                                        </p:tav>
                                      </p:tavLst>
                                    </p:anim>
                                    <p:anim calcmode="lin" valueType="num">
                                      <p:cBhvr>
                                        <p:cTn id="37" dur="1000" fill="hold"/>
                                        <p:tgtEl>
                                          <p:spTgt spid="279606"/>
                                        </p:tgtEl>
                                        <p:attrNameLst>
                                          <p:attrName>ppt_y</p:attrName>
                                        </p:attrNameLst>
                                      </p:cBhvr>
                                      <p:tavLst>
                                        <p:tav tm="0">
                                          <p:val>
                                            <p:strVal val="#ppt_y+.1"/>
                                          </p:val>
                                        </p:tav>
                                        <p:tav tm="100000">
                                          <p:val>
                                            <p:strVal val="#ppt_y"/>
                                          </p:val>
                                        </p:tav>
                                      </p:tavLst>
                                    </p:anim>
                                  </p:childTnLst>
                                </p:cTn>
                              </p:par>
                            </p:childTnLst>
                          </p:cTn>
                        </p:par>
                        <p:par>
                          <p:cTn id="38" fill="hold" nodeType="afterGroup">
                            <p:stCondLst>
                              <p:cond delay="7000"/>
                            </p:stCondLst>
                            <p:childTnLst>
                              <p:par>
                                <p:cTn id="39" presetID="47" presetClass="entr" presetSubtype="0" fill="hold" grpId="0" nodeType="afterEffect">
                                  <p:stCondLst>
                                    <p:cond delay="0"/>
                                  </p:stCondLst>
                                  <p:childTnLst>
                                    <p:set>
                                      <p:cBhvr>
                                        <p:cTn id="40" dur="1" fill="hold">
                                          <p:stCondLst>
                                            <p:cond delay="0"/>
                                          </p:stCondLst>
                                        </p:cTn>
                                        <p:tgtEl>
                                          <p:spTgt spid="279611"/>
                                        </p:tgtEl>
                                        <p:attrNameLst>
                                          <p:attrName>style.visibility</p:attrName>
                                        </p:attrNameLst>
                                      </p:cBhvr>
                                      <p:to>
                                        <p:strVal val="visible"/>
                                      </p:to>
                                    </p:set>
                                    <p:animEffect transition="in" filter="fade">
                                      <p:cBhvr>
                                        <p:cTn id="41" dur="1000"/>
                                        <p:tgtEl>
                                          <p:spTgt spid="279611"/>
                                        </p:tgtEl>
                                      </p:cBhvr>
                                    </p:animEffect>
                                    <p:anim calcmode="lin" valueType="num">
                                      <p:cBhvr>
                                        <p:cTn id="42" dur="1000" fill="hold"/>
                                        <p:tgtEl>
                                          <p:spTgt spid="279611"/>
                                        </p:tgtEl>
                                        <p:attrNameLst>
                                          <p:attrName>ppt_x</p:attrName>
                                        </p:attrNameLst>
                                      </p:cBhvr>
                                      <p:tavLst>
                                        <p:tav tm="0">
                                          <p:val>
                                            <p:strVal val="#ppt_x"/>
                                          </p:val>
                                        </p:tav>
                                        <p:tav tm="100000">
                                          <p:val>
                                            <p:strVal val="#ppt_x"/>
                                          </p:val>
                                        </p:tav>
                                      </p:tavLst>
                                    </p:anim>
                                    <p:anim calcmode="lin" valueType="num">
                                      <p:cBhvr>
                                        <p:cTn id="43" dur="1000" fill="hold"/>
                                        <p:tgtEl>
                                          <p:spTgt spid="279611"/>
                                        </p:tgtEl>
                                        <p:attrNameLst>
                                          <p:attrName>ppt_y</p:attrName>
                                        </p:attrNameLst>
                                      </p:cBhvr>
                                      <p:tavLst>
                                        <p:tav tm="0">
                                          <p:val>
                                            <p:strVal val="#ppt_y-.1"/>
                                          </p:val>
                                        </p:tav>
                                        <p:tav tm="100000">
                                          <p:val>
                                            <p:strVal val="#ppt_y"/>
                                          </p:val>
                                        </p:tav>
                                      </p:tavLst>
                                    </p:anim>
                                  </p:childTnLst>
                                </p:cTn>
                              </p:par>
                            </p:childTnLst>
                          </p:cTn>
                        </p:par>
                        <p:par>
                          <p:cTn id="44" fill="hold" nodeType="afterGroup">
                            <p:stCondLst>
                              <p:cond delay="8000"/>
                            </p:stCondLst>
                            <p:childTnLst>
                              <p:par>
                                <p:cTn id="45" presetID="42" presetClass="entr" presetSubtype="0" fill="hold" nodeType="afterEffect">
                                  <p:stCondLst>
                                    <p:cond delay="0"/>
                                  </p:stCondLst>
                                  <p:childTnLst>
                                    <p:set>
                                      <p:cBhvr>
                                        <p:cTn id="46" dur="1" fill="hold">
                                          <p:stCondLst>
                                            <p:cond delay="0"/>
                                          </p:stCondLst>
                                        </p:cTn>
                                        <p:tgtEl>
                                          <p:spTgt spid="279605"/>
                                        </p:tgtEl>
                                        <p:attrNameLst>
                                          <p:attrName>style.visibility</p:attrName>
                                        </p:attrNameLst>
                                      </p:cBhvr>
                                      <p:to>
                                        <p:strVal val="visible"/>
                                      </p:to>
                                    </p:set>
                                    <p:animEffect transition="in" filter="fade">
                                      <p:cBhvr>
                                        <p:cTn id="47" dur="1000"/>
                                        <p:tgtEl>
                                          <p:spTgt spid="279605"/>
                                        </p:tgtEl>
                                      </p:cBhvr>
                                    </p:animEffect>
                                    <p:anim calcmode="lin" valueType="num">
                                      <p:cBhvr>
                                        <p:cTn id="48" dur="1000" fill="hold"/>
                                        <p:tgtEl>
                                          <p:spTgt spid="279605"/>
                                        </p:tgtEl>
                                        <p:attrNameLst>
                                          <p:attrName>ppt_x</p:attrName>
                                        </p:attrNameLst>
                                      </p:cBhvr>
                                      <p:tavLst>
                                        <p:tav tm="0">
                                          <p:val>
                                            <p:strVal val="#ppt_x"/>
                                          </p:val>
                                        </p:tav>
                                        <p:tav tm="100000">
                                          <p:val>
                                            <p:strVal val="#ppt_x"/>
                                          </p:val>
                                        </p:tav>
                                      </p:tavLst>
                                    </p:anim>
                                    <p:anim calcmode="lin" valueType="num">
                                      <p:cBhvr>
                                        <p:cTn id="49" dur="1000" fill="hold"/>
                                        <p:tgtEl>
                                          <p:spTgt spid="279605"/>
                                        </p:tgtEl>
                                        <p:attrNameLst>
                                          <p:attrName>ppt_y</p:attrName>
                                        </p:attrNameLst>
                                      </p:cBhvr>
                                      <p:tavLst>
                                        <p:tav tm="0">
                                          <p:val>
                                            <p:strVal val="#ppt_y+.1"/>
                                          </p:val>
                                        </p:tav>
                                        <p:tav tm="100000">
                                          <p:val>
                                            <p:strVal val="#ppt_y"/>
                                          </p:val>
                                        </p:tav>
                                      </p:tavLst>
                                    </p:anim>
                                  </p:childTnLst>
                                </p:cTn>
                              </p:par>
                            </p:childTnLst>
                          </p:cTn>
                        </p:par>
                        <p:par>
                          <p:cTn id="50" fill="hold" nodeType="afterGroup">
                            <p:stCondLst>
                              <p:cond delay="9000"/>
                            </p:stCondLst>
                            <p:childTnLst>
                              <p:par>
                                <p:cTn id="51" presetID="47" presetClass="entr" presetSubtype="0" fill="hold" grpId="0" nodeType="afterEffect">
                                  <p:stCondLst>
                                    <p:cond delay="0"/>
                                  </p:stCondLst>
                                  <p:childTnLst>
                                    <p:set>
                                      <p:cBhvr>
                                        <p:cTn id="52" dur="1" fill="hold">
                                          <p:stCondLst>
                                            <p:cond delay="0"/>
                                          </p:stCondLst>
                                        </p:cTn>
                                        <p:tgtEl>
                                          <p:spTgt spid="279612"/>
                                        </p:tgtEl>
                                        <p:attrNameLst>
                                          <p:attrName>style.visibility</p:attrName>
                                        </p:attrNameLst>
                                      </p:cBhvr>
                                      <p:to>
                                        <p:strVal val="visible"/>
                                      </p:to>
                                    </p:set>
                                    <p:animEffect transition="in" filter="fade">
                                      <p:cBhvr>
                                        <p:cTn id="53" dur="1000"/>
                                        <p:tgtEl>
                                          <p:spTgt spid="279612"/>
                                        </p:tgtEl>
                                      </p:cBhvr>
                                    </p:animEffect>
                                    <p:anim calcmode="lin" valueType="num">
                                      <p:cBhvr>
                                        <p:cTn id="54" dur="1000" fill="hold"/>
                                        <p:tgtEl>
                                          <p:spTgt spid="279612"/>
                                        </p:tgtEl>
                                        <p:attrNameLst>
                                          <p:attrName>ppt_x</p:attrName>
                                        </p:attrNameLst>
                                      </p:cBhvr>
                                      <p:tavLst>
                                        <p:tav tm="0">
                                          <p:val>
                                            <p:strVal val="#ppt_x"/>
                                          </p:val>
                                        </p:tav>
                                        <p:tav tm="100000">
                                          <p:val>
                                            <p:strVal val="#ppt_x"/>
                                          </p:val>
                                        </p:tav>
                                      </p:tavLst>
                                    </p:anim>
                                    <p:anim calcmode="lin" valueType="num">
                                      <p:cBhvr>
                                        <p:cTn id="55" dur="1000" fill="hold"/>
                                        <p:tgtEl>
                                          <p:spTgt spid="279612"/>
                                        </p:tgtEl>
                                        <p:attrNameLst>
                                          <p:attrName>ppt_y</p:attrName>
                                        </p:attrNameLst>
                                      </p:cBhvr>
                                      <p:tavLst>
                                        <p:tav tm="0">
                                          <p:val>
                                            <p:strVal val="#ppt_y-.1"/>
                                          </p:val>
                                        </p:tav>
                                        <p:tav tm="100000">
                                          <p:val>
                                            <p:strVal val="#ppt_y"/>
                                          </p:val>
                                        </p:tav>
                                      </p:tavLst>
                                    </p:anim>
                                  </p:childTnLst>
                                </p:cTn>
                              </p:par>
                            </p:childTnLst>
                          </p:cTn>
                        </p:par>
                        <p:par>
                          <p:cTn id="56" fill="hold" nodeType="afterGroup">
                            <p:stCondLst>
                              <p:cond delay="10000"/>
                            </p:stCondLst>
                            <p:childTnLst>
                              <p:par>
                                <p:cTn id="57" presetID="42" presetClass="entr" presetSubtype="0" fill="hold" nodeType="afterEffect">
                                  <p:stCondLst>
                                    <p:cond delay="0"/>
                                  </p:stCondLst>
                                  <p:childTnLst>
                                    <p:set>
                                      <p:cBhvr>
                                        <p:cTn id="58" dur="1" fill="hold">
                                          <p:stCondLst>
                                            <p:cond delay="0"/>
                                          </p:stCondLst>
                                        </p:cTn>
                                        <p:tgtEl>
                                          <p:spTgt spid="279602"/>
                                        </p:tgtEl>
                                        <p:attrNameLst>
                                          <p:attrName>style.visibility</p:attrName>
                                        </p:attrNameLst>
                                      </p:cBhvr>
                                      <p:to>
                                        <p:strVal val="visible"/>
                                      </p:to>
                                    </p:set>
                                    <p:animEffect transition="in" filter="fade">
                                      <p:cBhvr>
                                        <p:cTn id="59" dur="1000"/>
                                        <p:tgtEl>
                                          <p:spTgt spid="279602"/>
                                        </p:tgtEl>
                                      </p:cBhvr>
                                    </p:animEffect>
                                    <p:anim calcmode="lin" valueType="num">
                                      <p:cBhvr>
                                        <p:cTn id="60" dur="1000" fill="hold"/>
                                        <p:tgtEl>
                                          <p:spTgt spid="279602"/>
                                        </p:tgtEl>
                                        <p:attrNameLst>
                                          <p:attrName>ppt_x</p:attrName>
                                        </p:attrNameLst>
                                      </p:cBhvr>
                                      <p:tavLst>
                                        <p:tav tm="0">
                                          <p:val>
                                            <p:strVal val="#ppt_x"/>
                                          </p:val>
                                        </p:tav>
                                        <p:tav tm="100000">
                                          <p:val>
                                            <p:strVal val="#ppt_x"/>
                                          </p:val>
                                        </p:tav>
                                      </p:tavLst>
                                    </p:anim>
                                    <p:anim calcmode="lin" valueType="num">
                                      <p:cBhvr>
                                        <p:cTn id="61" dur="1000" fill="hold"/>
                                        <p:tgtEl>
                                          <p:spTgt spid="279602"/>
                                        </p:tgtEl>
                                        <p:attrNameLst>
                                          <p:attrName>ppt_y</p:attrName>
                                        </p:attrNameLst>
                                      </p:cBhvr>
                                      <p:tavLst>
                                        <p:tav tm="0">
                                          <p:val>
                                            <p:strVal val="#ppt_y+.1"/>
                                          </p:val>
                                        </p:tav>
                                        <p:tav tm="100000">
                                          <p:val>
                                            <p:strVal val="#ppt_y"/>
                                          </p:val>
                                        </p:tav>
                                      </p:tavLst>
                                    </p:anim>
                                  </p:childTnLst>
                                </p:cTn>
                              </p:par>
                            </p:childTnLst>
                          </p:cTn>
                        </p:par>
                        <p:par>
                          <p:cTn id="62" fill="hold" nodeType="afterGroup">
                            <p:stCondLst>
                              <p:cond delay="11000"/>
                            </p:stCondLst>
                            <p:childTnLst>
                              <p:par>
                                <p:cTn id="63" presetID="2" presetClass="entr" presetSubtype="12" fill="hold" nodeType="afterEffect">
                                  <p:stCondLst>
                                    <p:cond delay="0"/>
                                  </p:stCondLst>
                                  <p:childTnLst>
                                    <p:set>
                                      <p:cBhvr>
                                        <p:cTn id="64" dur="1" fill="hold">
                                          <p:stCondLst>
                                            <p:cond delay="0"/>
                                          </p:stCondLst>
                                        </p:cTn>
                                        <p:tgtEl>
                                          <p:spTgt spid="279608"/>
                                        </p:tgtEl>
                                        <p:attrNameLst>
                                          <p:attrName>style.visibility</p:attrName>
                                        </p:attrNameLst>
                                      </p:cBhvr>
                                      <p:to>
                                        <p:strVal val="visible"/>
                                      </p:to>
                                    </p:set>
                                    <p:anim calcmode="lin" valueType="num">
                                      <p:cBhvr additive="base">
                                        <p:cTn id="65" dur="500" fill="hold"/>
                                        <p:tgtEl>
                                          <p:spTgt spid="279608"/>
                                        </p:tgtEl>
                                        <p:attrNameLst>
                                          <p:attrName>ppt_x</p:attrName>
                                        </p:attrNameLst>
                                      </p:cBhvr>
                                      <p:tavLst>
                                        <p:tav tm="0">
                                          <p:val>
                                            <p:strVal val="0-#ppt_w/2"/>
                                          </p:val>
                                        </p:tav>
                                        <p:tav tm="100000">
                                          <p:val>
                                            <p:strVal val="#ppt_x"/>
                                          </p:val>
                                        </p:tav>
                                      </p:tavLst>
                                    </p:anim>
                                    <p:anim calcmode="lin" valueType="num">
                                      <p:cBhvr additive="base">
                                        <p:cTn id="66" dur="500" fill="hold"/>
                                        <p:tgtEl>
                                          <p:spTgt spid="27960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609" grpId="0"/>
      <p:bldP spid="279610" grpId="0"/>
      <p:bldP spid="279611" grpId="0"/>
      <p:bldP spid="279612" grpId="0"/>
      <p:bldP spid="279613" grpId="0"/>
    </p:bld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7663" name="Picture 271"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1752600" y="1543050"/>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09" name="Rectangle 217"/>
          <p:cNvSpPr>
            <a:spLocks noChangeArrowheads="1"/>
          </p:cNvSpPr>
          <p:nvPr/>
        </p:nvSpPr>
        <p:spPr bwMode="auto">
          <a:xfrm>
            <a:off x="2516188" y="1784350"/>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64" name="Picture 272"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9600" y="914400"/>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1" name="Picture 289"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1752600" y="2457450"/>
            <a:ext cx="6326188"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2" name="Rectangle 290"/>
          <p:cNvSpPr>
            <a:spLocks noChangeArrowheads="1"/>
          </p:cNvSpPr>
          <p:nvPr/>
        </p:nvSpPr>
        <p:spPr bwMode="auto">
          <a:xfrm>
            <a:off x="2516188" y="2698750"/>
            <a:ext cx="4267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3" name="Picture 291"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9600" y="1828800"/>
            <a:ext cx="1931988" cy="1476375"/>
          </a:xfrm>
          <a:prstGeom prst="rect">
            <a:avLst/>
          </a:prstGeom>
          <a:noFill/>
          <a:extLst>
            <a:ext uri="{909E8E84-426E-40DD-AFC4-6F175D3DCCD1}">
              <a14:hiddenFill xmlns:a14="http://schemas.microsoft.com/office/drawing/2010/main">
                <a:solidFill>
                  <a:srgbClr val="FFFFFF"/>
                </a:solidFill>
              </a14:hiddenFill>
            </a:ext>
          </a:extLst>
        </p:spPr>
      </p:pic>
      <p:pic>
        <p:nvPicPr>
          <p:cNvPr id="187684" name="Picture 292" descr="21"/>
          <p:cNvPicPr>
            <a:picLocks noChangeAspect="1" noChangeArrowheads="1"/>
          </p:cNvPicPr>
          <p:nvPr/>
        </p:nvPicPr>
        <p:blipFill>
          <a:blip r:embed="rId3" cstate="print">
            <a:lum contrast="-32000"/>
            <a:extLst>
              <a:ext uri="{28A0092B-C50C-407E-A947-70E740481C1C}">
                <a14:useLocalDpi xmlns:a14="http://schemas.microsoft.com/office/drawing/2010/main" val="0"/>
              </a:ext>
            </a:extLst>
          </a:blip>
          <a:srcRect/>
          <a:stretch>
            <a:fillRect/>
          </a:stretch>
        </p:blipFill>
        <p:spPr bwMode="auto">
          <a:xfrm>
            <a:off x="1752600" y="3406775"/>
            <a:ext cx="6326188" cy="93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7685" name="Rectangle 293"/>
          <p:cNvSpPr>
            <a:spLocks noChangeArrowheads="1"/>
          </p:cNvSpPr>
          <p:nvPr/>
        </p:nvSpPr>
        <p:spPr bwMode="auto">
          <a:xfrm>
            <a:off x="2516188" y="3646488"/>
            <a:ext cx="4267200" cy="37623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b="1" baseline="0">
                <a:solidFill>
                  <a:srgbClr val="FFFFFF"/>
                </a:solidFill>
                <a:ea typeface="楷体" pitchFamily="49" charset="-122"/>
              </a:rPr>
              <a:t>点击输入文字内容点击输入文字内容</a:t>
            </a:r>
            <a:endParaRPr kumimoji="1" lang="zh-CN" altLang="en-US" b="1" baseline="0">
              <a:solidFill>
                <a:srgbClr val="FFFFFF"/>
              </a:solidFill>
              <a:latin typeface="楷体_GB2312" pitchFamily="49" charset="-122"/>
              <a:ea typeface="楷体" pitchFamily="49" charset="-122"/>
            </a:endParaRPr>
          </a:p>
        </p:txBody>
      </p:sp>
      <p:pic>
        <p:nvPicPr>
          <p:cNvPr id="187686" name="Picture 294" descr="2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79600" y="2776538"/>
            <a:ext cx="1931988" cy="1477962"/>
          </a:xfrm>
          <a:prstGeom prst="rect">
            <a:avLst/>
          </a:prstGeom>
          <a:noFill/>
          <a:extLst>
            <a:ext uri="{909E8E84-426E-40DD-AFC4-6F175D3DCCD1}">
              <a14:hiddenFill xmlns:a14="http://schemas.microsoft.com/office/drawing/2010/main">
                <a:solidFill>
                  <a:srgbClr val="FFFFFF"/>
                </a:solidFill>
              </a14:hiddenFill>
            </a:ext>
          </a:extLst>
        </p:spPr>
      </p:pic>
      <p:pic>
        <p:nvPicPr>
          <p:cNvPr id="187689" name="Picture 297" descr="4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33400" y="742950"/>
            <a:ext cx="3201988" cy="18256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nodeType="afterEffect">
                                  <p:stCondLst>
                                    <p:cond delay="0"/>
                                  </p:stCondLst>
                                  <p:childTnLst>
                                    <p:set>
                                      <p:cBhvr>
                                        <p:cTn id="6" dur="1" fill="hold">
                                          <p:stCondLst>
                                            <p:cond delay="0"/>
                                          </p:stCondLst>
                                        </p:cTn>
                                        <p:tgtEl>
                                          <p:spTgt spid="187689"/>
                                        </p:tgtEl>
                                        <p:attrNameLst>
                                          <p:attrName>style.visibility</p:attrName>
                                        </p:attrNameLst>
                                      </p:cBhvr>
                                      <p:to>
                                        <p:strVal val="visible"/>
                                      </p:to>
                                    </p:set>
                                    <p:animEffect transition="in" filter="dissolve">
                                      <p:cBhvr>
                                        <p:cTn id="7" dur="1000"/>
                                        <p:tgtEl>
                                          <p:spTgt spid="187689"/>
                                        </p:tgtEl>
                                      </p:cBhvr>
                                    </p:animEffect>
                                  </p:childTnLst>
                                </p:cTn>
                              </p:par>
                            </p:childTnLst>
                          </p:cTn>
                        </p:par>
                        <p:par>
                          <p:cTn id="8" fill="hold" nodeType="afterGroup">
                            <p:stCondLst>
                              <p:cond delay="1000"/>
                            </p:stCondLst>
                            <p:childTnLst>
                              <p:par>
                                <p:cTn id="9" presetID="10" presetClass="entr" presetSubtype="0" fill="hold" nodeType="afterEffect">
                                  <p:stCondLst>
                                    <p:cond delay="0"/>
                                  </p:stCondLst>
                                  <p:childTnLst>
                                    <p:set>
                                      <p:cBhvr>
                                        <p:cTn id="10" dur="1" fill="hold">
                                          <p:stCondLst>
                                            <p:cond delay="0"/>
                                          </p:stCondLst>
                                        </p:cTn>
                                        <p:tgtEl>
                                          <p:spTgt spid="187664"/>
                                        </p:tgtEl>
                                        <p:attrNameLst>
                                          <p:attrName>style.visibility</p:attrName>
                                        </p:attrNameLst>
                                      </p:cBhvr>
                                      <p:to>
                                        <p:strVal val="visible"/>
                                      </p:to>
                                    </p:set>
                                    <p:animEffect transition="in" filter="fade">
                                      <p:cBhvr>
                                        <p:cTn id="11" dur="500"/>
                                        <p:tgtEl>
                                          <p:spTgt spid="187664"/>
                                        </p:tgtEl>
                                      </p:cBhvr>
                                    </p:animEffect>
                                  </p:childTnLst>
                                </p:cTn>
                              </p:par>
                              <p:par>
                                <p:cTn id="12" presetID="22" presetClass="entr" presetSubtype="8" fill="hold" nodeType="withEffect">
                                  <p:stCondLst>
                                    <p:cond delay="300"/>
                                  </p:stCondLst>
                                  <p:childTnLst>
                                    <p:set>
                                      <p:cBhvr>
                                        <p:cTn id="13" dur="1" fill="hold">
                                          <p:stCondLst>
                                            <p:cond delay="0"/>
                                          </p:stCondLst>
                                        </p:cTn>
                                        <p:tgtEl>
                                          <p:spTgt spid="187663"/>
                                        </p:tgtEl>
                                        <p:attrNameLst>
                                          <p:attrName>style.visibility</p:attrName>
                                        </p:attrNameLst>
                                      </p:cBhvr>
                                      <p:to>
                                        <p:strVal val="visible"/>
                                      </p:to>
                                    </p:set>
                                    <p:animEffect transition="in" filter="wipe(left)">
                                      <p:cBhvr>
                                        <p:cTn id="14" dur="2000"/>
                                        <p:tgtEl>
                                          <p:spTgt spid="187663"/>
                                        </p:tgtEl>
                                      </p:cBhvr>
                                    </p:animEffect>
                                  </p:childTnLst>
                                </p:cTn>
                              </p:par>
                              <p:par>
                                <p:cTn id="15" presetID="63" presetClass="path" presetSubtype="0" accel="50000" fill="hold" nodeType="withEffect">
                                  <p:stCondLst>
                                    <p:cond delay="0"/>
                                  </p:stCondLst>
                                  <p:childTnLst>
                                    <p:animMotion origin="layout" path="M -0.06945 0.00093 L 0.56389 0.00093 " pathEditMode="relative" rAng="0" ptsTypes="AA">
                                      <p:cBhvr>
                                        <p:cTn id="16" dur="2000" fill="hold"/>
                                        <p:tgtEl>
                                          <p:spTgt spid="187664"/>
                                        </p:tgtEl>
                                        <p:attrNameLst>
                                          <p:attrName>ppt_x</p:attrName>
                                          <p:attrName>ppt_y</p:attrName>
                                        </p:attrNameLst>
                                      </p:cBhvr>
                                      <p:rCtr x="31667" y="0"/>
                                    </p:animMotion>
                                  </p:childTnLst>
                                </p:cTn>
                              </p:par>
                            </p:childTnLst>
                          </p:cTn>
                        </p:par>
                        <p:par>
                          <p:cTn id="17" fill="hold" nodeType="afterGroup">
                            <p:stCondLst>
                              <p:cond delay="3300"/>
                            </p:stCondLst>
                            <p:childTnLst>
                              <p:par>
                                <p:cTn id="18" presetID="10" presetClass="exit" presetSubtype="0" fill="hold" nodeType="afterEffect">
                                  <p:stCondLst>
                                    <p:cond delay="0"/>
                                  </p:stCondLst>
                                  <p:childTnLst>
                                    <p:animEffect transition="out" filter="fade">
                                      <p:cBhvr>
                                        <p:cTn id="19" dur="1000"/>
                                        <p:tgtEl>
                                          <p:spTgt spid="187664"/>
                                        </p:tgtEl>
                                      </p:cBhvr>
                                    </p:animEffect>
                                    <p:set>
                                      <p:cBhvr>
                                        <p:cTn id="20" dur="1" fill="hold">
                                          <p:stCondLst>
                                            <p:cond delay="999"/>
                                          </p:stCondLst>
                                        </p:cTn>
                                        <p:tgtEl>
                                          <p:spTgt spid="187664"/>
                                        </p:tgtEl>
                                        <p:attrNameLst>
                                          <p:attrName>style.visibility</p:attrName>
                                        </p:attrNameLst>
                                      </p:cBhvr>
                                      <p:to>
                                        <p:strVal val="hidden"/>
                                      </p:to>
                                    </p:set>
                                  </p:childTnLst>
                                </p:cTn>
                              </p:par>
                            </p:childTnLst>
                          </p:cTn>
                        </p:par>
                        <p:par>
                          <p:cTn id="21" fill="hold" nodeType="afterGroup">
                            <p:stCondLst>
                              <p:cond delay="4300"/>
                            </p:stCondLst>
                            <p:childTnLst>
                              <p:par>
                                <p:cTn id="22" presetID="10" presetClass="entr" presetSubtype="0" fill="hold" grpId="0" nodeType="afterEffect">
                                  <p:stCondLst>
                                    <p:cond delay="0"/>
                                  </p:stCondLst>
                                  <p:childTnLst>
                                    <p:set>
                                      <p:cBhvr>
                                        <p:cTn id="23" dur="1" fill="hold">
                                          <p:stCondLst>
                                            <p:cond delay="0"/>
                                          </p:stCondLst>
                                        </p:cTn>
                                        <p:tgtEl>
                                          <p:spTgt spid="187609"/>
                                        </p:tgtEl>
                                        <p:attrNameLst>
                                          <p:attrName>style.visibility</p:attrName>
                                        </p:attrNameLst>
                                      </p:cBhvr>
                                      <p:to>
                                        <p:strVal val="visible"/>
                                      </p:to>
                                    </p:set>
                                    <p:animEffect transition="in" filter="fade">
                                      <p:cBhvr>
                                        <p:cTn id="24" dur="1000"/>
                                        <p:tgtEl>
                                          <p:spTgt spid="187609"/>
                                        </p:tgtEl>
                                      </p:cBhvr>
                                    </p:animEffect>
                                  </p:childTnLst>
                                </p:cTn>
                              </p:par>
                            </p:childTnLst>
                          </p:cTn>
                        </p:par>
                        <p:par>
                          <p:cTn id="25" fill="hold" nodeType="afterGroup">
                            <p:stCondLst>
                              <p:cond delay="5300"/>
                            </p:stCondLst>
                            <p:childTnLst>
                              <p:par>
                                <p:cTn id="26" presetID="10" presetClass="entr" presetSubtype="0" fill="hold" nodeType="afterEffect">
                                  <p:stCondLst>
                                    <p:cond delay="0"/>
                                  </p:stCondLst>
                                  <p:childTnLst>
                                    <p:set>
                                      <p:cBhvr>
                                        <p:cTn id="27" dur="1" fill="hold">
                                          <p:stCondLst>
                                            <p:cond delay="0"/>
                                          </p:stCondLst>
                                        </p:cTn>
                                        <p:tgtEl>
                                          <p:spTgt spid="187683"/>
                                        </p:tgtEl>
                                        <p:attrNameLst>
                                          <p:attrName>style.visibility</p:attrName>
                                        </p:attrNameLst>
                                      </p:cBhvr>
                                      <p:to>
                                        <p:strVal val="visible"/>
                                      </p:to>
                                    </p:set>
                                    <p:animEffect transition="in" filter="fade">
                                      <p:cBhvr>
                                        <p:cTn id="28" dur="500"/>
                                        <p:tgtEl>
                                          <p:spTgt spid="187683"/>
                                        </p:tgtEl>
                                      </p:cBhvr>
                                    </p:animEffect>
                                  </p:childTnLst>
                                </p:cTn>
                              </p:par>
                              <p:par>
                                <p:cTn id="29" presetID="22" presetClass="entr" presetSubtype="8" fill="hold" nodeType="withEffect">
                                  <p:stCondLst>
                                    <p:cond delay="300"/>
                                  </p:stCondLst>
                                  <p:childTnLst>
                                    <p:set>
                                      <p:cBhvr>
                                        <p:cTn id="30" dur="1" fill="hold">
                                          <p:stCondLst>
                                            <p:cond delay="0"/>
                                          </p:stCondLst>
                                        </p:cTn>
                                        <p:tgtEl>
                                          <p:spTgt spid="187681"/>
                                        </p:tgtEl>
                                        <p:attrNameLst>
                                          <p:attrName>style.visibility</p:attrName>
                                        </p:attrNameLst>
                                      </p:cBhvr>
                                      <p:to>
                                        <p:strVal val="visible"/>
                                      </p:to>
                                    </p:set>
                                    <p:animEffect transition="in" filter="wipe(left)">
                                      <p:cBhvr>
                                        <p:cTn id="31" dur="2000"/>
                                        <p:tgtEl>
                                          <p:spTgt spid="187681"/>
                                        </p:tgtEl>
                                      </p:cBhvr>
                                    </p:animEffect>
                                  </p:childTnLst>
                                </p:cTn>
                              </p:par>
                              <p:par>
                                <p:cTn id="32" presetID="63" presetClass="path" presetSubtype="0" accel="50000" fill="hold" nodeType="withEffect">
                                  <p:stCondLst>
                                    <p:cond delay="0"/>
                                  </p:stCondLst>
                                  <p:childTnLst>
                                    <p:animMotion origin="layout" path="M -0.06945 0.00093 L 0.56389 0.00093 " pathEditMode="relative" rAng="0" ptsTypes="AA">
                                      <p:cBhvr>
                                        <p:cTn id="33" dur="2000" fill="hold"/>
                                        <p:tgtEl>
                                          <p:spTgt spid="187683"/>
                                        </p:tgtEl>
                                        <p:attrNameLst>
                                          <p:attrName>ppt_x</p:attrName>
                                          <p:attrName>ppt_y</p:attrName>
                                        </p:attrNameLst>
                                      </p:cBhvr>
                                      <p:rCtr x="31667" y="0"/>
                                    </p:animMotion>
                                  </p:childTnLst>
                                </p:cTn>
                              </p:par>
                            </p:childTnLst>
                          </p:cTn>
                        </p:par>
                        <p:par>
                          <p:cTn id="34" fill="hold" nodeType="afterGroup">
                            <p:stCondLst>
                              <p:cond delay="7600"/>
                            </p:stCondLst>
                            <p:childTnLst>
                              <p:par>
                                <p:cTn id="35" presetID="10" presetClass="exit" presetSubtype="0" fill="hold" nodeType="afterEffect">
                                  <p:stCondLst>
                                    <p:cond delay="0"/>
                                  </p:stCondLst>
                                  <p:childTnLst>
                                    <p:animEffect transition="out" filter="fade">
                                      <p:cBhvr>
                                        <p:cTn id="36" dur="1000"/>
                                        <p:tgtEl>
                                          <p:spTgt spid="187683"/>
                                        </p:tgtEl>
                                      </p:cBhvr>
                                    </p:animEffect>
                                    <p:set>
                                      <p:cBhvr>
                                        <p:cTn id="37" dur="1" fill="hold">
                                          <p:stCondLst>
                                            <p:cond delay="999"/>
                                          </p:stCondLst>
                                        </p:cTn>
                                        <p:tgtEl>
                                          <p:spTgt spid="187683"/>
                                        </p:tgtEl>
                                        <p:attrNameLst>
                                          <p:attrName>style.visibility</p:attrName>
                                        </p:attrNameLst>
                                      </p:cBhvr>
                                      <p:to>
                                        <p:strVal val="hidden"/>
                                      </p:to>
                                    </p:set>
                                  </p:childTnLst>
                                </p:cTn>
                              </p:par>
                            </p:childTnLst>
                          </p:cTn>
                        </p:par>
                        <p:par>
                          <p:cTn id="38" fill="hold" nodeType="afterGroup">
                            <p:stCondLst>
                              <p:cond delay="8600"/>
                            </p:stCondLst>
                            <p:childTnLst>
                              <p:par>
                                <p:cTn id="39" presetID="10" presetClass="entr" presetSubtype="0" fill="hold" grpId="0" nodeType="afterEffect">
                                  <p:stCondLst>
                                    <p:cond delay="0"/>
                                  </p:stCondLst>
                                  <p:childTnLst>
                                    <p:set>
                                      <p:cBhvr>
                                        <p:cTn id="40" dur="1" fill="hold">
                                          <p:stCondLst>
                                            <p:cond delay="0"/>
                                          </p:stCondLst>
                                        </p:cTn>
                                        <p:tgtEl>
                                          <p:spTgt spid="187682"/>
                                        </p:tgtEl>
                                        <p:attrNameLst>
                                          <p:attrName>style.visibility</p:attrName>
                                        </p:attrNameLst>
                                      </p:cBhvr>
                                      <p:to>
                                        <p:strVal val="visible"/>
                                      </p:to>
                                    </p:set>
                                    <p:animEffect transition="in" filter="fade">
                                      <p:cBhvr>
                                        <p:cTn id="41" dur="1000"/>
                                        <p:tgtEl>
                                          <p:spTgt spid="187682"/>
                                        </p:tgtEl>
                                      </p:cBhvr>
                                    </p:animEffect>
                                  </p:childTnLst>
                                </p:cTn>
                              </p:par>
                            </p:childTnLst>
                          </p:cTn>
                        </p:par>
                        <p:par>
                          <p:cTn id="42" fill="hold" nodeType="afterGroup">
                            <p:stCondLst>
                              <p:cond delay="9600"/>
                            </p:stCondLst>
                            <p:childTnLst>
                              <p:par>
                                <p:cTn id="43" presetID="10" presetClass="entr" presetSubtype="0" fill="hold" nodeType="afterEffect">
                                  <p:stCondLst>
                                    <p:cond delay="0"/>
                                  </p:stCondLst>
                                  <p:childTnLst>
                                    <p:set>
                                      <p:cBhvr>
                                        <p:cTn id="44" dur="1" fill="hold">
                                          <p:stCondLst>
                                            <p:cond delay="0"/>
                                          </p:stCondLst>
                                        </p:cTn>
                                        <p:tgtEl>
                                          <p:spTgt spid="187686"/>
                                        </p:tgtEl>
                                        <p:attrNameLst>
                                          <p:attrName>style.visibility</p:attrName>
                                        </p:attrNameLst>
                                      </p:cBhvr>
                                      <p:to>
                                        <p:strVal val="visible"/>
                                      </p:to>
                                    </p:set>
                                    <p:animEffect transition="in" filter="fade">
                                      <p:cBhvr>
                                        <p:cTn id="45" dur="500"/>
                                        <p:tgtEl>
                                          <p:spTgt spid="187686"/>
                                        </p:tgtEl>
                                      </p:cBhvr>
                                    </p:animEffect>
                                  </p:childTnLst>
                                </p:cTn>
                              </p:par>
                              <p:par>
                                <p:cTn id="46" presetID="22" presetClass="entr" presetSubtype="8" fill="hold" nodeType="withEffect">
                                  <p:stCondLst>
                                    <p:cond delay="300"/>
                                  </p:stCondLst>
                                  <p:childTnLst>
                                    <p:set>
                                      <p:cBhvr>
                                        <p:cTn id="47" dur="1" fill="hold">
                                          <p:stCondLst>
                                            <p:cond delay="0"/>
                                          </p:stCondLst>
                                        </p:cTn>
                                        <p:tgtEl>
                                          <p:spTgt spid="187684"/>
                                        </p:tgtEl>
                                        <p:attrNameLst>
                                          <p:attrName>style.visibility</p:attrName>
                                        </p:attrNameLst>
                                      </p:cBhvr>
                                      <p:to>
                                        <p:strVal val="visible"/>
                                      </p:to>
                                    </p:set>
                                    <p:animEffect transition="in" filter="wipe(left)">
                                      <p:cBhvr>
                                        <p:cTn id="48" dur="2000"/>
                                        <p:tgtEl>
                                          <p:spTgt spid="187684"/>
                                        </p:tgtEl>
                                      </p:cBhvr>
                                    </p:animEffect>
                                  </p:childTnLst>
                                </p:cTn>
                              </p:par>
                              <p:par>
                                <p:cTn id="49" presetID="63" presetClass="path" presetSubtype="0" accel="50000" fill="hold" nodeType="withEffect">
                                  <p:stCondLst>
                                    <p:cond delay="0"/>
                                  </p:stCondLst>
                                  <p:childTnLst>
                                    <p:animMotion origin="layout" path="M -0.06945 0.00093 L 0.56389 0.00093 " pathEditMode="relative" rAng="0" ptsTypes="AA">
                                      <p:cBhvr>
                                        <p:cTn id="50" dur="2000" fill="hold"/>
                                        <p:tgtEl>
                                          <p:spTgt spid="187686"/>
                                        </p:tgtEl>
                                        <p:attrNameLst>
                                          <p:attrName>ppt_x</p:attrName>
                                          <p:attrName>ppt_y</p:attrName>
                                        </p:attrNameLst>
                                      </p:cBhvr>
                                      <p:rCtr x="31667" y="0"/>
                                    </p:animMotion>
                                  </p:childTnLst>
                                </p:cTn>
                              </p:par>
                            </p:childTnLst>
                          </p:cTn>
                        </p:par>
                        <p:par>
                          <p:cTn id="51" fill="hold" nodeType="afterGroup">
                            <p:stCondLst>
                              <p:cond delay="11900"/>
                            </p:stCondLst>
                            <p:childTnLst>
                              <p:par>
                                <p:cTn id="52" presetID="10" presetClass="exit" presetSubtype="0" fill="hold" nodeType="afterEffect">
                                  <p:stCondLst>
                                    <p:cond delay="0"/>
                                  </p:stCondLst>
                                  <p:childTnLst>
                                    <p:animEffect transition="out" filter="fade">
                                      <p:cBhvr>
                                        <p:cTn id="53" dur="1000"/>
                                        <p:tgtEl>
                                          <p:spTgt spid="187686"/>
                                        </p:tgtEl>
                                      </p:cBhvr>
                                    </p:animEffect>
                                    <p:set>
                                      <p:cBhvr>
                                        <p:cTn id="54" dur="1" fill="hold">
                                          <p:stCondLst>
                                            <p:cond delay="999"/>
                                          </p:stCondLst>
                                        </p:cTn>
                                        <p:tgtEl>
                                          <p:spTgt spid="187686"/>
                                        </p:tgtEl>
                                        <p:attrNameLst>
                                          <p:attrName>style.visibility</p:attrName>
                                        </p:attrNameLst>
                                      </p:cBhvr>
                                      <p:to>
                                        <p:strVal val="hidden"/>
                                      </p:to>
                                    </p:set>
                                  </p:childTnLst>
                                </p:cTn>
                              </p:par>
                            </p:childTnLst>
                          </p:cTn>
                        </p:par>
                        <p:par>
                          <p:cTn id="55" fill="hold" nodeType="afterGroup">
                            <p:stCondLst>
                              <p:cond delay="12900"/>
                            </p:stCondLst>
                            <p:childTnLst>
                              <p:par>
                                <p:cTn id="56" presetID="10" presetClass="entr" presetSubtype="0" fill="hold" grpId="0" nodeType="afterEffect">
                                  <p:stCondLst>
                                    <p:cond delay="0"/>
                                  </p:stCondLst>
                                  <p:childTnLst>
                                    <p:set>
                                      <p:cBhvr>
                                        <p:cTn id="57" dur="1" fill="hold">
                                          <p:stCondLst>
                                            <p:cond delay="0"/>
                                          </p:stCondLst>
                                        </p:cTn>
                                        <p:tgtEl>
                                          <p:spTgt spid="187685"/>
                                        </p:tgtEl>
                                        <p:attrNameLst>
                                          <p:attrName>style.visibility</p:attrName>
                                        </p:attrNameLst>
                                      </p:cBhvr>
                                      <p:to>
                                        <p:strVal val="visible"/>
                                      </p:to>
                                    </p:set>
                                    <p:animEffect transition="in" filter="fade">
                                      <p:cBhvr>
                                        <p:cTn id="58" dur="1000"/>
                                        <p:tgtEl>
                                          <p:spTgt spid="187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7609" grpId="0"/>
      <p:bldP spid="187682" grpId="0"/>
      <p:bldP spid="18768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864" name="Line 120"/>
          <p:cNvSpPr>
            <a:spLocks noChangeShapeType="1"/>
          </p:cNvSpPr>
          <p:nvPr/>
        </p:nvSpPr>
        <p:spPr bwMode="auto">
          <a:xfrm flipV="1">
            <a:off x="3810000" y="2435225"/>
            <a:ext cx="1143000" cy="800100"/>
          </a:xfrm>
          <a:prstGeom prst="line">
            <a:avLst/>
          </a:prstGeom>
          <a:noFill/>
          <a:ln w="3175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87863" name="Line 119"/>
          <p:cNvSpPr>
            <a:spLocks noChangeShapeType="1"/>
          </p:cNvSpPr>
          <p:nvPr/>
        </p:nvSpPr>
        <p:spPr bwMode="auto">
          <a:xfrm flipV="1">
            <a:off x="2362200" y="3406775"/>
            <a:ext cx="1143000" cy="800100"/>
          </a:xfrm>
          <a:prstGeom prst="line">
            <a:avLst/>
          </a:prstGeom>
          <a:noFill/>
          <a:ln w="3175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pic>
        <p:nvPicPr>
          <p:cNvPr id="287860" name="Picture 116" descr="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19600" y="2208213"/>
            <a:ext cx="914400" cy="627062"/>
          </a:xfrm>
          <a:prstGeom prst="rect">
            <a:avLst/>
          </a:prstGeom>
          <a:noFill/>
          <a:extLst>
            <a:ext uri="{909E8E84-426E-40DD-AFC4-6F175D3DCCD1}">
              <a14:hiddenFill xmlns:a14="http://schemas.microsoft.com/office/drawing/2010/main">
                <a:solidFill>
                  <a:srgbClr val="FFFFFF"/>
                </a:solidFill>
              </a14:hiddenFill>
            </a:ext>
          </a:extLst>
        </p:spPr>
      </p:pic>
      <p:pic>
        <p:nvPicPr>
          <p:cNvPr id="287862" name="Picture 118" descr="6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79613" y="3863975"/>
            <a:ext cx="915987" cy="628650"/>
          </a:xfrm>
          <a:prstGeom prst="rect">
            <a:avLst/>
          </a:prstGeom>
          <a:noFill/>
          <a:extLst>
            <a:ext uri="{909E8E84-426E-40DD-AFC4-6F175D3DCCD1}">
              <a14:hiddenFill xmlns:a14="http://schemas.microsoft.com/office/drawing/2010/main">
                <a:solidFill>
                  <a:srgbClr val="FFFFFF"/>
                </a:solidFill>
              </a14:hiddenFill>
            </a:ext>
          </a:extLst>
        </p:spPr>
      </p:pic>
      <p:sp>
        <p:nvSpPr>
          <p:cNvPr id="287865" name="Line 121"/>
          <p:cNvSpPr>
            <a:spLocks noChangeShapeType="1"/>
          </p:cNvSpPr>
          <p:nvPr/>
        </p:nvSpPr>
        <p:spPr bwMode="auto">
          <a:xfrm flipV="1">
            <a:off x="5029200" y="1690688"/>
            <a:ext cx="990600" cy="687387"/>
          </a:xfrm>
          <a:prstGeom prst="line">
            <a:avLst/>
          </a:prstGeom>
          <a:noFill/>
          <a:ln w="31750" cap="rnd">
            <a:solidFill>
              <a:srgbClr val="00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pic>
        <p:nvPicPr>
          <p:cNvPr id="287861" name="Picture 117" descr="6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76600" y="3006725"/>
            <a:ext cx="914400" cy="627063"/>
          </a:xfrm>
          <a:prstGeom prst="rect">
            <a:avLst/>
          </a:prstGeom>
          <a:noFill/>
          <a:extLst>
            <a:ext uri="{909E8E84-426E-40DD-AFC4-6F175D3DCCD1}">
              <a14:hiddenFill xmlns:a14="http://schemas.microsoft.com/office/drawing/2010/main">
                <a:solidFill>
                  <a:srgbClr val="FFFFFF"/>
                </a:solidFill>
              </a14:hiddenFill>
            </a:ext>
          </a:extLst>
        </p:spPr>
      </p:pic>
      <p:pic>
        <p:nvPicPr>
          <p:cNvPr id="287867" name="Picture 123" descr="83"/>
          <p:cNvPicPr>
            <a:picLocks noChangeAspect="1" noChangeArrowheads="1"/>
          </p:cNvPicPr>
          <p:nvPr/>
        </p:nvPicPr>
        <p:blipFill>
          <a:blip r:embed="rId5" cstate="print">
            <a:lum bright="22000"/>
            <a:extLst>
              <a:ext uri="{28A0092B-C50C-407E-A947-70E740481C1C}">
                <a14:useLocalDpi xmlns:a14="http://schemas.microsoft.com/office/drawing/2010/main" val="0"/>
              </a:ext>
            </a:extLst>
          </a:blip>
          <a:srcRect/>
          <a:stretch>
            <a:fillRect/>
          </a:stretch>
        </p:blipFill>
        <p:spPr bwMode="auto">
          <a:xfrm>
            <a:off x="4038600" y="1290638"/>
            <a:ext cx="16303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68" name="Rectangle 124"/>
          <p:cNvSpPr>
            <a:spLocks noChangeArrowheads="1"/>
          </p:cNvSpPr>
          <p:nvPr/>
        </p:nvSpPr>
        <p:spPr bwMode="auto">
          <a:xfrm>
            <a:off x="4495800" y="1312863"/>
            <a:ext cx="9144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pic>
        <p:nvPicPr>
          <p:cNvPr id="287869" name="Picture 125" descr="83"/>
          <p:cNvPicPr>
            <a:picLocks noChangeAspect="1" noChangeArrowheads="1"/>
          </p:cNvPicPr>
          <p:nvPr/>
        </p:nvPicPr>
        <p:blipFill>
          <a:blip r:embed="rId5" cstate="print">
            <a:lum bright="22000"/>
            <a:extLst>
              <a:ext uri="{28A0092B-C50C-407E-A947-70E740481C1C}">
                <a14:useLocalDpi xmlns:a14="http://schemas.microsoft.com/office/drawing/2010/main" val="0"/>
              </a:ext>
            </a:extLst>
          </a:blip>
          <a:srcRect/>
          <a:stretch>
            <a:fillRect/>
          </a:stretch>
        </p:blipFill>
        <p:spPr bwMode="auto">
          <a:xfrm>
            <a:off x="2895600" y="2090738"/>
            <a:ext cx="1630363"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0" name="Rectangle 126"/>
          <p:cNvSpPr>
            <a:spLocks noChangeArrowheads="1"/>
          </p:cNvSpPr>
          <p:nvPr/>
        </p:nvSpPr>
        <p:spPr bwMode="auto">
          <a:xfrm>
            <a:off x="3352800" y="2114550"/>
            <a:ext cx="9144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pic>
        <p:nvPicPr>
          <p:cNvPr id="287871" name="Picture 127" descr="83"/>
          <p:cNvPicPr>
            <a:picLocks noChangeAspect="1" noChangeArrowheads="1"/>
          </p:cNvPicPr>
          <p:nvPr/>
        </p:nvPicPr>
        <p:blipFill>
          <a:blip r:embed="rId5" cstate="print">
            <a:lum bright="22000"/>
            <a:extLst>
              <a:ext uri="{28A0092B-C50C-407E-A947-70E740481C1C}">
                <a14:useLocalDpi xmlns:a14="http://schemas.microsoft.com/office/drawing/2010/main" val="0"/>
              </a:ext>
            </a:extLst>
          </a:blip>
          <a:srcRect/>
          <a:stretch>
            <a:fillRect/>
          </a:stretch>
        </p:blipFill>
        <p:spPr bwMode="auto">
          <a:xfrm>
            <a:off x="1827213" y="2776538"/>
            <a:ext cx="1631950"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2" name="Rectangle 128"/>
          <p:cNvSpPr>
            <a:spLocks noChangeArrowheads="1"/>
          </p:cNvSpPr>
          <p:nvPr/>
        </p:nvSpPr>
        <p:spPr bwMode="auto">
          <a:xfrm>
            <a:off x="2286000" y="2800350"/>
            <a:ext cx="9144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pic>
        <p:nvPicPr>
          <p:cNvPr id="287873" name="Picture 129" descr="83"/>
          <p:cNvPicPr>
            <a:picLocks noChangeAspect="1" noChangeArrowheads="1"/>
          </p:cNvPicPr>
          <p:nvPr/>
        </p:nvPicPr>
        <p:blipFill>
          <a:blip r:embed="rId5" cstate="print">
            <a:lum bright="22000"/>
            <a:extLst>
              <a:ext uri="{28A0092B-C50C-407E-A947-70E740481C1C}">
                <a14:useLocalDpi xmlns:a14="http://schemas.microsoft.com/office/drawing/2010/main" val="0"/>
              </a:ext>
            </a:extLst>
          </a:blip>
          <a:srcRect/>
          <a:stretch>
            <a:fillRect/>
          </a:stretch>
        </p:blipFill>
        <p:spPr bwMode="auto">
          <a:xfrm>
            <a:off x="501650" y="3749675"/>
            <a:ext cx="1631950" cy="51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7874" name="Rectangle 130"/>
          <p:cNvSpPr>
            <a:spLocks noChangeArrowheads="1"/>
          </p:cNvSpPr>
          <p:nvPr/>
        </p:nvSpPr>
        <p:spPr bwMode="auto">
          <a:xfrm>
            <a:off x="958850" y="3771900"/>
            <a:ext cx="914400" cy="4127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800" b="1" baseline="0">
                <a:solidFill>
                  <a:srgbClr val="FFFFFF"/>
                </a:solidFill>
                <a:ea typeface="楷体" pitchFamily="49" charset="-122"/>
              </a:rPr>
              <a:t>文字</a:t>
            </a:r>
          </a:p>
        </p:txBody>
      </p:sp>
      <p:sp>
        <p:nvSpPr>
          <p:cNvPr id="287875" name="Rectangle 131"/>
          <p:cNvSpPr>
            <a:spLocks noChangeArrowheads="1"/>
          </p:cNvSpPr>
          <p:nvPr/>
        </p:nvSpPr>
        <p:spPr bwMode="auto">
          <a:xfrm>
            <a:off x="6096000" y="1816100"/>
            <a:ext cx="1600200" cy="593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sp>
        <p:nvSpPr>
          <p:cNvPr id="287876" name="Rectangle 132"/>
          <p:cNvSpPr>
            <a:spLocks noChangeArrowheads="1"/>
          </p:cNvSpPr>
          <p:nvPr/>
        </p:nvSpPr>
        <p:spPr bwMode="auto">
          <a:xfrm>
            <a:off x="4953000" y="2616200"/>
            <a:ext cx="1600200" cy="593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sp>
        <p:nvSpPr>
          <p:cNvPr id="287877" name="Rectangle 133"/>
          <p:cNvSpPr>
            <a:spLocks noChangeArrowheads="1"/>
          </p:cNvSpPr>
          <p:nvPr/>
        </p:nvSpPr>
        <p:spPr bwMode="auto">
          <a:xfrm>
            <a:off x="3886200" y="3422650"/>
            <a:ext cx="1600200" cy="593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sp>
        <p:nvSpPr>
          <p:cNvPr id="287878" name="Rectangle 134"/>
          <p:cNvSpPr>
            <a:spLocks noChangeArrowheads="1"/>
          </p:cNvSpPr>
          <p:nvPr/>
        </p:nvSpPr>
        <p:spPr bwMode="auto">
          <a:xfrm>
            <a:off x="2667000" y="4222750"/>
            <a:ext cx="1600200" cy="5937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400" b="1" baseline="0">
                <a:solidFill>
                  <a:srgbClr val="000000"/>
                </a:solidFill>
                <a:ea typeface="楷体" pitchFamily="49" charset="-122"/>
              </a:rPr>
              <a:t>点击输入相关的文字内容</a:t>
            </a:r>
          </a:p>
        </p:txBody>
      </p:sp>
      <p:pic>
        <p:nvPicPr>
          <p:cNvPr id="287859" name="Picture 115" descr="6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38800" y="1085850"/>
            <a:ext cx="1295400" cy="890588"/>
          </a:xfrm>
          <a:prstGeom prst="rect">
            <a:avLst/>
          </a:prstGeom>
          <a:noFill/>
          <a:extLst>
            <a:ext uri="{909E8E84-426E-40DD-AFC4-6F175D3DCCD1}">
              <a14:hiddenFill xmlns:a14="http://schemas.microsoft.com/office/drawing/2010/main">
                <a:solidFill>
                  <a:srgbClr val="FFFFFF"/>
                </a:solidFill>
              </a14:hiddenFill>
            </a:ext>
          </a:extLst>
        </p:spPr>
      </p:pic>
      <p:pic>
        <p:nvPicPr>
          <p:cNvPr id="287881" name="Picture 137" descr="46"/>
          <p:cNvPicPr>
            <a:picLocks noChangeAspect="1" noChangeArrowheads="1"/>
          </p:cNvPicPr>
          <p:nvPr/>
        </p:nvPicPr>
        <p:blipFill>
          <a:blip r:embed="rId7" cstate="print">
            <a:lum bright="12000"/>
            <a:extLst>
              <a:ext uri="{28A0092B-C50C-407E-A947-70E740481C1C}">
                <a14:useLocalDpi xmlns:a14="http://schemas.microsoft.com/office/drawing/2010/main" val="0"/>
              </a:ext>
            </a:extLst>
          </a:blip>
          <a:srcRect/>
          <a:stretch>
            <a:fillRect/>
          </a:stretch>
        </p:blipFill>
        <p:spPr bwMode="auto">
          <a:xfrm>
            <a:off x="7086600" y="2001838"/>
            <a:ext cx="1677988" cy="222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7883" name="Picture 139" descr="7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286500" y="3136900"/>
            <a:ext cx="2133600" cy="190023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87862"/>
                                        </p:tgtEl>
                                        <p:attrNameLst>
                                          <p:attrName>style.visibility</p:attrName>
                                        </p:attrNameLst>
                                      </p:cBhvr>
                                      <p:to>
                                        <p:strVal val="visible"/>
                                      </p:to>
                                    </p:set>
                                    <p:anim calcmode="lin" valueType="num">
                                      <p:cBhvr>
                                        <p:cTn id="7" dur="1000" fill="hold"/>
                                        <p:tgtEl>
                                          <p:spTgt spid="287862"/>
                                        </p:tgtEl>
                                        <p:attrNameLst>
                                          <p:attrName>ppt_w</p:attrName>
                                        </p:attrNameLst>
                                      </p:cBhvr>
                                      <p:tavLst>
                                        <p:tav tm="0">
                                          <p:val>
                                            <p:fltVal val="0"/>
                                          </p:val>
                                        </p:tav>
                                        <p:tav tm="100000">
                                          <p:val>
                                            <p:strVal val="#ppt_w"/>
                                          </p:val>
                                        </p:tav>
                                      </p:tavLst>
                                    </p:anim>
                                    <p:anim calcmode="lin" valueType="num">
                                      <p:cBhvr>
                                        <p:cTn id="8" dur="1000" fill="hold"/>
                                        <p:tgtEl>
                                          <p:spTgt spid="287862"/>
                                        </p:tgtEl>
                                        <p:attrNameLst>
                                          <p:attrName>ppt_h</p:attrName>
                                        </p:attrNameLst>
                                      </p:cBhvr>
                                      <p:tavLst>
                                        <p:tav tm="0">
                                          <p:val>
                                            <p:fltVal val="0"/>
                                          </p:val>
                                        </p:tav>
                                        <p:tav tm="100000">
                                          <p:val>
                                            <p:strVal val="#ppt_h"/>
                                          </p:val>
                                        </p:tav>
                                      </p:tavLst>
                                    </p:anim>
                                    <p:anim calcmode="lin" valueType="num">
                                      <p:cBhvr>
                                        <p:cTn id="9" dur="1000" fill="hold"/>
                                        <p:tgtEl>
                                          <p:spTgt spid="287862"/>
                                        </p:tgtEl>
                                        <p:attrNameLst>
                                          <p:attrName>style.rotation</p:attrName>
                                        </p:attrNameLst>
                                      </p:cBhvr>
                                      <p:tavLst>
                                        <p:tav tm="0">
                                          <p:val>
                                            <p:fltVal val="90"/>
                                          </p:val>
                                        </p:tav>
                                        <p:tav tm="100000">
                                          <p:val>
                                            <p:fltVal val="0"/>
                                          </p:val>
                                        </p:tav>
                                      </p:tavLst>
                                    </p:anim>
                                    <p:animEffect transition="in" filter="fade">
                                      <p:cBhvr>
                                        <p:cTn id="10" dur="1000"/>
                                        <p:tgtEl>
                                          <p:spTgt spid="287862"/>
                                        </p:tgtEl>
                                      </p:cBhvr>
                                    </p:animEffect>
                                  </p:childTnLst>
                                </p:cTn>
                              </p:par>
                            </p:childTnLst>
                          </p:cTn>
                        </p:par>
                        <p:par>
                          <p:cTn id="11" fill="hold" nodeType="afterGroup">
                            <p:stCondLst>
                              <p:cond delay="1000"/>
                            </p:stCondLst>
                            <p:childTnLst>
                              <p:par>
                                <p:cTn id="12" presetID="55" presetClass="entr" presetSubtype="0" fill="hold" nodeType="afterEffect">
                                  <p:stCondLst>
                                    <p:cond delay="0"/>
                                  </p:stCondLst>
                                  <p:childTnLst>
                                    <p:set>
                                      <p:cBhvr>
                                        <p:cTn id="13" dur="1" fill="hold">
                                          <p:stCondLst>
                                            <p:cond delay="0"/>
                                          </p:stCondLst>
                                        </p:cTn>
                                        <p:tgtEl>
                                          <p:spTgt spid="287873"/>
                                        </p:tgtEl>
                                        <p:attrNameLst>
                                          <p:attrName>style.visibility</p:attrName>
                                        </p:attrNameLst>
                                      </p:cBhvr>
                                      <p:to>
                                        <p:strVal val="visible"/>
                                      </p:to>
                                    </p:set>
                                    <p:anim calcmode="lin" valueType="num">
                                      <p:cBhvr>
                                        <p:cTn id="14" dur="1000" fill="hold"/>
                                        <p:tgtEl>
                                          <p:spTgt spid="287873"/>
                                        </p:tgtEl>
                                        <p:attrNameLst>
                                          <p:attrName>ppt_w</p:attrName>
                                        </p:attrNameLst>
                                      </p:cBhvr>
                                      <p:tavLst>
                                        <p:tav tm="0">
                                          <p:val>
                                            <p:strVal val="#ppt_w*0.70"/>
                                          </p:val>
                                        </p:tav>
                                        <p:tav tm="100000">
                                          <p:val>
                                            <p:strVal val="#ppt_w"/>
                                          </p:val>
                                        </p:tav>
                                      </p:tavLst>
                                    </p:anim>
                                    <p:anim calcmode="lin" valueType="num">
                                      <p:cBhvr>
                                        <p:cTn id="15" dur="1000" fill="hold"/>
                                        <p:tgtEl>
                                          <p:spTgt spid="287873"/>
                                        </p:tgtEl>
                                        <p:attrNameLst>
                                          <p:attrName>ppt_h</p:attrName>
                                        </p:attrNameLst>
                                      </p:cBhvr>
                                      <p:tavLst>
                                        <p:tav tm="0">
                                          <p:val>
                                            <p:strVal val="#ppt_h"/>
                                          </p:val>
                                        </p:tav>
                                        <p:tav tm="100000">
                                          <p:val>
                                            <p:strVal val="#ppt_h"/>
                                          </p:val>
                                        </p:tav>
                                      </p:tavLst>
                                    </p:anim>
                                    <p:animEffect transition="in" filter="fade">
                                      <p:cBhvr>
                                        <p:cTn id="16" dur="1000"/>
                                        <p:tgtEl>
                                          <p:spTgt spid="287873"/>
                                        </p:tgtEl>
                                      </p:cBhvr>
                                    </p:animEffect>
                                  </p:childTnLst>
                                </p:cTn>
                              </p:par>
                            </p:childTnLst>
                          </p:cTn>
                        </p:par>
                        <p:par>
                          <p:cTn id="17" fill="hold" nodeType="afterGroup">
                            <p:stCondLst>
                              <p:cond delay="2000"/>
                            </p:stCondLst>
                            <p:childTnLst>
                              <p:par>
                                <p:cTn id="18" presetID="22" presetClass="entr" presetSubtype="8" fill="hold" grpId="0" nodeType="afterEffect">
                                  <p:stCondLst>
                                    <p:cond delay="0"/>
                                  </p:stCondLst>
                                  <p:childTnLst>
                                    <p:set>
                                      <p:cBhvr>
                                        <p:cTn id="19" dur="1" fill="hold">
                                          <p:stCondLst>
                                            <p:cond delay="0"/>
                                          </p:stCondLst>
                                        </p:cTn>
                                        <p:tgtEl>
                                          <p:spTgt spid="287874"/>
                                        </p:tgtEl>
                                        <p:attrNameLst>
                                          <p:attrName>style.visibility</p:attrName>
                                        </p:attrNameLst>
                                      </p:cBhvr>
                                      <p:to>
                                        <p:strVal val="visible"/>
                                      </p:to>
                                    </p:set>
                                    <p:animEffect transition="in" filter="wipe(left)">
                                      <p:cBhvr>
                                        <p:cTn id="20" dur="1000"/>
                                        <p:tgtEl>
                                          <p:spTgt spid="287874"/>
                                        </p:tgtEl>
                                      </p:cBhvr>
                                    </p:animEffect>
                                  </p:childTnLst>
                                </p:cTn>
                              </p:par>
                            </p:childTnLst>
                          </p:cTn>
                        </p:par>
                        <p:par>
                          <p:cTn id="21" fill="hold" nodeType="afterGroup">
                            <p:stCondLst>
                              <p:cond delay="3000"/>
                            </p:stCondLst>
                            <p:childTnLst>
                              <p:par>
                                <p:cTn id="22" presetID="47" presetClass="entr" presetSubtype="0" fill="hold" grpId="0" nodeType="afterEffect">
                                  <p:stCondLst>
                                    <p:cond delay="0"/>
                                  </p:stCondLst>
                                  <p:childTnLst>
                                    <p:set>
                                      <p:cBhvr>
                                        <p:cTn id="23" dur="1" fill="hold">
                                          <p:stCondLst>
                                            <p:cond delay="0"/>
                                          </p:stCondLst>
                                        </p:cTn>
                                        <p:tgtEl>
                                          <p:spTgt spid="287878"/>
                                        </p:tgtEl>
                                        <p:attrNameLst>
                                          <p:attrName>style.visibility</p:attrName>
                                        </p:attrNameLst>
                                      </p:cBhvr>
                                      <p:to>
                                        <p:strVal val="visible"/>
                                      </p:to>
                                    </p:set>
                                    <p:animEffect transition="in" filter="fade">
                                      <p:cBhvr>
                                        <p:cTn id="24" dur="1000"/>
                                        <p:tgtEl>
                                          <p:spTgt spid="287878"/>
                                        </p:tgtEl>
                                      </p:cBhvr>
                                    </p:animEffect>
                                    <p:anim calcmode="lin" valueType="num">
                                      <p:cBhvr>
                                        <p:cTn id="25" dur="1000" fill="hold"/>
                                        <p:tgtEl>
                                          <p:spTgt spid="287878"/>
                                        </p:tgtEl>
                                        <p:attrNameLst>
                                          <p:attrName>ppt_x</p:attrName>
                                        </p:attrNameLst>
                                      </p:cBhvr>
                                      <p:tavLst>
                                        <p:tav tm="0">
                                          <p:val>
                                            <p:strVal val="#ppt_x"/>
                                          </p:val>
                                        </p:tav>
                                        <p:tav tm="100000">
                                          <p:val>
                                            <p:strVal val="#ppt_x"/>
                                          </p:val>
                                        </p:tav>
                                      </p:tavLst>
                                    </p:anim>
                                    <p:anim calcmode="lin" valueType="num">
                                      <p:cBhvr>
                                        <p:cTn id="26" dur="1000" fill="hold"/>
                                        <p:tgtEl>
                                          <p:spTgt spid="287878"/>
                                        </p:tgtEl>
                                        <p:attrNameLst>
                                          <p:attrName>ppt_y</p:attrName>
                                        </p:attrNameLst>
                                      </p:cBhvr>
                                      <p:tavLst>
                                        <p:tav tm="0">
                                          <p:val>
                                            <p:strVal val="#ppt_y-.1"/>
                                          </p:val>
                                        </p:tav>
                                        <p:tav tm="100000">
                                          <p:val>
                                            <p:strVal val="#ppt_y"/>
                                          </p:val>
                                        </p:tav>
                                      </p:tavLst>
                                    </p:anim>
                                  </p:childTnLst>
                                </p:cTn>
                              </p:par>
                            </p:childTnLst>
                          </p:cTn>
                        </p:par>
                        <p:par>
                          <p:cTn id="27" fill="hold" nodeType="afterGroup">
                            <p:stCondLst>
                              <p:cond delay="4000"/>
                            </p:stCondLst>
                            <p:childTnLst>
                              <p:par>
                                <p:cTn id="28" presetID="22" presetClass="entr" presetSubtype="4" fill="hold" grpId="0" nodeType="afterEffect">
                                  <p:stCondLst>
                                    <p:cond delay="0"/>
                                  </p:stCondLst>
                                  <p:childTnLst>
                                    <p:set>
                                      <p:cBhvr>
                                        <p:cTn id="29" dur="1" fill="hold">
                                          <p:stCondLst>
                                            <p:cond delay="0"/>
                                          </p:stCondLst>
                                        </p:cTn>
                                        <p:tgtEl>
                                          <p:spTgt spid="287863"/>
                                        </p:tgtEl>
                                        <p:attrNameLst>
                                          <p:attrName>style.visibility</p:attrName>
                                        </p:attrNameLst>
                                      </p:cBhvr>
                                      <p:to>
                                        <p:strVal val="visible"/>
                                      </p:to>
                                    </p:set>
                                    <p:animEffect transition="in" filter="wipe(down)">
                                      <p:cBhvr>
                                        <p:cTn id="30" dur="1000"/>
                                        <p:tgtEl>
                                          <p:spTgt spid="287863"/>
                                        </p:tgtEl>
                                      </p:cBhvr>
                                    </p:animEffect>
                                  </p:childTnLst>
                                </p:cTn>
                              </p:par>
                            </p:childTnLst>
                          </p:cTn>
                        </p:par>
                        <p:par>
                          <p:cTn id="31" fill="hold" nodeType="afterGroup">
                            <p:stCondLst>
                              <p:cond delay="5000"/>
                            </p:stCondLst>
                            <p:childTnLst>
                              <p:par>
                                <p:cTn id="32" presetID="31" presetClass="entr" presetSubtype="0" fill="hold" nodeType="afterEffect">
                                  <p:stCondLst>
                                    <p:cond delay="0"/>
                                  </p:stCondLst>
                                  <p:iterate type="lt">
                                    <p:tmPct val="5000"/>
                                  </p:iterate>
                                  <p:childTnLst>
                                    <p:set>
                                      <p:cBhvr>
                                        <p:cTn id="33" dur="1" fill="hold">
                                          <p:stCondLst>
                                            <p:cond delay="0"/>
                                          </p:stCondLst>
                                        </p:cTn>
                                        <p:tgtEl>
                                          <p:spTgt spid="287861"/>
                                        </p:tgtEl>
                                        <p:attrNameLst>
                                          <p:attrName>style.visibility</p:attrName>
                                        </p:attrNameLst>
                                      </p:cBhvr>
                                      <p:to>
                                        <p:strVal val="visible"/>
                                      </p:to>
                                    </p:set>
                                    <p:anim calcmode="lin" valueType="num">
                                      <p:cBhvr>
                                        <p:cTn id="34" dur="1000" fill="hold"/>
                                        <p:tgtEl>
                                          <p:spTgt spid="287861"/>
                                        </p:tgtEl>
                                        <p:attrNameLst>
                                          <p:attrName>ppt_w</p:attrName>
                                        </p:attrNameLst>
                                      </p:cBhvr>
                                      <p:tavLst>
                                        <p:tav tm="0">
                                          <p:val>
                                            <p:fltVal val="0"/>
                                          </p:val>
                                        </p:tav>
                                        <p:tav tm="100000">
                                          <p:val>
                                            <p:strVal val="#ppt_w"/>
                                          </p:val>
                                        </p:tav>
                                      </p:tavLst>
                                    </p:anim>
                                    <p:anim calcmode="lin" valueType="num">
                                      <p:cBhvr>
                                        <p:cTn id="35" dur="1000" fill="hold"/>
                                        <p:tgtEl>
                                          <p:spTgt spid="287861"/>
                                        </p:tgtEl>
                                        <p:attrNameLst>
                                          <p:attrName>ppt_h</p:attrName>
                                        </p:attrNameLst>
                                      </p:cBhvr>
                                      <p:tavLst>
                                        <p:tav tm="0">
                                          <p:val>
                                            <p:fltVal val="0"/>
                                          </p:val>
                                        </p:tav>
                                        <p:tav tm="100000">
                                          <p:val>
                                            <p:strVal val="#ppt_h"/>
                                          </p:val>
                                        </p:tav>
                                      </p:tavLst>
                                    </p:anim>
                                    <p:anim calcmode="lin" valueType="num">
                                      <p:cBhvr>
                                        <p:cTn id="36" dur="1000" fill="hold"/>
                                        <p:tgtEl>
                                          <p:spTgt spid="287861"/>
                                        </p:tgtEl>
                                        <p:attrNameLst>
                                          <p:attrName>style.rotation</p:attrName>
                                        </p:attrNameLst>
                                      </p:cBhvr>
                                      <p:tavLst>
                                        <p:tav tm="0">
                                          <p:val>
                                            <p:fltVal val="90"/>
                                          </p:val>
                                        </p:tav>
                                        <p:tav tm="100000">
                                          <p:val>
                                            <p:fltVal val="0"/>
                                          </p:val>
                                        </p:tav>
                                      </p:tavLst>
                                    </p:anim>
                                    <p:animEffect transition="in" filter="fade">
                                      <p:cBhvr>
                                        <p:cTn id="37" dur="1000"/>
                                        <p:tgtEl>
                                          <p:spTgt spid="287861"/>
                                        </p:tgtEl>
                                      </p:cBhvr>
                                    </p:animEffect>
                                  </p:childTnLst>
                                </p:cTn>
                              </p:par>
                            </p:childTnLst>
                          </p:cTn>
                        </p:par>
                        <p:par>
                          <p:cTn id="38" fill="hold" nodeType="afterGroup">
                            <p:stCondLst>
                              <p:cond delay="6000"/>
                            </p:stCondLst>
                            <p:childTnLst>
                              <p:par>
                                <p:cTn id="39" presetID="55" presetClass="entr" presetSubtype="0" fill="hold" nodeType="afterEffect">
                                  <p:stCondLst>
                                    <p:cond delay="0"/>
                                  </p:stCondLst>
                                  <p:childTnLst>
                                    <p:set>
                                      <p:cBhvr>
                                        <p:cTn id="40" dur="1" fill="hold">
                                          <p:stCondLst>
                                            <p:cond delay="0"/>
                                          </p:stCondLst>
                                        </p:cTn>
                                        <p:tgtEl>
                                          <p:spTgt spid="287871"/>
                                        </p:tgtEl>
                                        <p:attrNameLst>
                                          <p:attrName>style.visibility</p:attrName>
                                        </p:attrNameLst>
                                      </p:cBhvr>
                                      <p:to>
                                        <p:strVal val="visible"/>
                                      </p:to>
                                    </p:set>
                                    <p:anim calcmode="lin" valueType="num">
                                      <p:cBhvr>
                                        <p:cTn id="41" dur="1000" fill="hold"/>
                                        <p:tgtEl>
                                          <p:spTgt spid="287871"/>
                                        </p:tgtEl>
                                        <p:attrNameLst>
                                          <p:attrName>ppt_w</p:attrName>
                                        </p:attrNameLst>
                                      </p:cBhvr>
                                      <p:tavLst>
                                        <p:tav tm="0">
                                          <p:val>
                                            <p:strVal val="#ppt_w*0.70"/>
                                          </p:val>
                                        </p:tav>
                                        <p:tav tm="100000">
                                          <p:val>
                                            <p:strVal val="#ppt_w"/>
                                          </p:val>
                                        </p:tav>
                                      </p:tavLst>
                                    </p:anim>
                                    <p:anim calcmode="lin" valueType="num">
                                      <p:cBhvr>
                                        <p:cTn id="42" dur="1000" fill="hold"/>
                                        <p:tgtEl>
                                          <p:spTgt spid="287871"/>
                                        </p:tgtEl>
                                        <p:attrNameLst>
                                          <p:attrName>ppt_h</p:attrName>
                                        </p:attrNameLst>
                                      </p:cBhvr>
                                      <p:tavLst>
                                        <p:tav tm="0">
                                          <p:val>
                                            <p:strVal val="#ppt_h"/>
                                          </p:val>
                                        </p:tav>
                                        <p:tav tm="100000">
                                          <p:val>
                                            <p:strVal val="#ppt_h"/>
                                          </p:val>
                                        </p:tav>
                                      </p:tavLst>
                                    </p:anim>
                                    <p:animEffect transition="in" filter="fade">
                                      <p:cBhvr>
                                        <p:cTn id="43" dur="1000"/>
                                        <p:tgtEl>
                                          <p:spTgt spid="287871"/>
                                        </p:tgtEl>
                                      </p:cBhvr>
                                    </p:animEffect>
                                  </p:childTnLst>
                                </p:cTn>
                              </p:par>
                            </p:childTnLst>
                          </p:cTn>
                        </p:par>
                        <p:par>
                          <p:cTn id="44" fill="hold" nodeType="afterGroup">
                            <p:stCondLst>
                              <p:cond delay="7000"/>
                            </p:stCondLst>
                            <p:childTnLst>
                              <p:par>
                                <p:cTn id="45" presetID="22" presetClass="entr" presetSubtype="8" fill="hold" grpId="0" nodeType="afterEffect">
                                  <p:stCondLst>
                                    <p:cond delay="0"/>
                                  </p:stCondLst>
                                  <p:childTnLst>
                                    <p:set>
                                      <p:cBhvr>
                                        <p:cTn id="46" dur="1" fill="hold">
                                          <p:stCondLst>
                                            <p:cond delay="0"/>
                                          </p:stCondLst>
                                        </p:cTn>
                                        <p:tgtEl>
                                          <p:spTgt spid="287872"/>
                                        </p:tgtEl>
                                        <p:attrNameLst>
                                          <p:attrName>style.visibility</p:attrName>
                                        </p:attrNameLst>
                                      </p:cBhvr>
                                      <p:to>
                                        <p:strVal val="visible"/>
                                      </p:to>
                                    </p:set>
                                    <p:animEffect transition="in" filter="wipe(left)">
                                      <p:cBhvr>
                                        <p:cTn id="47" dur="1000"/>
                                        <p:tgtEl>
                                          <p:spTgt spid="287872"/>
                                        </p:tgtEl>
                                      </p:cBhvr>
                                    </p:animEffect>
                                  </p:childTnLst>
                                </p:cTn>
                              </p:par>
                            </p:childTnLst>
                          </p:cTn>
                        </p:par>
                        <p:par>
                          <p:cTn id="48" fill="hold" nodeType="afterGroup">
                            <p:stCondLst>
                              <p:cond delay="8000"/>
                            </p:stCondLst>
                            <p:childTnLst>
                              <p:par>
                                <p:cTn id="49" presetID="47" presetClass="entr" presetSubtype="0" fill="hold" grpId="0" nodeType="afterEffect">
                                  <p:stCondLst>
                                    <p:cond delay="0"/>
                                  </p:stCondLst>
                                  <p:childTnLst>
                                    <p:set>
                                      <p:cBhvr>
                                        <p:cTn id="50" dur="1" fill="hold">
                                          <p:stCondLst>
                                            <p:cond delay="0"/>
                                          </p:stCondLst>
                                        </p:cTn>
                                        <p:tgtEl>
                                          <p:spTgt spid="287877"/>
                                        </p:tgtEl>
                                        <p:attrNameLst>
                                          <p:attrName>style.visibility</p:attrName>
                                        </p:attrNameLst>
                                      </p:cBhvr>
                                      <p:to>
                                        <p:strVal val="visible"/>
                                      </p:to>
                                    </p:set>
                                    <p:animEffect transition="in" filter="fade">
                                      <p:cBhvr>
                                        <p:cTn id="51" dur="1000"/>
                                        <p:tgtEl>
                                          <p:spTgt spid="287877"/>
                                        </p:tgtEl>
                                      </p:cBhvr>
                                    </p:animEffect>
                                    <p:anim calcmode="lin" valueType="num">
                                      <p:cBhvr>
                                        <p:cTn id="52" dur="1000" fill="hold"/>
                                        <p:tgtEl>
                                          <p:spTgt spid="287877"/>
                                        </p:tgtEl>
                                        <p:attrNameLst>
                                          <p:attrName>ppt_x</p:attrName>
                                        </p:attrNameLst>
                                      </p:cBhvr>
                                      <p:tavLst>
                                        <p:tav tm="0">
                                          <p:val>
                                            <p:strVal val="#ppt_x"/>
                                          </p:val>
                                        </p:tav>
                                        <p:tav tm="100000">
                                          <p:val>
                                            <p:strVal val="#ppt_x"/>
                                          </p:val>
                                        </p:tav>
                                      </p:tavLst>
                                    </p:anim>
                                    <p:anim calcmode="lin" valueType="num">
                                      <p:cBhvr>
                                        <p:cTn id="53" dur="1000" fill="hold"/>
                                        <p:tgtEl>
                                          <p:spTgt spid="287877"/>
                                        </p:tgtEl>
                                        <p:attrNameLst>
                                          <p:attrName>ppt_y</p:attrName>
                                        </p:attrNameLst>
                                      </p:cBhvr>
                                      <p:tavLst>
                                        <p:tav tm="0">
                                          <p:val>
                                            <p:strVal val="#ppt_y-.1"/>
                                          </p:val>
                                        </p:tav>
                                        <p:tav tm="100000">
                                          <p:val>
                                            <p:strVal val="#ppt_y"/>
                                          </p:val>
                                        </p:tav>
                                      </p:tavLst>
                                    </p:anim>
                                  </p:childTnLst>
                                </p:cTn>
                              </p:par>
                            </p:childTnLst>
                          </p:cTn>
                        </p:par>
                        <p:par>
                          <p:cTn id="54" fill="hold" nodeType="afterGroup">
                            <p:stCondLst>
                              <p:cond delay="9000"/>
                            </p:stCondLst>
                            <p:childTnLst>
                              <p:par>
                                <p:cTn id="55" presetID="22" presetClass="entr" presetSubtype="4" fill="hold" grpId="0" nodeType="afterEffect">
                                  <p:stCondLst>
                                    <p:cond delay="0"/>
                                  </p:stCondLst>
                                  <p:childTnLst>
                                    <p:set>
                                      <p:cBhvr>
                                        <p:cTn id="56" dur="1" fill="hold">
                                          <p:stCondLst>
                                            <p:cond delay="0"/>
                                          </p:stCondLst>
                                        </p:cTn>
                                        <p:tgtEl>
                                          <p:spTgt spid="287864"/>
                                        </p:tgtEl>
                                        <p:attrNameLst>
                                          <p:attrName>style.visibility</p:attrName>
                                        </p:attrNameLst>
                                      </p:cBhvr>
                                      <p:to>
                                        <p:strVal val="visible"/>
                                      </p:to>
                                    </p:set>
                                    <p:animEffect transition="in" filter="wipe(down)">
                                      <p:cBhvr>
                                        <p:cTn id="57" dur="1000"/>
                                        <p:tgtEl>
                                          <p:spTgt spid="287864"/>
                                        </p:tgtEl>
                                      </p:cBhvr>
                                    </p:animEffect>
                                  </p:childTnLst>
                                </p:cTn>
                              </p:par>
                            </p:childTnLst>
                          </p:cTn>
                        </p:par>
                        <p:par>
                          <p:cTn id="58" fill="hold" nodeType="afterGroup">
                            <p:stCondLst>
                              <p:cond delay="10000"/>
                            </p:stCondLst>
                            <p:childTnLst>
                              <p:par>
                                <p:cTn id="59" presetID="31" presetClass="entr" presetSubtype="0" fill="hold" nodeType="afterEffect">
                                  <p:stCondLst>
                                    <p:cond delay="0"/>
                                  </p:stCondLst>
                                  <p:iterate type="lt">
                                    <p:tmPct val="5000"/>
                                  </p:iterate>
                                  <p:childTnLst>
                                    <p:set>
                                      <p:cBhvr>
                                        <p:cTn id="60" dur="1" fill="hold">
                                          <p:stCondLst>
                                            <p:cond delay="0"/>
                                          </p:stCondLst>
                                        </p:cTn>
                                        <p:tgtEl>
                                          <p:spTgt spid="287860"/>
                                        </p:tgtEl>
                                        <p:attrNameLst>
                                          <p:attrName>style.visibility</p:attrName>
                                        </p:attrNameLst>
                                      </p:cBhvr>
                                      <p:to>
                                        <p:strVal val="visible"/>
                                      </p:to>
                                    </p:set>
                                    <p:anim calcmode="lin" valueType="num">
                                      <p:cBhvr>
                                        <p:cTn id="61" dur="1000" fill="hold"/>
                                        <p:tgtEl>
                                          <p:spTgt spid="287860"/>
                                        </p:tgtEl>
                                        <p:attrNameLst>
                                          <p:attrName>ppt_w</p:attrName>
                                        </p:attrNameLst>
                                      </p:cBhvr>
                                      <p:tavLst>
                                        <p:tav tm="0">
                                          <p:val>
                                            <p:fltVal val="0"/>
                                          </p:val>
                                        </p:tav>
                                        <p:tav tm="100000">
                                          <p:val>
                                            <p:strVal val="#ppt_w"/>
                                          </p:val>
                                        </p:tav>
                                      </p:tavLst>
                                    </p:anim>
                                    <p:anim calcmode="lin" valueType="num">
                                      <p:cBhvr>
                                        <p:cTn id="62" dur="1000" fill="hold"/>
                                        <p:tgtEl>
                                          <p:spTgt spid="287860"/>
                                        </p:tgtEl>
                                        <p:attrNameLst>
                                          <p:attrName>ppt_h</p:attrName>
                                        </p:attrNameLst>
                                      </p:cBhvr>
                                      <p:tavLst>
                                        <p:tav tm="0">
                                          <p:val>
                                            <p:fltVal val="0"/>
                                          </p:val>
                                        </p:tav>
                                        <p:tav tm="100000">
                                          <p:val>
                                            <p:strVal val="#ppt_h"/>
                                          </p:val>
                                        </p:tav>
                                      </p:tavLst>
                                    </p:anim>
                                    <p:anim calcmode="lin" valueType="num">
                                      <p:cBhvr>
                                        <p:cTn id="63" dur="1000" fill="hold"/>
                                        <p:tgtEl>
                                          <p:spTgt spid="287860"/>
                                        </p:tgtEl>
                                        <p:attrNameLst>
                                          <p:attrName>style.rotation</p:attrName>
                                        </p:attrNameLst>
                                      </p:cBhvr>
                                      <p:tavLst>
                                        <p:tav tm="0">
                                          <p:val>
                                            <p:fltVal val="90"/>
                                          </p:val>
                                        </p:tav>
                                        <p:tav tm="100000">
                                          <p:val>
                                            <p:fltVal val="0"/>
                                          </p:val>
                                        </p:tav>
                                      </p:tavLst>
                                    </p:anim>
                                    <p:animEffect transition="in" filter="fade">
                                      <p:cBhvr>
                                        <p:cTn id="64" dur="1000"/>
                                        <p:tgtEl>
                                          <p:spTgt spid="287860"/>
                                        </p:tgtEl>
                                      </p:cBhvr>
                                    </p:animEffect>
                                  </p:childTnLst>
                                </p:cTn>
                              </p:par>
                            </p:childTnLst>
                          </p:cTn>
                        </p:par>
                        <p:par>
                          <p:cTn id="65" fill="hold" nodeType="afterGroup">
                            <p:stCondLst>
                              <p:cond delay="11000"/>
                            </p:stCondLst>
                            <p:childTnLst>
                              <p:par>
                                <p:cTn id="66" presetID="55" presetClass="entr" presetSubtype="0" fill="hold" nodeType="afterEffect">
                                  <p:stCondLst>
                                    <p:cond delay="0"/>
                                  </p:stCondLst>
                                  <p:childTnLst>
                                    <p:set>
                                      <p:cBhvr>
                                        <p:cTn id="67" dur="1" fill="hold">
                                          <p:stCondLst>
                                            <p:cond delay="0"/>
                                          </p:stCondLst>
                                        </p:cTn>
                                        <p:tgtEl>
                                          <p:spTgt spid="287869"/>
                                        </p:tgtEl>
                                        <p:attrNameLst>
                                          <p:attrName>style.visibility</p:attrName>
                                        </p:attrNameLst>
                                      </p:cBhvr>
                                      <p:to>
                                        <p:strVal val="visible"/>
                                      </p:to>
                                    </p:set>
                                    <p:anim calcmode="lin" valueType="num">
                                      <p:cBhvr>
                                        <p:cTn id="68" dur="1000" fill="hold"/>
                                        <p:tgtEl>
                                          <p:spTgt spid="287869"/>
                                        </p:tgtEl>
                                        <p:attrNameLst>
                                          <p:attrName>ppt_w</p:attrName>
                                        </p:attrNameLst>
                                      </p:cBhvr>
                                      <p:tavLst>
                                        <p:tav tm="0">
                                          <p:val>
                                            <p:strVal val="#ppt_w*0.70"/>
                                          </p:val>
                                        </p:tav>
                                        <p:tav tm="100000">
                                          <p:val>
                                            <p:strVal val="#ppt_w"/>
                                          </p:val>
                                        </p:tav>
                                      </p:tavLst>
                                    </p:anim>
                                    <p:anim calcmode="lin" valueType="num">
                                      <p:cBhvr>
                                        <p:cTn id="69" dur="1000" fill="hold"/>
                                        <p:tgtEl>
                                          <p:spTgt spid="287869"/>
                                        </p:tgtEl>
                                        <p:attrNameLst>
                                          <p:attrName>ppt_h</p:attrName>
                                        </p:attrNameLst>
                                      </p:cBhvr>
                                      <p:tavLst>
                                        <p:tav tm="0">
                                          <p:val>
                                            <p:strVal val="#ppt_h"/>
                                          </p:val>
                                        </p:tav>
                                        <p:tav tm="100000">
                                          <p:val>
                                            <p:strVal val="#ppt_h"/>
                                          </p:val>
                                        </p:tav>
                                      </p:tavLst>
                                    </p:anim>
                                    <p:animEffect transition="in" filter="fade">
                                      <p:cBhvr>
                                        <p:cTn id="70" dur="1000"/>
                                        <p:tgtEl>
                                          <p:spTgt spid="287869"/>
                                        </p:tgtEl>
                                      </p:cBhvr>
                                    </p:animEffect>
                                  </p:childTnLst>
                                </p:cTn>
                              </p:par>
                            </p:childTnLst>
                          </p:cTn>
                        </p:par>
                        <p:par>
                          <p:cTn id="71" fill="hold" nodeType="afterGroup">
                            <p:stCondLst>
                              <p:cond delay="12000"/>
                            </p:stCondLst>
                            <p:childTnLst>
                              <p:par>
                                <p:cTn id="72" presetID="22" presetClass="entr" presetSubtype="8" fill="hold" grpId="0" nodeType="afterEffect">
                                  <p:stCondLst>
                                    <p:cond delay="0"/>
                                  </p:stCondLst>
                                  <p:childTnLst>
                                    <p:set>
                                      <p:cBhvr>
                                        <p:cTn id="73" dur="1" fill="hold">
                                          <p:stCondLst>
                                            <p:cond delay="0"/>
                                          </p:stCondLst>
                                        </p:cTn>
                                        <p:tgtEl>
                                          <p:spTgt spid="287870"/>
                                        </p:tgtEl>
                                        <p:attrNameLst>
                                          <p:attrName>style.visibility</p:attrName>
                                        </p:attrNameLst>
                                      </p:cBhvr>
                                      <p:to>
                                        <p:strVal val="visible"/>
                                      </p:to>
                                    </p:set>
                                    <p:animEffect transition="in" filter="wipe(left)">
                                      <p:cBhvr>
                                        <p:cTn id="74" dur="1000"/>
                                        <p:tgtEl>
                                          <p:spTgt spid="287870"/>
                                        </p:tgtEl>
                                      </p:cBhvr>
                                    </p:animEffect>
                                  </p:childTnLst>
                                </p:cTn>
                              </p:par>
                            </p:childTnLst>
                          </p:cTn>
                        </p:par>
                        <p:par>
                          <p:cTn id="75" fill="hold" nodeType="afterGroup">
                            <p:stCondLst>
                              <p:cond delay="13000"/>
                            </p:stCondLst>
                            <p:childTnLst>
                              <p:par>
                                <p:cTn id="76" presetID="47" presetClass="entr" presetSubtype="0" fill="hold" grpId="0" nodeType="afterEffect">
                                  <p:stCondLst>
                                    <p:cond delay="0"/>
                                  </p:stCondLst>
                                  <p:childTnLst>
                                    <p:set>
                                      <p:cBhvr>
                                        <p:cTn id="77" dur="1" fill="hold">
                                          <p:stCondLst>
                                            <p:cond delay="0"/>
                                          </p:stCondLst>
                                        </p:cTn>
                                        <p:tgtEl>
                                          <p:spTgt spid="287876"/>
                                        </p:tgtEl>
                                        <p:attrNameLst>
                                          <p:attrName>style.visibility</p:attrName>
                                        </p:attrNameLst>
                                      </p:cBhvr>
                                      <p:to>
                                        <p:strVal val="visible"/>
                                      </p:to>
                                    </p:set>
                                    <p:animEffect transition="in" filter="fade">
                                      <p:cBhvr>
                                        <p:cTn id="78" dur="1000"/>
                                        <p:tgtEl>
                                          <p:spTgt spid="287876"/>
                                        </p:tgtEl>
                                      </p:cBhvr>
                                    </p:animEffect>
                                    <p:anim calcmode="lin" valueType="num">
                                      <p:cBhvr>
                                        <p:cTn id="79" dur="1000" fill="hold"/>
                                        <p:tgtEl>
                                          <p:spTgt spid="287876"/>
                                        </p:tgtEl>
                                        <p:attrNameLst>
                                          <p:attrName>ppt_x</p:attrName>
                                        </p:attrNameLst>
                                      </p:cBhvr>
                                      <p:tavLst>
                                        <p:tav tm="0">
                                          <p:val>
                                            <p:strVal val="#ppt_x"/>
                                          </p:val>
                                        </p:tav>
                                        <p:tav tm="100000">
                                          <p:val>
                                            <p:strVal val="#ppt_x"/>
                                          </p:val>
                                        </p:tav>
                                      </p:tavLst>
                                    </p:anim>
                                    <p:anim calcmode="lin" valueType="num">
                                      <p:cBhvr>
                                        <p:cTn id="80" dur="1000" fill="hold"/>
                                        <p:tgtEl>
                                          <p:spTgt spid="287876"/>
                                        </p:tgtEl>
                                        <p:attrNameLst>
                                          <p:attrName>ppt_y</p:attrName>
                                        </p:attrNameLst>
                                      </p:cBhvr>
                                      <p:tavLst>
                                        <p:tav tm="0">
                                          <p:val>
                                            <p:strVal val="#ppt_y-.1"/>
                                          </p:val>
                                        </p:tav>
                                        <p:tav tm="100000">
                                          <p:val>
                                            <p:strVal val="#ppt_y"/>
                                          </p:val>
                                        </p:tav>
                                      </p:tavLst>
                                    </p:anim>
                                  </p:childTnLst>
                                </p:cTn>
                              </p:par>
                            </p:childTnLst>
                          </p:cTn>
                        </p:par>
                        <p:par>
                          <p:cTn id="81" fill="hold" nodeType="afterGroup">
                            <p:stCondLst>
                              <p:cond delay="14000"/>
                            </p:stCondLst>
                            <p:childTnLst>
                              <p:par>
                                <p:cTn id="82" presetID="22" presetClass="entr" presetSubtype="4" fill="hold" grpId="0" nodeType="afterEffect">
                                  <p:stCondLst>
                                    <p:cond delay="0"/>
                                  </p:stCondLst>
                                  <p:childTnLst>
                                    <p:set>
                                      <p:cBhvr>
                                        <p:cTn id="83" dur="1" fill="hold">
                                          <p:stCondLst>
                                            <p:cond delay="0"/>
                                          </p:stCondLst>
                                        </p:cTn>
                                        <p:tgtEl>
                                          <p:spTgt spid="287865"/>
                                        </p:tgtEl>
                                        <p:attrNameLst>
                                          <p:attrName>style.visibility</p:attrName>
                                        </p:attrNameLst>
                                      </p:cBhvr>
                                      <p:to>
                                        <p:strVal val="visible"/>
                                      </p:to>
                                    </p:set>
                                    <p:animEffect transition="in" filter="wipe(down)">
                                      <p:cBhvr>
                                        <p:cTn id="84" dur="1000"/>
                                        <p:tgtEl>
                                          <p:spTgt spid="287865"/>
                                        </p:tgtEl>
                                      </p:cBhvr>
                                    </p:animEffect>
                                  </p:childTnLst>
                                </p:cTn>
                              </p:par>
                            </p:childTnLst>
                          </p:cTn>
                        </p:par>
                        <p:par>
                          <p:cTn id="85" fill="hold" nodeType="afterGroup">
                            <p:stCondLst>
                              <p:cond delay="15000"/>
                            </p:stCondLst>
                            <p:childTnLst>
                              <p:par>
                                <p:cTn id="86" presetID="31" presetClass="entr" presetSubtype="0" fill="hold" nodeType="afterEffect">
                                  <p:stCondLst>
                                    <p:cond delay="0"/>
                                  </p:stCondLst>
                                  <p:iterate type="lt">
                                    <p:tmPct val="5000"/>
                                  </p:iterate>
                                  <p:childTnLst>
                                    <p:set>
                                      <p:cBhvr>
                                        <p:cTn id="87" dur="1" fill="hold">
                                          <p:stCondLst>
                                            <p:cond delay="0"/>
                                          </p:stCondLst>
                                        </p:cTn>
                                        <p:tgtEl>
                                          <p:spTgt spid="287859"/>
                                        </p:tgtEl>
                                        <p:attrNameLst>
                                          <p:attrName>style.visibility</p:attrName>
                                        </p:attrNameLst>
                                      </p:cBhvr>
                                      <p:to>
                                        <p:strVal val="visible"/>
                                      </p:to>
                                    </p:set>
                                    <p:anim calcmode="lin" valueType="num">
                                      <p:cBhvr>
                                        <p:cTn id="88" dur="1000" fill="hold"/>
                                        <p:tgtEl>
                                          <p:spTgt spid="287859"/>
                                        </p:tgtEl>
                                        <p:attrNameLst>
                                          <p:attrName>ppt_w</p:attrName>
                                        </p:attrNameLst>
                                      </p:cBhvr>
                                      <p:tavLst>
                                        <p:tav tm="0">
                                          <p:val>
                                            <p:fltVal val="0"/>
                                          </p:val>
                                        </p:tav>
                                        <p:tav tm="100000">
                                          <p:val>
                                            <p:strVal val="#ppt_w"/>
                                          </p:val>
                                        </p:tav>
                                      </p:tavLst>
                                    </p:anim>
                                    <p:anim calcmode="lin" valueType="num">
                                      <p:cBhvr>
                                        <p:cTn id="89" dur="1000" fill="hold"/>
                                        <p:tgtEl>
                                          <p:spTgt spid="287859"/>
                                        </p:tgtEl>
                                        <p:attrNameLst>
                                          <p:attrName>ppt_h</p:attrName>
                                        </p:attrNameLst>
                                      </p:cBhvr>
                                      <p:tavLst>
                                        <p:tav tm="0">
                                          <p:val>
                                            <p:fltVal val="0"/>
                                          </p:val>
                                        </p:tav>
                                        <p:tav tm="100000">
                                          <p:val>
                                            <p:strVal val="#ppt_h"/>
                                          </p:val>
                                        </p:tav>
                                      </p:tavLst>
                                    </p:anim>
                                    <p:anim calcmode="lin" valueType="num">
                                      <p:cBhvr>
                                        <p:cTn id="90" dur="1000" fill="hold"/>
                                        <p:tgtEl>
                                          <p:spTgt spid="287859"/>
                                        </p:tgtEl>
                                        <p:attrNameLst>
                                          <p:attrName>style.rotation</p:attrName>
                                        </p:attrNameLst>
                                      </p:cBhvr>
                                      <p:tavLst>
                                        <p:tav tm="0">
                                          <p:val>
                                            <p:fltVal val="90"/>
                                          </p:val>
                                        </p:tav>
                                        <p:tav tm="100000">
                                          <p:val>
                                            <p:fltVal val="0"/>
                                          </p:val>
                                        </p:tav>
                                      </p:tavLst>
                                    </p:anim>
                                    <p:animEffect transition="in" filter="fade">
                                      <p:cBhvr>
                                        <p:cTn id="91" dur="1000"/>
                                        <p:tgtEl>
                                          <p:spTgt spid="287859"/>
                                        </p:tgtEl>
                                      </p:cBhvr>
                                    </p:animEffect>
                                  </p:childTnLst>
                                </p:cTn>
                              </p:par>
                            </p:childTnLst>
                          </p:cTn>
                        </p:par>
                        <p:par>
                          <p:cTn id="92" fill="hold" nodeType="afterGroup">
                            <p:stCondLst>
                              <p:cond delay="16000"/>
                            </p:stCondLst>
                            <p:childTnLst>
                              <p:par>
                                <p:cTn id="93" presetID="55" presetClass="entr" presetSubtype="0" fill="hold" nodeType="afterEffect">
                                  <p:stCondLst>
                                    <p:cond delay="0"/>
                                  </p:stCondLst>
                                  <p:childTnLst>
                                    <p:set>
                                      <p:cBhvr>
                                        <p:cTn id="94" dur="1" fill="hold">
                                          <p:stCondLst>
                                            <p:cond delay="0"/>
                                          </p:stCondLst>
                                        </p:cTn>
                                        <p:tgtEl>
                                          <p:spTgt spid="287867"/>
                                        </p:tgtEl>
                                        <p:attrNameLst>
                                          <p:attrName>style.visibility</p:attrName>
                                        </p:attrNameLst>
                                      </p:cBhvr>
                                      <p:to>
                                        <p:strVal val="visible"/>
                                      </p:to>
                                    </p:set>
                                    <p:anim calcmode="lin" valueType="num">
                                      <p:cBhvr>
                                        <p:cTn id="95" dur="1000" fill="hold"/>
                                        <p:tgtEl>
                                          <p:spTgt spid="287867"/>
                                        </p:tgtEl>
                                        <p:attrNameLst>
                                          <p:attrName>ppt_w</p:attrName>
                                        </p:attrNameLst>
                                      </p:cBhvr>
                                      <p:tavLst>
                                        <p:tav tm="0">
                                          <p:val>
                                            <p:strVal val="#ppt_w*0.70"/>
                                          </p:val>
                                        </p:tav>
                                        <p:tav tm="100000">
                                          <p:val>
                                            <p:strVal val="#ppt_w"/>
                                          </p:val>
                                        </p:tav>
                                      </p:tavLst>
                                    </p:anim>
                                    <p:anim calcmode="lin" valueType="num">
                                      <p:cBhvr>
                                        <p:cTn id="96" dur="1000" fill="hold"/>
                                        <p:tgtEl>
                                          <p:spTgt spid="287867"/>
                                        </p:tgtEl>
                                        <p:attrNameLst>
                                          <p:attrName>ppt_h</p:attrName>
                                        </p:attrNameLst>
                                      </p:cBhvr>
                                      <p:tavLst>
                                        <p:tav tm="0">
                                          <p:val>
                                            <p:strVal val="#ppt_h"/>
                                          </p:val>
                                        </p:tav>
                                        <p:tav tm="100000">
                                          <p:val>
                                            <p:strVal val="#ppt_h"/>
                                          </p:val>
                                        </p:tav>
                                      </p:tavLst>
                                    </p:anim>
                                    <p:animEffect transition="in" filter="fade">
                                      <p:cBhvr>
                                        <p:cTn id="97" dur="1000"/>
                                        <p:tgtEl>
                                          <p:spTgt spid="287867"/>
                                        </p:tgtEl>
                                      </p:cBhvr>
                                    </p:animEffect>
                                  </p:childTnLst>
                                </p:cTn>
                              </p:par>
                            </p:childTnLst>
                          </p:cTn>
                        </p:par>
                        <p:par>
                          <p:cTn id="98" fill="hold" nodeType="afterGroup">
                            <p:stCondLst>
                              <p:cond delay="17000"/>
                            </p:stCondLst>
                            <p:childTnLst>
                              <p:par>
                                <p:cTn id="99" presetID="22" presetClass="entr" presetSubtype="8" fill="hold" grpId="0" nodeType="afterEffect">
                                  <p:stCondLst>
                                    <p:cond delay="0"/>
                                  </p:stCondLst>
                                  <p:childTnLst>
                                    <p:set>
                                      <p:cBhvr>
                                        <p:cTn id="100" dur="1" fill="hold">
                                          <p:stCondLst>
                                            <p:cond delay="0"/>
                                          </p:stCondLst>
                                        </p:cTn>
                                        <p:tgtEl>
                                          <p:spTgt spid="287868"/>
                                        </p:tgtEl>
                                        <p:attrNameLst>
                                          <p:attrName>style.visibility</p:attrName>
                                        </p:attrNameLst>
                                      </p:cBhvr>
                                      <p:to>
                                        <p:strVal val="visible"/>
                                      </p:to>
                                    </p:set>
                                    <p:animEffect transition="in" filter="wipe(left)">
                                      <p:cBhvr>
                                        <p:cTn id="101" dur="1000"/>
                                        <p:tgtEl>
                                          <p:spTgt spid="287868"/>
                                        </p:tgtEl>
                                      </p:cBhvr>
                                    </p:animEffect>
                                  </p:childTnLst>
                                </p:cTn>
                              </p:par>
                            </p:childTnLst>
                          </p:cTn>
                        </p:par>
                        <p:par>
                          <p:cTn id="102" fill="hold" nodeType="afterGroup">
                            <p:stCondLst>
                              <p:cond delay="18000"/>
                            </p:stCondLst>
                            <p:childTnLst>
                              <p:par>
                                <p:cTn id="103" presetID="47" presetClass="entr" presetSubtype="0" fill="hold" grpId="0" nodeType="afterEffect">
                                  <p:stCondLst>
                                    <p:cond delay="0"/>
                                  </p:stCondLst>
                                  <p:childTnLst>
                                    <p:set>
                                      <p:cBhvr>
                                        <p:cTn id="104" dur="1" fill="hold">
                                          <p:stCondLst>
                                            <p:cond delay="0"/>
                                          </p:stCondLst>
                                        </p:cTn>
                                        <p:tgtEl>
                                          <p:spTgt spid="287875"/>
                                        </p:tgtEl>
                                        <p:attrNameLst>
                                          <p:attrName>style.visibility</p:attrName>
                                        </p:attrNameLst>
                                      </p:cBhvr>
                                      <p:to>
                                        <p:strVal val="visible"/>
                                      </p:to>
                                    </p:set>
                                    <p:animEffect transition="in" filter="fade">
                                      <p:cBhvr>
                                        <p:cTn id="105" dur="1000"/>
                                        <p:tgtEl>
                                          <p:spTgt spid="287875"/>
                                        </p:tgtEl>
                                      </p:cBhvr>
                                    </p:animEffect>
                                    <p:anim calcmode="lin" valueType="num">
                                      <p:cBhvr>
                                        <p:cTn id="106" dur="1000" fill="hold"/>
                                        <p:tgtEl>
                                          <p:spTgt spid="287875"/>
                                        </p:tgtEl>
                                        <p:attrNameLst>
                                          <p:attrName>ppt_x</p:attrName>
                                        </p:attrNameLst>
                                      </p:cBhvr>
                                      <p:tavLst>
                                        <p:tav tm="0">
                                          <p:val>
                                            <p:strVal val="#ppt_x"/>
                                          </p:val>
                                        </p:tav>
                                        <p:tav tm="100000">
                                          <p:val>
                                            <p:strVal val="#ppt_x"/>
                                          </p:val>
                                        </p:tav>
                                      </p:tavLst>
                                    </p:anim>
                                    <p:anim calcmode="lin" valueType="num">
                                      <p:cBhvr>
                                        <p:cTn id="107" dur="1000" fill="hold"/>
                                        <p:tgtEl>
                                          <p:spTgt spid="287875"/>
                                        </p:tgtEl>
                                        <p:attrNameLst>
                                          <p:attrName>ppt_y</p:attrName>
                                        </p:attrNameLst>
                                      </p:cBhvr>
                                      <p:tavLst>
                                        <p:tav tm="0">
                                          <p:val>
                                            <p:strVal val="#ppt_y-.1"/>
                                          </p:val>
                                        </p:tav>
                                        <p:tav tm="100000">
                                          <p:val>
                                            <p:strVal val="#ppt_y"/>
                                          </p:val>
                                        </p:tav>
                                      </p:tavLst>
                                    </p:anim>
                                  </p:childTnLst>
                                </p:cTn>
                              </p:par>
                            </p:childTnLst>
                          </p:cTn>
                        </p:par>
                        <p:par>
                          <p:cTn id="108" fill="hold" nodeType="afterGroup">
                            <p:stCondLst>
                              <p:cond delay="19000"/>
                            </p:stCondLst>
                            <p:childTnLst>
                              <p:par>
                                <p:cTn id="109" presetID="6" presetClass="entr" presetSubtype="16" fill="hold" nodeType="afterEffect">
                                  <p:stCondLst>
                                    <p:cond delay="0"/>
                                  </p:stCondLst>
                                  <p:childTnLst>
                                    <p:set>
                                      <p:cBhvr>
                                        <p:cTn id="110" dur="1" fill="hold">
                                          <p:stCondLst>
                                            <p:cond delay="0"/>
                                          </p:stCondLst>
                                        </p:cTn>
                                        <p:tgtEl>
                                          <p:spTgt spid="287883"/>
                                        </p:tgtEl>
                                        <p:attrNameLst>
                                          <p:attrName>style.visibility</p:attrName>
                                        </p:attrNameLst>
                                      </p:cBhvr>
                                      <p:to>
                                        <p:strVal val="visible"/>
                                      </p:to>
                                    </p:set>
                                    <p:animEffect transition="in" filter="circle(in)">
                                      <p:cBhvr>
                                        <p:cTn id="111" dur="1000"/>
                                        <p:tgtEl>
                                          <p:spTgt spid="287883"/>
                                        </p:tgtEl>
                                      </p:cBhvr>
                                    </p:animEffect>
                                  </p:childTnLst>
                                </p:cTn>
                              </p:par>
                            </p:childTnLst>
                          </p:cTn>
                        </p:par>
                        <p:par>
                          <p:cTn id="112" fill="hold" nodeType="afterGroup">
                            <p:stCondLst>
                              <p:cond delay="20000"/>
                            </p:stCondLst>
                            <p:childTnLst>
                              <p:par>
                                <p:cTn id="113" presetID="42" presetClass="entr" presetSubtype="0" fill="hold" nodeType="afterEffect">
                                  <p:stCondLst>
                                    <p:cond delay="0"/>
                                  </p:stCondLst>
                                  <p:childTnLst>
                                    <p:set>
                                      <p:cBhvr>
                                        <p:cTn id="114" dur="1" fill="hold">
                                          <p:stCondLst>
                                            <p:cond delay="0"/>
                                          </p:stCondLst>
                                        </p:cTn>
                                        <p:tgtEl>
                                          <p:spTgt spid="287881"/>
                                        </p:tgtEl>
                                        <p:attrNameLst>
                                          <p:attrName>style.visibility</p:attrName>
                                        </p:attrNameLst>
                                      </p:cBhvr>
                                      <p:to>
                                        <p:strVal val="visible"/>
                                      </p:to>
                                    </p:set>
                                    <p:animEffect transition="in" filter="fade">
                                      <p:cBhvr>
                                        <p:cTn id="115" dur="1000"/>
                                        <p:tgtEl>
                                          <p:spTgt spid="287881"/>
                                        </p:tgtEl>
                                      </p:cBhvr>
                                    </p:animEffect>
                                    <p:anim calcmode="lin" valueType="num">
                                      <p:cBhvr>
                                        <p:cTn id="116" dur="1000" fill="hold"/>
                                        <p:tgtEl>
                                          <p:spTgt spid="287881"/>
                                        </p:tgtEl>
                                        <p:attrNameLst>
                                          <p:attrName>ppt_x</p:attrName>
                                        </p:attrNameLst>
                                      </p:cBhvr>
                                      <p:tavLst>
                                        <p:tav tm="0">
                                          <p:val>
                                            <p:strVal val="#ppt_x"/>
                                          </p:val>
                                        </p:tav>
                                        <p:tav tm="100000">
                                          <p:val>
                                            <p:strVal val="#ppt_x"/>
                                          </p:val>
                                        </p:tav>
                                      </p:tavLst>
                                    </p:anim>
                                    <p:anim calcmode="lin" valueType="num">
                                      <p:cBhvr>
                                        <p:cTn id="117" dur="1000" fill="hold"/>
                                        <p:tgtEl>
                                          <p:spTgt spid="2878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864" grpId="0" animBg="1"/>
      <p:bldP spid="287863" grpId="0" animBg="1"/>
      <p:bldP spid="287865" grpId="0" animBg="1"/>
      <p:bldP spid="287868" grpId="0"/>
      <p:bldP spid="287870" grpId="0"/>
      <p:bldP spid="287872" grpId="0"/>
      <p:bldP spid="287874" grpId="0"/>
      <p:bldP spid="287875" grpId="0"/>
      <p:bldP spid="287876" grpId="0"/>
      <p:bldP spid="287877" grpId="0"/>
      <p:bldP spid="287878" grpId="0"/>
    </p:bld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bg>
      <p:bgPr>
        <a:solidFill>
          <a:srgbClr val="FFFFFF"/>
        </a:solidFill>
        <a:effectLst/>
      </p:bgPr>
    </p:bg>
    <p:spTree>
      <p:nvGrpSpPr>
        <p:cNvPr id="1" name=""/>
        <p:cNvGrpSpPr/>
        <p:nvPr/>
      </p:nvGrpSpPr>
      <p:grpSpPr>
        <a:xfrm>
          <a:off x="0" y="0"/>
          <a:ext cx="0" cy="0"/>
          <a:chOff x="0" y="0"/>
          <a:chExt cx="0" cy="0"/>
        </a:xfrm>
      </p:grpSpPr>
      <p:pic>
        <p:nvPicPr>
          <p:cNvPr id="5" name="Nipic_2880760_20111202170146046350.wmv">
            <a:hlinkClick r:id="" action="ppaction://media"/>
          </p:cNvPr>
          <p:cNvPicPr>
            <a:picLocks noChangeAspect="1"/>
          </p:cNvPicPr>
          <p:nvPr>
            <a:videoFile r:link="rId1"/>
            <p:extLst>
              <p:ext uri="{DAA4B4D4-6D71-4841-9C94-3DE7FCFB9230}">
                <p14:media xmlns:p14="http://schemas.microsoft.com/office/powerpoint/2010/main" r:embed="rId2">
                  <p14:trim end="5761.5896"/>
                </p14:media>
              </p:ext>
            </p:extLst>
          </p:nvPr>
        </p:nvPicPr>
        <p:blipFill rotWithShape="1">
          <a:blip r:embed="rId5" cstate="print"/>
          <a:srcRect t="13943" b="15735"/>
          <a:stretch>
            <a:fillRect/>
          </a:stretch>
        </p:blipFill>
        <p:spPr>
          <a:xfrm>
            <a:off x="0" y="-94456"/>
            <a:ext cx="9145588" cy="5410200"/>
          </a:xfrm>
          <a:prstGeom prst="rect">
            <a:avLst/>
          </a:prstGeom>
        </p:spPr>
      </p:pic>
      <p:pic>
        <p:nvPicPr>
          <p:cNvPr id="107572" name="Picture 52" descr="船"/>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897188" y="2300288"/>
            <a:ext cx="2287588" cy="904875"/>
          </a:xfrm>
          <a:prstGeom prst="rect">
            <a:avLst/>
          </a:prstGeom>
          <a:noFill/>
          <a:extLst>
            <a:ext uri="{909E8E84-426E-40DD-AFC4-6F175D3DCCD1}">
              <a14:hiddenFill xmlns:a14="http://schemas.microsoft.com/office/drawing/2010/main">
                <a:solidFill>
                  <a:srgbClr val="FFFFFF"/>
                </a:solidFill>
              </a14:hiddenFill>
            </a:ext>
          </a:extLst>
        </p:spPr>
      </p:pic>
      <p:pic>
        <p:nvPicPr>
          <p:cNvPr id="107545" name="Picture 25" descr="谢谢"/>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29794" y="972344"/>
            <a:ext cx="4878388" cy="114776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7545"/>
                                        </p:tgtEl>
                                        <p:attrNameLst>
                                          <p:attrName>style.visibility</p:attrName>
                                        </p:attrNameLst>
                                      </p:cBhvr>
                                      <p:to>
                                        <p:strVal val="visible"/>
                                      </p:to>
                                    </p:set>
                                    <p:animEffect transition="in" filter="fade">
                                      <p:cBhvr>
                                        <p:cTn id="7" dur="1000"/>
                                        <p:tgtEl>
                                          <p:spTgt spid="107545"/>
                                        </p:tgtEl>
                                      </p:cBhvr>
                                    </p:animEffect>
                                    <p:anim calcmode="lin" valueType="num">
                                      <p:cBhvr>
                                        <p:cTn id="8" dur="1000" fill="hold"/>
                                        <p:tgtEl>
                                          <p:spTgt spid="107545"/>
                                        </p:tgtEl>
                                        <p:attrNameLst>
                                          <p:attrName>ppt_x</p:attrName>
                                        </p:attrNameLst>
                                      </p:cBhvr>
                                      <p:tavLst>
                                        <p:tav tm="0">
                                          <p:val>
                                            <p:strVal val="#ppt_x"/>
                                          </p:val>
                                        </p:tav>
                                        <p:tav tm="100000">
                                          <p:val>
                                            <p:strVal val="#ppt_x"/>
                                          </p:val>
                                        </p:tav>
                                      </p:tavLst>
                                    </p:anim>
                                    <p:anim calcmode="lin" valueType="num">
                                      <p:cBhvr>
                                        <p:cTn id="9" dur="1000" fill="hold"/>
                                        <p:tgtEl>
                                          <p:spTgt spid="1075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mediacall" presetSubtype="0" fill="hold" nodeType="afterEffect">
                                  <p:stCondLst>
                                    <p:cond delay="0"/>
                                  </p:stCondLst>
                                  <p:childTnLst>
                                    <p:cmd type="call" cmd="playFrom(0.0)">
                                      <p:cBhvr>
                                        <p:cTn id="12" dur="12952"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5"/>
                    </p:tgtEl>
                  </p:cond>
                </p:stCondLst>
                <p:endSync evt="end" delay="0">
                  <p:rtn val="all"/>
                </p:endSync>
                <p:childTnLst>
                  <p:par>
                    <p:cTn id="14" fill="hold">
                      <p:stCondLst>
                        <p:cond delay="0"/>
                      </p:stCondLst>
                      <p:childTnLst>
                        <p:par>
                          <p:cTn id="15" fill="hold">
                            <p:stCondLst>
                              <p:cond delay="0"/>
                            </p:stCondLst>
                            <p:childTnLst>
                              <p:par>
                                <p:cTn id="16" presetID="2" presetClass="mediacall" presetSubtype="0" fill="hold" nodeType="clickEffect">
                                  <p:stCondLst>
                                    <p:cond delay="0"/>
                                  </p:stCondLst>
                                  <p:childTnLst>
                                    <p:cmd type="call" cmd="togglePause">
                                      <p:cBhvr>
                                        <p:cTn id="17" dur="1" fill="hold"/>
                                        <p:tgtEl>
                                          <p:spTgt spid="5"/>
                                        </p:tgtEl>
                                      </p:cBhvr>
                                    </p:cmd>
                                  </p:childTnLst>
                                </p:cTn>
                              </p:par>
                            </p:childTnLst>
                          </p:cTn>
                        </p:par>
                      </p:childTnLst>
                    </p:cTn>
                  </p:par>
                </p:childTnLst>
              </p:cTn>
              <p:nextCondLst>
                <p:cond evt="onClick" delay="0">
                  <p:tgtEl>
                    <p:spTgt spid="5"/>
                  </p:tgtEl>
                </p:cond>
              </p:nextCondLst>
            </p:seq>
            <p:video>
              <p:cMediaNode vol="80000">
                <p:cTn id="18" fill="hold" display="0">
                  <p:stCondLst>
                    <p:cond delay="indefinite"/>
                  </p:stCondLst>
                </p:cTn>
                <p:tgtEl>
                  <p:spTgt spid="5"/>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88525" name="Picture 109" descr="2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3588" y="995363"/>
            <a:ext cx="3733800" cy="3511550"/>
          </a:xfrm>
          <a:prstGeom prst="rect">
            <a:avLst/>
          </a:prstGeom>
          <a:noFill/>
          <a:extLst>
            <a:ext uri="{909E8E84-426E-40DD-AFC4-6F175D3DCCD1}">
              <a14:hiddenFill xmlns:a14="http://schemas.microsoft.com/office/drawing/2010/main">
                <a:solidFill>
                  <a:srgbClr val="FFFFFF"/>
                </a:solidFill>
              </a14:hiddenFill>
            </a:ext>
          </a:extLst>
        </p:spPr>
      </p:pic>
      <p:pic>
        <p:nvPicPr>
          <p:cNvPr id="188510" name="Picture 94" descr="02"/>
          <p:cNvPicPr>
            <a:picLocks noChangeAspect="1" noChangeArrowheads="1"/>
          </p:cNvPicPr>
          <p:nvPr/>
        </p:nvPicPr>
        <p:blipFill>
          <a:blip r:embed="rId4" cstate="print">
            <a:lum bright="-12000" contrast="18000"/>
            <a:extLst>
              <a:ext uri="{28A0092B-C50C-407E-A947-70E740481C1C}">
                <a14:useLocalDpi xmlns:a14="http://schemas.microsoft.com/office/drawing/2010/main" val="0"/>
              </a:ext>
            </a:extLst>
          </a:blip>
          <a:srcRect/>
          <a:stretch>
            <a:fillRect/>
          </a:stretch>
        </p:blipFill>
        <p:spPr bwMode="auto">
          <a:xfrm>
            <a:off x="0" y="2343150"/>
            <a:ext cx="6249988" cy="214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8511" name="Picture 95" descr="花瓣0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40300">
            <a:off x="3582988" y="-971550"/>
            <a:ext cx="420687" cy="381000"/>
          </a:xfrm>
          <a:prstGeom prst="rect">
            <a:avLst/>
          </a:prstGeom>
          <a:noFill/>
          <a:extLst>
            <a:ext uri="{909E8E84-426E-40DD-AFC4-6F175D3DCCD1}">
              <a14:hiddenFill xmlns:a14="http://schemas.microsoft.com/office/drawing/2010/main">
                <a:solidFill>
                  <a:srgbClr val="FFFFFF"/>
                </a:solidFill>
              </a14:hiddenFill>
            </a:ext>
          </a:extLst>
        </p:spPr>
      </p:pic>
      <p:pic>
        <p:nvPicPr>
          <p:cNvPr id="188512" name="Picture 96" descr="花瓣0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38200" y="-1227138"/>
            <a:ext cx="609600" cy="350838"/>
          </a:xfrm>
          <a:prstGeom prst="rect">
            <a:avLst/>
          </a:prstGeom>
          <a:noFill/>
          <a:extLst>
            <a:ext uri="{909E8E84-426E-40DD-AFC4-6F175D3DCCD1}">
              <a14:hiddenFill xmlns:a14="http://schemas.microsoft.com/office/drawing/2010/main">
                <a:solidFill>
                  <a:srgbClr val="FFFFFF"/>
                </a:solidFill>
              </a14:hiddenFill>
            </a:ext>
          </a:extLst>
        </p:spPr>
      </p:pic>
      <p:pic>
        <p:nvPicPr>
          <p:cNvPr id="188513" name="Picture 97" descr="花瓣0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049588" y="-1428750"/>
            <a:ext cx="381000" cy="273050"/>
          </a:xfrm>
          <a:prstGeom prst="rect">
            <a:avLst/>
          </a:prstGeom>
          <a:noFill/>
          <a:extLst>
            <a:ext uri="{909E8E84-426E-40DD-AFC4-6F175D3DCCD1}">
              <a14:hiddenFill xmlns:a14="http://schemas.microsoft.com/office/drawing/2010/main">
                <a:solidFill>
                  <a:srgbClr val="FFFFFF"/>
                </a:solidFill>
              </a14:hiddenFill>
            </a:ext>
          </a:extLst>
        </p:spPr>
      </p:pic>
      <p:pic>
        <p:nvPicPr>
          <p:cNvPr id="188514" name="Picture 98" descr="花瓣0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9200" y="-490538"/>
            <a:ext cx="533400" cy="338138"/>
          </a:xfrm>
          <a:prstGeom prst="rect">
            <a:avLst/>
          </a:prstGeom>
          <a:noFill/>
          <a:extLst>
            <a:ext uri="{909E8E84-426E-40DD-AFC4-6F175D3DCCD1}">
              <a14:hiddenFill xmlns:a14="http://schemas.microsoft.com/office/drawing/2010/main">
                <a:solidFill>
                  <a:srgbClr val="FFFFFF"/>
                </a:solidFill>
              </a14:hiddenFill>
            </a:ext>
          </a:extLst>
        </p:spPr>
      </p:pic>
      <p:pic>
        <p:nvPicPr>
          <p:cNvPr id="188515" name="Picture 99" descr="花瓣05"/>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rot="-2288755">
            <a:off x="2209800" y="-742950"/>
            <a:ext cx="763588" cy="368300"/>
          </a:xfrm>
          <a:prstGeom prst="rect">
            <a:avLst/>
          </a:prstGeom>
          <a:noFill/>
          <a:extLst>
            <a:ext uri="{909E8E84-426E-40DD-AFC4-6F175D3DCCD1}">
              <a14:hiddenFill xmlns:a14="http://schemas.microsoft.com/office/drawing/2010/main">
                <a:solidFill>
                  <a:srgbClr val="FFFFFF"/>
                </a:solidFill>
              </a14:hiddenFill>
            </a:ext>
          </a:extLst>
        </p:spPr>
      </p:pic>
      <p:pic>
        <p:nvPicPr>
          <p:cNvPr id="188517" name="Picture 101" descr="竹子2"/>
          <p:cNvPicPr>
            <a:picLocks noChangeAspect="1" noChangeArrowheads="1"/>
          </p:cNvPicPr>
          <p:nvPr/>
        </p:nvPicPr>
        <p:blipFill>
          <a:blip r:embed="rId10" cstate="print">
            <a:lum bright="-2000" contrast="-26000"/>
            <a:extLst>
              <a:ext uri="{28A0092B-C50C-407E-A947-70E740481C1C}">
                <a14:useLocalDpi xmlns:a14="http://schemas.microsoft.com/office/drawing/2010/main" val="0"/>
              </a:ext>
            </a:extLst>
          </a:blip>
          <a:srcRect l="21167"/>
          <a:stretch>
            <a:fillRect/>
          </a:stretch>
        </p:blipFill>
        <p:spPr bwMode="auto">
          <a:xfrm>
            <a:off x="0" y="3316288"/>
            <a:ext cx="1666875"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8518" name="Rectangle 102"/>
          <p:cNvSpPr>
            <a:spLocks noChangeArrowheads="1"/>
          </p:cNvSpPr>
          <p:nvPr/>
        </p:nvSpPr>
        <p:spPr bwMode="auto">
          <a:xfrm>
            <a:off x="5221288" y="2141538"/>
            <a:ext cx="2171700" cy="12573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defTabSz="815975">
              <a:lnSpc>
                <a:spcPct val="120000"/>
              </a:lnSpc>
            </a:pPr>
            <a:r>
              <a:rPr lang="zh-CN" altLang="en-US" b="1" baseline="0">
                <a:solidFill>
                  <a:srgbClr val="000000"/>
                </a:solidFill>
              </a:rPr>
              <a:t>点击输入你想输入的文字内容点击输入你想输入的文字内容点击输入你想输入的文</a:t>
            </a:r>
          </a:p>
        </p:txBody>
      </p:sp>
      <p:sp>
        <p:nvSpPr>
          <p:cNvPr id="188520" name="Line 104"/>
          <p:cNvSpPr>
            <a:spLocks noChangeShapeType="1"/>
          </p:cNvSpPr>
          <p:nvPr/>
        </p:nvSpPr>
        <p:spPr bwMode="auto">
          <a:xfrm>
            <a:off x="4040188" y="1543050"/>
            <a:ext cx="0" cy="2516188"/>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88521" name="Line 105"/>
          <p:cNvSpPr>
            <a:spLocks noChangeShapeType="1"/>
          </p:cNvSpPr>
          <p:nvPr/>
        </p:nvSpPr>
        <p:spPr bwMode="auto">
          <a:xfrm flipH="1">
            <a:off x="1143000" y="2228850"/>
            <a:ext cx="2897188" cy="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88522" name="Rectangle 106"/>
          <p:cNvSpPr>
            <a:spLocks noChangeArrowheads="1"/>
          </p:cNvSpPr>
          <p:nvPr/>
        </p:nvSpPr>
        <p:spPr bwMode="auto">
          <a:xfrm>
            <a:off x="1066800" y="1724025"/>
            <a:ext cx="2973388" cy="42862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defTabSz="815975">
              <a:lnSpc>
                <a:spcPct val="120000"/>
              </a:lnSpc>
            </a:pPr>
            <a:r>
              <a:rPr lang="zh-CN" altLang="en-US" sz="1900" b="1" baseline="0">
                <a:solidFill>
                  <a:srgbClr val="000000"/>
                </a:solidFill>
              </a:rPr>
              <a:t>点击添加相关文字标题</a:t>
            </a:r>
          </a:p>
        </p:txBody>
      </p:sp>
      <p:sp>
        <p:nvSpPr>
          <p:cNvPr id="188523" name="Rectangle 107"/>
          <p:cNvSpPr>
            <a:spLocks noChangeArrowheads="1"/>
          </p:cNvSpPr>
          <p:nvPr/>
        </p:nvSpPr>
        <p:spPr bwMode="auto">
          <a:xfrm>
            <a:off x="1371600" y="2246313"/>
            <a:ext cx="2439988" cy="12573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defTabSz="815975">
              <a:lnSpc>
                <a:spcPct val="120000"/>
              </a:lnSpc>
            </a:pPr>
            <a:r>
              <a:rPr lang="zh-CN" altLang="en-US" baseline="0">
                <a:solidFill>
                  <a:srgbClr val="000000"/>
                </a:solidFill>
              </a:rPr>
              <a:t>点击输入你想输入的文字内容点击输入你想输入的文字内容点击输入你想输入的文</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188525"/>
                                        </p:tgtEl>
                                        <p:attrNameLst>
                                          <p:attrName>style.visibility</p:attrName>
                                        </p:attrNameLst>
                                      </p:cBhvr>
                                      <p:to>
                                        <p:strVal val="visible"/>
                                      </p:to>
                                    </p:set>
                                    <p:animEffect transition="in" filter="fade">
                                      <p:cBhvr>
                                        <p:cTn id="7" dur="2000"/>
                                        <p:tgtEl>
                                          <p:spTgt spid="188525"/>
                                        </p:tgtEl>
                                      </p:cBhvr>
                                    </p:animEffect>
                                  </p:childTnLst>
                                </p:cTn>
                              </p:par>
                            </p:childTnLst>
                          </p:cTn>
                        </p:par>
                        <p:par>
                          <p:cTn id="8" fill="hold" nodeType="afterGroup">
                            <p:stCondLst>
                              <p:cond delay="2000"/>
                            </p:stCondLst>
                            <p:childTnLst>
                              <p:par>
                                <p:cTn id="9" presetID="42" presetClass="entr" presetSubtype="0" fill="hold" nodeType="afterEffect">
                                  <p:stCondLst>
                                    <p:cond delay="0"/>
                                  </p:stCondLst>
                                  <p:childTnLst>
                                    <p:set>
                                      <p:cBhvr>
                                        <p:cTn id="10" dur="1" fill="hold">
                                          <p:stCondLst>
                                            <p:cond delay="0"/>
                                          </p:stCondLst>
                                        </p:cTn>
                                        <p:tgtEl>
                                          <p:spTgt spid="188510"/>
                                        </p:tgtEl>
                                        <p:attrNameLst>
                                          <p:attrName>style.visibility</p:attrName>
                                        </p:attrNameLst>
                                      </p:cBhvr>
                                      <p:to>
                                        <p:strVal val="visible"/>
                                      </p:to>
                                    </p:set>
                                    <p:animEffect transition="in" filter="fade">
                                      <p:cBhvr>
                                        <p:cTn id="11" dur="1000"/>
                                        <p:tgtEl>
                                          <p:spTgt spid="188510"/>
                                        </p:tgtEl>
                                      </p:cBhvr>
                                    </p:animEffect>
                                    <p:anim calcmode="lin" valueType="num">
                                      <p:cBhvr>
                                        <p:cTn id="12" dur="1000" fill="hold"/>
                                        <p:tgtEl>
                                          <p:spTgt spid="188510"/>
                                        </p:tgtEl>
                                        <p:attrNameLst>
                                          <p:attrName>ppt_x</p:attrName>
                                        </p:attrNameLst>
                                      </p:cBhvr>
                                      <p:tavLst>
                                        <p:tav tm="0">
                                          <p:val>
                                            <p:strVal val="#ppt_x"/>
                                          </p:val>
                                        </p:tav>
                                        <p:tav tm="100000">
                                          <p:val>
                                            <p:strVal val="#ppt_x"/>
                                          </p:val>
                                        </p:tav>
                                      </p:tavLst>
                                    </p:anim>
                                    <p:anim calcmode="lin" valueType="num">
                                      <p:cBhvr>
                                        <p:cTn id="13" dur="1000" fill="hold"/>
                                        <p:tgtEl>
                                          <p:spTgt spid="188510"/>
                                        </p:tgtEl>
                                        <p:attrNameLst>
                                          <p:attrName>ppt_y</p:attrName>
                                        </p:attrNameLst>
                                      </p:cBhvr>
                                      <p:tavLst>
                                        <p:tav tm="0">
                                          <p:val>
                                            <p:strVal val="#ppt_y+.1"/>
                                          </p:val>
                                        </p:tav>
                                        <p:tav tm="100000">
                                          <p:val>
                                            <p:strVal val="#ppt_y"/>
                                          </p:val>
                                        </p:tav>
                                      </p:tavLst>
                                    </p:anim>
                                  </p:childTnLst>
                                </p:cTn>
                              </p:par>
                            </p:childTnLst>
                          </p:cTn>
                        </p:par>
                        <p:par>
                          <p:cTn id="14" fill="hold" nodeType="afterGroup">
                            <p:stCondLst>
                              <p:cond delay="3000"/>
                            </p:stCondLst>
                            <p:childTnLst>
                              <p:par>
                                <p:cTn id="15" presetID="0" presetClass="path" presetSubtype="0" accel="50000" decel="50000" fill="hold" nodeType="afterEffect">
                                  <p:stCondLst>
                                    <p:cond delay="0"/>
                                  </p:stCondLst>
                                  <p:childTnLst>
                                    <p:animMotion origin="layout" path="M -3.33333E-6 -6.93642E-7 C -0.04323 0.09064 -0.08628 0.1815 -0.09444 0.24971 C -0.1026 0.31792 -0.04895 0.35237 -0.04861 0.40879 C -0.04826 0.4652 -0.1026 0.52624 -0.09288 0.58821 C -0.08316 0.65017 0.00348 0.71861 0.00973 0.78058 C 0.01598 0.84254 -0.06232 0.91191 -0.05555 0.96 C -0.04878 1.00809 0.03334 1.02867 0.05 1.06913 C 0.06667 1.1096 0.05417 1.16624 0.04445 1.20231 C 0.03473 1.23838 0.0132 1.26197 -0.00833 1.28555 " pathEditMode="relative" rAng="0" ptsTypes="aaaaaaaaa">
                                      <p:cBhvr>
                                        <p:cTn id="16" dur="3000" fill="hold"/>
                                        <p:tgtEl>
                                          <p:spTgt spid="188515"/>
                                        </p:tgtEl>
                                        <p:attrNameLst>
                                          <p:attrName>ppt_x</p:attrName>
                                          <p:attrName>ppt_y</p:attrName>
                                        </p:attrNameLst>
                                      </p:cBhvr>
                                      <p:rCtr x="-1806" y="64277"/>
                                    </p:animMotion>
                                  </p:childTnLst>
                                </p:cTn>
                              </p:par>
                              <p:par>
                                <p:cTn id="17" presetID="0" presetClass="path" presetSubtype="0" accel="50000" decel="50000" fill="hold" nodeType="withEffect">
                                  <p:stCondLst>
                                    <p:cond delay="200"/>
                                  </p:stCondLst>
                                  <p:childTnLst>
                                    <p:animMotion origin="layout" path="M -2.77778E-7 5.49133E-6 C -0.02309 0.05434 -0.046 0.10868 -0.05711 0.18614 C -0.06823 0.26359 -0.02569 0.37504 -0.06666 0.46521 C -0.10764 0.55538 -0.26458 0.63816 -0.30312 0.72741 C -0.34166 0.81642 -0.31875 0.91122 -0.29843 1.00001 C -0.27812 1.08879 -0.22951 1.17434 -0.1809 1.26012 " pathEditMode="relative" ptsTypes="aaaaaA">
                                      <p:cBhvr>
                                        <p:cTn id="18" dur="3000" fill="hold"/>
                                        <p:tgtEl>
                                          <p:spTgt spid="188511"/>
                                        </p:tgtEl>
                                        <p:attrNameLst>
                                          <p:attrName>ppt_x</p:attrName>
                                          <p:attrName>ppt_y</p:attrName>
                                        </p:attrNameLst>
                                      </p:cBhvr>
                                    </p:animMotion>
                                  </p:childTnLst>
                                </p:cTn>
                              </p:par>
                              <p:par>
                                <p:cTn id="19" presetID="0" presetClass="path" presetSubtype="0" accel="50000" decel="50000" fill="hold" nodeType="withEffect">
                                  <p:stCondLst>
                                    <p:cond delay="400"/>
                                  </p:stCondLst>
                                  <p:childTnLst>
                                    <p:animMotion origin="layout" path="M 0.00017 -1.15607E-6 C -0.03524 0.04925 -0.07066 0.09827 -0.07274 0.1607 C -0.07483 0.22312 -0.03767 0.29966 -0.0125 0.37434 C 0.01302 0.44902 0.0849 0.5207 0.07969 0.60879 C 0.07448 0.69688 -0.00868 0.81064 -0.0441 0.90266 C -0.07951 0.99469 -0.11719 1.10937 -0.13299 1.1607 C -0.14878 1.21203 -0.1441 1.21156 -0.13941 1.21133 " pathEditMode="relative" ptsTypes="aaaaaaA">
                                      <p:cBhvr>
                                        <p:cTn id="20" dur="3000" fill="hold"/>
                                        <p:tgtEl>
                                          <p:spTgt spid="188514"/>
                                        </p:tgtEl>
                                        <p:attrNameLst>
                                          <p:attrName>ppt_x</p:attrName>
                                          <p:attrName>ppt_y</p:attrName>
                                        </p:attrNameLst>
                                      </p:cBhvr>
                                    </p:animMotion>
                                  </p:childTnLst>
                                </p:cTn>
                              </p:par>
                              <p:par>
                                <p:cTn id="21" presetID="0" presetClass="path" presetSubtype="0" accel="50000" decel="50000" fill="hold" nodeType="withEffect">
                                  <p:stCondLst>
                                    <p:cond delay="600"/>
                                  </p:stCondLst>
                                  <p:childTnLst>
                                    <p:animMotion origin="layout" path="M -3.61111E-6 -9.82659E-7 C 0.06111 0.11746 0.1224 0.23468 0.12379 0.34659 C 0.12518 0.4585 0.01598 0.563 0.00799 0.67214 C -3.61111E-6 0.78127 0.06823 0.89156 0.07622 1.00208 C 0.08421 1.1126 0.0698 1.22428 0.05556 1.33595 " pathEditMode="relative" ptsTypes="aaaaA">
                                      <p:cBhvr>
                                        <p:cTn id="22" dur="3000" fill="hold"/>
                                        <p:tgtEl>
                                          <p:spTgt spid="188512"/>
                                        </p:tgtEl>
                                        <p:attrNameLst>
                                          <p:attrName>ppt_x</p:attrName>
                                          <p:attrName>ppt_y</p:attrName>
                                        </p:attrNameLst>
                                      </p:cBhvr>
                                    </p:animMotion>
                                  </p:childTnLst>
                                </p:cTn>
                              </p:par>
                              <p:par>
                                <p:cTn id="23" presetID="0" presetClass="path" presetSubtype="0" accel="50000" decel="50000" fill="hold" nodeType="withEffect">
                                  <p:stCondLst>
                                    <p:cond delay="800"/>
                                  </p:stCondLst>
                                  <p:childTnLst>
                                    <p:animMotion origin="layout" path="M -1.38889E-6 3.64162E-6 C -0.03472 0.07722 -0.06927 0.15468 -0.06667 0.25341 C -0.06406 0.35237 0.00868 0.48763 0.0158 0.59376 C 0.02291 0.70035 -0.02813 0.79977 -0.02396 0.89202 C -0.01979 0.98428 0.0375 1.06682 0.04114 1.14774 C 0.04479 1.22867 0.02153 1.30358 -0.00174 1.37803 " pathEditMode="relative" ptsTypes="aaaaaA">
                                      <p:cBhvr>
                                        <p:cTn id="24" dur="3000" fill="hold"/>
                                        <p:tgtEl>
                                          <p:spTgt spid="188513"/>
                                        </p:tgtEl>
                                        <p:attrNameLst>
                                          <p:attrName>ppt_x</p:attrName>
                                          <p:attrName>ppt_y</p:attrName>
                                        </p:attrNameLst>
                                      </p:cBhvr>
                                    </p:animMotion>
                                  </p:childTnLst>
                                </p:cTn>
                              </p:par>
                              <p:par>
                                <p:cTn id="25" presetID="8" presetClass="entr" presetSubtype="16" fill="hold" nodeType="withEffect">
                                  <p:stCondLst>
                                    <p:cond delay="800"/>
                                  </p:stCondLst>
                                  <p:childTnLst>
                                    <p:set>
                                      <p:cBhvr>
                                        <p:cTn id="26" dur="1" fill="hold">
                                          <p:stCondLst>
                                            <p:cond delay="0"/>
                                          </p:stCondLst>
                                        </p:cTn>
                                        <p:tgtEl>
                                          <p:spTgt spid="188518"/>
                                        </p:tgtEl>
                                        <p:attrNameLst>
                                          <p:attrName>style.visibility</p:attrName>
                                        </p:attrNameLst>
                                      </p:cBhvr>
                                      <p:to>
                                        <p:strVal val="visible"/>
                                      </p:to>
                                    </p:set>
                                    <p:animEffect transition="in" filter="diamond(in)">
                                      <p:cBhvr>
                                        <p:cTn id="27" dur="2000"/>
                                        <p:tgtEl>
                                          <p:spTgt spid="188518"/>
                                        </p:tgtEl>
                                      </p:cBhvr>
                                    </p:animEffect>
                                  </p:childTnLst>
                                </p:cTn>
                              </p:par>
                            </p:childTnLst>
                          </p:cTn>
                        </p:par>
                        <p:par>
                          <p:cTn id="28" fill="hold" nodeType="afterGroup">
                            <p:stCondLst>
                              <p:cond delay="6800"/>
                            </p:stCondLst>
                            <p:childTnLst>
                              <p:par>
                                <p:cTn id="29" presetID="42" presetClass="entr" presetSubtype="0" fill="hold" nodeType="afterEffect">
                                  <p:stCondLst>
                                    <p:cond delay="0"/>
                                  </p:stCondLst>
                                  <p:childTnLst>
                                    <p:set>
                                      <p:cBhvr>
                                        <p:cTn id="30" dur="1" fill="hold">
                                          <p:stCondLst>
                                            <p:cond delay="0"/>
                                          </p:stCondLst>
                                        </p:cTn>
                                        <p:tgtEl>
                                          <p:spTgt spid="188517"/>
                                        </p:tgtEl>
                                        <p:attrNameLst>
                                          <p:attrName>style.visibility</p:attrName>
                                        </p:attrNameLst>
                                      </p:cBhvr>
                                      <p:to>
                                        <p:strVal val="visible"/>
                                      </p:to>
                                    </p:set>
                                    <p:animEffect transition="in" filter="fade">
                                      <p:cBhvr>
                                        <p:cTn id="31" dur="1000"/>
                                        <p:tgtEl>
                                          <p:spTgt spid="188517"/>
                                        </p:tgtEl>
                                      </p:cBhvr>
                                    </p:animEffect>
                                    <p:anim calcmode="lin" valueType="num">
                                      <p:cBhvr>
                                        <p:cTn id="32" dur="1000" fill="hold"/>
                                        <p:tgtEl>
                                          <p:spTgt spid="188517"/>
                                        </p:tgtEl>
                                        <p:attrNameLst>
                                          <p:attrName>ppt_x</p:attrName>
                                        </p:attrNameLst>
                                      </p:cBhvr>
                                      <p:tavLst>
                                        <p:tav tm="0">
                                          <p:val>
                                            <p:strVal val="#ppt_x"/>
                                          </p:val>
                                        </p:tav>
                                        <p:tav tm="100000">
                                          <p:val>
                                            <p:strVal val="#ppt_x"/>
                                          </p:val>
                                        </p:tav>
                                      </p:tavLst>
                                    </p:anim>
                                    <p:anim calcmode="lin" valueType="num">
                                      <p:cBhvr>
                                        <p:cTn id="33" dur="1000" fill="hold"/>
                                        <p:tgtEl>
                                          <p:spTgt spid="188517"/>
                                        </p:tgtEl>
                                        <p:attrNameLst>
                                          <p:attrName>ppt_y</p:attrName>
                                        </p:attrNameLst>
                                      </p:cBhvr>
                                      <p:tavLst>
                                        <p:tav tm="0">
                                          <p:val>
                                            <p:strVal val="#ppt_y+.1"/>
                                          </p:val>
                                        </p:tav>
                                        <p:tav tm="100000">
                                          <p:val>
                                            <p:strVal val="#ppt_y"/>
                                          </p:val>
                                        </p:tav>
                                      </p:tavLst>
                                    </p:anim>
                                  </p:childTnLst>
                                </p:cTn>
                              </p:par>
                            </p:childTnLst>
                          </p:cTn>
                        </p:par>
                        <p:par>
                          <p:cTn id="34" fill="hold" nodeType="afterGroup">
                            <p:stCondLst>
                              <p:cond delay="7800"/>
                            </p:stCondLst>
                            <p:childTnLst>
                              <p:par>
                                <p:cTn id="35" presetID="22" presetClass="entr" presetSubtype="1" fill="hold" grpId="0" nodeType="afterEffect">
                                  <p:stCondLst>
                                    <p:cond delay="0"/>
                                  </p:stCondLst>
                                  <p:childTnLst>
                                    <p:set>
                                      <p:cBhvr>
                                        <p:cTn id="36" dur="1" fill="hold">
                                          <p:stCondLst>
                                            <p:cond delay="0"/>
                                          </p:stCondLst>
                                        </p:cTn>
                                        <p:tgtEl>
                                          <p:spTgt spid="188520"/>
                                        </p:tgtEl>
                                        <p:attrNameLst>
                                          <p:attrName>style.visibility</p:attrName>
                                        </p:attrNameLst>
                                      </p:cBhvr>
                                      <p:to>
                                        <p:strVal val="visible"/>
                                      </p:to>
                                    </p:set>
                                    <p:animEffect transition="in" filter="wipe(up)">
                                      <p:cBhvr>
                                        <p:cTn id="37" dur="500"/>
                                        <p:tgtEl>
                                          <p:spTgt spid="188520"/>
                                        </p:tgtEl>
                                      </p:cBhvr>
                                    </p:animEffect>
                                  </p:childTnLst>
                                </p:cTn>
                              </p:par>
                            </p:childTnLst>
                          </p:cTn>
                        </p:par>
                        <p:par>
                          <p:cTn id="38" fill="hold" nodeType="afterGroup">
                            <p:stCondLst>
                              <p:cond delay="8300"/>
                            </p:stCondLst>
                            <p:childTnLst>
                              <p:par>
                                <p:cTn id="39" presetID="22" presetClass="entr" presetSubtype="2" fill="hold" grpId="0" nodeType="afterEffect">
                                  <p:stCondLst>
                                    <p:cond delay="0"/>
                                  </p:stCondLst>
                                  <p:childTnLst>
                                    <p:set>
                                      <p:cBhvr>
                                        <p:cTn id="40" dur="1" fill="hold">
                                          <p:stCondLst>
                                            <p:cond delay="0"/>
                                          </p:stCondLst>
                                        </p:cTn>
                                        <p:tgtEl>
                                          <p:spTgt spid="188521"/>
                                        </p:tgtEl>
                                        <p:attrNameLst>
                                          <p:attrName>style.visibility</p:attrName>
                                        </p:attrNameLst>
                                      </p:cBhvr>
                                      <p:to>
                                        <p:strVal val="visible"/>
                                      </p:to>
                                    </p:set>
                                    <p:animEffect transition="in" filter="wipe(right)">
                                      <p:cBhvr>
                                        <p:cTn id="41" dur="500"/>
                                        <p:tgtEl>
                                          <p:spTgt spid="188521"/>
                                        </p:tgtEl>
                                      </p:cBhvr>
                                    </p:animEffect>
                                  </p:childTnLst>
                                </p:cTn>
                              </p:par>
                            </p:childTnLst>
                          </p:cTn>
                        </p:par>
                        <p:par>
                          <p:cTn id="42" fill="hold" nodeType="afterGroup">
                            <p:stCondLst>
                              <p:cond delay="8800"/>
                            </p:stCondLst>
                            <p:childTnLst>
                              <p:par>
                                <p:cTn id="43" presetID="41" presetClass="entr" presetSubtype="0" fill="hold" grpId="1" nodeType="afterEffect">
                                  <p:stCondLst>
                                    <p:cond delay="0"/>
                                  </p:stCondLst>
                                  <p:iterate type="lt">
                                    <p:tmPct val="10000"/>
                                  </p:iterate>
                                  <p:childTnLst>
                                    <p:set>
                                      <p:cBhvr>
                                        <p:cTn id="44" dur="1" fill="hold">
                                          <p:stCondLst>
                                            <p:cond delay="0"/>
                                          </p:stCondLst>
                                        </p:cTn>
                                        <p:tgtEl>
                                          <p:spTgt spid="188522"/>
                                        </p:tgtEl>
                                        <p:attrNameLst>
                                          <p:attrName>style.visibility</p:attrName>
                                        </p:attrNameLst>
                                      </p:cBhvr>
                                      <p:to>
                                        <p:strVal val="visible"/>
                                      </p:to>
                                    </p:set>
                                    <p:anim calcmode="lin" valueType="num">
                                      <p:cBhvr>
                                        <p:cTn id="45" dur="500" fill="hold"/>
                                        <p:tgtEl>
                                          <p:spTgt spid="188522"/>
                                        </p:tgtEl>
                                        <p:attrNameLst>
                                          <p:attrName>ppt_x</p:attrName>
                                        </p:attrNameLst>
                                      </p:cBhvr>
                                      <p:tavLst>
                                        <p:tav tm="0">
                                          <p:val>
                                            <p:strVal val="#ppt_x"/>
                                          </p:val>
                                        </p:tav>
                                        <p:tav tm="50000">
                                          <p:val>
                                            <p:strVal val="#ppt_x+.1"/>
                                          </p:val>
                                        </p:tav>
                                        <p:tav tm="100000">
                                          <p:val>
                                            <p:strVal val="#ppt_x"/>
                                          </p:val>
                                        </p:tav>
                                      </p:tavLst>
                                    </p:anim>
                                    <p:anim calcmode="lin" valueType="num">
                                      <p:cBhvr>
                                        <p:cTn id="46" dur="500" fill="hold"/>
                                        <p:tgtEl>
                                          <p:spTgt spid="188522"/>
                                        </p:tgtEl>
                                        <p:attrNameLst>
                                          <p:attrName>ppt_y</p:attrName>
                                        </p:attrNameLst>
                                      </p:cBhvr>
                                      <p:tavLst>
                                        <p:tav tm="0">
                                          <p:val>
                                            <p:strVal val="#ppt_y"/>
                                          </p:val>
                                        </p:tav>
                                        <p:tav tm="100000">
                                          <p:val>
                                            <p:strVal val="#ppt_y"/>
                                          </p:val>
                                        </p:tav>
                                      </p:tavLst>
                                    </p:anim>
                                    <p:anim calcmode="lin" valueType="num">
                                      <p:cBhvr>
                                        <p:cTn id="47" dur="500" fill="hold"/>
                                        <p:tgtEl>
                                          <p:spTgt spid="188522"/>
                                        </p:tgtEl>
                                        <p:attrNameLst>
                                          <p:attrName>ppt_h</p:attrName>
                                        </p:attrNameLst>
                                      </p:cBhvr>
                                      <p:tavLst>
                                        <p:tav tm="0">
                                          <p:val>
                                            <p:strVal val="#ppt_h/10"/>
                                          </p:val>
                                        </p:tav>
                                        <p:tav tm="50000">
                                          <p:val>
                                            <p:strVal val="#ppt_h+.01"/>
                                          </p:val>
                                        </p:tav>
                                        <p:tav tm="100000">
                                          <p:val>
                                            <p:strVal val="#ppt_h"/>
                                          </p:val>
                                        </p:tav>
                                      </p:tavLst>
                                    </p:anim>
                                    <p:anim calcmode="lin" valueType="num">
                                      <p:cBhvr>
                                        <p:cTn id="48" dur="500" fill="hold"/>
                                        <p:tgtEl>
                                          <p:spTgt spid="18852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500" tmFilter="0,0; .5, 1; 1, 1"/>
                                        <p:tgtEl>
                                          <p:spTgt spid="188522"/>
                                        </p:tgtEl>
                                      </p:cBhvr>
                                    </p:animEffect>
                                  </p:childTnLst>
                                </p:cTn>
                              </p:par>
                            </p:childTnLst>
                          </p:cTn>
                        </p:par>
                        <p:par>
                          <p:cTn id="50" fill="hold" nodeType="afterGroup">
                            <p:stCondLst>
                              <p:cond delay="9750"/>
                            </p:stCondLst>
                            <p:childTnLst>
                              <p:par>
                                <p:cTn id="51" presetID="31" presetClass="entr" presetSubtype="0" fill="hold" grpId="0" nodeType="afterEffect">
                                  <p:stCondLst>
                                    <p:cond delay="0"/>
                                  </p:stCondLst>
                                  <p:iterate type="lt">
                                    <p:tmPct val="5000"/>
                                  </p:iterate>
                                  <p:childTnLst>
                                    <p:set>
                                      <p:cBhvr>
                                        <p:cTn id="52" dur="1" fill="hold">
                                          <p:stCondLst>
                                            <p:cond delay="0"/>
                                          </p:stCondLst>
                                        </p:cTn>
                                        <p:tgtEl>
                                          <p:spTgt spid="188523"/>
                                        </p:tgtEl>
                                        <p:attrNameLst>
                                          <p:attrName>style.visibility</p:attrName>
                                        </p:attrNameLst>
                                      </p:cBhvr>
                                      <p:to>
                                        <p:strVal val="visible"/>
                                      </p:to>
                                    </p:set>
                                    <p:anim calcmode="lin" valueType="num">
                                      <p:cBhvr>
                                        <p:cTn id="53" dur="1000" fill="hold"/>
                                        <p:tgtEl>
                                          <p:spTgt spid="188523"/>
                                        </p:tgtEl>
                                        <p:attrNameLst>
                                          <p:attrName>ppt_w</p:attrName>
                                        </p:attrNameLst>
                                      </p:cBhvr>
                                      <p:tavLst>
                                        <p:tav tm="0">
                                          <p:val>
                                            <p:fltVal val="0"/>
                                          </p:val>
                                        </p:tav>
                                        <p:tav tm="100000">
                                          <p:val>
                                            <p:strVal val="#ppt_w"/>
                                          </p:val>
                                        </p:tav>
                                      </p:tavLst>
                                    </p:anim>
                                    <p:anim calcmode="lin" valueType="num">
                                      <p:cBhvr>
                                        <p:cTn id="54" dur="1000" fill="hold"/>
                                        <p:tgtEl>
                                          <p:spTgt spid="188523"/>
                                        </p:tgtEl>
                                        <p:attrNameLst>
                                          <p:attrName>ppt_h</p:attrName>
                                        </p:attrNameLst>
                                      </p:cBhvr>
                                      <p:tavLst>
                                        <p:tav tm="0">
                                          <p:val>
                                            <p:fltVal val="0"/>
                                          </p:val>
                                        </p:tav>
                                        <p:tav tm="100000">
                                          <p:val>
                                            <p:strVal val="#ppt_h"/>
                                          </p:val>
                                        </p:tav>
                                      </p:tavLst>
                                    </p:anim>
                                    <p:anim calcmode="lin" valueType="num">
                                      <p:cBhvr>
                                        <p:cTn id="55" dur="1000" fill="hold"/>
                                        <p:tgtEl>
                                          <p:spTgt spid="188523"/>
                                        </p:tgtEl>
                                        <p:attrNameLst>
                                          <p:attrName>style.rotation</p:attrName>
                                        </p:attrNameLst>
                                      </p:cBhvr>
                                      <p:tavLst>
                                        <p:tav tm="0">
                                          <p:val>
                                            <p:fltVal val="90"/>
                                          </p:val>
                                        </p:tav>
                                        <p:tav tm="100000">
                                          <p:val>
                                            <p:fltVal val="0"/>
                                          </p:val>
                                        </p:tav>
                                      </p:tavLst>
                                    </p:anim>
                                    <p:animEffect transition="in" filter="fade">
                                      <p:cBhvr>
                                        <p:cTn id="56" dur="1000"/>
                                        <p:tgtEl>
                                          <p:spTgt spid="1885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8520" grpId="0" animBg="1"/>
      <p:bldP spid="188521" grpId="0" animBg="1"/>
      <p:bldP spid="188522" grpId="1"/>
      <p:bldP spid="188523"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1528" name="Picture 40" descr="2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2488" y="1182688"/>
            <a:ext cx="5410200" cy="3681412"/>
          </a:xfrm>
          <a:prstGeom prst="rect">
            <a:avLst/>
          </a:prstGeom>
          <a:noFill/>
          <a:extLst>
            <a:ext uri="{909E8E84-426E-40DD-AFC4-6F175D3DCCD1}">
              <a14:hiddenFill xmlns:a14="http://schemas.microsoft.com/office/drawing/2010/main">
                <a:solidFill>
                  <a:srgbClr val="FFFFFF"/>
                </a:solidFill>
              </a14:hiddenFill>
            </a:ext>
          </a:extLst>
        </p:spPr>
      </p:pic>
      <p:sp>
        <p:nvSpPr>
          <p:cNvPr id="191505" name="Rectangle 17"/>
          <p:cNvSpPr>
            <a:spLocks noChangeArrowheads="1"/>
          </p:cNvSpPr>
          <p:nvPr/>
        </p:nvSpPr>
        <p:spPr bwMode="auto">
          <a:xfrm>
            <a:off x="4268788" y="1722438"/>
            <a:ext cx="3429000" cy="9064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defTabSz="815975">
              <a:lnSpc>
                <a:spcPct val="120000"/>
              </a:lnSpc>
            </a:pPr>
            <a:r>
              <a:rPr lang="zh-CN" altLang="en-US" sz="1500" b="1" baseline="0">
                <a:solidFill>
                  <a:srgbClr val="000000"/>
                </a:solidFill>
              </a:rPr>
              <a:t>点击输入你想输入的文字内容点击输入你想输入的文字内容点击输入你想输入的文字</a:t>
            </a:r>
          </a:p>
        </p:txBody>
      </p:sp>
      <p:pic>
        <p:nvPicPr>
          <p:cNvPr id="191531" name="Picture 43" descr="A0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3550" y="1314450"/>
            <a:ext cx="2738438" cy="487363"/>
          </a:xfrm>
          <a:prstGeom prst="rect">
            <a:avLst/>
          </a:prstGeom>
          <a:noFill/>
          <a:extLst>
            <a:ext uri="{909E8E84-426E-40DD-AFC4-6F175D3DCCD1}">
              <a14:hiddenFill xmlns:a14="http://schemas.microsoft.com/office/drawing/2010/main">
                <a:solidFill>
                  <a:srgbClr val="FFFFFF"/>
                </a:solidFill>
              </a14:hiddenFill>
            </a:ext>
          </a:extLst>
        </p:spPr>
      </p:pic>
      <p:sp>
        <p:nvSpPr>
          <p:cNvPr id="191532" name="Text Box 44"/>
          <p:cNvSpPr txBox="1">
            <a:spLocks noChangeArrowheads="1"/>
          </p:cNvSpPr>
          <p:nvPr/>
        </p:nvSpPr>
        <p:spPr bwMode="auto">
          <a:xfrm>
            <a:off x="955675" y="1441450"/>
            <a:ext cx="1966913" cy="295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spcBef>
                <a:spcPct val="50000"/>
              </a:spcBef>
            </a:pPr>
            <a:r>
              <a:rPr lang="zh-CN" altLang="en-US" sz="1400" baseline="0">
                <a:solidFill>
                  <a:srgbClr val="000000"/>
                </a:solidFill>
                <a:ea typeface="方正黑体简体" pitchFamily="65" charset="-122"/>
              </a:rPr>
              <a:t>点击输入标题内容</a:t>
            </a:r>
          </a:p>
        </p:txBody>
      </p:sp>
      <p:sp>
        <p:nvSpPr>
          <p:cNvPr id="191533" name="Text Box 45"/>
          <p:cNvSpPr txBox="1">
            <a:spLocks noChangeArrowheads="1"/>
          </p:cNvSpPr>
          <p:nvPr/>
        </p:nvSpPr>
        <p:spPr bwMode="auto">
          <a:xfrm>
            <a:off x="608013" y="1909763"/>
            <a:ext cx="2593975" cy="876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300" baseline="0">
                <a:solidFill>
                  <a:srgbClr val="000000"/>
                </a:solidFill>
              </a:rPr>
              <a:t>点击输入文字内容点击输入文字内容点击输入文字内容输入文字内容点击输入文字内容点击输入文字内容点击输入文字内容</a:t>
            </a:r>
          </a:p>
        </p:txBody>
      </p:sp>
      <p:sp>
        <p:nvSpPr>
          <p:cNvPr id="191534" name="Text Box 46"/>
          <p:cNvSpPr txBox="1">
            <a:spLocks noChangeArrowheads="1"/>
          </p:cNvSpPr>
          <p:nvPr/>
        </p:nvSpPr>
        <p:spPr bwMode="auto">
          <a:xfrm>
            <a:off x="608013" y="2936875"/>
            <a:ext cx="2593975" cy="677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r>
              <a:rPr lang="zh-CN" altLang="en-US" sz="1300" baseline="0">
                <a:solidFill>
                  <a:srgbClr val="000000"/>
                </a:solidFill>
              </a:rPr>
              <a:t>点击输入文字内容点击输入文字内容点击输入文字内容输入文字内容点击输入文字内容点击</a:t>
            </a:r>
          </a:p>
        </p:txBody>
      </p:sp>
      <p:pic>
        <p:nvPicPr>
          <p:cNvPr id="191535" name="Picture 47" descr="4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6200" y="3487738"/>
            <a:ext cx="3659188" cy="19224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191528"/>
                                        </p:tgtEl>
                                        <p:attrNameLst>
                                          <p:attrName>style.visibility</p:attrName>
                                        </p:attrNameLst>
                                      </p:cBhvr>
                                      <p:to>
                                        <p:strVal val="visible"/>
                                      </p:to>
                                    </p:set>
                                    <p:animEffect transition="in" filter="wheel(1)">
                                      <p:cBhvr>
                                        <p:cTn id="7" dur="2000"/>
                                        <p:tgtEl>
                                          <p:spTgt spid="191528"/>
                                        </p:tgtEl>
                                      </p:cBhvr>
                                    </p:animEffect>
                                  </p:childTnLst>
                                </p:cTn>
                              </p:par>
                            </p:childTnLst>
                          </p:cTn>
                        </p:par>
                        <p:par>
                          <p:cTn id="8" fill="hold" nodeType="afterGroup">
                            <p:stCondLst>
                              <p:cond delay="2000"/>
                            </p:stCondLst>
                            <p:childTnLst>
                              <p:par>
                                <p:cTn id="9" presetID="45" presetClass="entr" presetSubtype="0" fill="hold" grpId="0" nodeType="afterEffect">
                                  <p:stCondLst>
                                    <p:cond delay="0"/>
                                  </p:stCondLst>
                                  <p:iterate type="lt">
                                    <p:tmPct val="10000"/>
                                  </p:iterate>
                                  <p:childTnLst>
                                    <p:set>
                                      <p:cBhvr>
                                        <p:cTn id="10" dur="1" fill="hold">
                                          <p:stCondLst>
                                            <p:cond delay="0"/>
                                          </p:stCondLst>
                                        </p:cTn>
                                        <p:tgtEl>
                                          <p:spTgt spid="191505"/>
                                        </p:tgtEl>
                                        <p:attrNameLst>
                                          <p:attrName>style.visibility</p:attrName>
                                        </p:attrNameLst>
                                      </p:cBhvr>
                                      <p:to>
                                        <p:strVal val="visible"/>
                                      </p:to>
                                    </p:set>
                                    <p:animEffect transition="in" filter="fade">
                                      <p:cBhvr>
                                        <p:cTn id="11" dur="1000"/>
                                        <p:tgtEl>
                                          <p:spTgt spid="191505"/>
                                        </p:tgtEl>
                                      </p:cBhvr>
                                    </p:animEffect>
                                    <p:anim calcmode="lin" valueType="num">
                                      <p:cBhvr>
                                        <p:cTn id="12" dur="1000" fill="hold"/>
                                        <p:tgtEl>
                                          <p:spTgt spid="191505"/>
                                        </p:tgtEl>
                                        <p:attrNameLst>
                                          <p:attrName>ppt_w</p:attrName>
                                        </p:attrNameLst>
                                      </p:cBhvr>
                                      <p:tavLst>
                                        <p:tav tm="0" fmla="#ppt_w*sin(2.5*pi*$)">
                                          <p:val>
                                            <p:fltVal val="0"/>
                                          </p:val>
                                        </p:tav>
                                        <p:tav tm="100000">
                                          <p:val>
                                            <p:fltVal val="1"/>
                                          </p:val>
                                        </p:tav>
                                      </p:tavLst>
                                    </p:anim>
                                    <p:anim calcmode="lin" valueType="num">
                                      <p:cBhvr>
                                        <p:cTn id="13" dur="1000" fill="hold"/>
                                        <p:tgtEl>
                                          <p:spTgt spid="191505"/>
                                        </p:tgtEl>
                                        <p:attrNameLst>
                                          <p:attrName>ppt_h</p:attrName>
                                        </p:attrNameLst>
                                      </p:cBhvr>
                                      <p:tavLst>
                                        <p:tav tm="0">
                                          <p:val>
                                            <p:strVal val="#ppt_h"/>
                                          </p:val>
                                        </p:tav>
                                        <p:tav tm="100000">
                                          <p:val>
                                            <p:strVal val="#ppt_h"/>
                                          </p:val>
                                        </p:tav>
                                      </p:tavLst>
                                    </p:anim>
                                  </p:childTnLst>
                                </p:cTn>
                              </p:par>
                            </p:childTnLst>
                          </p:cTn>
                        </p:par>
                        <p:par>
                          <p:cTn id="14" fill="hold" nodeType="afterGroup">
                            <p:stCondLst>
                              <p:cond delay="6600"/>
                            </p:stCondLst>
                            <p:childTnLst>
                              <p:par>
                                <p:cTn id="15" presetID="10" presetClass="entr" presetSubtype="0" fill="hold" nodeType="afterEffect">
                                  <p:stCondLst>
                                    <p:cond delay="0"/>
                                  </p:stCondLst>
                                  <p:childTnLst>
                                    <p:set>
                                      <p:cBhvr>
                                        <p:cTn id="16" dur="1" fill="hold">
                                          <p:stCondLst>
                                            <p:cond delay="0"/>
                                          </p:stCondLst>
                                        </p:cTn>
                                        <p:tgtEl>
                                          <p:spTgt spid="191535"/>
                                        </p:tgtEl>
                                        <p:attrNameLst>
                                          <p:attrName>style.visibility</p:attrName>
                                        </p:attrNameLst>
                                      </p:cBhvr>
                                      <p:to>
                                        <p:strVal val="visible"/>
                                      </p:to>
                                    </p:set>
                                    <p:animEffect transition="in" filter="fade">
                                      <p:cBhvr>
                                        <p:cTn id="17" dur="2000"/>
                                        <p:tgtEl>
                                          <p:spTgt spid="191535"/>
                                        </p:tgtEl>
                                      </p:cBhvr>
                                    </p:animEffect>
                                  </p:childTnLst>
                                </p:cTn>
                              </p:par>
                              <p:par>
                                <p:cTn id="18" presetID="0" presetClass="path" presetSubtype="0" accel="50000" decel="50000" fill="hold" nodeType="withEffect">
                                  <p:stCondLst>
                                    <p:cond delay="0"/>
                                  </p:stCondLst>
                                  <p:childTnLst>
                                    <p:animMotion origin="layout" path="M -0.49166 0.04468 L 0.33334 0.04468 " pathEditMode="relative" rAng="0" ptsTypes="AA">
                                      <p:cBhvr>
                                        <p:cTn id="19" dur="5000" fill="hold"/>
                                        <p:tgtEl>
                                          <p:spTgt spid="191535"/>
                                        </p:tgtEl>
                                        <p:attrNameLst>
                                          <p:attrName>ppt_x</p:attrName>
                                          <p:attrName>ppt_y</p:attrName>
                                        </p:attrNameLst>
                                      </p:cBhvr>
                                      <p:rCtr x="41250" y="0"/>
                                    </p:animMotion>
                                  </p:childTnLst>
                                </p:cTn>
                              </p:par>
                            </p:childTnLst>
                          </p:cTn>
                        </p:par>
                        <p:par>
                          <p:cTn id="20" fill="hold" nodeType="afterGroup">
                            <p:stCondLst>
                              <p:cond delay="11600"/>
                            </p:stCondLst>
                            <p:childTnLst>
                              <p:par>
                                <p:cTn id="21" presetID="50" presetClass="entr" presetSubtype="0" decel="100000" fill="hold" nodeType="afterEffect">
                                  <p:stCondLst>
                                    <p:cond delay="0"/>
                                  </p:stCondLst>
                                  <p:childTnLst>
                                    <p:set>
                                      <p:cBhvr>
                                        <p:cTn id="22" dur="1" fill="hold">
                                          <p:stCondLst>
                                            <p:cond delay="0"/>
                                          </p:stCondLst>
                                        </p:cTn>
                                        <p:tgtEl>
                                          <p:spTgt spid="191531"/>
                                        </p:tgtEl>
                                        <p:attrNameLst>
                                          <p:attrName>style.visibility</p:attrName>
                                        </p:attrNameLst>
                                      </p:cBhvr>
                                      <p:to>
                                        <p:strVal val="visible"/>
                                      </p:to>
                                    </p:set>
                                    <p:anim calcmode="lin" valueType="num">
                                      <p:cBhvr>
                                        <p:cTn id="23" dur="1000" fill="hold"/>
                                        <p:tgtEl>
                                          <p:spTgt spid="191531"/>
                                        </p:tgtEl>
                                        <p:attrNameLst>
                                          <p:attrName>ppt_w</p:attrName>
                                        </p:attrNameLst>
                                      </p:cBhvr>
                                      <p:tavLst>
                                        <p:tav tm="0">
                                          <p:val>
                                            <p:strVal val="#ppt_w+.3"/>
                                          </p:val>
                                        </p:tav>
                                        <p:tav tm="100000">
                                          <p:val>
                                            <p:strVal val="#ppt_w"/>
                                          </p:val>
                                        </p:tav>
                                      </p:tavLst>
                                    </p:anim>
                                    <p:anim calcmode="lin" valueType="num">
                                      <p:cBhvr>
                                        <p:cTn id="24" dur="1000" fill="hold"/>
                                        <p:tgtEl>
                                          <p:spTgt spid="191531"/>
                                        </p:tgtEl>
                                        <p:attrNameLst>
                                          <p:attrName>ppt_h</p:attrName>
                                        </p:attrNameLst>
                                      </p:cBhvr>
                                      <p:tavLst>
                                        <p:tav tm="0">
                                          <p:val>
                                            <p:strVal val="#ppt_h"/>
                                          </p:val>
                                        </p:tav>
                                        <p:tav tm="100000">
                                          <p:val>
                                            <p:strVal val="#ppt_h"/>
                                          </p:val>
                                        </p:tav>
                                      </p:tavLst>
                                    </p:anim>
                                    <p:animEffect transition="in" filter="fade">
                                      <p:cBhvr>
                                        <p:cTn id="25" dur="1000"/>
                                        <p:tgtEl>
                                          <p:spTgt spid="191531"/>
                                        </p:tgtEl>
                                      </p:cBhvr>
                                    </p:animEffect>
                                  </p:childTnLst>
                                </p:cTn>
                              </p:par>
                            </p:childTnLst>
                          </p:cTn>
                        </p:par>
                        <p:par>
                          <p:cTn id="26" fill="hold" nodeType="afterGroup">
                            <p:stCondLst>
                              <p:cond delay="12600"/>
                            </p:stCondLst>
                            <p:childTnLst>
                              <p:par>
                                <p:cTn id="27" presetID="38" presetClass="entr" presetSubtype="0" accel="50000" fill="hold" grpId="0" nodeType="afterEffect">
                                  <p:stCondLst>
                                    <p:cond delay="0"/>
                                  </p:stCondLst>
                                  <p:iterate type="lt">
                                    <p:tmPct val="50000"/>
                                  </p:iterate>
                                  <p:childTnLst>
                                    <p:set>
                                      <p:cBhvr>
                                        <p:cTn id="28" dur="1" fill="hold">
                                          <p:stCondLst>
                                            <p:cond delay="0"/>
                                          </p:stCondLst>
                                        </p:cTn>
                                        <p:tgtEl>
                                          <p:spTgt spid="191532"/>
                                        </p:tgtEl>
                                        <p:attrNameLst>
                                          <p:attrName>style.visibility</p:attrName>
                                        </p:attrNameLst>
                                      </p:cBhvr>
                                      <p:to>
                                        <p:strVal val="visible"/>
                                      </p:to>
                                    </p:set>
                                    <p:set>
                                      <p:cBhvr>
                                        <p:cTn id="29" dur="228" fill="hold">
                                          <p:stCondLst>
                                            <p:cond delay="0"/>
                                          </p:stCondLst>
                                        </p:cTn>
                                        <p:tgtEl>
                                          <p:spTgt spid="191532"/>
                                        </p:tgtEl>
                                        <p:attrNameLst>
                                          <p:attrName>style.rotation</p:attrName>
                                        </p:attrNameLst>
                                      </p:cBhvr>
                                      <p:to>
                                        <p:strVal val="-45.0"/>
                                      </p:to>
                                    </p:set>
                                    <p:anim calcmode="lin" valueType="num">
                                      <p:cBhvr>
                                        <p:cTn id="30" dur="228" fill="hold">
                                          <p:stCondLst>
                                            <p:cond delay="228"/>
                                          </p:stCondLst>
                                        </p:cTn>
                                        <p:tgtEl>
                                          <p:spTgt spid="191532"/>
                                        </p:tgtEl>
                                        <p:attrNameLst>
                                          <p:attrName>style.rotation</p:attrName>
                                        </p:attrNameLst>
                                      </p:cBhvr>
                                      <p:tavLst>
                                        <p:tav tm="0">
                                          <p:val>
                                            <p:fltVal val="-45"/>
                                          </p:val>
                                        </p:tav>
                                        <p:tav tm="69900">
                                          <p:val>
                                            <p:fltVal val="45"/>
                                          </p:val>
                                        </p:tav>
                                        <p:tav tm="100000">
                                          <p:val>
                                            <p:fltVal val="0"/>
                                          </p:val>
                                        </p:tav>
                                      </p:tavLst>
                                    </p:anim>
                                    <p:anim calcmode="lin" valueType="num">
                                      <p:cBhvr>
                                        <p:cTn id="31" dur="228" fill="hold">
                                          <p:stCondLst>
                                            <p:cond delay="0"/>
                                          </p:stCondLst>
                                        </p:cTn>
                                        <p:tgtEl>
                                          <p:spTgt spid="191532"/>
                                        </p:tgtEl>
                                        <p:attrNameLst>
                                          <p:attrName>ppt_y</p:attrName>
                                        </p:attrNameLst>
                                      </p:cBhvr>
                                      <p:tavLst>
                                        <p:tav tm="0">
                                          <p:val>
                                            <p:strVal val="#ppt_y-1"/>
                                          </p:val>
                                        </p:tav>
                                        <p:tav tm="100000">
                                          <p:val>
                                            <p:strVal val="#ppt_y-(0.354*#ppt_w-0.172*#ppt_h)"/>
                                          </p:val>
                                        </p:tav>
                                      </p:tavLst>
                                    </p:anim>
                                    <p:anim calcmode="lin" valueType="num">
                                      <p:cBhvr>
                                        <p:cTn id="32" dur="78" decel="50000" autoRev="1" fill="hold">
                                          <p:stCondLst>
                                            <p:cond delay="228"/>
                                          </p:stCondLst>
                                        </p:cTn>
                                        <p:tgtEl>
                                          <p:spTgt spid="191532"/>
                                        </p:tgtEl>
                                        <p:attrNameLst>
                                          <p:attrName>ppt_y</p:attrName>
                                        </p:attrNameLst>
                                      </p:cBhvr>
                                      <p:tavLst>
                                        <p:tav tm="0">
                                          <p:val>
                                            <p:strVal val="#ppt_y-(0.354*#ppt_w-0.172*#ppt_h)"/>
                                          </p:val>
                                        </p:tav>
                                        <p:tav tm="100000">
                                          <p:val>
                                            <p:strVal val="#ppt_y-(0.354*#ppt_w-0.172*#ppt_h)-#ppt_h/2"/>
                                          </p:val>
                                        </p:tav>
                                      </p:tavLst>
                                    </p:anim>
                                    <p:anim calcmode="lin" valueType="num">
                                      <p:cBhvr>
                                        <p:cTn id="33" dur="68" fill="hold">
                                          <p:stCondLst>
                                            <p:cond delay="432"/>
                                          </p:stCondLst>
                                        </p:cTn>
                                        <p:tgtEl>
                                          <p:spTgt spid="191532"/>
                                        </p:tgtEl>
                                        <p:attrNameLst>
                                          <p:attrName>ppt_y</p:attrName>
                                        </p:attrNameLst>
                                      </p:cBhvr>
                                      <p:tavLst>
                                        <p:tav tm="0">
                                          <p:val>
                                            <p:strVal val="#ppt_y-(0.354*#ppt_w-0.172*#ppt_h)"/>
                                          </p:val>
                                        </p:tav>
                                        <p:tav tm="100000">
                                          <p:val>
                                            <p:strVal val="#ppt_y"/>
                                          </p:val>
                                        </p:tav>
                                      </p:tavLst>
                                    </p:anim>
                                  </p:childTnLst>
                                </p:cTn>
                              </p:par>
                            </p:childTnLst>
                          </p:cTn>
                        </p:par>
                        <p:par>
                          <p:cTn id="34" fill="hold" nodeType="afterGroup">
                            <p:stCondLst>
                              <p:cond delay="14850"/>
                            </p:stCondLst>
                            <p:childTnLst>
                              <p:par>
                                <p:cTn id="35" presetID="27" presetClass="entr" presetSubtype="0" fill="hold" grpId="0" nodeType="afterEffect">
                                  <p:stCondLst>
                                    <p:cond delay="0"/>
                                  </p:stCondLst>
                                  <p:iterate type="lt">
                                    <p:tmPct val="50000"/>
                                  </p:iterate>
                                  <p:childTnLst>
                                    <p:set>
                                      <p:cBhvr>
                                        <p:cTn id="36" dur="1" fill="hold">
                                          <p:stCondLst>
                                            <p:cond delay="0"/>
                                          </p:stCondLst>
                                        </p:cTn>
                                        <p:tgtEl>
                                          <p:spTgt spid="191533"/>
                                        </p:tgtEl>
                                        <p:attrNameLst>
                                          <p:attrName>style.visibility</p:attrName>
                                        </p:attrNameLst>
                                      </p:cBhvr>
                                      <p:to>
                                        <p:strVal val="visible"/>
                                      </p:to>
                                    </p:set>
                                    <p:anim calcmode="discrete" valueType="clr">
                                      <p:cBhvr override="childStyle">
                                        <p:cTn id="37" dur="80"/>
                                        <p:tgtEl>
                                          <p:spTgt spid="191533"/>
                                        </p:tgtEl>
                                        <p:attrNameLst>
                                          <p:attrName>style.color</p:attrName>
                                        </p:attrNameLst>
                                      </p:cBhvr>
                                      <p:tavLst>
                                        <p:tav tm="0">
                                          <p:val>
                                            <p:clrVal>
                                              <a:schemeClr val="accent2"/>
                                            </p:clrVal>
                                          </p:val>
                                        </p:tav>
                                        <p:tav tm="50000">
                                          <p:val>
                                            <p:clrVal>
                                              <a:schemeClr val="hlink"/>
                                            </p:clrVal>
                                          </p:val>
                                        </p:tav>
                                      </p:tavLst>
                                    </p:anim>
                                    <p:anim calcmode="discrete" valueType="clr">
                                      <p:cBhvr>
                                        <p:cTn id="38" dur="80"/>
                                        <p:tgtEl>
                                          <p:spTgt spid="191533"/>
                                        </p:tgtEl>
                                        <p:attrNameLst>
                                          <p:attrName>fillcolor</p:attrName>
                                        </p:attrNameLst>
                                      </p:cBhvr>
                                      <p:tavLst>
                                        <p:tav tm="0">
                                          <p:val>
                                            <p:clrVal>
                                              <a:schemeClr val="accent2"/>
                                            </p:clrVal>
                                          </p:val>
                                        </p:tav>
                                        <p:tav tm="50000">
                                          <p:val>
                                            <p:clrVal>
                                              <a:schemeClr val="hlink"/>
                                            </p:clrVal>
                                          </p:val>
                                        </p:tav>
                                      </p:tavLst>
                                    </p:anim>
                                    <p:set>
                                      <p:cBhvr>
                                        <p:cTn id="39" dur="80"/>
                                        <p:tgtEl>
                                          <p:spTgt spid="191533"/>
                                        </p:tgtEl>
                                        <p:attrNameLst>
                                          <p:attrName>fill.type</p:attrName>
                                        </p:attrNameLst>
                                      </p:cBhvr>
                                      <p:to>
                                        <p:strVal val="solid"/>
                                      </p:to>
                                    </p:set>
                                  </p:childTnLst>
                                </p:cTn>
                              </p:par>
                            </p:childTnLst>
                          </p:cTn>
                        </p:par>
                        <p:par>
                          <p:cTn id="40" fill="hold" nodeType="afterGroup">
                            <p:stCondLst>
                              <p:cond delay="17050"/>
                            </p:stCondLst>
                            <p:childTnLst>
                              <p:par>
                                <p:cTn id="41" presetID="27" presetClass="entr" presetSubtype="0" fill="hold" grpId="0" nodeType="afterEffect">
                                  <p:stCondLst>
                                    <p:cond delay="0"/>
                                  </p:stCondLst>
                                  <p:iterate type="lt">
                                    <p:tmPct val="50000"/>
                                  </p:iterate>
                                  <p:childTnLst>
                                    <p:set>
                                      <p:cBhvr>
                                        <p:cTn id="42" dur="1" fill="hold">
                                          <p:stCondLst>
                                            <p:cond delay="0"/>
                                          </p:stCondLst>
                                        </p:cTn>
                                        <p:tgtEl>
                                          <p:spTgt spid="191534"/>
                                        </p:tgtEl>
                                        <p:attrNameLst>
                                          <p:attrName>style.visibility</p:attrName>
                                        </p:attrNameLst>
                                      </p:cBhvr>
                                      <p:to>
                                        <p:strVal val="visible"/>
                                      </p:to>
                                    </p:set>
                                    <p:anim calcmode="discrete" valueType="clr">
                                      <p:cBhvr override="childStyle">
                                        <p:cTn id="43" dur="80"/>
                                        <p:tgtEl>
                                          <p:spTgt spid="191534"/>
                                        </p:tgtEl>
                                        <p:attrNameLst>
                                          <p:attrName>style.color</p:attrName>
                                        </p:attrNameLst>
                                      </p:cBhvr>
                                      <p:tavLst>
                                        <p:tav tm="0">
                                          <p:val>
                                            <p:clrVal>
                                              <a:schemeClr val="accent2"/>
                                            </p:clrVal>
                                          </p:val>
                                        </p:tav>
                                        <p:tav tm="50000">
                                          <p:val>
                                            <p:clrVal>
                                              <a:schemeClr val="hlink"/>
                                            </p:clrVal>
                                          </p:val>
                                        </p:tav>
                                      </p:tavLst>
                                    </p:anim>
                                    <p:anim calcmode="discrete" valueType="clr">
                                      <p:cBhvr>
                                        <p:cTn id="44" dur="80"/>
                                        <p:tgtEl>
                                          <p:spTgt spid="191534"/>
                                        </p:tgtEl>
                                        <p:attrNameLst>
                                          <p:attrName>fillcolor</p:attrName>
                                        </p:attrNameLst>
                                      </p:cBhvr>
                                      <p:tavLst>
                                        <p:tav tm="0">
                                          <p:val>
                                            <p:clrVal>
                                              <a:schemeClr val="accent2"/>
                                            </p:clrVal>
                                          </p:val>
                                        </p:tav>
                                        <p:tav tm="50000">
                                          <p:val>
                                            <p:clrVal>
                                              <a:schemeClr val="hlink"/>
                                            </p:clrVal>
                                          </p:val>
                                        </p:tav>
                                      </p:tavLst>
                                    </p:anim>
                                    <p:set>
                                      <p:cBhvr>
                                        <p:cTn id="45" dur="80"/>
                                        <p:tgtEl>
                                          <p:spTgt spid="19153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1505" grpId="0"/>
      <p:bldP spid="191532" grpId="0"/>
      <p:bldP spid="191533" grpId="0"/>
      <p:bldP spid="191534"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98737" name="Picture 81" descr="04"/>
          <p:cNvPicPr>
            <a:picLocks noChangeAspect="1" noChangeArrowheads="1"/>
          </p:cNvPicPr>
          <p:nvPr/>
        </p:nvPicPr>
        <p:blipFill>
          <a:blip r:embed="rId3" cstate="print">
            <a:lum contrast="-100000"/>
            <a:extLst>
              <a:ext uri="{28A0092B-C50C-407E-A947-70E740481C1C}">
                <a14:useLocalDpi xmlns:a14="http://schemas.microsoft.com/office/drawing/2010/main" val="0"/>
              </a:ext>
            </a:extLst>
          </a:blip>
          <a:srcRect/>
          <a:stretch>
            <a:fillRect/>
          </a:stretch>
        </p:blipFill>
        <p:spPr bwMode="auto">
          <a:xfrm>
            <a:off x="1066800" y="2527300"/>
            <a:ext cx="5183188"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38" name="Picture 82" descr="05"/>
          <p:cNvPicPr>
            <a:picLocks noChangeAspect="1" noChangeArrowheads="1"/>
          </p:cNvPicPr>
          <p:nvPr/>
        </p:nvPicPr>
        <p:blipFill>
          <a:blip r:embed="rId4" cstate="print">
            <a:lum contrast="-100000"/>
            <a:extLst>
              <a:ext uri="{28A0092B-C50C-407E-A947-70E740481C1C}">
                <a14:useLocalDpi xmlns:a14="http://schemas.microsoft.com/office/drawing/2010/main" val="0"/>
              </a:ext>
            </a:extLst>
          </a:blip>
          <a:srcRect/>
          <a:stretch>
            <a:fillRect/>
          </a:stretch>
        </p:blipFill>
        <p:spPr bwMode="auto">
          <a:xfrm>
            <a:off x="1143000" y="1143000"/>
            <a:ext cx="5184775"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8739" name="Rectangle 83"/>
          <p:cNvSpPr>
            <a:spLocks noChangeArrowheads="1"/>
          </p:cNvSpPr>
          <p:nvPr/>
        </p:nvSpPr>
        <p:spPr bwMode="auto">
          <a:xfrm>
            <a:off x="2209800" y="1641475"/>
            <a:ext cx="3133725" cy="5588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defTabSz="815975">
              <a:lnSpc>
                <a:spcPct val="120000"/>
              </a:lnSpc>
            </a:pPr>
            <a:r>
              <a:rPr lang="zh-CN" altLang="en-US" sz="1300" b="1" baseline="0">
                <a:solidFill>
                  <a:srgbClr val="000000"/>
                </a:solidFill>
                <a:ea typeface="楷体" pitchFamily="49" charset="-122"/>
              </a:rPr>
              <a:t>点击输入你想输入的文字内容点击输入你想输入的文字内容</a:t>
            </a:r>
          </a:p>
        </p:txBody>
      </p:sp>
      <p:sp>
        <p:nvSpPr>
          <p:cNvPr id="198740" name="Rectangle 84"/>
          <p:cNvSpPr>
            <a:spLocks noChangeArrowheads="1"/>
          </p:cNvSpPr>
          <p:nvPr/>
        </p:nvSpPr>
        <p:spPr bwMode="auto">
          <a:xfrm>
            <a:off x="2209800" y="3021013"/>
            <a:ext cx="3133725" cy="5588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defTabSz="815975">
              <a:lnSpc>
                <a:spcPct val="120000"/>
              </a:lnSpc>
            </a:pPr>
            <a:r>
              <a:rPr lang="zh-CN" altLang="en-US" sz="1300" b="1" baseline="0">
                <a:solidFill>
                  <a:srgbClr val="000000"/>
                </a:solidFill>
                <a:ea typeface="楷体" pitchFamily="49" charset="-122"/>
              </a:rPr>
              <a:t>点击输入你想输入的文字内容点击输入你想输入的文字内容</a:t>
            </a:r>
          </a:p>
        </p:txBody>
      </p:sp>
      <p:pic>
        <p:nvPicPr>
          <p:cNvPr id="198749" name="Picture 93" descr="祥云cwd"/>
          <p:cNvPicPr>
            <a:picLocks noChangeAspect="1" noChangeArrowheads="1"/>
          </p:cNvPicPr>
          <p:nvPr/>
        </p:nvPicPr>
        <p:blipFill>
          <a:blip r:embed="rId5" cstate="print">
            <a:lum contrast="-100000"/>
            <a:extLst>
              <a:ext uri="{28A0092B-C50C-407E-A947-70E740481C1C}">
                <a14:useLocalDpi xmlns:a14="http://schemas.microsoft.com/office/drawing/2010/main" val="0"/>
              </a:ext>
            </a:extLst>
          </a:blip>
          <a:srcRect/>
          <a:stretch>
            <a:fillRect/>
          </a:stretch>
        </p:blipFill>
        <p:spPr bwMode="auto">
          <a:xfrm>
            <a:off x="3813175" y="4230688"/>
            <a:ext cx="1765300"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8753" name="Picture 97" descr="39"/>
          <p:cNvPicPr>
            <a:picLocks noChangeAspect="1" noChangeArrowheads="1"/>
          </p:cNvPicPr>
          <p:nvPr/>
        </p:nvPicPr>
        <p:blipFill>
          <a:blip r:embed="rId6" cstate="print">
            <a:extLst>
              <a:ext uri="{28A0092B-C50C-407E-A947-70E740481C1C}">
                <a14:useLocalDpi xmlns:a14="http://schemas.microsoft.com/office/drawing/2010/main" val="0"/>
              </a:ext>
            </a:extLst>
          </a:blip>
          <a:srcRect b="970"/>
          <a:stretch>
            <a:fillRect/>
          </a:stretch>
        </p:blipFill>
        <p:spPr bwMode="auto">
          <a:xfrm>
            <a:off x="6021388" y="2171700"/>
            <a:ext cx="3124200" cy="300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98738"/>
                                        </p:tgtEl>
                                        <p:attrNameLst>
                                          <p:attrName>style.visibility</p:attrName>
                                        </p:attrNameLst>
                                      </p:cBhvr>
                                      <p:to>
                                        <p:strVal val="visible"/>
                                      </p:to>
                                    </p:set>
                                    <p:animEffect transition="in" filter="wipe(left)">
                                      <p:cBhvr>
                                        <p:cTn id="7" dur="2000"/>
                                        <p:tgtEl>
                                          <p:spTgt spid="198738"/>
                                        </p:tgtEl>
                                      </p:cBhvr>
                                    </p:animEffect>
                                  </p:childTnLst>
                                </p:cTn>
                              </p:par>
                            </p:childTnLst>
                          </p:cTn>
                        </p:par>
                        <p:par>
                          <p:cTn id="8" fill="hold" nodeType="afterGroup">
                            <p:stCondLst>
                              <p:cond delay="2000"/>
                            </p:stCondLst>
                            <p:childTnLst>
                              <p:par>
                                <p:cTn id="9" presetID="9" presetClass="entr" presetSubtype="0" fill="hold" grpId="0" nodeType="afterEffect">
                                  <p:stCondLst>
                                    <p:cond delay="0"/>
                                  </p:stCondLst>
                                  <p:childTnLst>
                                    <p:set>
                                      <p:cBhvr>
                                        <p:cTn id="10" dur="1" fill="hold">
                                          <p:stCondLst>
                                            <p:cond delay="0"/>
                                          </p:stCondLst>
                                        </p:cTn>
                                        <p:tgtEl>
                                          <p:spTgt spid="198739"/>
                                        </p:tgtEl>
                                        <p:attrNameLst>
                                          <p:attrName>style.visibility</p:attrName>
                                        </p:attrNameLst>
                                      </p:cBhvr>
                                      <p:to>
                                        <p:strVal val="visible"/>
                                      </p:to>
                                    </p:set>
                                    <p:animEffect transition="in" filter="dissolve">
                                      <p:cBhvr>
                                        <p:cTn id="11" dur="1000"/>
                                        <p:tgtEl>
                                          <p:spTgt spid="198739"/>
                                        </p:tgtEl>
                                      </p:cBhvr>
                                    </p:animEffect>
                                  </p:childTnLst>
                                </p:cTn>
                              </p:par>
                            </p:childTnLst>
                          </p:cTn>
                        </p:par>
                        <p:par>
                          <p:cTn id="12" fill="hold" nodeType="afterGroup">
                            <p:stCondLst>
                              <p:cond delay="3000"/>
                            </p:stCondLst>
                            <p:childTnLst>
                              <p:par>
                                <p:cTn id="13" presetID="22" presetClass="entr" presetSubtype="8" fill="hold" nodeType="afterEffect">
                                  <p:stCondLst>
                                    <p:cond delay="0"/>
                                  </p:stCondLst>
                                  <p:childTnLst>
                                    <p:set>
                                      <p:cBhvr>
                                        <p:cTn id="14" dur="1" fill="hold">
                                          <p:stCondLst>
                                            <p:cond delay="0"/>
                                          </p:stCondLst>
                                        </p:cTn>
                                        <p:tgtEl>
                                          <p:spTgt spid="198737"/>
                                        </p:tgtEl>
                                        <p:attrNameLst>
                                          <p:attrName>style.visibility</p:attrName>
                                        </p:attrNameLst>
                                      </p:cBhvr>
                                      <p:to>
                                        <p:strVal val="visible"/>
                                      </p:to>
                                    </p:set>
                                    <p:animEffect transition="in" filter="wipe(left)">
                                      <p:cBhvr>
                                        <p:cTn id="15" dur="1000"/>
                                        <p:tgtEl>
                                          <p:spTgt spid="198737"/>
                                        </p:tgtEl>
                                      </p:cBhvr>
                                    </p:animEffect>
                                  </p:childTnLst>
                                </p:cTn>
                              </p:par>
                            </p:childTnLst>
                          </p:cTn>
                        </p:par>
                        <p:par>
                          <p:cTn id="16" fill="hold" nodeType="afterGroup">
                            <p:stCondLst>
                              <p:cond delay="4000"/>
                            </p:stCondLst>
                            <p:childTnLst>
                              <p:par>
                                <p:cTn id="17" presetID="9" presetClass="entr" presetSubtype="0" fill="hold" grpId="0" nodeType="afterEffect">
                                  <p:stCondLst>
                                    <p:cond delay="0"/>
                                  </p:stCondLst>
                                  <p:childTnLst>
                                    <p:set>
                                      <p:cBhvr>
                                        <p:cTn id="18" dur="1" fill="hold">
                                          <p:stCondLst>
                                            <p:cond delay="0"/>
                                          </p:stCondLst>
                                        </p:cTn>
                                        <p:tgtEl>
                                          <p:spTgt spid="198740"/>
                                        </p:tgtEl>
                                        <p:attrNameLst>
                                          <p:attrName>style.visibility</p:attrName>
                                        </p:attrNameLst>
                                      </p:cBhvr>
                                      <p:to>
                                        <p:strVal val="visible"/>
                                      </p:to>
                                    </p:set>
                                    <p:animEffect transition="in" filter="dissolve">
                                      <p:cBhvr>
                                        <p:cTn id="19" dur="1000"/>
                                        <p:tgtEl>
                                          <p:spTgt spid="198740"/>
                                        </p:tgtEl>
                                      </p:cBhvr>
                                    </p:animEffect>
                                  </p:childTnLst>
                                </p:cTn>
                              </p:par>
                            </p:childTnLst>
                          </p:cTn>
                        </p:par>
                        <p:par>
                          <p:cTn id="20" fill="hold" nodeType="afterGroup">
                            <p:stCondLst>
                              <p:cond delay="5000"/>
                            </p:stCondLst>
                            <p:childTnLst>
                              <p:par>
                                <p:cTn id="21" presetID="42" presetClass="entr" presetSubtype="0" fill="hold" nodeType="afterEffect">
                                  <p:stCondLst>
                                    <p:cond delay="0"/>
                                  </p:stCondLst>
                                  <p:childTnLst>
                                    <p:set>
                                      <p:cBhvr>
                                        <p:cTn id="22" dur="1" fill="hold">
                                          <p:stCondLst>
                                            <p:cond delay="0"/>
                                          </p:stCondLst>
                                        </p:cTn>
                                        <p:tgtEl>
                                          <p:spTgt spid="198753"/>
                                        </p:tgtEl>
                                        <p:attrNameLst>
                                          <p:attrName>style.visibility</p:attrName>
                                        </p:attrNameLst>
                                      </p:cBhvr>
                                      <p:to>
                                        <p:strVal val="visible"/>
                                      </p:to>
                                    </p:set>
                                    <p:animEffect transition="in" filter="fade">
                                      <p:cBhvr>
                                        <p:cTn id="23" dur="1000"/>
                                        <p:tgtEl>
                                          <p:spTgt spid="198753"/>
                                        </p:tgtEl>
                                      </p:cBhvr>
                                    </p:animEffect>
                                    <p:anim calcmode="lin" valueType="num">
                                      <p:cBhvr>
                                        <p:cTn id="24" dur="1000" fill="hold"/>
                                        <p:tgtEl>
                                          <p:spTgt spid="198753"/>
                                        </p:tgtEl>
                                        <p:attrNameLst>
                                          <p:attrName>ppt_x</p:attrName>
                                        </p:attrNameLst>
                                      </p:cBhvr>
                                      <p:tavLst>
                                        <p:tav tm="0">
                                          <p:val>
                                            <p:strVal val="#ppt_x"/>
                                          </p:val>
                                        </p:tav>
                                        <p:tav tm="100000">
                                          <p:val>
                                            <p:strVal val="#ppt_x"/>
                                          </p:val>
                                        </p:tav>
                                      </p:tavLst>
                                    </p:anim>
                                    <p:anim calcmode="lin" valueType="num">
                                      <p:cBhvr>
                                        <p:cTn id="25" dur="1000" fill="hold"/>
                                        <p:tgtEl>
                                          <p:spTgt spid="198753"/>
                                        </p:tgtEl>
                                        <p:attrNameLst>
                                          <p:attrName>ppt_y</p:attrName>
                                        </p:attrNameLst>
                                      </p:cBhvr>
                                      <p:tavLst>
                                        <p:tav tm="0">
                                          <p:val>
                                            <p:strVal val="#ppt_y+.1"/>
                                          </p:val>
                                        </p:tav>
                                        <p:tav tm="100000">
                                          <p:val>
                                            <p:strVal val="#ppt_y"/>
                                          </p:val>
                                        </p:tav>
                                      </p:tavLst>
                                    </p:anim>
                                  </p:childTnLst>
                                </p:cTn>
                              </p:par>
                            </p:childTnLst>
                          </p:cTn>
                        </p:par>
                        <p:par>
                          <p:cTn id="26" fill="hold" nodeType="afterGroup">
                            <p:stCondLst>
                              <p:cond delay="6000"/>
                            </p:stCondLst>
                            <p:childTnLst>
                              <p:par>
                                <p:cTn id="27" presetID="2" presetClass="entr" presetSubtype="8" fill="hold" nodeType="afterEffect">
                                  <p:stCondLst>
                                    <p:cond delay="0"/>
                                  </p:stCondLst>
                                  <p:childTnLst>
                                    <p:set>
                                      <p:cBhvr>
                                        <p:cTn id="28" dur="1" fill="hold">
                                          <p:stCondLst>
                                            <p:cond delay="0"/>
                                          </p:stCondLst>
                                        </p:cTn>
                                        <p:tgtEl>
                                          <p:spTgt spid="198749"/>
                                        </p:tgtEl>
                                        <p:attrNameLst>
                                          <p:attrName>style.visibility</p:attrName>
                                        </p:attrNameLst>
                                      </p:cBhvr>
                                      <p:to>
                                        <p:strVal val="visible"/>
                                      </p:to>
                                    </p:set>
                                    <p:anim calcmode="lin" valueType="num">
                                      <p:cBhvr additive="base">
                                        <p:cTn id="29" dur="2000" fill="hold"/>
                                        <p:tgtEl>
                                          <p:spTgt spid="198749"/>
                                        </p:tgtEl>
                                        <p:attrNameLst>
                                          <p:attrName>ppt_x</p:attrName>
                                        </p:attrNameLst>
                                      </p:cBhvr>
                                      <p:tavLst>
                                        <p:tav tm="0">
                                          <p:val>
                                            <p:strVal val="0-#ppt_w/2"/>
                                          </p:val>
                                        </p:tav>
                                        <p:tav tm="100000">
                                          <p:val>
                                            <p:strVal val="#ppt_x"/>
                                          </p:val>
                                        </p:tav>
                                      </p:tavLst>
                                    </p:anim>
                                    <p:anim calcmode="lin" valueType="num">
                                      <p:cBhvr additive="base">
                                        <p:cTn id="30" dur="2000" fill="hold"/>
                                        <p:tgtEl>
                                          <p:spTgt spid="1987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8739" grpId="0"/>
      <p:bldP spid="198740" grpId="0"/>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3285" name="Rectangle 117"/>
          <p:cNvSpPr>
            <a:spLocks noChangeArrowheads="1"/>
          </p:cNvSpPr>
          <p:nvPr/>
        </p:nvSpPr>
        <p:spPr bwMode="auto">
          <a:xfrm>
            <a:off x="4764088" y="14589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pic>
        <p:nvPicPr>
          <p:cNvPr id="263292" name="Picture 124" descr="小茶壶"/>
          <p:cNvPicPr>
            <a:picLocks noChangeAspect="1" noChangeArrowheads="1"/>
          </p:cNvPicPr>
          <p:nvPr/>
        </p:nvPicPr>
        <p:blipFill>
          <a:blip r:embed="rId3" cstate="print">
            <a:lum bright="-10000"/>
            <a:extLst>
              <a:ext uri="{28A0092B-C50C-407E-A947-70E740481C1C}">
                <a14:useLocalDpi xmlns:a14="http://schemas.microsoft.com/office/drawing/2010/main" val="0"/>
              </a:ext>
            </a:extLst>
          </a:blip>
          <a:srcRect/>
          <a:stretch>
            <a:fillRect/>
          </a:stretch>
        </p:blipFill>
        <p:spPr bwMode="auto">
          <a:xfrm>
            <a:off x="876300" y="1071563"/>
            <a:ext cx="3546475" cy="304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3" name="Picture 125" descr="2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8600" y="2725738"/>
            <a:ext cx="3582988" cy="2041525"/>
          </a:xfrm>
          <a:prstGeom prst="rect">
            <a:avLst/>
          </a:prstGeom>
          <a:noFill/>
          <a:extLst>
            <a:ext uri="{909E8E84-426E-40DD-AFC4-6F175D3DCCD1}">
              <a14:hiddenFill xmlns:a14="http://schemas.microsoft.com/office/drawing/2010/main">
                <a:solidFill>
                  <a:srgbClr val="FFFFFF"/>
                </a:solidFill>
              </a14:hiddenFill>
            </a:ext>
          </a:extLst>
        </p:spPr>
      </p:pic>
      <p:pic>
        <p:nvPicPr>
          <p:cNvPr id="263296" name="Picture 128" descr="30"/>
          <p:cNvPicPr>
            <a:picLocks noChangeAspect="1" noChangeArrowheads="1"/>
          </p:cNvPicPr>
          <p:nvPr/>
        </p:nvPicPr>
        <p:blipFill>
          <a:blip r:embed="rId5" cstate="print">
            <a:lum bright="-54000"/>
            <a:extLst>
              <a:ext uri="{28A0092B-C50C-407E-A947-70E740481C1C}">
                <a14:useLocalDpi xmlns:a14="http://schemas.microsoft.com/office/drawing/2010/main" val="0"/>
              </a:ext>
            </a:extLst>
          </a:blip>
          <a:srcRect/>
          <a:stretch>
            <a:fillRect/>
          </a:stretch>
        </p:blipFill>
        <p:spPr bwMode="auto">
          <a:xfrm>
            <a:off x="4230688" y="1560513"/>
            <a:ext cx="2667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7" name="Picture 129" descr="30"/>
          <p:cNvPicPr>
            <a:picLocks noChangeAspect="1" noChangeArrowheads="1"/>
          </p:cNvPicPr>
          <p:nvPr/>
        </p:nvPicPr>
        <p:blipFill>
          <a:blip r:embed="rId6" cstate="print">
            <a:lum bright="-54000"/>
            <a:extLst>
              <a:ext uri="{28A0092B-C50C-407E-A947-70E740481C1C}">
                <a14:useLocalDpi xmlns:a14="http://schemas.microsoft.com/office/drawing/2010/main" val="0"/>
              </a:ext>
            </a:extLst>
          </a:blip>
          <a:srcRect/>
          <a:stretch>
            <a:fillRect/>
          </a:stretch>
        </p:blipFill>
        <p:spPr bwMode="auto">
          <a:xfrm>
            <a:off x="4687888" y="2019300"/>
            <a:ext cx="2667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8" name="Picture 130" descr="30"/>
          <p:cNvPicPr>
            <a:picLocks noChangeAspect="1" noChangeArrowheads="1"/>
          </p:cNvPicPr>
          <p:nvPr/>
        </p:nvPicPr>
        <p:blipFill>
          <a:blip r:embed="rId7" cstate="print">
            <a:lum bright="-54000"/>
            <a:extLst>
              <a:ext uri="{28A0092B-C50C-407E-A947-70E740481C1C}">
                <a14:useLocalDpi xmlns:a14="http://schemas.microsoft.com/office/drawing/2010/main" val="0"/>
              </a:ext>
            </a:extLst>
          </a:blip>
          <a:srcRect/>
          <a:stretch>
            <a:fillRect/>
          </a:stretch>
        </p:blipFill>
        <p:spPr bwMode="auto">
          <a:xfrm>
            <a:off x="4840288" y="2573338"/>
            <a:ext cx="304800" cy="26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299" name="Picture 131" descr="30"/>
          <p:cNvPicPr>
            <a:picLocks noChangeAspect="1" noChangeArrowheads="1"/>
          </p:cNvPicPr>
          <p:nvPr/>
        </p:nvPicPr>
        <p:blipFill>
          <a:blip r:embed="rId8" cstate="print">
            <a:lum bright="-54000"/>
            <a:extLst>
              <a:ext uri="{28A0092B-C50C-407E-A947-70E740481C1C}">
                <a14:useLocalDpi xmlns:a14="http://schemas.microsoft.com/office/drawing/2010/main" val="0"/>
              </a:ext>
            </a:extLst>
          </a:blip>
          <a:srcRect/>
          <a:stretch>
            <a:fillRect/>
          </a:stretch>
        </p:blipFill>
        <p:spPr bwMode="auto">
          <a:xfrm>
            <a:off x="4687888" y="3063875"/>
            <a:ext cx="304800" cy="268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3300" name="Picture 132" descr="30"/>
          <p:cNvPicPr>
            <a:picLocks noChangeAspect="1" noChangeArrowheads="1"/>
          </p:cNvPicPr>
          <p:nvPr/>
        </p:nvPicPr>
        <p:blipFill>
          <a:blip r:embed="rId8" cstate="print">
            <a:lum bright="-54000"/>
            <a:extLst>
              <a:ext uri="{28A0092B-C50C-407E-A947-70E740481C1C}">
                <a14:useLocalDpi xmlns:a14="http://schemas.microsoft.com/office/drawing/2010/main" val="0"/>
              </a:ext>
            </a:extLst>
          </a:blip>
          <a:srcRect/>
          <a:stretch>
            <a:fillRect/>
          </a:stretch>
        </p:blipFill>
        <p:spPr bwMode="auto">
          <a:xfrm>
            <a:off x="4230688" y="3560763"/>
            <a:ext cx="304800" cy="268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3301" name="Rectangle 133"/>
          <p:cNvSpPr>
            <a:spLocks noChangeArrowheads="1"/>
          </p:cNvSpPr>
          <p:nvPr/>
        </p:nvSpPr>
        <p:spPr bwMode="auto">
          <a:xfrm>
            <a:off x="5145088" y="1955800"/>
            <a:ext cx="3048000" cy="35718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
        <p:nvSpPr>
          <p:cNvPr id="263302" name="Rectangle 134"/>
          <p:cNvSpPr>
            <a:spLocks noChangeArrowheads="1"/>
          </p:cNvSpPr>
          <p:nvPr/>
        </p:nvSpPr>
        <p:spPr bwMode="auto">
          <a:xfrm>
            <a:off x="5373688" y="2487613"/>
            <a:ext cx="3048000" cy="357187"/>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
        <p:nvSpPr>
          <p:cNvPr id="263303" name="Rectangle 135"/>
          <p:cNvSpPr>
            <a:spLocks noChangeArrowheads="1"/>
          </p:cNvSpPr>
          <p:nvPr/>
        </p:nvSpPr>
        <p:spPr bwMode="auto">
          <a:xfrm>
            <a:off x="5145088" y="300196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
        <p:nvSpPr>
          <p:cNvPr id="263304" name="Rectangle 136"/>
          <p:cNvSpPr>
            <a:spLocks noChangeArrowheads="1"/>
          </p:cNvSpPr>
          <p:nvPr/>
        </p:nvSpPr>
        <p:spPr bwMode="auto">
          <a:xfrm>
            <a:off x="4764088" y="3516313"/>
            <a:ext cx="3048000" cy="360362"/>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sz="1500" b="1" baseline="0">
                <a:solidFill>
                  <a:srgbClr val="000000"/>
                </a:solidFill>
              </a:rPr>
              <a:t>点击输入你想输入的文字内容</a:t>
            </a: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1" presetClass="entr" presetSubtype="0" fill="hold" nodeType="afterEffect">
                                  <p:stCondLst>
                                    <p:cond delay="0"/>
                                  </p:stCondLst>
                                  <p:iterate type="lt">
                                    <p:tmPct val="5000"/>
                                  </p:iterate>
                                  <p:childTnLst>
                                    <p:set>
                                      <p:cBhvr>
                                        <p:cTn id="6" dur="1" fill="hold">
                                          <p:stCondLst>
                                            <p:cond delay="0"/>
                                          </p:stCondLst>
                                        </p:cTn>
                                        <p:tgtEl>
                                          <p:spTgt spid="263292"/>
                                        </p:tgtEl>
                                        <p:attrNameLst>
                                          <p:attrName>style.visibility</p:attrName>
                                        </p:attrNameLst>
                                      </p:cBhvr>
                                      <p:to>
                                        <p:strVal val="visible"/>
                                      </p:to>
                                    </p:set>
                                    <p:anim calcmode="lin" valueType="num">
                                      <p:cBhvr>
                                        <p:cTn id="7" dur="1000" fill="hold"/>
                                        <p:tgtEl>
                                          <p:spTgt spid="263292"/>
                                        </p:tgtEl>
                                        <p:attrNameLst>
                                          <p:attrName>ppt_w</p:attrName>
                                        </p:attrNameLst>
                                      </p:cBhvr>
                                      <p:tavLst>
                                        <p:tav tm="0">
                                          <p:val>
                                            <p:fltVal val="0"/>
                                          </p:val>
                                        </p:tav>
                                        <p:tav tm="100000">
                                          <p:val>
                                            <p:strVal val="#ppt_w"/>
                                          </p:val>
                                        </p:tav>
                                      </p:tavLst>
                                    </p:anim>
                                    <p:anim calcmode="lin" valueType="num">
                                      <p:cBhvr>
                                        <p:cTn id="8" dur="1000" fill="hold"/>
                                        <p:tgtEl>
                                          <p:spTgt spid="263292"/>
                                        </p:tgtEl>
                                        <p:attrNameLst>
                                          <p:attrName>ppt_h</p:attrName>
                                        </p:attrNameLst>
                                      </p:cBhvr>
                                      <p:tavLst>
                                        <p:tav tm="0">
                                          <p:val>
                                            <p:fltVal val="0"/>
                                          </p:val>
                                        </p:tav>
                                        <p:tav tm="100000">
                                          <p:val>
                                            <p:strVal val="#ppt_h"/>
                                          </p:val>
                                        </p:tav>
                                      </p:tavLst>
                                    </p:anim>
                                    <p:anim calcmode="lin" valueType="num">
                                      <p:cBhvr>
                                        <p:cTn id="9" dur="1000" fill="hold"/>
                                        <p:tgtEl>
                                          <p:spTgt spid="263292"/>
                                        </p:tgtEl>
                                        <p:attrNameLst>
                                          <p:attrName>style.rotation</p:attrName>
                                        </p:attrNameLst>
                                      </p:cBhvr>
                                      <p:tavLst>
                                        <p:tav tm="0">
                                          <p:val>
                                            <p:fltVal val="90"/>
                                          </p:val>
                                        </p:tav>
                                        <p:tav tm="100000">
                                          <p:val>
                                            <p:fltVal val="0"/>
                                          </p:val>
                                        </p:tav>
                                      </p:tavLst>
                                    </p:anim>
                                    <p:animEffect transition="in" filter="fade">
                                      <p:cBhvr>
                                        <p:cTn id="10" dur="1000"/>
                                        <p:tgtEl>
                                          <p:spTgt spid="263292"/>
                                        </p:tgtEl>
                                      </p:cBhvr>
                                    </p:animEffect>
                                  </p:childTnLst>
                                </p:cTn>
                              </p:par>
                            </p:childTnLst>
                          </p:cTn>
                        </p:par>
                        <p:par>
                          <p:cTn id="11" fill="hold" nodeType="afterGroup">
                            <p:stCondLst>
                              <p:cond delay="1000"/>
                            </p:stCondLst>
                            <p:childTnLst>
                              <p:par>
                                <p:cTn id="12" presetID="12" presetClass="entr" presetSubtype="8" fill="hold" nodeType="afterEffect">
                                  <p:stCondLst>
                                    <p:cond delay="0"/>
                                  </p:stCondLst>
                                  <p:childTnLst>
                                    <p:set>
                                      <p:cBhvr>
                                        <p:cTn id="13" dur="1" fill="hold">
                                          <p:stCondLst>
                                            <p:cond delay="0"/>
                                          </p:stCondLst>
                                        </p:cTn>
                                        <p:tgtEl>
                                          <p:spTgt spid="263293"/>
                                        </p:tgtEl>
                                        <p:attrNameLst>
                                          <p:attrName>style.visibility</p:attrName>
                                        </p:attrNameLst>
                                      </p:cBhvr>
                                      <p:to>
                                        <p:strVal val="visible"/>
                                      </p:to>
                                    </p:set>
                                    <p:animEffect transition="in" filter="slide(fromLeft)">
                                      <p:cBhvr>
                                        <p:cTn id="14" dur="1000"/>
                                        <p:tgtEl>
                                          <p:spTgt spid="263293"/>
                                        </p:tgtEl>
                                      </p:cBhvr>
                                    </p:animEffect>
                                  </p:childTnLst>
                                </p:cTn>
                              </p:par>
                            </p:childTnLst>
                          </p:cTn>
                        </p:par>
                        <p:par>
                          <p:cTn id="15" fill="hold" nodeType="afterGroup">
                            <p:stCondLst>
                              <p:cond delay="2000"/>
                            </p:stCondLst>
                            <p:childTnLst>
                              <p:par>
                                <p:cTn id="16" presetID="52" presetClass="entr" presetSubtype="0" fill="hold" nodeType="afterEffect">
                                  <p:stCondLst>
                                    <p:cond delay="0"/>
                                  </p:stCondLst>
                                  <p:childTnLst>
                                    <p:set>
                                      <p:cBhvr>
                                        <p:cTn id="17" dur="1" fill="hold">
                                          <p:stCondLst>
                                            <p:cond delay="0"/>
                                          </p:stCondLst>
                                        </p:cTn>
                                        <p:tgtEl>
                                          <p:spTgt spid="263296"/>
                                        </p:tgtEl>
                                        <p:attrNameLst>
                                          <p:attrName>style.visibility</p:attrName>
                                        </p:attrNameLst>
                                      </p:cBhvr>
                                      <p:to>
                                        <p:strVal val="visible"/>
                                      </p:to>
                                    </p:set>
                                    <p:animScale>
                                      <p:cBhvr>
                                        <p:cTn id="18" dur="1000" decel="50000" fill="hold">
                                          <p:stCondLst>
                                            <p:cond delay="0"/>
                                          </p:stCondLst>
                                        </p:cTn>
                                        <p:tgtEl>
                                          <p:spTgt spid="26329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3296"/>
                                        </p:tgtEl>
                                        <p:attrNameLst>
                                          <p:attrName>ppt_x</p:attrName>
                                          <p:attrName>ppt_y</p:attrName>
                                        </p:attrNameLst>
                                      </p:cBhvr>
                                    </p:animMotion>
                                    <p:animEffect transition="in" filter="fade">
                                      <p:cBhvr>
                                        <p:cTn id="20" dur="1000"/>
                                        <p:tgtEl>
                                          <p:spTgt spid="263296"/>
                                        </p:tgtEl>
                                      </p:cBhvr>
                                    </p:animEffect>
                                  </p:childTnLst>
                                </p:cTn>
                              </p:par>
                            </p:childTnLst>
                          </p:cTn>
                        </p:par>
                        <p:par>
                          <p:cTn id="21" fill="hold" nodeType="afterGroup">
                            <p:stCondLst>
                              <p:cond delay="3000"/>
                            </p:stCondLst>
                            <p:childTnLst>
                              <p:par>
                                <p:cTn id="22" presetID="17" presetClass="entr" presetSubtype="10" fill="hold" grpId="0" nodeType="afterEffect">
                                  <p:stCondLst>
                                    <p:cond delay="0"/>
                                  </p:stCondLst>
                                  <p:childTnLst>
                                    <p:set>
                                      <p:cBhvr>
                                        <p:cTn id="23" dur="1" fill="hold">
                                          <p:stCondLst>
                                            <p:cond delay="0"/>
                                          </p:stCondLst>
                                        </p:cTn>
                                        <p:tgtEl>
                                          <p:spTgt spid="263285"/>
                                        </p:tgtEl>
                                        <p:attrNameLst>
                                          <p:attrName>style.visibility</p:attrName>
                                        </p:attrNameLst>
                                      </p:cBhvr>
                                      <p:to>
                                        <p:strVal val="visible"/>
                                      </p:to>
                                    </p:set>
                                    <p:anim calcmode="lin" valueType="num">
                                      <p:cBhvr>
                                        <p:cTn id="24" dur="500" fill="hold"/>
                                        <p:tgtEl>
                                          <p:spTgt spid="263285"/>
                                        </p:tgtEl>
                                        <p:attrNameLst>
                                          <p:attrName>ppt_w</p:attrName>
                                        </p:attrNameLst>
                                      </p:cBhvr>
                                      <p:tavLst>
                                        <p:tav tm="0">
                                          <p:val>
                                            <p:fltVal val="0"/>
                                          </p:val>
                                        </p:tav>
                                        <p:tav tm="100000">
                                          <p:val>
                                            <p:strVal val="#ppt_w"/>
                                          </p:val>
                                        </p:tav>
                                      </p:tavLst>
                                    </p:anim>
                                    <p:anim calcmode="lin" valueType="num">
                                      <p:cBhvr>
                                        <p:cTn id="25" dur="500" fill="hold"/>
                                        <p:tgtEl>
                                          <p:spTgt spid="263285"/>
                                        </p:tgtEl>
                                        <p:attrNameLst>
                                          <p:attrName>ppt_h</p:attrName>
                                        </p:attrNameLst>
                                      </p:cBhvr>
                                      <p:tavLst>
                                        <p:tav tm="0">
                                          <p:val>
                                            <p:strVal val="#ppt_h"/>
                                          </p:val>
                                        </p:tav>
                                        <p:tav tm="100000">
                                          <p:val>
                                            <p:strVal val="#ppt_h"/>
                                          </p:val>
                                        </p:tav>
                                      </p:tavLst>
                                    </p:anim>
                                  </p:childTnLst>
                                </p:cTn>
                              </p:par>
                            </p:childTnLst>
                          </p:cTn>
                        </p:par>
                        <p:par>
                          <p:cTn id="26" fill="hold" nodeType="afterGroup">
                            <p:stCondLst>
                              <p:cond delay="3500"/>
                            </p:stCondLst>
                            <p:childTnLst>
                              <p:par>
                                <p:cTn id="27" presetID="52" presetClass="entr" presetSubtype="0" fill="hold" nodeType="afterEffect">
                                  <p:stCondLst>
                                    <p:cond delay="0"/>
                                  </p:stCondLst>
                                  <p:childTnLst>
                                    <p:set>
                                      <p:cBhvr>
                                        <p:cTn id="28" dur="1" fill="hold">
                                          <p:stCondLst>
                                            <p:cond delay="0"/>
                                          </p:stCondLst>
                                        </p:cTn>
                                        <p:tgtEl>
                                          <p:spTgt spid="263297"/>
                                        </p:tgtEl>
                                        <p:attrNameLst>
                                          <p:attrName>style.visibility</p:attrName>
                                        </p:attrNameLst>
                                      </p:cBhvr>
                                      <p:to>
                                        <p:strVal val="visible"/>
                                      </p:to>
                                    </p:set>
                                    <p:animScale>
                                      <p:cBhvr>
                                        <p:cTn id="29" dur="1000" decel="50000" fill="hold">
                                          <p:stCondLst>
                                            <p:cond delay="0"/>
                                          </p:stCondLst>
                                        </p:cTn>
                                        <p:tgtEl>
                                          <p:spTgt spid="2632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263297"/>
                                        </p:tgtEl>
                                        <p:attrNameLst>
                                          <p:attrName>ppt_x</p:attrName>
                                          <p:attrName>ppt_y</p:attrName>
                                        </p:attrNameLst>
                                      </p:cBhvr>
                                    </p:animMotion>
                                    <p:animEffect transition="in" filter="fade">
                                      <p:cBhvr>
                                        <p:cTn id="31" dur="1000"/>
                                        <p:tgtEl>
                                          <p:spTgt spid="263297"/>
                                        </p:tgtEl>
                                      </p:cBhvr>
                                    </p:animEffect>
                                  </p:childTnLst>
                                </p:cTn>
                              </p:par>
                            </p:childTnLst>
                          </p:cTn>
                        </p:par>
                        <p:par>
                          <p:cTn id="32" fill="hold" nodeType="afterGroup">
                            <p:stCondLst>
                              <p:cond delay="4500"/>
                            </p:stCondLst>
                            <p:childTnLst>
                              <p:par>
                                <p:cTn id="33" presetID="17" presetClass="entr" presetSubtype="10" fill="hold" nodeType="afterEffect">
                                  <p:stCondLst>
                                    <p:cond delay="0"/>
                                  </p:stCondLst>
                                  <p:childTnLst>
                                    <p:set>
                                      <p:cBhvr>
                                        <p:cTn id="34" dur="1" fill="hold">
                                          <p:stCondLst>
                                            <p:cond delay="0"/>
                                          </p:stCondLst>
                                        </p:cTn>
                                        <p:tgtEl>
                                          <p:spTgt spid="263301">
                                            <p:txEl>
                                              <p:pRg st="0" end="0"/>
                                            </p:txEl>
                                          </p:spTgt>
                                        </p:tgtEl>
                                        <p:attrNameLst>
                                          <p:attrName>style.visibility</p:attrName>
                                        </p:attrNameLst>
                                      </p:cBhvr>
                                      <p:to>
                                        <p:strVal val="visible"/>
                                      </p:to>
                                    </p:set>
                                    <p:anim calcmode="lin" valueType="num">
                                      <p:cBhvr>
                                        <p:cTn id="35" dur="500" fill="hold"/>
                                        <p:tgtEl>
                                          <p:spTgt spid="263301">
                                            <p:txEl>
                                              <p:pRg st="0" end="0"/>
                                            </p:txEl>
                                          </p:spTgt>
                                        </p:tgtEl>
                                        <p:attrNameLst>
                                          <p:attrName>ppt_w</p:attrName>
                                        </p:attrNameLst>
                                      </p:cBhvr>
                                      <p:tavLst>
                                        <p:tav tm="0">
                                          <p:val>
                                            <p:fltVal val="0"/>
                                          </p:val>
                                        </p:tav>
                                        <p:tav tm="100000">
                                          <p:val>
                                            <p:strVal val="#ppt_w"/>
                                          </p:val>
                                        </p:tav>
                                      </p:tavLst>
                                    </p:anim>
                                    <p:anim calcmode="lin" valueType="num">
                                      <p:cBhvr>
                                        <p:cTn id="36" dur="500" fill="hold"/>
                                        <p:tgtEl>
                                          <p:spTgt spid="263301">
                                            <p:txEl>
                                              <p:pRg st="0" end="0"/>
                                            </p:txEl>
                                          </p:spTgt>
                                        </p:tgtEl>
                                        <p:attrNameLst>
                                          <p:attrName>ppt_h</p:attrName>
                                        </p:attrNameLst>
                                      </p:cBhvr>
                                      <p:tavLst>
                                        <p:tav tm="0">
                                          <p:val>
                                            <p:strVal val="#ppt_h"/>
                                          </p:val>
                                        </p:tav>
                                        <p:tav tm="100000">
                                          <p:val>
                                            <p:strVal val="#ppt_h"/>
                                          </p:val>
                                        </p:tav>
                                      </p:tavLst>
                                    </p:anim>
                                  </p:childTnLst>
                                </p:cTn>
                              </p:par>
                            </p:childTnLst>
                          </p:cTn>
                        </p:par>
                        <p:par>
                          <p:cTn id="37" fill="hold" nodeType="afterGroup">
                            <p:stCondLst>
                              <p:cond delay="5000"/>
                            </p:stCondLst>
                            <p:childTnLst>
                              <p:par>
                                <p:cTn id="38" presetID="52" presetClass="entr" presetSubtype="0" fill="hold" nodeType="afterEffect">
                                  <p:stCondLst>
                                    <p:cond delay="0"/>
                                  </p:stCondLst>
                                  <p:childTnLst>
                                    <p:set>
                                      <p:cBhvr>
                                        <p:cTn id="39" dur="1" fill="hold">
                                          <p:stCondLst>
                                            <p:cond delay="0"/>
                                          </p:stCondLst>
                                        </p:cTn>
                                        <p:tgtEl>
                                          <p:spTgt spid="263298"/>
                                        </p:tgtEl>
                                        <p:attrNameLst>
                                          <p:attrName>style.visibility</p:attrName>
                                        </p:attrNameLst>
                                      </p:cBhvr>
                                      <p:to>
                                        <p:strVal val="visible"/>
                                      </p:to>
                                    </p:set>
                                    <p:animScale>
                                      <p:cBhvr>
                                        <p:cTn id="40" dur="1000" decel="50000" fill="hold">
                                          <p:stCondLst>
                                            <p:cond delay="0"/>
                                          </p:stCondLst>
                                        </p:cTn>
                                        <p:tgtEl>
                                          <p:spTgt spid="26329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263298"/>
                                        </p:tgtEl>
                                        <p:attrNameLst>
                                          <p:attrName>ppt_x</p:attrName>
                                          <p:attrName>ppt_y</p:attrName>
                                        </p:attrNameLst>
                                      </p:cBhvr>
                                    </p:animMotion>
                                    <p:animEffect transition="in" filter="fade">
                                      <p:cBhvr>
                                        <p:cTn id="42" dur="1000"/>
                                        <p:tgtEl>
                                          <p:spTgt spid="263298"/>
                                        </p:tgtEl>
                                      </p:cBhvr>
                                    </p:animEffect>
                                  </p:childTnLst>
                                </p:cTn>
                              </p:par>
                            </p:childTnLst>
                          </p:cTn>
                        </p:par>
                        <p:par>
                          <p:cTn id="43" fill="hold" nodeType="afterGroup">
                            <p:stCondLst>
                              <p:cond delay="6000"/>
                            </p:stCondLst>
                            <p:childTnLst>
                              <p:par>
                                <p:cTn id="44" presetID="17" presetClass="entr" presetSubtype="10" fill="hold" nodeType="afterEffect">
                                  <p:stCondLst>
                                    <p:cond delay="0"/>
                                  </p:stCondLst>
                                  <p:childTnLst>
                                    <p:set>
                                      <p:cBhvr>
                                        <p:cTn id="45" dur="1" fill="hold">
                                          <p:stCondLst>
                                            <p:cond delay="0"/>
                                          </p:stCondLst>
                                        </p:cTn>
                                        <p:tgtEl>
                                          <p:spTgt spid="263302">
                                            <p:txEl>
                                              <p:pRg st="0" end="0"/>
                                            </p:txEl>
                                          </p:spTgt>
                                        </p:tgtEl>
                                        <p:attrNameLst>
                                          <p:attrName>style.visibility</p:attrName>
                                        </p:attrNameLst>
                                      </p:cBhvr>
                                      <p:to>
                                        <p:strVal val="visible"/>
                                      </p:to>
                                    </p:set>
                                    <p:anim calcmode="lin" valueType="num">
                                      <p:cBhvr>
                                        <p:cTn id="46" dur="500" fill="hold"/>
                                        <p:tgtEl>
                                          <p:spTgt spid="263302">
                                            <p:txEl>
                                              <p:pRg st="0" end="0"/>
                                            </p:txEl>
                                          </p:spTgt>
                                        </p:tgtEl>
                                        <p:attrNameLst>
                                          <p:attrName>ppt_w</p:attrName>
                                        </p:attrNameLst>
                                      </p:cBhvr>
                                      <p:tavLst>
                                        <p:tav tm="0">
                                          <p:val>
                                            <p:fltVal val="0"/>
                                          </p:val>
                                        </p:tav>
                                        <p:tav tm="100000">
                                          <p:val>
                                            <p:strVal val="#ppt_w"/>
                                          </p:val>
                                        </p:tav>
                                      </p:tavLst>
                                    </p:anim>
                                    <p:anim calcmode="lin" valueType="num">
                                      <p:cBhvr>
                                        <p:cTn id="47" dur="500" fill="hold"/>
                                        <p:tgtEl>
                                          <p:spTgt spid="263302">
                                            <p:txEl>
                                              <p:pRg st="0" end="0"/>
                                            </p:txEl>
                                          </p:spTgt>
                                        </p:tgtEl>
                                        <p:attrNameLst>
                                          <p:attrName>ppt_h</p:attrName>
                                        </p:attrNameLst>
                                      </p:cBhvr>
                                      <p:tavLst>
                                        <p:tav tm="0">
                                          <p:val>
                                            <p:strVal val="#ppt_h"/>
                                          </p:val>
                                        </p:tav>
                                        <p:tav tm="100000">
                                          <p:val>
                                            <p:strVal val="#ppt_h"/>
                                          </p:val>
                                        </p:tav>
                                      </p:tavLst>
                                    </p:anim>
                                  </p:childTnLst>
                                </p:cTn>
                              </p:par>
                            </p:childTnLst>
                          </p:cTn>
                        </p:par>
                        <p:par>
                          <p:cTn id="48" fill="hold" nodeType="afterGroup">
                            <p:stCondLst>
                              <p:cond delay="6500"/>
                            </p:stCondLst>
                            <p:childTnLst>
                              <p:par>
                                <p:cTn id="49" presetID="52" presetClass="entr" presetSubtype="0" fill="hold" nodeType="afterEffect">
                                  <p:stCondLst>
                                    <p:cond delay="0"/>
                                  </p:stCondLst>
                                  <p:childTnLst>
                                    <p:set>
                                      <p:cBhvr>
                                        <p:cTn id="50" dur="1" fill="hold">
                                          <p:stCondLst>
                                            <p:cond delay="0"/>
                                          </p:stCondLst>
                                        </p:cTn>
                                        <p:tgtEl>
                                          <p:spTgt spid="263299"/>
                                        </p:tgtEl>
                                        <p:attrNameLst>
                                          <p:attrName>style.visibility</p:attrName>
                                        </p:attrNameLst>
                                      </p:cBhvr>
                                      <p:to>
                                        <p:strVal val="visible"/>
                                      </p:to>
                                    </p:set>
                                    <p:animScale>
                                      <p:cBhvr>
                                        <p:cTn id="51" dur="1000" decel="50000" fill="hold">
                                          <p:stCondLst>
                                            <p:cond delay="0"/>
                                          </p:stCondLst>
                                        </p:cTn>
                                        <p:tgtEl>
                                          <p:spTgt spid="26329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63299"/>
                                        </p:tgtEl>
                                        <p:attrNameLst>
                                          <p:attrName>ppt_x</p:attrName>
                                          <p:attrName>ppt_y</p:attrName>
                                        </p:attrNameLst>
                                      </p:cBhvr>
                                    </p:animMotion>
                                    <p:animEffect transition="in" filter="fade">
                                      <p:cBhvr>
                                        <p:cTn id="53" dur="1000"/>
                                        <p:tgtEl>
                                          <p:spTgt spid="263299"/>
                                        </p:tgtEl>
                                      </p:cBhvr>
                                    </p:animEffect>
                                  </p:childTnLst>
                                </p:cTn>
                              </p:par>
                            </p:childTnLst>
                          </p:cTn>
                        </p:par>
                        <p:par>
                          <p:cTn id="54" fill="hold" nodeType="afterGroup">
                            <p:stCondLst>
                              <p:cond delay="7500"/>
                            </p:stCondLst>
                            <p:childTnLst>
                              <p:par>
                                <p:cTn id="55" presetID="17" presetClass="entr" presetSubtype="10" fill="hold" grpId="0" nodeType="afterEffect">
                                  <p:stCondLst>
                                    <p:cond delay="0"/>
                                  </p:stCondLst>
                                  <p:childTnLst>
                                    <p:set>
                                      <p:cBhvr>
                                        <p:cTn id="56" dur="1" fill="hold">
                                          <p:stCondLst>
                                            <p:cond delay="0"/>
                                          </p:stCondLst>
                                        </p:cTn>
                                        <p:tgtEl>
                                          <p:spTgt spid="263303"/>
                                        </p:tgtEl>
                                        <p:attrNameLst>
                                          <p:attrName>style.visibility</p:attrName>
                                        </p:attrNameLst>
                                      </p:cBhvr>
                                      <p:to>
                                        <p:strVal val="visible"/>
                                      </p:to>
                                    </p:set>
                                    <p:anim calcmode="lin" valueType="num">
                                      <p:cBhvr>
                                        <p:cTn id="57" dur="500" fill="hold"/>
                                        <p:tgtEl>
                                          <p:spTgt spid="263303"/>
                                        </p:tgtEl>
                                        <p:attrNameLst>
                                          <p:attrName>ppt_w</p:attrName>
                                        </p:attrNameLst>
                                      </p:cBhvr>
                                      <p:tavLst>
                                        <p:tav tm="0">
                                          <p:val>
                                            <p:fltVal val="0"/>
                                          </p:val>
                                        </p:tav>
                                        <p:tav tm="100000">
                                          <p:val>
                                            <p:strVal val="#ppt_w"/>
                                          </p:val>
                                        </p:tav>
                                      </p:tavLst>
                                    </p:anim>
                                    <p:anim calcmode="lin" valueType="num">
                                      <p:cBhvr>
                                        <p:cTn id="58" dur="500" fill="hold"/>
                                        <p:tgtEl>
                                          <p:spTgt spid="263303"/>
                                        </p:tgtEl>
                                        <p:attrNameLst>
                                          <p:attrName>ppt_h</p:attrName>
                                        </p:attrNameLst>
                                      </p:cBhvr>
                                      <p:tavLst>
                                        <p:tav tm="0">
                                          <p:val>
                                            <p:strVal val="#ppt_h"/>
                                          </p:val>
                                        </p:tav>
                                        <p:tav tm="100000">
                                          <p:val>
                                            <p:strVal val="#ppt_h"/>
                                          </p:val>
                                        </p:tav>
                                      </p:tavLst>
                                    </p:anim>
                                  </p:childTnLst>
                                </p:cTn>
                              </p:par>
                            </p:childTnLst>
                          </p:cTn>
                        </p:par>
                        <p:par>
                          <p:cTn id="59" fill="hold" nodeType="afterGroup">
                            <p:stCondLst>
                              <p:cond delay="8000"/>
                            </p:stCondLst>
                            <p:childTnLst>
                              <p:par>
                                <p:cTn id="60" presetID="52" presetClass="entr" presetSubtype="0" fill="hold" nodeType="afterEffect">
                                  <p:stCondLst>
                                    <p:cond delay="0"/>
                                  </p:stCondLst>
                                  <p:childTnLst>
                                    <p:set>
                                      <p:cBhvr>
                                        <p:cTn id="61" dur="1" fill="hold">
                                          <p:stCondLst>
                                            <p:cond delay="0"/>
                                          </p:stCondLst>
                                        </p:cTn>
                                        <p:tgtEl>
                                          <p:spTgt spid="263300"/>
                                        </p:tgtEl>
                                        <p:attrNameLst>
                                          <p:attrName>style.visibility</p:attrName>
                                        </p:attrNameLst>
                                      </p:cBhvr>
                                      <p:to>
                                        <p:strVal val="visible"/>
                                      </p:to>
                                    </p:set>
                                    <p:animScale>
                                      <p:cBhvr>
                                        <p:cTn id="62" dur="1000" decel="50000" fill="hold">
                                          <p:stCondLst>
                                            <p:cond delay="0"/>
                                          </p:stCondLst>
                                        </p:cTn>
                                        <p:tgtEl>
                                          <p:spTgt spid="26330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3" dur="1000" decel="50000" fill="hold">
                                          <p:stCondLst>
                                            <p:cond delay="0"/>
                                          </p:stCondLst>
                                        </p:cTn>
                                        <p:tgtEl>
                                          <p:spTgt spid="263300"/>
                                        </p:tgtEl>
                                        <p:attrNameLst>
                                          <p:attrName>ppt_x</p:attrName>
                                          <p:attrName>ppt_y</p:attrName>
                                        </p:attrNameLst>
                                      </p:cBhvr>
                                    </p:animMotion>
                                    <p:animEffect transition="in" filter="fade">
                                      <p:cBhvr>
                                        <p:cTn id="64" dur="1000"/>
                                        <p:tgtEl>
                                          <p:spTgt spid="263300"/>
                                        </p:tgtEl>
                                      </p:cBhvr>
                                    </p:animEffect>
                                  </p:childTnLst>
                                </p:cTn>
                              </p:par>
                            </p:childTnLst>
                          </p:cTn>
                        </p:par>
                        <p:par>
                          <p:cTn id="65" fill="hold" nodeType="afterGroup">
                            <p:stCondLst>
                              <p:cond delay="9000"/>
                            </p:stCondLst>
                            <p:childTnLst>
                              <p:par>
                                <p:cTn id="66" presetID="17" presetClass="entr" presetSubtype="10" fill="hold" nodeType="afterEffect">
                                  <p:stCondLst>
                                    <p:cond delay="0"/>
                                  </p:stCondLst>
                                  <p:childTnLst>
                                    <p:set>
                                      <p:cBhvr>
                                        <p:cTn id="67" dur="1" fill="hold">
                                          <p:stCondLst>
                                            <p:cond delay="0"/>
                                          </p:stCondLst>
                                        </p:cTn>
                                        <p:tgtEl>
                                          <p:spTgt spid="263304">
                                            <p:txEl>
                                              <p:pRg st="0" end="0"/>
                                            </p:txEl>
                                          </p:spTgt>
                                        </p:tgtEl>
                                        <p:attrNameLst>
                                          <p:attrName>style.visibility</p:attrName>
                                        </p:attrNameLst>
                                      </p:cBhvr>
                                      <p:to>
                                        <p:strVal val="visible"/>
                                      </p:to>
                                    </p:set>
                                    <p:anim calcmode="lin" valueType="num">
                                      <p:cBhvr>
                                        <p:cTn id="68" dur="500" fill="hold"/>
                                        <p:tgtEl>
                                          <p:spTgt spid="263304">
                                            <p:txEl>
                                              <p:pRg st="0" end="0"/>
                                            </p:txEl>
                                          </p:spTgt>
                                        </p:tgtEl>
                                        <p:attrNameLst>
                                          <p:attrName>ppt_w</p:attrName>
                                        </p:attrNameLst>
                                      </p:cBhvr>
                                      <p:tavLst>
                                        <p:tav tm="0">
                                          <p:val>
                                            <p:fltVal val="0"/>
                                          </p:val>
                                        </p:tav>
                                        <p:tav tm="100000">
                                          <p:val>
                                            <p:strVal val="#ppt_w"/>
                                          </p:val>
                                        </p:tav>
                                      </p:tavLst>
                                    </p:anim>
                                    <p:anim calcmode="lin" valueType="num">
                                      <p:cBhvr>
                                        <p:cTn id="69" dur="500" fill="hold"/>
                                        <p:tgtEl>
                                          <p:spTgt spid="263304">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285" grpId="0"/>
      <p:bldP spid="263303" grpId="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79240" name="Picture 40" descr="0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3132138"/>
            <a:ext cx="9145588" cy="2070100"/>
          </a:xfrm>
          <a:prstGeom prst="rect">
            <a:avLst/>
          </a:prstGeom>
          <a:noFill/>
          <a:extLst>
            <a:ext uri="{909E8E84-426E-40DD-AFC4-6F175D3DCCD1}">
              <a14:hiddenFill xmlns:a14="http://schemas.microsoft.com/office/drawing/2010/main">
                <a:solidFill>
                  <a:srgbClr val="FFFFFF"/>
                </a:solidFill>
              </a14:hiddenFill>
            </a:ext>
          </a:extLst>
        </p:spPr>
      </p:pic>
      <p:pic>
        <p:nvPicPr>
          <p:cNvPr id="179239" name="Picture 39" descr="09"/>
          <p:cNvPicPr>
            <a:picLocks noChangeAspect="1" noChangeArrowheads="1"/>
          </p:cNvPicPr>
          <p:nvPr/>
        </p:nvPicPr>
        <p:blipFill>
          <a:blip r:embed="rId4" cstate="print">
            <a:lum bright="-14000" contrast="14000"/>
            <a:extLst>
              <a:ext uri="{28A0092B-C50C-407E-A947-70E740481C1C}">
                <a14:useLocalDpi xmlns:a14="http://schemas.microsoft.com/office/drawing/2010/main" val="0"/>
              </a:ext>
            </a:extLst>
          </a:blip>
          <a:srcRect/>
          <a:stretch>
            <a:fillRect/>
          </a:stretch>
        </p:blipFill>
        <p:spPr bwMode="auto">
          <a:xfrm>
            <a:off x="76200" y="1085850"/>
            <a:ext cx="2973388" cy="177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9246" name="Picture 46" descr="10"/>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219200" y="2481263"/>
            <a:ext cx="2705100" cy="1292225"/>
          </a:xfrm>
          <a:prstGeom prst="rect">
            <a:avLst/>
          </a:prstGeom>
          <a:noFill/>
          <a:extLst>
            <a:ext uri="{909E8E84-426E-40DD-AFC4-6F175D3DCCD1}">
              <a14:hiddenFill xmlns:a14="http://schemas.microsoft.com/office/drawing/2010/main">
                <a:solidFill>
                  <a:srgbClr val="FFFFFF"/>
                </a:solidFill>
              </a14:hiddenFill>
            </a:ext>
          </a:extLst>
        </p:spPr>
      </p:pic>
      <p:sp>
        <p:nvSpPr>
          <p:cNvPr id="179268" name="Rectangle 68"/>
          <p:cNvSpPr>
            <a:spLocks noChangeArrowheads="1"/>
          </p:cNvSpPr>
          <p:nvPr/>
        </p:nvSpPr>
        <p:spPr bwMode="auto">
          <a:xfrm>
            <a:off x="7737475" y="973138"/>
            <a:ext cx="533400" cy="2743200"/>
          </a:xfrm>
          <a:prstGeom prst="rect">
            <a:avLst/>
          </a:prstGeom>
          <a:solidFill>
            <a:srgbClr val="000000"/>
          </a:solidFill>
          <a:ln>
            <a:noFill/>
          </a:ln>
          <a:effectLst/>
          <a:extLst>
            <a:ext uri="{91240B29-F687-4F45-9708-019B960494DF}">
              <a14:hiddenLine xmlns:a14="http://schemas.microsoft.com/office/drawing/2010/main" w="1587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179269" name="Rectangle 69"/>
          <p:cNvSpPr>
            <a:spLocks noChangeArrowheads="1"/>
          </p:cNvSpPr>
          <p:nvPr/>
        </p:nvSpPr>
        <p:spPr bwMode="auto">
          <a:xfrm>
            <a:off x="7772400" y="1225550"/>
            <a:ext cx="609600" cy="210185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110000"/>
              </a:lnSpc>
            </a:pPr>
            <a:r>
              <a:rPr lang="zh-CN" altLang="en-US" sz="2000" b="1" baseline="0">
                <a:solidFill>
                  <a:srgbClr val="FFFFFF"/>
                </a:solidFill>
              </a:rPr>
              <a:t>添加文字标题</a:t>
            </a:r>
            <a:endParaRPr lang="en-US" altLang="zh-CN" sz="2000" b="1" baseline="0">
              <a:solidFill>
                <a:srgbClr val="FFFFFF"/>
              </a:solidFill>
            </a:endParaRPr>
          </a:p>
        </p:txBody>
      </p:sp>
      <p:sp>
        <p:nvSpPr>
          <p:cNvPr id="179270" name="Rectangle 70"/>
          <p:cNvSpPr>
            <a:spLocks noChangeArrowheads="1"/>
          </p:cNvSpPr>
          <p:nvPr/>
        </p:nvSpPr>
        <p:spPr bwMode="auto">
          <a:xfrm>
            <a:off x="7010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1" name="Rectangle 71"/>
          <p:cNvSpPr>
            <a:spLocks noChangeArrowheads="1"/>
          </p:cNvSpPr>
          <p:nvPr/>
        </p:nvSpPr>
        <p:spPr bwMode="auto">
          <a:xfrm>
            <a:off x="6629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2" name="Rectangle 72"/>
          <p:cNvSpPr>
            <a:spLocks noChangeArrowheads="1"/>
          </p:cNvSpPr>
          <p:nvPr/>
        </p:nvSpPr>
        <p:spPr bwMode="auto">
          <a:xfrm>
            <a:off x="6248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3" name="Rectangle 73"/>
          <p:cNvSpPr>
            <a:spLocks noChangeArrowheads="1"/>
          </p:cNvSpPr>
          <p:nvPr/>
        </p:nvSpPr>
        <p:spPr bwMode="auto">
          <a:xfrm>
            <a:off x="5867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4" name="Rectangle 74"/>
          <p:cNvSpPr>
            <a:spLocks noChangeArrowheads="1"/>
          </p:cNvSpPr>
          <p:nvPr/>
        </p:nvSpPr>
        <p:spPr bwMode="auto">
          <a:xfrm>
            <a:off x="5486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5" name="Rectangle 75"/>
          <p:cNvSpPr>
            <a:spLocks noChangeArrowheads="1"/>
          </p:cNvSpPr>
          <p:nvPr/>
        </p:nvSpPr>
        <p:spPr bwMode="auto">
          <a:xfrm>
            <a:off x="5105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6" name="Rectangle 76"/>
          <p:cNvSpPr>
            <a:spLocks noChangeArrowheads="1"/>
          </p:cNvSpPr>
          <p:nvPr/>
        </p:nvSpPr>
        <p:spPr bwMode="auto">
          <a:xfrm>
            <a:off x="4724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7" name="Rectangle 77"/>
          <p:cNvSpPr>
            <a:spLocks noChangeArrowheads="1"/>
          </p:cNvSpPr>
          <p:nvPr/>
        </p:nvSpPr>
        <p:spPr bwMode="auto">
          <a:xfrm>
            <a:off x="4343400" y="1019175"/>
            <a:ext cx="609600" cy="2679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点击添加相关文字内容</a:t>
            </a:r>
            <a:endParaRPr lang="en-US" altLang="zh-CN" sz="1700" b="1" baseline="0">
              <a:solidFill>
                <a:srgbClr val="4D4D4D"/>
              </a:solidFill>
              <a:ea typeface="楷体" pitchFamily="49" charset="-122"/>
            </a:endParaRPr>
          </a:p>
        </p:txBody>
      </p:sp>
      <p:sp>
        <p:nvSpPr>
          <p:cNvPr id="179278" name="Rectangle 78"/>
          <p:cNvSpPr>
            <a:spLocks noChangeArrowheads="1"/>
          </p:cNvSpPr>
          <p:nvPr/>
        </p:nvSpPr>
        <p:spPr bwMode="auto">
          <a:xfrm>
            <a:off x="3962400" y="1019175"/>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179240"/>
                                        </p:tgtEl>
                                        <p:attrNameLst>
                                          <p:attrName>style.visibility</p:attrName>
                                        </p:attrNameLst>
                                      </p:cBhvr>
                                      <p:to>
                                        <p:strVal val="visible"/>
                                      </p:to>
                                    </p:set>
                                    <p:animEffect transition="in" filter="wipe(left)">
                                      <p:cBhvr>
                                        <p:cTn id="7" dur="2000"/>
                                        <p:tgtEl>
                                          <p:spTgt spid="179240"/>
                                        </p:tgtEl>
                                      </p:cBhvr>
                                    </p:animEffect>
                                  </p:childTnLst>
                                </p:cTn>
                              </p:par>
                            </p:childTnLst>
                          </p:cTn>
                        </p:par>
                        <p:par>
                          <p:cTn id="8" fill="hold" nodeType="afterGroup">
                            <p:stCondLst>
                              <p:cond delay="2000"/>
                            </p:stCondLst>
                            <p:childTnLst>
                              <p:par>
                                <p:cTn id="9" presetID="10" presetClass="entr" presetSubtype="0" fill="hold" nodeType="afterEffect">
                                  <p:stCondLst>
                                    <p:cond delay="0"/>
                                  </p:stCondLst>
                                  <p:childTnLst>
                                    <p:set>
                                      <p:cBhvr>
                                        <p:cTn id="10" dur="1" fill="hold">
                                          <p:stCondLst>
                                            <p:cond delay="0"/>
                                          </p:stCondLst>
                                        </p:cTn>
                                        <p:tgtEl>
                                          <p:spTgt spid="179239"/>
                                        </p:tgtEl>
                                        <p:attrNameLst>
                                          <p:attrName>style.visibility</p:attrName>
                                        </p:attrNameLst>
                                      </p:cBhvr>
                                      <p:to>
                                        <p:strVal val="visible"/>
                                      </p:to>
                                    </p:set>
                                    <p:animEffect transition="in" filter="fade">
                                      <p:cBhvr>
                                        <p:cTn id="11" dur="2000"/>
                                        <p:tgtEl>
                                          <p:spTgt spid="179239"/>
                                        </p:tgtEl>
                                      </p:cBhvr>
                                    </p:animEffect>
                                  </p:childTnLst>
                                </p:cTn>
                              </p:par>
                            </p:childTnLst>
                          </p:cTn>
                        </p:par>
                        <p:par>
                          <p:cTn id="12" fill="hold" nodeType="afterGroup">
                            <p:stCondLst>
                              <p:cond delay="4000"/>
                            </p:stCondLst>
                            <p:childTnLst>
                              <p:par>
                                <p:cTn id="13" presetID="23" presetClass="entr" presetSubtype="16" fill="hold" nodeType="afterEffect">
                                  <p:stCondLst>
                                    <p:cond delay="0"/>
                                  </p:stCondLst>
                                  <p:childTnLst>
                                    <p:set>
                                      <p:cBhvr>
                                        <p:cTn id="14" dur="1" fill="hold">
                                          <p:stCondLst>
                                            <p:cond delay="0"/>
                                          </p:stCondLst>
                                        </p:cTn>
                                        <p:tgtEl>
                                          <p:spTgt spid="179246"/>
                                        </p:tgtEl>
                                        <p:attrNameLst>
                                          <p:attrName>style.visibility</p:attrName>
                                        </p:attrNameLst>
                                      </p:cBhvr>
                                      <p:to>
                                        <p:strVal val="visible"/>
                                      </p:to>
                                    </p:set>
                                    <p:anim calcmode="lin" valueType="num">
                                      <p:cBhvr>
                                        <p:cTn id="15" dur="1000" fill="hold"/>
                                        <p:tgtEl>
                                          <p:spTgt spid="179246"/>
                                        </p:tgtEl>
                                        <p:attrNameLst>
                                          <p:attrName>ppt_w</p:attrName>
                                        </p:attrNameLst>
                                      </p:cBhvr>
                                      <p:tavLst>
                                        <p:tav tm="0">
                                          <p:val>
                                            <p:fltVal val="0"/>
                                          </p:val>
                                        </p:tav>
                                        <p:tav tm="100000">
                                          <p:val>
                                            <p:strVal val="#ppt_w"/>
                                          </p:val>
                                        </p:tav>
                                      </p:tavLst>
                                    </p:anim>
                                    <p:anim calcmode="lin" valueType="num">
                                      <p:cBhvr>
                                        <p:cTn id="16" dur="1000" fill="hold"/>
                                        <p:tgtEl>
                                          <p:spTgt spid="179246"/>
                                        </p:tgtEl>
                                        <p:attrNameLst>
                                          <p:attrName>ppt_h</p:attrName>
                                        </p:attrNameLst>
                                      </p:cBhvr>
                                      <p:tavLst>
                                        <p:tav tm="0">
                                          <p:val>
                                            <p:fltVal val="0"/>
                                          </p:val>
                                        </p:tav>
                                        <p:tav tm="100000">
                                          <p:val>
                                            <p:strVal val="#ppt_h"/>
                                          </p:val>
                                        </p:tav>
                                      </p:tavLst>
                                    </p:anim>
                                  </p:childTnLst>
                                </p:cTn>
                              </p:par>
                            </p:childTnLst>
                          </p:cTn>
                        </p:par>
                        <p:par>
                          <p:cTn id="17" fill="hold" nodeType="afterGroup">
                            <p:stCondLst>
                              <p:cond delay="5000"/>
                            </p:stCondLst>
                            <p:childTnLst>
                              <p:par>
                                <p:cTn id="18" presetID="8" presetClass="entr" presetSubtype="32" fill="hold" grpId="0" nodeType="afterEffect">
                                  <p:stCondLst>
                                    <p:cond delay="0"/>
                                  </p:stCondLst>
                                  <p:childTnLst>
                                    <p:set>
                                      <p:cBhvr>
                                        <p:cTn id="19" dur="1" fill="hold">
                                          <p:stCondLst>
                                            <p:cond delay="0"/>
                                          </p:stCondLst>
                                        </p:cTn>
                                        <p:tgtEl>
                                          <p:spTgt spid="179268"/>
                                        </p:tgtEl>
                                        <p:attrNameLst>
                                          <p:attrName>style.visibility</p:attrName>
                                        </p:attrNameLst>
                                      </p:cBhvr>
                                      <p:to>
                                        <p:strVal val="visible"/>
                                      </p:to>
                                    </p:set>
                                    <p:animEffect transition="in" filter="diamond(out)">
                                      <p:cBhvr>
                                        <p:cTn id="20" dur="2000"/>
                                        <p:tgtEl>
                                          <p:spTgt spid="179268"/>
                                        </p:tgtEl>
                                      </p:cBhvr>
                                    </p:animEffect>
                                  </p:childTnLst>
                                </p:cTn>
                              </p:par>
                            </p:childTnLst>
                          </p:cTn>
                        </p:par>
                        <p:par>
                          <p:cTn id="21" fill="hold" nodeType="afterGroup">
                            <p:stCondLst>
                              <p:cond delay="700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179269"/>
                                        </p:tgtEl>
                                        <p:attrNameLst>
                                          <p:attrName>style.visibility</p:attrName>
                                        </p:attrNameLst>
                                      </p:cBhvr>
                                      <p:to>
                                        <p:strVal val="visible"/>
                                      </p:to>
                                    </p:set>
                                    <p:anim by="(-#ppt_w*2)" calcmode="lin" valueType="num">
                                      <p:cBhvr rctx="PPT">
                                        <p:cTn id="24" dur="500" autoRev="1" fill="hold">
                                          <p:stCondLst>
                                            <p:cond delay="0"/>
                                          </p:stCondLst>
                                        </p:cTn>
                                        <p:tgtEl>
                                          <p:spTgt spid="179269"/>
                                        </p:tgtEl>
                                        <p:attrNameLst>
                                          <p:attrName>ppt_w</p:attrName>
                                        </p:attrNameLst>
                                      </p:cBhvr>
                                    </p:anim>
                                    <p:anim by="(#ppt_w*0.50)" calcmode="lin" valueType="num">
                                      <p:cBhvr>
                                        <p:cTn id="25" dur="500" decel="50000" autoRev="1" fill="hold">
                                          <p:stCondLst>
                                            <p:cond delay="0"/>
                                          </p:stCondLst>
                                        </p:cTn>
                                        <p:tgtEl>
                                          <p:spTgt spid="179269"/>
                                        </p:tgtEl>
                                        <p:attrNameLst>
                                          <p:attrName>ppt_x</p:attrName>
                                        </p:attrNameLst>
                                      </p:cBhvr>
                                    </p:anim>
                                    <p:anim from="(-#ppt_h/2)" to="(#ppt_y)" calcmode="lin" valueType="num">
                                      <p:cBhvr>
                                        <p:cTn id="26" dur="1000" fill="hold">
                                          <p:stCondLst>
                                            <p:cond delay="0"/>
                                          </p:stCondLst>
                                        </p:cTn>
                                        <p:tgtEl>
                                          <p:spTgt spid="179269"/>
                                        </p:tgtEl>
                                        <p:attrNameLst>
                                          <p:attrName>ppt_y</p:attrName>
                                        </p:attrNameLst>
                                      </p:cBhvr>
                                    </p:anim>
                                    <p:animRot by="21600000">
                                      <p:cBhvr>
                                        <p:cTn id="27" dur="1000" fill="hold">
                                          <p:stCondLst>
                                            <p:cond delay="0"/>
                                          </p:stCondLst>
                                        </p:cTn>
                                        <p:tgtEl>
                                          <p:spTgt spid="179269"/>
                                        </p:tgtEl>
                                        <p:attrNameLst>
                                          <p:attrName>r</p:attrName>
                                        </p:attrNameLst>
                                      </p:cBhvr>
                                    </p:animRot>
                                  </p:childTnLst>
                                </p:cTn>
                              </p:par>
                            </p:childTnLst>
                          </p:cTn>
                        </p:par>
                        <p:par>
                          <p:cTn id="28" fill="hold" nodeType="afterGroup">
                            <p:stCondLst>
                              <p:cond delay="8500"/>
                            </p:stCondLst>
                            <p:childTnLst>
                              <p:par>
                                <p:cTn id="29" presetID="12" presetClass="entr" presetSubtype="2" fill="hold" grpId="0" nodeType="afterEffect">
                                  <p:stCondLst>
                                    <p:cond delay="0"/>
                                  </p:stCondLst>
                                  <p:childTnLst>
                                    <p:set>
                                      <p:cBhvr>
                                        <p:cTn id="30" dur="1" fill="hold">
                                          <p:stCondLst>
                                            <p:cond delay="0"/>
                                          </p:stCondLst>
                                        </p:cTn>
                                        <p:tgtEl>
                                          <p:spTgt spid="179270"/>
                                        </p:tgtEl>
                                        <p:attrNameLst>
                                          <p:attrName>style.visibility</p:attrName>
                                        </p:attrNameLst>
                                      </p:cBhvr>
                                      <p:to>
                                        <p:strVal val="visible"/>
                                      </p:to>
                                    </p:set>
                                    <p:animEffect transition="in" filter="slide(fromRight)">
                                      <p:cBhvr>
                                        <p:cTn id="31" dur="1000"/>
                                        <p:tgtEl>
                                          <p:spTgt spid="179270"/>
                                        </p:tgtEl>
                                      </p:cBhvr>
                                    </p:animEffect>
                                  </p:childTnLst>
                                </p:cTn>
                              </p:par>
                            </p:childTnLst>
                          </p:cTn>
                        </p:par>
                        <p:par>
                          <p:cTn id="32" fill="hold" nodeType="afterGroup">
                            <p:stCondLst>
                              <p:cond delay="9500"/>
                            </p:stCondLst>
                            <p:childTnLst>
                              <p:par>
                                <p:cTn id="33" presetID="12" presetClass="entr" presetSubtype="2" fill="hold" grpId="0" nodeType="afterEffect">
                                  <p:stCondLst>
                                    <p:cond delay="0"/>
                                  </p:stCondLst>
                                  <p:childTnLst>
                                    <p:set>
                                      <p:cBhvr>
                                        <p:cTn id="34" dur="1" fill="hold">
                                          <p:stCondLst>
                                            <p:cond delay="0"/>
                                          </p:stCondLst>
                                        </p:cTn>
                                        <p:tgtEl>
                                          <p:spTgt spid="179271"/>
                                        </p:tgtEl>
                                        <p:attrNameLst>
                                          <p:attrName>style.visibility</p:attrName>
                                        </p:attrNameLst>
                                      </p:cBhvr>
                                      <p:to>
                                        <p:strVal val="visible"/>
                                      </p:to>
                                    </p:set>
                                    <p:animEffect transition="in" filter="slide(fromRight)">
                                      <p:cBhvr>
                                        <p:cTn id="35" dur="1000"/>
                                        <p:tgtEl>
                                          <p:spTgt spid="179271"/>
                                        </p:tgtEl>
                                      </p:cBhvr>
                                    </p:animEffect>
                                  </p:childTnLst>
                                </p:cTn>
                              </p:par>
                            </p:childTnLst>
                          </p:cTn>
                        </p:par>
                        <p:par>
                          <p:cTn id="36" fill="hold" nodeType="afterGroup">
                            <p:stCondLst>
                              <p:cond delay="10500"/>
                            </p:stCondLst>
                            <p:childTnLst>
                              <p:par>
                                <p:cTn id="37" presetID="12" presetClass="entr" presetSubtype="2" fill="hold" grpId="0" nodeType="afterEffect">
                                  <p:stCondLst>
                                    <p:cond delay="0"/>
                                  </p:stCondLst>
                                  <p:childTnLst>
                                    <p:set>
                                      <p:cBhvr>
                                        <p:cTn id="38" dur="1" fill="hold">
                                          <p:stCondLst>
                                            <p:cond delay="0"/>
                                          </p:stCondLst>
                                        </p:cTn>
                                        <p:tgtEl>
                                          <p:spTgt spid="179272"/>
                                        </p:tgtEl>
                                        <p:attrNameLst>
                                          <p:attrName>style.visibility</p:attrName>
                                        </p:attrNameLst>
                                      </p:cBhvr>
                                      <p:to>
                                        <p:strVal val="visible"/>
                                      </p:to>
                                    </p:set>
                                    <p:animEffect transition="in" filter="slide(fromRight)">
                                      <p:cBhvr>
                                        <p:cTn id="39" dur="1000"/>
                                        <p:tgtEl>
                                          <p:spTgt spid="179272"/>
                                        </p:tgtEl>
                                      </p:cBhvr>
                                    </p:animEffect>
                                  </p:childTnLst>
                                </p:cTn>
                              </p:par>
                            </p:childTnLst>
                          </p:cTn>
                        </p:par>
                        <p:par>
                          <p:cTn id="40" fill="hold" nodeType="afterGroup">
                            <p:stCondLst>
                              <p:cond delay="11500"/>
                            </p:stCondLst>
                            <p:childTnLst>
                              <p:par>
                                <p:cTn id="41" presetID="12" presetClass="entr" presetSubtype="2" fill="hold" grpId="0" nodeType="afterEffect">
                                  <p:stCondLst>
                                    <p:cond delay="0"/>
                                  </p:stCondLst>
                                  <p:childTnLst>
                                    <p:set>
                                      <p:cBhvr>
                                        <p:cTn id="42" dur="1" fill="hold">
                                          <p:stCondLst>
                                            <p:cond delay="0"/>
                                          </p:stCondLst>
                                        </p:cTn>
                                        <p:tgtEl>
                                          <p:spTgt spid="179273"/>
                                        </p:tgtEl>
                                        <p:attrNameLst>
                                          <p:attrName>style.visibility</p:attrName>
                                        </p:attrNameLst>
                                      </p:cBhvr>
                                      <p:to>
                                        <p:strVal val="visible"/>
                                      </p:to>
                                    </p:set>
                                    <p:animEffect transition="in" filter="slide(fromRight)">
                                      <p:cBhvr>
                                        <p:cTn id="43" dur="1000"/>
                                        <p:tgtEl>
                                          <p:spTgt spid="179273"/>
                                        </p:tgtEl>
                                      </p:cBhvr>
                                    </p:animEffect>
                                  </p:childTnLst>
                                </p:cTn>
                              </p:par>
                            </p:childTnLst>
                          </p:cTn>
                        </p:par>
                        <p:par>
                          <p:cTn id="44" fill="hold" nodeType="afterGroup">
                            <p:stCondLst>
                              <p:cond delay="12500"/>
                            </p:stCondLst>
                            <p:childTnLst>
                              <p:par>
                                <p:cTn id="45" presetID="12" presetClass="entr" presetSubtype="2" fill="hold" grpId="0" nodeType="afterEffect">
                                  <p:stCondLst>
                                    <p:cond delay="0"/>
                                  </p:stCondLst>
                                  <p:childTnLst>
                                    <p:set>
                                      <p:cBhvr>
                                        <p:cTn id="46" dur="1" fill="hold">
                                          <p:stCondLst>
                                            <p:cond delay="0"/>
                                          </p:stCondLst>
                                        </p:cTn>
                                        <p:tgtEl>
                                          <p:spTgt spid="179274"/>
                                        </p:tgtEl>
                                        <p:attrNameLst>
                                          <p:attrName>style.visibility</p:attrName>
                                        </p:attrNameLst>
                                      </p:cBhvr>
                                      <p:to>
                                        <p:strVal val="visible"/>
                                      </p:to>
                                    </p:set>
                                    <p:animEffect transition="in" filter="slide(fromRight)">
                                      <p:cBhvr>
                                        <p:cTn id="47" dur="1000"/>
                                        <p:tgtEl>
                                          <p:spTgt spid="179274"/>
                                        </p:tgtEl>
                                      </p:cBhvr>
                                    </p:animEffect>
                                  </p:childTnLst>
                                </p:cTn>
                              </p:par>
                            </p:childTnLst>
                          </p:cTn>
                        </p:par>
                        <p:par>
                          <p:cTn id="48" fill="hold" nodeType="afterGroup">
                            <p:stCondLst>
                              <p:cond delay="13500"/>
                            </p:stCondLst>
                            <p:childTnLst>
                              <p:par>
                                <p:cTn id="49" presetID="12" presetClass="entr" presetSubtype="2" fill="hold" grpId="0" nodeType="afterEffect">
                                  <p:stCondLst>
                                    <p:cond delay="0"/>
                                  </p:stCondLst>
                                  <p:childTnLst>
                                    <p:set>
                                      <p:cBhvr>
                                        <p:cTn id="50" dur="1" fill="hold">
                                          <p:stCondLst>
                                            <p:cond delay="0"/>
                                          </p:stCondLst>
                                        </p:cTn>
                                        <p:tgtEl>
                                          <p:spTgt spid="179275"/>
                                        </p:tgtEl>
                                        <p:attrNameLst>
                                          <p:attrName>style.visibility</p:attrName>
                                        </p:attrNameLst>
                                      </p:cBhvr>
                                      <p:to>
                                        <p:strVal val="visible"/>
                                      </p:to>
                                    </p:set>
                                    <p:animEffect transition="in" filter="slide(fromRight)">
                                      <p:cBhvr>
                                        <p:cTn id="51" dur="1000"/>
                                        <p:tgtEl>
                                          <p:spTgt spid="179275"/>
                                        </p:tgtEl>
                                      </p:cBhvr>
                                    </p:animEffect>
                                  </p:childTnLst>
                                </p:cTn>
                              </p:par>
                            </p:childTnLst>
                          </p:cTn>
                        </p:par>
                        <p:par>
                          <p:cTn id="52" fill="hold" nodeType="afterGroup">
                            <p:stCondLst>
                              <p:cond delay="14500"/>
                            </p:stCondLst>
                            <p:childTnLst>
                              <p:par>
                                <p:cTn id="53" presetID="12" presetClass="entr" presetSubtype="2" fill="hold" grpId="0" nodeType="afterEffect">
                                  <p:stCondLst>
                                    <p:cond delay="0"/>
                                  </p:stCondLst>
                                  <p:childTnLst>
                                    <p:set>
                                      <p:cBhvr>
                                        <p:cTn id="54" dur="1" fill="hold">
                                          <p:stCondLst>
                                            <p:cond delay="0"/>
                                          </p:stCondLst>
                                        </p:cTn>
                                        <p:tgtEl>
                                          <p:spTgt spid="179276"/>
                                        </p:tgtEl>
                                        <p:attrNameLst>
                                          <p:attrName>style.visibility</p:attrName>
                                        </p:attrNameLst>
                                      </p:cBhvr>
                                      <p:to>
                                        <p:strVal val="visible"/>
                                      </p:to>
                                    </p:set>
                                    <p:animEffect transition="in" filter="slide(fromRight)">
                                      <p:cBhvr>
                                        <p:cTn id="55" dur="1000"/>
                                        <p:tgtEl>
                                          <p:spTgt spid="179276"/>
                                        </p:tgtEl>
                                      </p:cBhvr>
                                    </p:animEffect>
                                  </p:childTnLst>
                                </p:cTn>
                              </p:par>
                            </p:childTnLst>
                          </p:cTn>
                        </p:par>
                        <p:par>
                          <p:cTn id="56" fill="hold" nodeType="afterGroup">
                            <p:stCondLst>
                              <p:cond delay="15500"/>
                            </p:stCondLst>
                            <p:childTnLst>
                              <p:par>
                                <p:cTn id="57" presetID="12" presetClass="entr" presetSubtype="2" fill="hold" grpId="0" nodeType="afterEffect">
                                  <p:stCondLst>
                                    <p:cond delay="0"/>
                                  </p:stCondLst>
                                  <p:childTnLst>
                                    <p:set>
                                      <p:cBhvr>
                                        <p:cTn id="58" dur="1" fill="hold">
                                          <p:stCondLst>
                                            <p:cond delay="0"/>
                                          </p:stCondLst>
                                        </p:cTn>
                                        <p:tgtEl>
                                          <p:spTgt spid="179277"/>
                                        </p:tgtEl>
                                        <p:attrNameLst>
                                          <p:attrName>style.visibility</p:attrName>
                                        </p:attrNameLst>
                                      </p:cBhvr>
                                      <p:to>
                                        <p:strVal val="visible"/>
                                      </p:to>
                                    </p:set>
                                    <p:animEffect transition="in" filter="slide(fromRight)">
                                      <p:cBhvr>
                                        <p:cTn id="59" dur="1000"/>
                                        <p:tgtEl>
                                          <p:spTgt spid="179277"/>
                                        </p:tgtEl>
                                      </p:cBhvr>
                                    </p:animEffect>
                                  </p:childTnLst>
                                </p:cTn>
                              </p:par>
                            </p:childTnLst>
                          </p:cTn>
                        </p:par>
                        <p:par>
                          <p:cTn id="60" fill="hold" nodeType="afterGroup">
                            <p:stCondLst>
                              <p:cond delay="16500"/>
                            </p:stCondLst>
                            <p:childTnLst>
                              <p:par>
                                <p:cTn id="61" presetID="12" presetClass="entr" presetSubtype="2" fill="hold" grpId="0" nodeType="afterEffect">
                                  <p:stCondLst>
                                    <p:cond delay="0"/>
                                  </p:stCondLst>
                                  <p:childTnLst>
                                    <p:set>
                                      <p:cBhvr>
                                        <p:cTn id="62" dur="1" fill="hold">
                                          <p:stCondLst>
                                            <p:cond delay="0"/>
                                          </p:stCondLst>
                                        </p:cTn>
                                        <p:tgtEl>
                                          <p:spTgt spid="179278"/>
                                        </p:tgtEl>
                                        <p:attrNameLst>
                                          <p:attrName>style.visibility</p:attrName>
                                        </p:attrNameLst>
                                      </p:cBhvr>
                                      <p:to>
                                        <p:strVal val="visible"/>
                                      </p:to>
                                    </p:set>
                                    <p:animEffect transition="in" filter="slide(fromRight)">
                                      <p:cBhvr>
                                        <p:cTn id="63" dur="1000"/>
                                        <p:tgtEl>
                                          <p:spTgt spid="1792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68" grpId="0" animBg="1"/>
      <p:bldP spid="179269" grpId="0"/>
      <p:bldP spid="179270" grpId="0"/>
      <p:bldP spid="179271" grpId="0"/>
      <p:bldP spid="179272" grpId="0"/>
      <p:bldP spid="179273" grpId="0"/>
      <p:bldP spid="179274" grpId="0"/>
      <p:bldP spid="179275" grpId="0"/>
      <p:bldP spid="179276" grpId="0"/>
      <p:bldP spid="179277" grpId="0"/>
      <p:bldP spid="179278" grpId="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68496" name="Picture 208" descr="30"/>
          <p:cNvPicPr>
            <a:picLocks noChangeAspect="1" noChangeArrowheads="1"/>
          </p:cNvPicPr>
          <p:nvPr/>
        </p:nvPicPr>
        <p:blipFill>
          <a:blip r:embed="rId3" cstate="print">
            <a:lum bright="-18000" contrast="18000"/>
            <a:extLst>
              <a:ext uri="{28A0092B-C50C-407E-A947-70E740481C1C}">
                <a14:useLocalDpi xmlns:a14="http://schemas.microsoft.com/office/drawing/2010/main" val="0"/>
              </a:ext>
            </a:extLst>
          </a:blip>
          <a:srcRect/>
          <a:stretch>
            <a:fillRect/>
          </a:stretch>
        </p:blipFill>
        <p:spPr bwMode="auto">
          <a:xfrm rot="1227045">
            <a:off x="3554413" y="3257550"/>
            <a:ext cx="2238375"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87" name="Picture 199" descr="47"/>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33600" y="628650"/>
            <a:ext cx="4725988" cy="2801938"/>
          </a:xfrm>
          <a:prstGeom prst="rect">
            <a:avLst/>
          </a:prstGeom>
          <a:noFill/>
          <a:extLst>
            <a:ext uri="{909E8E84-426E-40DD-AFC4-6F175D3DCCD1}">
              <a14:hiddenFill xmlns:a14="http://schemas.microsoft.com/office/drawing/2010/main">
                <a:solidFill>
                  <a:srgbClr val="FFFFFF"/>
                </a:solidFill>
              </a14:hiddenFill>
            </a:ext>
          </a:extLst>
        </p:spPr>
      </p:pic>
      <p:pic>
        <p:nvPicPr>
          <p:cNvPr id="268488" name="Picture 200" descr="荷花212副本"/>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83188" y="2286000"/>
            <a:ext cx="1524000" cy="971550"/>
          </a:xfrm>
          <a:prstGeom prst="rect">
            <a:avLst/>
          </a:prstGeom>
          <a:noFill/>
          <a:extLst>
            <a:ext uri="{909E8E84-426E-40DD-AFC4-6F175D3DCCD1}">
              <a14:hiddenFill xmlns:a14="http://schemas.microsoft.com/office/drawing/2010/main">
                <a:solidFill>
                  <a:srgbClr val="FFFFFF"/>
                </a:solidFill>
              </a14:hiddenFill>
            </a:ext>
          </a:extLst>
        </p:spPr>
      </p:pic>
      <p:sp>
        <p:nvSpPr>
          <p:cNvPr id="268489" name="Text Box 201"/>
          <p:cNvSpPr txBox="1">
            <a:spLocks noChangeArrowheads="1"/>
          </p:cNvSpPr>
          <p:nvPr/>
        </p:nvSpPr>
        <p:spPr bwMode="auto">
          <a:xfrm>
            <a:off x="3963988" y="1714500"/>
            <a:ext cx="1828800" cy="812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81640" tIns="40820" rIns="81640" bIns="40820">
            <a:spAutoFit/>
          </a:bodyPr>
          <a:lstStyle>
            <a:lvl1pPr algn="l" defTabSz="815975">
              <a:defRPr>
                <a:solidFill>
                  <a:schemeClr val="tx1"/>
                </a:solidFill>
                <a:latin typeface="Arial" charset="0"/>
              </a:defRPr>
            </a:lvl1pPr>
            <a:lvl2pPr marL="407988" algn="l" defTabSz="815975">
              <a:defRPr>
                <a:solidFill>
                  <a:schemeClr val="tx1"/>
                </a:solidFill>
                <a:latin typeface="Arial" charset="0"/>
              </a:defRPr>
            </a:lvl2pPr>
            <a:lvl3pPr marL="815975" algn="l" defTabSz="815975">
              <a:defRPr>
                <a:solidFill>
                  <a:schemeClr val="tx1"/>
                </a:solidFill>
                <a:latin typeface="Arial" charset="0"/>
              </a:defRPr>
            </a:lvl3pPr>
            <a:lvl4pPr marL="1223963" algn="l" defTabSz="815975">
              <a:defRPr>
                <a:solidFill>
                  <a:schemeClr val="tx1"/>
                </a:solidFill>
                <a:latin typeface="Arial" charset="0"/>
              </a:defRPr>
            </a:lvl4pPr>
            <a:lvl5pPr marL="1631950" algn="l" defTabSz="815975">
              <a:defRPr>
                <a:solidFill>
                  <a:schemeClr val="tx1"/>
                </a:solidFill>
                <a:latin typeface="Arial" charset="0"/>
              </a:defRPr>
            </a:lvl5pPr>
            <a:lvl6pPr marL="2089150" defTabSz="815975" fontAlgn="base">
              <a:spcBef>
                <a:spcPct val="0"/>
              </a:spcBef>
              <a:spcAft>
                <a:spcPct val="0"/>
              </a:spcAft>
              <a:defRPr>
                <a:solidFill>
                  <a:schemeClr val="tx1"/>
                </a:solidFill>
                <a:latin typeface="Arial" charset="0"/>
              </a:defRPr>
            </a:lvl6pPr>
            <a:lvl7pPr marL="2546350" defTabSz="815975" fontAlgn="base">
              <a:spcBef>
                <a:spcPct val="0"/>
              </a:spcBef>
              <a:spcAft>
                <a:spcPct val="0"/>
              </a:spcAft>
              <a:defRPr>
                <a:solidFill>
                  <a:schemeClr val="tx1"/>
                </a:solidFill>
                <a:latin typeface="Arial" charset="0"/>
              </a:defRPr>
            </a:lvl7pPr>
            <a:lvl8pPr marL="3003550" defTabSz="815975" fontAlgn="base">
              <a:spcBef>
                <a:spcPct val="0"/>
              </a:spcBef>
              <a:spcAft>
                <a:spcPct val="0"/>
              </a:spcAft>
              <a:defRPr>
                <a:solidFill>
                  <a:schemeClr val="tx1"/>
                </a:solidFill>
                <a:latin typeface="Arial" charset="0"/>
              </a:defRPr>
            </a:lvl8pPr>
            <a:lvl9pPr marL="3460750" defTabSz="815975" fontAlgn="base">
              <a:spcBef>
                <a:spcPct val="0"/>
              </a:spcBef>
              <a:spcAft>
                <a:spcPct val="0"/>
              </a:spcAft>
              <a:defRPr>
                <a:solidFill>
                  <a:schemeClr val="tx1"/>
                </a:solidFill>
                <a:latin typeface="Arial" charset="0"/>
              </a:defRPr>
            </a:lvl9pPr>
          </a:lstStyle>
          <a:p>
            <a:pPr algn="ctr">
              <a:spcBef>
                <a:spcPct val="50000"/>
              </a:spcBef>
            </a:pPr>
            <a:r>
              <a:rPr lang="zh-CN" altLang="en-US" sz="2400" b="1" baseline="0">
                <a:solidFill>
                  <a:srgbClr val="FFFFFF"/>
                </a:solidFill>
                <a:ea typeface="楷体" pitchFamily="49" charset="-122"/>
              </a:rPr>
              <a:t>点击输入标题内容</a:t>
            </a:r>
          </a:p>
        </p:txBody>
      </p:sp>
      <p:sp>
        <p:nvSpPr>
          <p:cNvPr id="268490" name="Line 202"/>
          <p:cNvSpPr>
            <a:spLocks noChangeShapeType="1"/>
          </p:cNvSpPr>
          <p:nvPr/>
        </p:nvSpPr>
        <p:spPr bwMode="auto">
          <a:xfrm flipV="1">
            <a:off x="4649788" y="3087688"/>
            <a:ext cx="0" cy="45720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pic>
        <p:nvPicPr>
          <p:cNvPr id="268495" name="Picture 207" descr="30"/>
          <p:cNvPicPr>
            <a:picLocks noChangeAspect="1" noChangeArrowheads="1"/>
          </p:cNvPicPr>
          <p:nvPr/>
        </p:nvPicPr>
        <p:blipFill>
          <a:blip r:embed="rId6" cstate="print">
            <a:lum bright="-18000" contrast="18000"/>
            <a:extLst>
              <a:ext uri="{28A0092B-C50C-407E-A947-70E740481C1C}">
                <a14:useLocalDpi xmlns:a14="http://schemas.microsoft.com/office/drawing/2010/main" val="0"/>
              </a:ext>
            </a:extLst>
          </a:blip>
          <a:srcRect/>
          <a:stretch>
            <a:fillRect/>
          </a:stretch>
        </p:blipFill>
        <p:spPr bwMode="auto">
          <a:xfrm rot="1227045">
            <a:off x="6088063" y="3257550"/>
            <a:ext cx="2209800"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8497" name="Picture 209" descr="30"/>
          <p:cNvPicPr>
            <a:picLocks noChangeAspect="1" noChangeArrowheads="1"/>
          </p:cNvPicPr>
          <p:nvPr/>
        </p:nvPicPr>
        <p:blipFill>
          <a:blip r:embed="rId3" cstate="print">
            <a:lum bright="-18000" contrast="18000"/>
            <a:extLst>
              <a:ext uri="{28A0092B-C50C-407E-A947-70E740481C1C}">
                <a14:useLocalDpi xmlns:a14="http://schemas.microsoft.com/office/drawing/2010/main" val="0"/>
              </a:ext>
            </a:extLst>
          </a:blip>
          <a:srcRect/>
          <a:stretch>
            <a:fillRect/>
          </a:stretch>
        </p:blipFill>
        <p:spPr bwMode="auto">
          <a:xfrm rot="1227045">
            <a:off x="981075" y="3200400"/>
            <a:ext cx="2239963" cy="1573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8498" name="Line 210"/>
          <p:cNvSpPr>
            <a:spLocks noChangeShapeType="1"/>
          </p:cNvSpPr>
          <p:nvPr/>
        </p:nvSpPr>
        <p:spPr bwMode="auto">
          <a:xfrm flipH="1" flipV="1">
            <a:off x="5792788" y="3030538"/>
            <a:ext cx="685800" cy="51435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8499" name="Line 211"/>
          <p:cNvSpPr>
            <a:spLocks noChangeShapeType="1"/>
          </p:cNvSpPr>
          <p:nvPr/>
        </p:nvSpPr>
        <p:spPr bwMode="auto">
          <a:xfrm flipV="1">
            <a:off x="2897188" y="3030538"/>
            <a:ext cx="609600" cy="514350"/>
          </a:xfrm>
          <a:prstGeom prst="line">
            <a:avLst/>
          </a:prstGeom>
          <a:noFill/>
          <a:ln w="15875">
            <a:solidFill>
              <a:srgbClr val="000000"/>
            </a:solidFill>
            <a:prstDash val="dash"/>
            <a:round/>
            <a:headEnd type="oval" w="med" len="me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zh-CN" altLang="en-US"/>
          </a:p>
        </p:txBody>
      </p:sp>
      <p:sp>
        <p:nvSpPr>
          <p:cNvPr id="268500" name="Rectangle 212"/>
          <p:cNvSpPr>
            <a:spLocks noChangeArrowheads="1"/>
          </p:cNvSpPr>
          <p:nvPr/>
        </p:nvSpPr>
        <p:spPr bwMode="auto">
          <a:xfrm>
            <a:off x="1524000" y="3778250"/>
            <a:ext cx="1220788"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b="1" baseline="0">
                <a:solidFill>
                  <a:srgbClr val="FFFFFF"/>
                </a:solidFill>
              </a:rPr>
              <a:t>文字内容</a:t>
            </a:r>
          </a:p>
        </p:txBody>
      </p:sp>
      <p:sp>
        <p:nvSpPr>
          <p:cNvPr id="268501" name="Rectangle 213"/>
          <p:cNvSpPr>
            <a:spLocks noChangeArrowheads="1"/>
          </p:cNvSpPr>
          <p:nvPr/>
        </p:nvSpPr>
        <p:spPr bwMode="auto">
          <a:xfrm>
            <a:off x="4154488" y="3771900"/>
            <a:ext cx="1219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b="1" baseline="0">
                <a:solidFill>
                  <a:srgbClr val="FFFFFF"/>
                </a:solidFill>
              </a:rPr>
              <a:t>文字内容</a:t>
            </a:r>
          </a:p>
        </p:txBody>
      </p:sp>
      <p:sp>
        <p:nvSpPr>
          <p:cNvPr id="268502" name="Rectangle 214"/>
          <p:cNvSpPr>
            <a:spLocks noChangeArrowheads="1"/>
          </p:cNvSpPr>
          <p:nvPr/>
        </p:nvSpPr>
        <p:spPr bwMode="auto">
          <a:xfrm>
            <a:off x="6630988" y="3771900"/>
            <a:ext cx="1219200" cy="376238"/>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81640" tIns="40820" rIns="81640" bIns="40820" anchor="ctr">
            <a:spAutoFit/>
          </a:bodyPr>
          <a:lstStyle/>
          <a:p>
            <a:pPr algn="l" defTabSz="815975">
              <a:lnSpc>
                <a:spcPct val="120000"/>
              </a:lnSpc>
            </a:pPr>
            <a:r>
              <a:rPr lang="zh-CN" altLang="en-US" b="1" baseline="0">
                <a:solidFill>
                  <a:srgbClr val="FFFFFF"/>
                </a:solidFill>
              </a:rPr>
              <a:t>文字内容</a:t>
            </a:r>
            <a:endParaRPr lang="en-US" altLang="zh-CN" b="1" baseline="0">
              <a:solidFill>
                <a:srgbClr val="FFFFFF"/>
              </a:solidFill>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1" presetClass="entr" presetSubtype="1" fill="hold" nodeType="afterEffect">
                                  <p:stCondLst>
                                    <p:cond delay="0"/>
                                  </p:stCondLst>
                                  <p:childTnLst>
                                    <p:set>
                                      <p:cBhvr>
                                        <p:cTn id="6" dur="1" fill="hold">
                                          <p:stCondLst>
                                            <p:cond delay="0"/>
                                          </p:stCondLst>
                                        </p:cTn>
                                        <p:tgtEl>
                                          <p:spTgt spid="268487"/>
                                        </p:tgtEl>
                                        <p:attrNameLst>
                                          <p:attrName>style.visibility</p:attrName>
                                        </p:attrNameLst>
                                      </p:cBhvr>
                                      <p:to>
                                        <p:strVal val="visible"/>
                                      </p:to>
                                    </p:set>
                                    <p:animEffect transition="in" filter="wheel(1)">
                                      <p:cBhvr>
                                        <p:cTn id="7" dur="2000"/>
                                        <p:tgtEl>
                                          <p:spTgt spid="268487"/>
                                        </p:tgtEl>
                                      </p:cBhvr>
                                    </p:animEffect>
                                  </p:childTnLst>
                                </p:cTn>
                              </p:par>
                            </p:childTnLst>
                          </p:cTn>
                        </p:par>
                        <p:par>
                          <p:cTn id="8" fill="hold" nodeType="afterGroup">
                            <p:stCondLst>
                              <p:cond delay="2000"/>
                            </p:stCondLst>
                            <p:childTnLst>
                              <p:par>
                                <p:cTn id="9" presetID="31" presetClass="entr" presetSubtype="0" fill="hold" grpId="0" nodeType="afterEffect">
                                  <p:stCondLst>
                                    <p:cond delay="0"/>
                                  </p:stCondLst>
                                  <p:iterate type="lt">
                                    <p:tmPct val="5000"/>
                                  </p:iterate>
                                  <p:childTnLst>
                                    <p:set>
                                      <p:cBhvr>
                                        <p:cTn id="10" dur="1" fill="hold">
                                          <p:stCondLst>
                                            <p:cond delay="0"/>
                                          </p:stCondLst>
                                        </p:cTn>
                                        <p:tgtEl>
                                          <p:spTgt spid="268489"/>
                                        </p:tgtEl>
                                        <p:attrNameLst>
                                          <p:attrName>style.visibility</p:attrName>
                                        </p:attrNameLst>
                                      </p:cBhvr>
                                      <p:to>
                                        <p:strVal val="visible"/>
                                      </p:to>
                                    </p:set>
                                    <p:anim calcmode="lin" valueType="num">
                                      <p:cBhvr>
                                        <p:cTn id="11" dur="1000" fill="hold"/>
                                        <p:tgtEl>
                                          <p:spTgt spid="268489"/>
                                        </p:tgtEl>
                                        <p:attrNameLst>
                                          <p:attrName>ppt_w</p:attrName>
                                        </p:attrNameLst>
                                      </p:cBhvr>
                                      <p:tavLst>
                                        <p:tav tm="0">
                                          <p:val>
                                            <p:fltVal val="0"/>
                                          </p:val>
                                        </p:tav>
                                        <p:tav tm="100000">
                                          <p:val>
                                            <p:strVal val="#ppt_w"/>
                                          </p:val>
                                        </p:tav>
                                      </p:tavLst>
                                    </p:anim>
                                    <p:anim calcmode="lin" valueType="num">
                                      <p:cBhvr>
                                        <p:cTn id="12" dur="1000" fill="hold"/>
                                        <p:tgtEl>
                                          <p:spTgt spid="268489"/>
                                        </p:tgtEl>
                                        <p:attrNameLst>
                                          <p:attrName>ppt_h</p:attrName>
                                        </p:attrNameLst>
                                      </p:cBhvr>
                                      <p:tavLst>
                                        <p:tav tm="0">
                                          <p:val>
                                            <p:fltVal val="0"/>
                                          </p:val>
                                        </p:tav>
                                        <p:tav tm="100000">
                                          <p:val>
                                            <p:strVal val="#ppt_h"/>
                                          </p:val>
                                        </p:tav>
                                      </p:tavLst>
                                    </p:anim>
                                    <p:anim calcmode="lin" valueType="num">
                                      <p:cBhvr>
                                        <p:cTn id="13" dur="1000" fill="hold"/>
                                        <p:tgtEl>
                                          <p:spTgt spid="268489"/>
                                        </p:tgtEl>
                                        <p:attrNameLst>
                                          <p:attrName>style.rotation</p:attrName>
                                        </p:attrNameLst>
                                      </p:cBhvr>
                                      <p:tavLst>
                                        <p:tav tm="0">
                                          <p:val>
                                            <p:fltVal val="90"/>
                                          </p:val>
                                        </p:tav>
                                        <p:tav tm="100000">
                                          <p:val>
                                            <p:fltVal val="0"/>
                                          </p:val>
                                        </p:tav>
                                      </p:tavLst>
                                    </p:anim>
                                    <p:animEffect transition="in" filter="fade">
                                      <p:cBhvr>
                                        <p:cTn id="14" dur="1000"/>
                                        <p:tgtEl>
                                          <p:spTgt spid="268489"/>
                                        </p:tgtEl>
                                      </p:cBhvr>
                                    </p:animEffect>
                                  </p:childTnLst>
                                </p:cTn>
                              </p:par>
                            </p:childTnLst>
                          </p:cTn>
                        </p:par>
                        <p:par>
                          <p:cTn id="15" fill="hold" nodeType="afterGroup">
                            <p:stCondLst>
                              <p:cond delay="3350"/>
                            </p:stCondLst>
                            <p:childTnLst>
                              <p:par>
                                <p:cTn id="16" presetID="42" presetClass="entr" presetSubtype="0" fill="hold" nodeType="afterEffect">
                                  <p:stCondLst>
                                    <p:cond delay="0"/>
                                  </p:stCondLst>
                                  <p:childTnLst>
                                    <p:set>
                                      <p:cBhvr>
                                        <p:cTn id="17" dur="1" fill="hold">
                                          <p:stCondLst>
                                            <p:cond delay="0"/>
                                          </p:stCondLst>
                                        </p:cTn>
                                        <p:tgtEl>
                                          <p:spTgt spid="268488"/>
                                        </p:tgtEl>
                                        <p:attrNameLst>
                                          <p:attrName>style.visibility</p:attrName>
                                        </p:attrNameLst>
                                      </p:cBhvr>
                                      <p:to>
                                        <p:strVal val="visible"/>
                                      </p:to>
                                    </p:set>
                                    <p:animEffect transition="in" filter="fade">
                                      <p:cBhvr>
                                        <p:cTn id="18" dur="1000"/>
                                        <p:tgtEl>
                                          <p:spTgt spid="268488"/>
                                        </p:tgtEl>
                                      </p:cBhvr>
                                    </p:animEffect>
                                    <p:anim calcmode="lin" valueType="num">
                                      <p:cBhvr>
                                        <p:cTn id="19" dur="1000" fill="hold"/>
                                        <p:tgtEl>
                                          <p:spTgt spid="268488"/>
                                        </p:tgtEl>
                                        <p:attrNameLst>
                                          <p:attrName>ppt_x</p:attrName>
                                        </p:attrNameLst>
                                      </p:cBhvr>
                                      <p:tavLst>
                                        <p:tav tm="0">
                                          <p:val>
                                            <p:strVal val="#ppt_x"/>
                                          </p:val>
                                        </p:tav>
                                        <p:tav tm="100000">
                                          <p:val>
                                            <p:strVal val="#ppt_x"/>
                                          </p:val>
                                        </p:tav>
                                      </p:tavLst>
                                    </p:anim>
                                    <p:anim calcmode="lin" valueType="num">
                                      <p:cBhvr>
                                        <p:cTn id="20" dur="1000" fill="hold"/>
                                        <p:tgtEl>
                                          <p:spTgt spid="268488"/>
                                        </p:tgtEl>
                                        <p:attrNameLst>
                                          <p:attrName>ppt_y</p:attrName>
                                        </p:attrNameLst>
                                      </p:cBhvr>
                                      <p:tavLst>
                                        <p:tav tm="0">
                                          <p:val>
                                            <p:strVal val="#ppt_y+.1"/>
                                          </p:val>
                                        </p:tav>
                                        <p:tav tm="100000">
                                          <p:val>
                                            <p:strVal val="#ppt_y"/>
                                          </p:val>
                                        </p:tav>
                                      </p:tavLst>
                                    </p:anim>
                                  </p:childTnLst>
                                </p:cTn>
                              </p:par>
                            </p:childTnLst>
                          </p:cTn>
                        </p:par>
                        <p:par>
                          <p:cTn id="21" fill="hold" nodeType="afterGroup">
                            <p:stCondLst>
                              <p:cond delay="4350"/>
                            </p:stCondLst>
                            <p:childTnLst>
                              <p:par>
                                <p:cTn id="22" presetID="22" presetClass="entr" presetSubtype="1" fill="hold" grpId="0" nodeType="afterEffect">
                                  <p:stCondLst>
                                    <p:cond delay="0"/>
                                  </p:stCondLst>
                                  <p:childTnLst>
                                    <p:set>
                                      <p:cBhvr>
                                        <p:cTn id="23" dur="1" fill="hold">
                                          <p:stCondLst>
                                            <p:cond delay="0"/>
                                          </p:stCondLst>
                                        </p:cTn>
                                        <p:tgtEl>
                                          <p:spTgt spid="268499"/>
                                        </p:tgtEl>
                                        <p:attrNameLst>
                                          <p:attrName>style.visibility</p:attrName>
                                        </p:attrNameLst>
                                      </p:cBhvr>
                                      <p:to>
                                        <p:strVal val="visible"/>
                                      </p:to>
                                    </p:set>
                                    <p:animEffect transition="in" filter="wipe(up)">
                                      <p:cBhvr>
                                        <p:cTn id="24" dur="500"/>
                                        <p:tgtEl>
                                          <p:spTgt spid="268499"/>
                                        </p:tgtEl>
                                      </p:cBhvr>
                                    </p:animEffect>
                                  </p:childTnLst>
                                </p:cTn>
                              </p:par>
                            </p:childTnLst>
                          </p:cTn>
                        </p:par>
                        <p:par>
                          <p:cTn id="25" fill="hold" nodeType="afterGroup">
                            <p:stCondLst>
                              <p:cond delay="4850"/>
                            </p:stCondLst>
                            <p:childTnLst>
                              <p:par>
                                <p:cTn id="26" presetID="23" presetClass="entr" presetSubtype="16" fill="hold" nodeType="afterEffect">
                                  <p:stCondLst>
                                    <p:cond delay="0"/>
                                  </p:stCondLst>
                                  <p:childTnLst>
                                    <p:set>
                                      <p:cBhvr>
                                        <p:cTn id="27" dur="1" fill="hold">
                                          <p:stCondLst>
                                            <p:cond delay="0"/>
                                          </p:stCondLst>
                                        </p:cTn>
                                        <p:tgtEl>
                                          <p:spTgt spid="268497"/>
                                        </p:tgtEl>
                                        <p:attrNameLst>
                                          <p:attrName>style.visibility</p:attrName>
                                        </p:attrNameLst>
                                      </p:cBhvr>
                                      <p:to>
                                        <p:strVal val="visible"/>
                                      </p:to>
                                    </p:set>
                                    <p:anim calcmode="lin" valueType="num">
                                      <p:cBhvr>
                                        <p:cTn id="28" dur="1000" fill="hold"/>
                                        <p:tgtEl>
                                          <p:spTgt spid="268497"/>
                                        </p:tgtEl>
                                        <p:attrNameLst>
                                          <p:attrName>ppt_w</p:attrName>
                                        </p:attrNameLst>
                                      </p:cBhvr>
                                      <p:tavLst>
                                        <p:tav tm="0">
                                          <p:val>
                                            <p:fltVal val="0"/>
                                          </p:val>
                                        </p:tav>
                                        <p:tav tm="100000">
                                          <p:val>
                                            <p:strVal val="#ppt_w"/>
                                          </p:val>
                                        </p:tav>
                                      </p:tavLst>
                                    </p:anim>
                                    <p:anim calcmode="lin" valueType="num">
                                      <p:cBhvr>
                                        <p:cTn id="29" dur="1000" fill="hold"/>
                                        <p:tgtEl>
                                          <p:spTgt spid="268497"/>
                                        </p:tgtEl>
                                        <p:attrNameLst>
                                          <p:attrName>ppt_h</p:attrName>
                                        </p:attrNameLst>
                                      </p:cBhvr>
                                      <p:tavLst>
                                        <p:tav tm="0">
                                          <p:val>
                                            <p:fltVal val="0"/>
                                          </p:val>
                                        </p:tav>
                                        <p:tav tm="100000">
                                          <p:val>
                                            <p:strVal val="#ppt_h"/>
                                          </p:val>
                                        </p:tav>
                                      </p:tavLst>
                                    </p:anim>
                                  </p:childTnLst>
                                </p:cTn>
                              </p:par>
                            </p:childTnLst>
                          </p:cTn>
                        </p:par>
                        <p:par>
                          <p:cTn id="30" fill="hold" nodeType="afterGroup">
                            <p:stCondLst>
                              <p:cond delay="5850"/>
                            </p:stCondLst>
                            <p:childTnLst>
                              <p:par>
                                <p:cTn id="31" presetID="23" presetClass="entr" presetSubtype="16" fill="hold" grpId="0" nodeType="afterEffect">
                                  <p:stCondLst>
                                    <p:cond delay="0"/>
                                  </p:stCondLst>
                                  <p:childTnLst>
                                    <p:set>
                                      <p:cBhvr>
                                        <p:cTn id="32" dur="1" fill="hold">
                                          <p:stCondLst>
                                            <p:cond delay="0"/>
                                          </p:stCondLst>
                                        </p:cTn>
                                        <p:tgtEl>
                                          <p:spTgt spid="268500"/>
                                        </p:tgtEl>
                                        <p:attrNameLst>
                                          <p:attrName>style.visibility</p:attrName>
                                        </p:attrNameLst>
                                      </p:cBhvr>
                                      <p:to>
                                        <p:strVal val="visible"/>
                                      </p:to>
                                    </p:set>
                                    <p:anim calcmode="lin" valueType="num">
                                      <p:cBhvr>
                                        <p:cTn id="33" dur="1000" fill="hold"/>
                                        <p:tgtEl>
                                          <p:spTgt spid="268500"/>
                                        </p:tgtEl>
                                        <p:attrNameLst>
                                          <p:attrName>ppt_w</p:attrName>
                                        </p:attrNameLst>
                                      </p:cBhvr>
                                      <p:tavLst>
                                        <p:tav tm="0">
                                          <p:val>
                                            <p:fltVal val="0"/>
                                          </p:val>
                                        </p:tav>
                                        <p:tav tm="100000">
                                          <p:val>
                                            <p:strVal val="#ppt_w"/>
                                          </p:val>
                                        </p:tav>
                                      </p:tavLst>
                                    </p:anim>
                                    <p:anim calcmode="lin" valueType="num">
                                      <p:cBhvr>
                                        <p:cTn id="34" dur="1000" fill="hold"/>
                                        <p:tgtEl>
                                          <p:spTgt spid="268500"/>
                                        </p:tgtEl>
                                        <p:attrNameLst>
                                          <p:attrName>ppt_h</p:attrName>
                                        </p:attrNameLst>
                                      </p:cBhvr>
                                      <p:tavLst>
                                        <p:tav tm="0">
                                          <p:val>
                                            <p:fltVal val="0"/>
                                          </p:val>
                                        </p:tav>
                                        <p:tav tm="100000">
                                          <p:val>
                                            <p:strVal val="#ppt_h"/>
                                          </p:val>
                                        </p:tav>
                                      </p:tavLst>
                                    </p:anim>
                                  </p:childTnLst>
                                </p:cTn>
                              </p:par>
                            </p:childTnLst>
                          </p:cTn>
                        </p:par>
                        <p:par>
                          <p:cTn id="35" fill="hold" nodeType="afterGroup">
                            <p:stCondLst>
                              <p:cond delay="6850"/>
                            </p:stCondLst>
                            <p:childTnLst>
                              <p:par>
                                <p:cTn id="36" presetID="22" presetClass="entr" presetSubtype="1" fill="hold" grpId="0" nodeType="afterEffect">
                                  <p:stCondLst>
                                    <p:cond delay="0"/>
                                  </p:stCondLst>
                                  <p:childTnLst>
                                    <p:set>
                                      <p:cBhvr>
                                        <p:cTn id="37" dur="1" fill="hold">
                                          <p:stCondLst>
                                            <p:cond delay="0"/>
                                          </p:stCondLst>
                                        </p:cTn>
                                        <p:tgtEl>
                                          <p:spTgt spid="268490"/>
                                        </p:tgtEl>
                                        <p:attrNameLst>
                                          <p:attrName>style.visibility</p:attrName>
                                        </p:attrNameLst>
                                      </p:cBhvr>
                                      <p:to>
                                        <p:strVal val="visible"/>
                                      </p:to>
                                    </p:set>
                                    <p:animEffect transition="in" filter="wipe(up)">
                                      <p:cBhvr>
                                        <p:cTn id="38" dur="500"/>
                                        <p:tgtEl>
                                          <p:spTgt spid="268490"/>
                                        </p:tgtEl>
                                      </p:cBhvr>
                                    </p:animEffect>
                                  </p:childTnLst>
                                </p:cTn>
                              </p:par>
                            </p:childTnLst>
                          </p:cTn>
                        </p:par>
                        <p:par>
                          <p:cTn id="39" fill="hold" nodeType="afterGroup">
                            <p:stCondLst>
                              <p:cond delay="7350"/>
                            </p:stCondLst>
                            <p:childTnLst>
                              <p:par>
                                <p:cTn id="40" presetID="23" presetClass="entr" presetSubtype="16" fill="hold" nodeType="afterEffect">
                                  <p:stCondLst>
                                    <p:cond delay="0"/>
                                  </p:stCondLst>
                                  <p:childTnLst>
                                    <p:set>
                                      <p:cBhvr>
                                        <p:cTn id="41" dur="1" fill="hold">
                                          <p:stCondLst>
                                            <p:cond delay="0"/>
                                          </p:stCondLst>
                                        </p:cTn>
                                        <p:tgtEl>
                                          <p:spTgt spid="268496"/>
                                        </p:tgtEl>
                                        <p:attrNameLst>
                                          <p:attrName>style.visibility</p:attrName>
                                        </p:attrNameLst>
                                      </p:cBhvr>
                                      <p:to>
                                        <p:strVal val="visible"/>
                                      </p:to>
                                    </p:set>
                                    <p:anim calcmode="lin" valueType="num">
                                      <p:cBhvr>
                                        <p:cTn id="42" dur="1000" fill="hold"/>
                                        <p:tgtEl>
                                          <p:spTgt spid="268496"/>
                                        </p:tgtEl>
                                        <p:attrNameLst>
                                          <p:attrName>ppt_w</p:attrName>
                                        </p:attrNameLst>
                                      </p:cBhvr>
                                      <p:tavLst>
                                        <p:tav tm="0">
                                          <p:val>
                                            <p:fltVal val="0"/>
                                          </p:val>
                                        </p:tav>
                                        <p:tav tm="100000">
                                          <p:val>
                                            <p:strVal val="#ppt_w"/>
                                          </p:val>
                                        </p:tav>
                                      </p:tavLst>
                                    </p:anim>
                                    <p:anim calcmode="lin" valueType="num">
                                      <p:cBhvr>
                                        <p:cTn id="43" dur="1000" fill="hold"/>
                                        <p:tgtEl>
                                          <p:spTgt spid="268496"/>
                                        </p:tgtEl>
                                        <p:attrNameLst>
                                          <p:attrName>ppt_h</p:attrName>
                                        </p:attrNameLst>
                                      </p:cBhvr>
                                      <p:tavLst>
                                        <p:tav tm="0">
                                          <p:val>
                                            <p:fltVal val="0"/>
                                          </p:val>
                                        </p:tav>
                                        <p:tav tm="100000">
                                          <p:val>
                                            <p:strVal val="#ppt_h"/>
                                          </p:val>
                                        </p:tav>
                                      </p:tavLst>
                                    </p:anim>
                                  </p:childTnLst>
                                </p:cTn>
                              </p:par>
                            </p:childTnLst>
                          </p:cTn>
                        </p:par>
                        <p:par>
                          <p:cTn id="44" fill="hold" nodeType="afterGroup">
                            <p:stCondLst>
                              <p:cond delay="8350"/>
                            </p:stCondLst>
                            <p:childTnLst>
                              <p:par>
                                <p:cTn id="45" presetID="23" presetClass="entr" presetSubtype="16" fill="hold" grpId="0" nodeType="afterEffect">
                                  <p:stCondLst>
                                    <p:cond delay="0"/>
                                  </p:stCondLst>
                                  <p:childTnLst>
                                    <p:set>
                                      <p:cBhvr>
                                        <p:cTn id="46" dur="1" fill="hold">
                                          <p:stCondLst>
                                            <p:cond delay="0"/>
                                          </p:stCondLst>
                                        </p:cTn>
                                        <p:tgtEl>
                                          <p:spTgt spid="268501"/>
                                        </p:tgtEl>
                                        <p:attrNameLst>
                                          <p:attrName>style.visibility</p:attrName>
                                        </p:attrNameLst>
                                      </p:cBhvr>
                                      <p:to>
                                        <p:strVal val="visible"/>
                                      </p:to>
                                    </p:set>
                                    <p:anim calcmode="lin" valueType="num">
                                      <p:cBhvr>
                                        <p:cTn id="47" dur="1000" fill="hold"/>
                                        <p:tgtEl>
                                          <p:spTgt spid="268501"/>
                                        </p:tgtEl>
                                        <p:attrNameLst>
                                          <p:attrName>ppt_w</p:attrName>
                                        </p:attrNameLst>
                                      </p:cBhvr>
                                      <p:tavLst>
                                        <p:tav tm="0">
                                          <p:val>
                                            <p:fltVal val="0"/>
                                          </p:val>
                                        </p:tav>
                                        <p:tav tm="100000">
                                          <p:val>
                                            <p:strVal val="#ppt_w"/>
                                          </p:val>
                                        </p:tav>
                                      </p:tavLst>
                                    </p:anim>
                                    <p:anim calcmode="lin" valueType="num">
                                      <p:cBhvr>
                                        <p:cTn id="48" dur="1000" fill="hold"/>
                                        <p:tgtEl>
                                          <p:spTgt spid="268501"/>
                                        </p:tgtEl>
                                        <p:attrNameLst>
                                          <p:attrName>ppt_h</p:attrName>
                                        </p:attrNameLst>
                                      </p:cBhvr>
                                      <p:tavLst>
                                        <p:tav tm="0">
                                          <p:val>
                                            <p:fltVal val="0"/>
                                          </p:val>
                                        </p:tav>
                                        <p:tav tm="100000">
                                          <p:val>
                                            <p:strVal val="#ppt_h"/>
                                          </p:val>
                                        </p:tav>
                                      </p:tavLst>
                                    </p:anim>
                                  </p:childTnLst>
                                </p:cTn>
                              </p:par>
                            </p:childTnLst>
                          </p:cTn>
                        </p:par>
                        <p:par>
                          <p:cTn id="49" fill="hold" nodeType="afterGroup">
                            <p:stCondLst>
                              <p:cond delay="9350"/>
                            </p:stCondLst>
                            <p:childTnLst>
                              <p:par>
                                <p:cTn id="50" presetID="22" presetClass="entr" presetSubtype="1" fill="hold" grpId="0" nodeType="afterEffect">
                                  <p:stCondLst>
                                    <p:cond delay="0"/>
                                  </p:stCondLst>
                                  <p:childTnLst>
                                    <p:set>
                                      <p:cBhvr>
                                        <p:cTn id="51" dur="1" fill="hold">
                                          <p:stCondLst>
                                            <p:cond delay="0"/>
                                          </p:stCondLst>
                                        </p:cTn>
                                        <p:tgtEl>
                                          <p:spTgt spid="268498"/>
                                        </p:tgtEl>
                                        <p:attrNameLst>
                                          <p:attrName>style.visibility</p:attrName>
                                        </p:attrNameLst>
                                      </p:cBhvr>
                                      <p:to>
                                        <p:strVal val="visible"/>
                                      </p:to>
                                    </p:set>
                                    <p:animEffect transition="in" filter="wipe(up)">
                                      <p:cBhvr>
                                        <p:cTn id="52" dur="500"/>
                                        <p:tgtEl>
                                          <p:spTgt spid="268498"/>
                                        </p:tgtEl>
                                      </p:cBhvr>
                                    </p:animEffect>
                                  </p:childTnLst>
                                </p:cTn>
                              </p:par>
                            </p:childTnLst>
                          </p:cTn>
                        </p:par>
                        <p:par>
                          <p:cTn id="53" fill="hold" nodeType="afterGroup">
                            <p:stCondLst>
                              <p:cond delay="9850"/>
                            </p:stCondLst>
                            <p:childTnLst>
                              <p:par>
                                <p:cTn id="54" presetID="23" presetClass="entr" presetSubtype="16" fill="hold" nodeType="afterEffect">
                                  <p:stCondLst>
                                    <p:cond delay="0"/>
                                  </p:stCondLst>
                                  <p:childTnLst>
                                    <p:set>
                                      <p:cBhvr>
                                        <p:cTn id="55" dur="1" fill="hold">
                                          <p:stCondLst>
                                            <p:cond delay="0"/>
                                          </p:stCondLst>
                                        </p:cTn>
                                        <p:tgtEl>
                                          <p:spTgt spid="268495"/>
                                        </p:tgtEl>
                                        <p:attrNameLst>
                                          <p:attrName>style.visibility</p:attrName>
                                        </p:attrNameLst>
                                      </p:cBhvr>
                                      <p:to>
                                        <p:strVal val="visible"/>
                                      </p:to>
                                    </p:set>
                                    <p:anim calcmode="lin" valueType="num">
                                      <p:cBhvr>
                                        <p:cTn id="56" dur="1000" fill="hold"/>
                                        <p:tgtEl>
                                          <p:spTgt spid="268495"/>
                                        </p:tgtEl>
                                        <p:attrNameLst>
                                          <p:attrName>ppt_w</p:attrName>
                                        </p:attrNameLst>
                                      </p:cBhvr>
                                      <p:tavLst>
                                        <p:tav tm="0">
                                          <p:val>
                                            <p:fltVal val="0"/>
                                          </p:val>
                                        </p:tav>
                                        <p:tav tm="100000">
                                          <p:val>
                                            <p:strVal val="#ppt_w"/>
                                          </p:val>
                                        </p:tav>
                                      </p:tavLst>
                                    </p:anim>
                                    <p:anim calcmode="lin" valueType="num">
                                      <p:cBhvr>
                                        <p:cTn id="57" dur="1000" fill="hold"/>
                                        <p:tgtEl>
                                          <p:spTgt spid="268495"/>
                                        </p:tgtEl>
                                        <p:attrNameLst>
                                          <p:attrName>ppt_h</p:attrName>
                                        </p:attrNameLst>
                                      </p:cBhvr>
                                      <p:tavLst>
                                        <p:tav tm="0">
                                          <p:val>
                                            <p:fltVal val="0"/>
                                          </p:val>
                                        </p:tav>
                                        <p:tav tm="100000">
                                          <p:val>
                                            <p:strVal val="#ppt_h"/>
                                          </p:val>
                                        </p:tav>
                                      </p:tavLst>
                                    </p:anim>
                                  </p:childTnLst>
                                </p:cTn>
                              </p:par>
                            </p:childTnLst>
                          </p:cTn>
                        </p:par>
                        <p:par>
                          <p:cTn id="58" fill="hold" nodeType="afterGroup">
                            <p:stCondLst>
                              <p:cond delay="10850"/>
                            </p:stCondLst>
                            <p:childTnLst>
                              <p:par>
                                <p:cTn id="59" presetID="23" presetClass="entr" presetSubtype="16" fill="hold" grpId="0" nodeType="afterEffect">
                                  <p:stCondLst>
                                    <p:cond delay="0"/>
                                  </p:stCondLst>
                                  <p:childTnLst>
                                    <p:set>
                                      <p:cBhvr>
                                        <p:cTn id="60" dur="1" fill="hold">
                                          <p:stCondLst>
                                            <p:cond delay="0"/>
                                          </p:stCondLst>
                                        </p:cTn>
                                        <p:tgtEl>
                                          <p:spTgt spid="268502"/>
                                        </p:tgtEl>
                                        <p:attrNameLst>
                                          <p:attrName>style.visibility</p:attrName>
                                        </p:attrNameLst>
                                      </p:cBhvr>
                                      <p:to>
                                        <p:strVal val="visible"/>
                                      </p:to>
                                    </p:set>
                                    <p:anim calcmode="lin" valueType="num">
                                      <p:cBhvr>
                                        <p:cTn id="61" dur="1000" fill="hold"/>
                                        <p:tgtEl>
                                          <p:spTgt spid="268502"/>
                                        </p:tgtEl>
                                        <p:attrNameLst>
                                          <p:attrName>ppt_w</p:attrName>
                                        </p:attrNameLst>
                                      </p:cBhvr>
                                      <p:tavLst>
                                        <p:tav tm="0">
                                          <p:val>
                                            <p:fltVal val="0"/>
                                          </p:val>
                                        </p:tav>
                                        <p:tav tm="100000">
                                          <p:val>
                                            <p:strVal val="#ppt_w"/>
                                          </p:val>
                                        </p:tav>
                                      </p:tavLst>
                                    </p:anim>
                                    <p:anim calcmode="lin" valueType="num">
                                      <p:cBhvr>
                                        <p:cTn id="62" dur="1000" fill="hold"/>
                                        <p:tgtEl>
                                          <p:spTgt spid="26850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489" grpId="0"/>
      <p:bldP spid="268490" grpId="0" animBg="1"/>
      <p:bldP spid="268498" grpId="0" animBg="1"/>
      <p:bldP spid="268499" grpId="0" animBg="1"/>
      <p:bldP spid="268500" grpId="0"/>
      <p:bldP spid="268501" grpId="0"/>
      <p:bldP spid="268502" grpId="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81612" name="Picture 12" descr="84699a87b5b4c81a66096e0e"/>
          <p:cNvPicPr>
            <a:picLocks noChangeAspect="1" noChangeArrowheads="1"/>
          </p:cNvPicPr>
          <p:nvPr/>
        </p:nvPicPr>
        <p:blipFill>
          <a:blip r:embed="rId3" cstate="print">
            <a:lum contrast="-12000"/>
            <a:grayscl/>
            <a:extLst>
              <a:ext uri="{28A0092B-C50C-407E-A947-70E740481C1C}">
                <a14:useLocalDpi xmlns:a14="http://schemas.microsoft.com/office/drawing/2010/main" val="0"/>
              </a:ext>
            </a:extLst>
          </a:blip>
          <a:srcRect/>
          <a:stretch>
            <a:fillRect/>
          </a:stretch>
        </p:blipFill>
        <p:spPr bwMode="auto">
          <a:xfrm>
            <a:off x="990600" y="1371600"/>
            <a:ext cx="6935788" cy="2730500"/>
          </a:xfrm>
          <a:prstGeom prst="rect">
            <a:avLst/>
          </a:prstGeom>
          <a:noFill/>
          <a:extLst>
            <a:ext uri="{909E8E84-426E-40DD-AFC4-6F175D3DCCD1}">
              <a14:hiddenFill xmlns:a14="http://schemas.microsoft.com/office/drawing/2010/main">
                <a:solidFill>
                  <a:srgbClr val="FFFFFF"/>
                </a:solidFill>
              </a14:hiddenFill>
            </a:ext>
          </a:extLst>
        </p:spPr>
      </p:pic>
      <p:pic>
        <p:nvPicPr>
          <p:cNvPr id="281628" name="Picture 28" descr="笔"/>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2000" y="3316288"/>
            <a:ext cx="3659188" cy="1755775"/>
          </a:xfrm>
          <a:prstGeom prst="rect">
            <a:avLst/>
          </a:prstGeom>
          <a:noFill/>
          <a:extLst>
            <a:ext uri="{909E8E84-426E-40DD-AFC4-6F175D3DCCD1}">
              <a14:hiddenFill xmlns:a14="http://schemas.microsoft.com/office/drawing/2010/main">
                <a:solidFill>
                  <a:srgbClr val="FFFFFF"/>
                </a:solidFill>
              </a14:hiddenFill>
            </a:ext>
          </a:extLst>
        </p:spPr>
      </p:pic>
      <p:sp>
        <p:nvSpPr>
          <p:cNvPr id="281640" name="Rectangle 40"/>
          <p:cNvSpPr>
            <a:spLocks noChangeArrowheads="1"/>
          </p:cNvSpPr>
          <p:nvPr/>
        </p:nvSpPr>
        <p:spPr bwMode="auto">
          <a:xfrm>
            <a:off x="58674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1" name="Rectangle 41"/>
          <p:cNvSpPr>
            <a:spLocks noChangeArrowheads="1"/>
          </p:cNvSpPr>
          <p:nvPr/>
        </p:nvSpPr>
        <p:spPr bwMode="auto">
          <a:xfrm>
            <a:off x="54864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2" name="Rectangle 42"/>
          <p:cNvSpPr>
            <a:spLocks noChangeArrowheads="1"/>
          </p:cNvSpPr>
          <p:nvPr/>
        </p:nvSpPr>
        <p:spPr bwMode="auto">
          <a:xfrm>
            <a:off x="51054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3" name="Rectangle 43"/>
          <p:cNvSpPr>
            <a:spLocks noChangeArrowheads="1"/>
          </p:cNvSpPr>
          <p:nvPr/>
        </p:nvSpPr>
        <p:spPr bwMode="auto">
          <a:xfrm>
            <a:off x="48006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4" name="Rectangle 44"/>
          <p:cNvSpPr>
            <a:spLocks noChangeArrowheads="1"/>
          </p:cNvSpPr>
          <p:nvPr/>
        </p:nvSpPr>
        <p:spPr bwMode="auto">
          <a:xfrm>
            <a:off x="44196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5" name="Rectangle 45"/>
          <p:cNvSpPr>
            <a:spLocks noChangeArrowheads="1"/>
          </p:cNvSpPr>
          <p:nvPr/>
        </p:nvSpPr>
        <p:spPr bwMode="auto">
          <a:xfrm>
            <a:off x="40386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6" name="Rectangle 46"/>
          <p:cNvSpPr>
            <a:spLocks noChangeArrowheads="1"/>
          </p:cNvSpPr>
          <p:nvPr/>
        </p:nvSpPr>
        <p:spPr bwMode="auto">
          <a:xfrm>
            <a:off x="37338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7" name="Rectangle 47"/>
          <p:cNvSpPr>
            <a:spLocks noChangeArrowheads="1"/>
          </p:cNvSpPr>
          <p:nvPr/>
        </p:nvSpPr>
        <p:spPr bwMode="auto">
          <a:xfrm>
            <a:off x="33528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8" name="Rectangle 48"/>
          <p:cNvSpPr>
            <a:spLocks noChangeArrowheads="1"/>
          </p:cNvSpPr>
          <p:nvPr/>
        </p:nvSpPr>
        <p:spPr bwMode="auto">
          <a:xfrm>
            <a:off x="26670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
        <p:nvSpPr>
          <p:cNvPr id="281649" name="Rectangle 49"/>
          <p:cNvSpPr>
            <a:spLocks noChangeArrowheads="1"/>
          </p:cNvSpPr>
          <p:nvPr/>
        </p:nvSpPr>
        <p:spPr bwMode="auto">
          <a:xfrm>
            <a:off x="6554788" y="1824038"/>
            <a:ext cx="609600" cy="1663700"/>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lnSpc>
                <a:spcPct val="86000"/>
              </a:lnSpc>
            </a:pPr>
            <a:r>
              <a:rPr lang="zh-CN" altLang="en-US" sz="2000" b="1" baseline="0">
                <a:solidFill>
                  <a:srgbClr val="000000"/>
                </a:solidFill>
                <a:ea typeface="楷体" pitchFamily="49" charset="-122"/>
              </a:rPr>
              <a:t>添加文字标题</a:t>
            </a:r>
            <a:endParaRPr lang="en-US" altLang="zh-CN" sz="2000" b="1" baseline="0">
              <a:solidFill>
                <a:srgbClr val="000000"/>
              </a:solidFill>
              <a:ea typeface="楷体" pitchFamily="49" charset="-122"/>
            </a:endParaRPr>
          </a:p>
        </p:txBody>
      </p:sp>
      <p:sp>
        <p:nvSpPr>
          <p:cNvPr id="281650" name="Rectangle 50"/>
          <p:cNvSpPr>
            <a:spLocks noChangeArrowheads="1"/>
          </p:cNvSpPr>
          <p:nvPr/>
        </p:nvSpPr>
        <p:spPr bwMode="auto">
          <a:xfrm>
            <a:off x="2971800" y="1735138"/>
            <a:ext cx="609600" cy="2162175"/>
          </a:xfrm>
          <a:prstGeom prst="rect">
            <a:avLst/>
          </a:prstGeom>
          <a:noFill/>
          <a:ln>
            <a:noFill/>
          </a:ln>
          <a:effectLst/>
          <a:extLst>
            <a:ext uri="{909E8E84-426E-40DD-AFC4-6F175D3DCCD1}">
              <a14:hiddenFill xmlns:a14="http://schemas.microsoft.com/office/drawing/2010/main">
                <a:solidFill>
                  <a:srgbClr val="FFCC00"/>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spAutoFit/>
          </a:bodyPr>
          <a:lstStyle/>
          <a:p>
            <a:pPr algn="l"/>
            <a:r>
              <a:rPr lang="zh-CN" altLang="en-US" sz="1700" b="1" baseline="0">
                <a:solidFill>
                  <a:srgbClr val="4D4D4D"/>
                </a:solidFill>
                <a:ea typeface="楷体" pitchFamily="49" charset="-122"/>
              </a:rPr>
              <a:t>添加相关文字内容</a:t>
            </a:r>
            <a:endParaRPr lang="en-US" altLang="zh-CN" sz="1700" b="1" baseline="0">
              <a:solidFill>
                <a:srgbClr val="4D4D4D"/>
              </a:solidFill>
              <a:ea typeface="楷体" pitchFamily="49" charset="-122"/>
            </a:endParaRPr>
          </a:p>
        </p:txBody>
      </p:sp>
    </p:spTree>
  </p:cSld>
  <p:clrMapOvr>
    <a:masterClrMapping/>
  </p:clrMapOvr>
  <p:transition spd="slow">
    <p:cover dir="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nodeType="afterEffect">
                                  <p:stCondLst>
                                    <p:cond delay="0"/>
                                  </p:stCondLst>
                                  <p:childTnLst>
                                    <p:set>
                                      <p:cBhvr>
                                        <p:cTn id="6" dur="1" fill="hold">
                                          <p:stCondLst>
                                            <p:cond delay="0"/>
                                          </p:stCondLst>
                                        </p:cTn>
                                        <p:tgtEl>
                                          <p:spTgt spid="281612"/>
                                        </p:tgtEl>
                                        <p:attrNameLst>
                                          <p:attrName>style.visibility</p:attrName>
                                        </p:attrNameLst>
                                      </p:cBhvr>
                                      <p:to>
                                        <p:strVal val="visible"/>
                                      </p:to>
                                    </p:set>
                                    <p:animEffect transition="in" filter="fade">
                                      <p:cBhvr>
                                        <p:cTn id="7" dur="1000"/>
                                        <p:tgtEl>
                                          <p:spTgt spid="281612"/>
                                        </p:tgtEl>
                                      </p:cBhvr>
                                    </p:animEffect>
                                  </p:childTnLst>
                                </p:cTn>
                              </p:par>
                              <p:par>
                                <p:cTn id="8" presetID="0" presetClass="path" presetSubtype="0" accel="50000" decel="50000" fill="hold" nodeType="withEffect">
                                  <p:stCondLst>
                                    <p:cond delay="0"/>
                                  </p:stCondLst>
                                  <p:childTnLst>
                                    <p:animMotion origin="layout" path="M -1.16666 3.33333E-6 L 5.55556E-7 3.33333E-6 " pathEditMode="relative" ptsTypes="AA">
                                      <p:cBhvr>
                                        <p:cTn id="9" dur="3000" fill="hold"/>
                                        <p:tgtEl>
                                          <p:spTgt spid="281612"/>
                                        </p:tgtEl>
                                        <p:attrNameLst>
                                          <p:attrName>ppt_x</p:attrName>
                                          <p:attrName>ppt_y</p:attrName>
                                        </p:attrNameLst>
                                      </p:cBhvr>
                                    </p:animMotion>
                                  </p:childTnLst>
                                </p:cTn>
                              </p:par>
                            </p:childTnLst>
                          </p:cTn>
                        </p:par>
                        <p:par>
                          <p:cTn id="10" fill="hold" nodeType="afterGroup">
                            <p:stCondLst>
                              <p:cond delay="3000"/>
                            </p:stCondLst>
                            <p:childTnLst>
                              <p:par>
                                <p:cTn id="11" presetID="47" presetClass="entr" presetSubtype="0" fill="hold" nodeType="afterEffect">
                                  <p:stCondLst>
                                    <p:cond delay="0"/>
                                  </p:stCondLst>
                                  <p:childTnLst>
                                    <p:set>
                                      <p:cBhvr>
                                        <p:cTn id="12" dur="1" fill="hold">
                                          <p:stCondLst>
                                            <p:cond delay="0"/>
                                          </p:stCondLst>
                                        </p:cTn>
                                        <p:tgtEl>
                                          <p:spTgt spid="281628"/>
                                        </p:tgtEl>
                                        <p:attrNameLst>
                                          <p:attrName>style.visibility</p:attrName>
                                        </p:attrNameLst>
                                      </p:cBhvr>
                                      <p:to>
                                        <p:strVal val="visible"/>
                                      </p:to>
                                    </p:set>
                                    <p:animEffect transition="in" filter="fade">
                                      <p:cBhvr>
                                        <p:cTn id="13" dur="1000"/>
                                        <p:tgtEl>
                                          <p:spTgt spid="281628"/>
                                        </p:tgtEl>
                                      </p:cBhvr>
                                    </p:animEffect>
                                    <p:anim calcmode="lin" valueType="num">
                                      <p:cBhvr>
                                        <p:cTn id="14" dur="1000" fill="hold"/>
                                        <p:tgtEl>
                                          <p:spTgt spid="281628"/>
                                        </p:tgtEl>
                                        <p:attrNameLst>
                                          <p:attrName>ppt_x</p:attrName>
                                        </p:attrNameLst>
                                      </p:cBhvr>
                                      <p:tavLst>
                                        <p:tav tm="0">
                                          <p:val>
                                            <p:strVal val="#ppt_x"/>
                                          </p:val>
                                        </p:tav>
                                        <p:tav tm="100000">
                                          <p:val>
                                            <p:strVal val="#ppt_x"/>
                                          </p:val>
                                        </p:tav>
                                      </p:tavLst>
                                    </p:anim>
                                    <p:anim calcmode="lin" valueType="num">
                                      <p:cBhvr>
                                        <p:cTn id="15" dur="1000" fill="hold"/>
                                        <p:tgtEl>
                                          <p:spTgt spid="28162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40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281649"/>
                                        </p:tgtEl>
                                        <p:attrNameLst>
                                          <p:attrName>style.visibility</p:attrName>
                                        </p:attrNameLst>
                                      </p:cBhvr>
                                      <p:to>
                                        <p:strVal val="visible"/>
                                      </p:to>
                                    </p:set>
                                    <p:anim by="(-#ppt_w*2)" calcmode="lin" valueType="num">
                                      <p:cBhvr rctx="PPT">
                                        <p:cTn id="19" dur="500" autoRev="1" fill="hold">
                                          <p:stCondLst>
                                            <p:cond delay="0"/>
                                          </p:stCondLst>
                                        </p:cTn>
                                        <p:tgtEl>
                                          <p:spTgt spid="281649"/>
                                        </p:tgtEl>
                                        <p:attrNameLst>
                                          <p:attrName>ppt_w</p:attrName>
                                        </p:attrNameLst>
                                      </p:cBhvr>
                                    </p:anim>
                                    <p:anim by="(#ppt_w*0.50)" calcmode="lin" valueType="num">
                                      <p:cBhvr>
                                        <p:cTn id="20" dur="500" decel="50000" autoRev="1" fill="hold">
                                          <p:stCondLst>
                                            <p:cond delay="0"/>
                                          </p:stCondLst>
                                        </p:cTn>
                                        <p:tgtEl>
                                          <p:spTgt spid="281649"/>
                                        </p:tgtEl>
                                        <p:attrNameLst>
                                          <p:attrName>ppt_x</p:attrName>
                                        </p:attrNameLst>
                                      </p:cBhvr>
                                    </p:anim>
                                    <p:anim from="(-#ppt_h/2)" to="(#ppt_y)" calcmode="lin" valueType="num">
                                      <p:cBhvr>
                                        <p:cTn id="21" dur="1000" fill="hold">
                                          <p:stCondLst>
                                            <p:cond delay="0"/>
                                          </p:stCondLst>
                                        </p:cTn>
                                        <p:tgtEl>
                                          <p:spTgt spid="281649"/>
                                        </p:tgtEl>
                                        <p:attrNameLst>
                                          <p:attrName>ppt_y</p:attrName>
                                        </p:attrNameLst>
                                      </p:cBhvr>
                                    </p:anim>
                                    <p:animRot by="21600000">
                                      <p:cBhvr>
                                        <p:cTn id="22" dur="1000" fill="hold">
                                          <p:stCondLst>
                                            <p:cond delay="0"/>
                                          </p:stCondLst>
                                        </p:cTn>
                                        <p:tgtEl>
                                          <p:spTgt spid="281649"/>
                                        </p:tgtEl>
                                        <p:attrNameLst>
                                          <p:attrName>r</p:attrName>
                                        </p:attrNameLst>
                                      </p:cBhvr>
                                    </p:animRot>
                                  </p:childTnLst>
                                </p:cTn>
                              </p:par>
                            </p:childTnLst>
                          </p:cTn>
                        </p:par>
                        <p:par>
                          <p:cTn id="23" fill="hold" nodeType="afterGroup">
                            <p:stCondLst>
                              <p:cond delay="5500"/>
                            </p:stCondLst>
                            <p:childTnLst>
                              <p:par>
                                <p:cTn id="24" presetID="12" presetClass="entr" presetSubtype="2" fill="hold" grpId="0" nodeType="afterEffect">
                                  <p:stCondLst>
                                    <p:cond delay="0"/>
                                  </p:stCondLst>
                                  <p:childTnLst>
                                    <p:set>
                                      <p:cBhvr>
                                        <p:cTn id="25" dur="1" fill="hold">
                                          <p:stCondLst>
                                            <p:cond delay="0"/>
                                          </p:stCondLst>
                                        </p:cTn>
                                        <p:tgtEl>
                                          <p:spTgt spid="281640"/>
                                        </p:tgtEl>
                                        <p:attrNameLst>
                                          <p:attrName>style.visibility</p:attrName>
                                        </p:attrNameLst>
                                      </p:cBhvr>
                                      <p:to>
                                        <p:strVal val="visible"/>
                                      </p:to>
                                    </p:set>
                                    <p:animEffect transition="in" filter="slide(fromRight)">
                                      <p:cBhvr>
                                        <p:cTn id="26" dur="1000"/>
                                        <p:tgtEl>
                                          <p:spTgt spid="281640"/>
                                        </p:tgtEl>
                                      </p:cBhvr>
                                    </p:animEffect>
                                  </p:childTnLst>
                                </p:cTn>
                              </p:par>
                            </p:childTnLst>
                          </p:cTn>
                        </p:par>
                        <p:par>
                          <p:cTn id="27" fill="hold" nodeType="afterGroup">
                            <p:stCondLst>
                              <p:cond delay="6500"/>
                            </p:stCondLst>
                            <p:childTnLst>
                              <p:par>
                                <p:cTn id="28" presetID="12" presetClass="entr" presetSubtype="2" fill="hold" grpId="0" nodeType="afterEffect">
                                  <p:stCondLst>
                                    <p:cond delay="0"/>
                                  </p:stCondLst>
                                  <p:childTnLst>
                                    <p:set>
                                      <p:cBhvr>
                                        <p:cTn id="29" dur="1" fill="hold">
                                          <p:stCondLst>
                                            <p:cond delay="0"/>
                                          </p:stCondLst>
                                        </p:cTn>
                                        <p:tgtEl>
                                          <p:spTgt spid="281641"/>
                                        </p:tgtEl>
                                        <p:attrNameLst>
                                          <p:attrName>style.visibility</p:attrName>
                                        </p:attrNameLst>
                                      </p:cBhvr>
                                      <p:to>
                                        <p:strVal val="visible"/>
                                      </p:to>
                                    </p:set>
                                    <p:animEffect transition="in" filter="slide(fromRight)">
                                      <p:cBhvr>
                                        <p:cTn id="30" dur="1000"/>
                                        <p:tgtEl>
                                          <p:spTgt spid="281641"/>
                                        </p:tgtEl>
                                      </p:cBhvr>
                                    </p:animEffect>
                                  </p:childTnLst>
                                </p:cTn>
                              </p:par>
                            </p:childTnLst>
                          </p:cTn>
                        </p:par>
                        <p:par>
                          <p:cTn id="31" fill="hold" nodeType="afterGroup">
                            <p:stCondLst>
                              <p:cond delay="7500"/>
                            </p:stCondLst>
                            <p:childTnLst>
                              <p:par>
                                <p:cTn id="32" presetID="12" presetClass="entr" presetSubtype="2" fill="hold" grpId="0" nodeType="afterEffect">
                                  <p:stCondLst>
                                    <p:cond delay="0"/>
                                  </p:stCondLst>
                                  <p:childTnLst>
                                    <p:set>
                                      <p:cBhvr>
                                        <p:cTn id="33" dur="1" fill="hold">
                                          <p:stCondLst>
                                            <p:cond delay="0"/>
                                          </p:stCondLst>
                                        </p:cTn>
                                        <p:tgtEl>
                                          <p:spTgt spid="281642"/>
                                        </p:tgtEl>
                                        <p:attrNameLst>
                                          <p:attrName>style.visibility</p:attrName>
                                        </p:attrNameLst>
                                      </p:cBhvr>
                                      <p:to>
                                        <p:strVal val="visible"/>
                                      </p:to>
                                    </p:set>
                                    <p:animEffect transition="in" filter="slide(fromRight)">
                                      <p:cBhvr>
                                        <p:cTn id="34" dur="1000"/>
                                        <p:tgtEl>
                                          <p:spTgt spid="281642"/>
                                        </p:tgtEl>
                                      </p:cBhvr>
                                    </p:animEffect>
                                  </p:childTnLst>
                                </p:cTn>
                              </p:par>
                            </p:childTnLst>
                          </p:cTn>
                        </p:par>
                        <p:par>
                          <p:cTn id="35" fill="hold" nodeType="afterGroup">
                            <p:stCondLst>
                              <p:cond delay="8500"/>
                            </p:stCondLst>
                            <p:childTnLst>
                              <p:par>
                                <p:cTn id="36" presetID="12" presetClass="entr" presetSubtype="2" fill="hold" grpId="0" nodeType="afterEffect">
                                  <p:stCondLst>
                                    <p:cond delay="0"/>
                                  </p:stCondLst>
                                  <p:childTnLst>
                                    <p:set>
                                      <p:cBhvr>
                                        <p:cTn id="37" dur="1" fill="hold">
                                          <p:stCondLst>
                                            <p:cond delay="0"/>
                                          </p:stCondLst>
                                        </p:cTn>
                                        <p:tgtEl>
                                          <p:spTgt spid="281643"/>
                                        </p:tgtEl>
                                        <p:attrNameLst>
                                          <p:attrName>style.visibility</p:attrName>
                                        </p:attrNameLst>
                                      </p:cBhvr>
                                      <p:to>
                                        <p:strVal val="visible"/>
                                      </p:to>
                                    </p:set>
                                    <p:animEffect transition="in" filter="slide(fromRight)">
                                      <p:cBhvr>
                                        <p:cTn id="38" dur="1000"/>
                                        <p:tgtEl>
                                          <p:spTgt spid="281643"/>
                                        </p:tgtEl>
                                      </p:cBhvr>
                                    </p:animEffect>
                                  </p:childTnLst>
                                </p:cTn>
                              </p:par>
                            </p:childTnLst>
                          </p:cTn>
                        </p:par>
                        <p:par>
                          <p:cTn id="39" fill="hold" nodeType="afterGroup">
                            <p:stCondLst>
                              <p:cond delay="9500"/>
                            </p:stCondLst>
                            <p:childTnLst>
                              <p:par>
                                <p:cTn id="40" presetID="12" presetClass="entr" presetSubtype="2" fill="hold" grpId="0" nodeType="afterEffect">
                                  <p:stCondLst>
                                    <p:cond delay="0"/>
                                  </p:stCondLst>
                                  <p:childTnLst>
                                    <p:set>
                                      <p:cBhvr>
                                        <p:cTn id="41" dur="1" fill="hold">
                                          <p:stCondLst>
                                            <p:cond delay="0"/>
                                          </p:stCondLst>
                                        </p:cTn>
                                        <p:tgtEl>
                                          <p:spTgt spid="281644"/>
                                        </p:tgtEl>
                                        <p:attrNameLst>
                                          <p:attrName>style.visibility</p:attrName>
                                        </p:attrNameLst>
                                      </p:cBhvr>
                                      <p:to>
                                        <p:strVal val="visible"/>
                                      </p:to>
                                    </p:set>
                                    <p:animEffect transition="in" filter="slide(fromRight)">
                                      <p:cBhvr>
                                        <p:cTn id="42" dur="1000"/>
                                        <p:tgtEl>
                                          <p:spTgt spid="281644"/>
                                        </p:tgtEl>
                                      </p:cBhvr>
                                    </p:animEffect>
                                  </p:childTnLst>
                                </p:cTn>
                              </p:par>
                            </p:childTnLst>
                          </p:cTn>
                        </p:par>
                        <p:par>
                          <p:cTn id="43" fill="hold" nodeType="afterGroup">
                            <p:stCondLst>
                              <p:cond delay="10500"/>
                            </p:stCondLst>
                            <p:childTnLst>
                              <p:par>
                                <p:cTn id="44" presetID="12" presetClass="entr" presetSubtype="2" fill="hold" grpId="0" nodeType="afterEffect">
                                  <p:stCondLst>
                                    <p:cond delay="0"/>
                                  </p:stCondLst>
                                  <p:childTnLst>
                                    <p:set>
                                      <p:cBhvr>
                                        <p:cTn id="45" dur="1" fill="hold">
                                          <p:stCondLst>
                                            <p:cond delay="0"/>
                                          </p:stCondLst>
                                        </p:cTn>
                                        <p:tgtEl>
                                          <p:spTgt spid="281645"/>
                                        </p:tgtEl>
                                        <p:attrNameLst>
                                          <p:attrName>style.visibility</p:attrName>
                                        </p:attrNameLst>
                                      </p:cBhvr>
                                      <p:to>
                                        <p:strVal val="visible"/>
                                      </p:to>
                                    </p:set>
                                    <p:animEffect transition="in" filter="slide(fromRight)">
                                      <p:cBhvr>
                                        <p:cTn id="46" dur="1000"/>
                                        <p:tgtEl>
                                          <p:spTgt spid="281645"/>
                                        </p:tgtEl>
                                      </p:cBhvr>
                                    </p:animEffect>
                                  </p:childTnLst>
                                </p:cTn>
                              </p:par>
                            </p:childTnLst>
                          </p:cTn>
                        </p:par>
                        <p:par>
                          <p:cTn id="47" fill="hold" nodeType="afterGroup">
                            <p:stCondLst>
                              <p:cond delay="11500"/>
                            </p:stCondLst>
                            <p:childTnLst>
                              <p:par>
                                <p:cTn id="48" presetID="12" presetClass="entr" presetSubtype="2" fill="hold" grpId="0" nodeType="afterEffect">
                                  <p:stCondLst>
                                    <p:cond delay="0"/>
                                  </p:stCondLst>
                                  <p:childTnLst>
                                    <p:set>
                                      <p:cBhvr>
                                        <p:cTn id="49" dur="1" fill="hold">
                                          <p:stCondLst>
                                            <p:cond delay="0"/>
                                          </p:stCondLst>
                                        </p:cTn>
                                        <p:tgtEl>
                                          <p:spTgt spid="281646"/>
                                        </p:tgtEl>
                                        <p:attrNameLst>
                                          <p:attrName>style.visibility</p:attrName>
                                        </p:attrNameLst>
                                      </p:cBhvr>
                                      <p:to>
                                        <p:strVal val="visible"/>
                                      </p:to>
                                    </p:set>
                                    <p:animEffect transition="in" filter="slide(fromRight)">
                                      <p:cBhvr>
                                        <p:cTn id="50" dur="1000"/>
                                        <p:tgtEl>
                                          <p:spTgt spid="281646"/>
                                        </p:tgtEl>
                                      </p:cBhvr>
                                    </p:animEffect>
                                  </p:childTnLst>
                                </p:cTn>
                              </p:par>
                            </p:childTnLst>
                          </p:cTn>
                        </p:par>
                        <p:par>
                          <p:cTn id="51" fill="hold" nodeType="afterGroup">
                            <p:stCondLst>
                              <p:cond delay="12500"/>
                            </p:stCondLst>
                            <p:childTnLst>
                              <p:par>
                                <p:cTn id="52" presetID="12" presetClass="entr" presetSubtype="2" fill="hold" grpId="0" nodeType="afterEffect">
                                  <p:stCondLst>
                                    <p:cond delay="0"/>
                                  </p:stCondLst>
                                  <p:childTnLst>
                                    <p:set>
                                      <p:cBhvr>
                                        <p:cTn id="53" dur="1" fill="hold">
                                          <p:stCondLst>
                                            <p:cond delay="0"/>
                                          </p:stCondLst>
                                        </p:cTn>
                                        <p:tgtEl>
                                          <p:spTgt spid="281647"/>
                                        </p:tgtEl>
                                        <p:attrNameLst>
                                          <p:attrName>style.visibility</p:attrName>
                                        </p:attrNameLst>
                                      </p:cBhvr>
                                      <p:to>
                                        <p:strVal val="visible"/>
                                      </p:to>
                                    </p:set>
                                    <p:animEffect transition="in" filter="slide(fromRight)">
                                      <p:cBhvr>
                                        <p:cTn id="54" dur="1000"/>
                                        <p:tgtEl>
                                          <p:spTgt spid="281647"/>
                                        </p:tgtEl>
                                      </p:cBhvr>
                                    </p:animEffect>
                                  </p:childTnLst>
                                </p:cTn>
                              </p:par>
                            </p:childTnLst>
                          </p:cTn>
                        </p:par>
                        <p:par>
                          <p:cTn id="55" fill="hold" nodeType="afterGroup">
                            <p:stCondLst>
                              <p:cond delay="13500"/>
                            </p:stCondLst>
                            <p:childTnLst>
                              <p:par>
                                <p:cTn id="56" presetID="12" presetClass="entr" presetSubtype="2" fill="hold" grpId="0" nodeType="afterEffect">
                                  <p:stCondLst>
                                    <p:cond delay="0"/>
                                  </p:stCondLst>
                                  <p:childTnLst>
                                    <p:set>
                                      <p:cBhvr>
                                        <p:cTn id="57" dur="1" fill="hold">
                                          <p:stCondLst>
                                            <p:cond delay="0"/>
                                          </p:stCondLst>
                                        </p:cTn>
                                        <p:tgtEl>
                                          <p:spTgt spid="281650"/>
                                        </p:tgtEl>
                                        <p:attrNameLst>
                                          <p:attrName>style.visibility</p:attrName>
                                        </p:attrNameLst>
                                      </p:cBhvr>
                                      <p:to>
                                        <p:strVal val="visible"/>
                                      </p:to>
                                    </p:set>
                                    <p:animEffect transition="in" filter="slide(fromRight)">
                                      <p:cBhvr>
                                        <p:cTn id="58" dur="1000"/>
                                        <p:tgtEl>
                                          <p:spTgt spid="281650"/>
                                        </p:tgtEl>
                                      </p:cBhvr>
                                    </p:animEffect>
                                  </p:childTnLst>
                                </p:cTn>
                              </p:par>
                            </p:childTnLst>
                          </p:cTn>
                        </p:par>
                        <p:par>
                          <p:cTn id="59" fill="hold" nodeType="afterGroup">
                            <p:stCondLst>
                              <p:cond delay="14500"/>
                            </p:stCondLst>
                            <p:childTnLst>
                              <p:par>
                                <p:cTn id="60" presetID="12" presetClass="entr" presetSubtype="2" fill="hold" grpId="0" nodeType="afterEffect">
                                  <p:stCondLst>
                                    <p:cond delay="0"/>
                                  </p:stCondLst>
                                  <p:childTnLst>
                                    <p:set>
                                      <p:cBhvr>
                                        <p:cTn id="61" dur="1" fill="hold">
                                          <p:stCondLst>
                                            <p:cond delay="0"/>
                                          </p:stCondLst>
                                        </p:cTn>
                                        <p:tgtEl>
                                          <p:spTgt spid="281648"/>
                                        </p:tgtEl>
                                        <p:attrNameLst>
                                          <p:attrName>style.visibility</p:attrName>
                                        </p:attrNameLst>
                                      </p:cBhvr>
                                      <p:to>
                                        <p:strVal val="visible"/>
                                      </p:to>
                                    </p:set>
                                    <p:animEffect transition="in" filter="slide(fromRight)">
                                      <p:cBhvr>
                                        <p:cTn id="62" dur="1000"/>
                                        <p:tgtEl>
                                          <p:spTgt spid="2816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40" grpId="0"/>
      <p:bldP spid="281641" grpId="0"/>
      <p:bldP spid="281642" grpId="0"/>
      <p:bldP spid="281643" grpId="0"/>
      <p:bldP spid="281644" grpId="0"/>
      <p:bldP spid="281645" grpId="0"/>
      <p:bldP spid="281646" grpId="0"/>
      <p:bldP spid="281647" grpId="0"/>
      <p:bldP spid="281648" grpId="0"/>
      <p:bldP spid="281649" grpId="0"/>
      <p:bldP spid="281650" grpId="0"/>
    </p:bldLst>
  </p:timing>
</p:sld>
</file>

<file path=ppt/theme/theme1.xml><?xml version="1.0" encoding="utf-8"?>
<a:theme xmlns:a="http://schemas.openxmlformats.org/drawingml/2006/main" name="亮亮图文旗舰店https://liangliangtuwen.tmall.com">
  <a:themeElements>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fontScheme name="sample">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sz="1600" b="0" i="0" u="none" strike="noStrike" cap="none" normalizeH="0" baseline="-25000" smtClean="0">
            <a:ln>
              <a:noFill/>
            </a:ln>
            <a:solidFill>
              <a:schemeClr val="tx1"/>
            </a:solidFill>
            <a:effectLst/>
            <a:latin typeface="Arial" charset="0"/>
            <a:ea typeface="宋体" charset="-122"/>
          </a:defRPr>
        </a:defPPr>
      </a:lstStyle>
    </a:spDef>
    <a:lnDef>
      <a:spPr bwMode="auto">
        <a:xfrm>
          <a:off x="0" y="0"/>
          <a:ext cx="1" cy="1"/>
        </a:xfrm>
        <a:custGeom>
          <a:avLst/>
          <a:gdLst/>
          <a:ahLst/>
          <a:cxnLst/>
          <a:rect l="0" t="0" r="0" b="0"/>
          <a:pathLst/>
        </a:custGeom>
        <a:solidFill>
          <a:schemeClr val="accent1"/>
        </a:solidFill>
        <a:ln w="158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815975" rtl="0" eaLnBrk="1" fontAlgn="base" latinLnBrk="0" hangingPunct="1">
          <a:lnSpc>
            <a:spcPct val="100000"/>
          </a:lnSpc>
          <a:spcBef>
            <a:spcPct val="0"/>
          </a:spcBef>
          <a:spcAft>
            <a:spcPct val="0"/>
          </a:spcAft>
          <a:buClrTx/>
          <a:buSzTx/>
          <a:buFontTx/>
          <a:buNone/>
          <a:tabLst/>
          <a:defRPr kumimoji="0" lang="en-US" sz="1600" b="0" i="0" u="none" strike="noStrike" cap="none" normalizeH="0" baseline="-25000" smtClean="0">
            <a:ln>
              <a:noFill/>
            </a:ln>
            <a:solidFill>
              <a:schemeClr val="tx1"/>
            </a:solidFill>
            <a:effectLst/>
            <a:latin typeface="Arial" charset="0"/>
            <a:ea typeface="宋体" charset="-122"/>
          </a:defRPr>
        </a:defPPr>
      </a:lstStyle>
    </a:lnDef>
  </a:objectDefaults>
  <a:extraClrSchemeLst>
    <a:extraClrScheme>
      <a:clrScheme name="sample 1">
        <a:dk1>
          <a:srgbClr val="1A3E86"/>
        </a:dk1>
        <a:lt1>
          <a:srgbClr val="C1CFDD"/>
        </a:lt1>
        <a:dk2>
          <a:srgbClr val="000000"/>
        </a:dk2>
        <a:lt2>
          <a:srgbClr val="B2B2B2"/>
        </a:lt2>
        <a:accent1>
          <a:srgbClr val="4AAAC0"/>
        </a:accent1>
        <a:accent2>
          <a:srgbClr val="6600FF"/>
        </a:accent2>
        <a:accent3>
          <a:srgbClr val="DDE4EB"/>
        </a:accent3>
        <a:accent4>
          <a:srgbClr val="143472"/>
        </a:accent4>
        <a:accent5>
          <a:srgbClr val="B1D2DC"/>
        </a:accent5>
        <a:accent6>
          <a:srgbClr val="5C00E7"/>
        </a:accent6>
        <a:hlink>
          <a:srgbClr val="006699"/>
        </a:hlink>
        <a:folHlink>
          <a:srgbClr val="3366CC"/>
        </a:folHlink>
      </a:clrScheme>
      <a:clrMap bg1="lt1" tx1="dk1" bg2="lt2" tx2="dk2" accent1="accent1" accent2="accent2" accent3="accent3" accent4="accent4" accent5="accent5" accent6="accent6" hlink="hlink" folHlink="folHlink"/>
    </a:extraClrScheme>
    <a:extraClrScheme>
      <a:clrScheme name="sample 2">
        <a:dk1>
          <a:srgbClr val="2B166E"/>
        </a:dk1>
        <a:lt1>
          <a:srgbClr val="AADBFC"/>
        </a:lt1>
        <a:dk2>
          <a:srgbClr val="003366"/>
        </a:dk2>
        <a:lt2>
          <a:srgbClr val="B2B2B2"/>
        </a:lt2>
        <a:accent1>
          <a:srgbClr val="19B17B"/>
        </a:accent1>
        <a:accent2>
          <a:srgbClr val="E57B1B"/>
        </a:accent2>
        <a:accent3>
          <a:srgbClr val="D2EAFD"/>
        </a:accent3>
        <a:accent4>
          <a:srgbClr val="23115D"/>
        </a:accent4>
        <a:accent5>
          <a:srgbClr val="ABD5BF"/>
        </a:accent5>
        <a:accent6>
          <a:srgbClr val="CF6F17"/>
        </a:accent6>
        <a:hlink>
          <a:srgbClr val="0066CC"/>
        </a:hlink>
        <a:folHlink>
          <a:srgbClr val="8C71B9"/>
        </a:folHlink>
      </a:clrScheme>
      <a:clrMap bg1="lt1" tx1="dk1" bg2="lt2" tx2="dk2" accent1="accent1" accent2="accent2" accent3="accent3" accent4="accent4" accent5="accent5" accent6="accent6" hlink="hlink" folHlink="folHlink"/>
    </a:extraClrScheme>
    <a:extraClrScheme>
      <a:clrScheme name="sample 3">
        <a:dk1>
          <a:srgbClr val="335338"/>
        </a:dk1>
        <a:lt1>
          <a:srgbClr val="D7E4BE"/>
        </a:lt1>
        <a:dk2>
          <a:srgbClr val="000066"/>
        </a:dk2>
        <a:lt2>
          <a:srgbClr val="B2B2B2"/>
        </a:lt2>
        <a:accent1>
          <a:srgbClr val="2F86B1"/>
        </a:accent1>
        <a:accent2>
          <a:srgbClr val="D2761A"/>
        </a:accent2>
        <a:accent3>
          <a:srgbClr val="E8EFDB"/>
        </a:accent3>
        <a:accent4>
          <a:srgbClr val="2A462E"/>
        </a:accent4>
        <a:accent5>
          <a:srgbClr val="ADC3D5"/>
        </a:accent5>
        <a:accent6>
          <a:srgbClr val="BE6A16"/>
        </a:accent6>
        <a:hlink>
          <a:srgbClr val="368463"/>
        </a:hlink>
        <a:folHlink>
          <a:srgbClr val="481ECE"/>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4720</TotalTime>
  <Words>657</Words>
  <Application>Microsoft Office PowerPoint</Application>
  <PresentationFormat>自定义</PresentationFormat>
  <Paragraphs>130</Paragraphs>
  <Slides>21</Slides>
  <Notes>21</Notes>
  <HiddenSlides>0</HiddenSlides>
  <MMClips>2</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21</vt:i4>
      </vt:variant>
    </vt:vector>
  </HeadingPairs>
  <TitlesOfParts>
    <vt:vector size="31" baseType="lpstr">
      <vt:lpstr>方正大黑简体</vt:lpstr>
      <vt:lpstr>方正黑体简体</vt:lpstr>
      <vt:lpstr>楷体</vt:lpstr>
      <vt:lpstr>楷体_GB2312</vt:lpstr>
      <vt:lpstr>宋体</vt:lpstr>
      <vt:lpstr>Arial</vt:lpstr>
      <vt:lpstr>Times New Roman</vt:lpstr>
      <vt:lpstr>Verdana</vt:lpstr>
      <vt:lpstr>Wingdings</vt:lpstr>
      <vt:lpstr>亮亮图文旗舰店https://liangliangtuwen.tmall.com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Base>https://dxpu.taobao.com/</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Administrator</cp:lastModifiedBy>
  <cp:revision>336</cp:revision>
  <dcterms:created xsi:type="dcterms:W3CDTF">2004-08-26T06:30:40Z</dcterms:created>
  <dcterms:modified xsi:type="dcterms:W3CDTF">2018-04-07T02:25:44Z</dcterms:modified>
</cp:coreProperties>
</file>