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06" r:id="rId2"/>
    <p:sldId id="313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17" r:id="rId11"/>
    <p:sldId id="323" r:id="rId12"/>
    <p:sldId id="324" r:id="rId13"/>
    <p:sldId id="325" r:id="rId14"/>
    <p:sldId id="307" r:id="rId15"/>
    <p:sldId id="262" r:id="rId16"/>
    <p:sldId id="263" r:id="rId17"/>
    <p:sldId id="321" r:id="rId18"/>
    <p:sldId id="265" r:id="rId19"/>
    <p:sldId id="322" r:id="rId20"/>
    <p:sldId id="333" r:id="rId21"/>
    <p:sldId id="335" r:id="rId22"/>
    <p:sldId id="310" r:id="rId23"/>
    <p:sldId id="266" r:id="rId24"/>
    <p:sldId id="336" r:id="rId25"/>
    <p:sldId id="337" r:id="rId26"/>
  </p:sldIdLst>
  <p:sldSz cx="12192000" cy="6858000"/>
  <p:notesSz cx="6858000" cy="9144000"/>
  <p:embeddedFontLst>
    <p:embeddedFont>
      <p:font typeface="华文行楷" panose="02010800040101010101" pitchFamily="2" charset="-122"/>
      <p:regular r:id="rId28"/>
    </p:embeddedFont>
    <p:embeddedFont>
      <p:font typeface="Adobe Fan Heiti Std B" panose="020B0700000000000000" pitchFamily="34" charset="-128"/>
      <p:bold r:id="rId29"/>
    </p:embeddedFont>
    <p:embeddedFont>
      <p:font typeface="Bebas Neue" panose="020B0606020202050201" charset="0"/>
      <p:regular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Narkisim" panose="020E0502050101010101" pitchFamily="34" charset="-79"/>
      <p:regular r:id="rId35"/>
    </p:embeddedFont>
  </p:embeddedFontLst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7E6E6"/>
    <a:srgbClr val="EB3535"/>
    <a:srgbClr val="F56D37"/>
    <a:srgbClr val="F78B60"/>
    <a:srgbClr val="F68254"/>
    <a:srgbClr val="FD6962"/>
    <a:srgbClr val="FEB8B4"/>
    <a:srgbClr val="EC9424"/>
    <a:srgbClr val="3FC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238" autoAdjust="0"/>
  </p:normalViewPr>
  <p:slideViewPr>
    <p:cSldViewPr>
      <p:cViewPr varScale="1">
        <p:scale>
          <a:sx n="104" d="100"/>
          <a:sy n="104" d="100"/>
        </p:scale>
        <p:origin x="81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6A029-8CF9-41E0-BFF7-78130FB5E4EA}" type="datetimeFigureOut">
              <a:rPr lang="en-US" smtClean="0"/>
              <a:t>5/21/2018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F7DEB-2390-44CE-A786-7B71F9285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7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957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962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78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9788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35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615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931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995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21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465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62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86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14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377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8486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5389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444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463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97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38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253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0182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397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05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7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60656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E523820F-D54C-47E2-962C-C74A0E28E55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Donut 19"/>
          <p:cNvSpPr/>
          <p:nvPr/>
        </p:nvSpPr>
        <p:spPr>
          <a:xfrm>
            <a:off x="706840" y="833510"/>
            <a:ext cx="5108966" cy="5108966"/>
          </a:xfrm>
          <a:prstGeom prst="donut">
            <a:avLst>
              <a:gd name="adj" fmla="val 629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94D07E45-3E32-4940-B011-9BA4BFBD7CF4}"/>
              </a:ext>
            </a:extLst>
          </p:cNvPr>
          <p:cNvSpPr/>
          <p:nvPr/>
        </p:nvSpPr>
        <p:spPr>
          <a:xfrm>
            <a:off x="1541404" y="1788176"/>
            <a:ext cx="3450426" cy="32931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rallelogram 5"/>
          <p:cNvSpPr/>
          <p:nvPr/>
        </p:nvSpPr>
        <p:spPr>
          <a:xfrm>
            <a:off x="-540019" y="0"/>
            <a:ext cx="6084931" cy="6858000"/>
          </a:xfrm>
          <a:prstGeom prst="parallelogram">
            <a:avLst>
              <a:gd name="adj" fmla="val 5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nut 18"/>
          <p:cNvSpPr/>
          <p:nvPr/>
        </p:nvSpPr>
        <p:spPr>
          <a:xfrm>
            <a:off x="1205994" y="1330250"/>
            <a:ext cx="4121246" cy="4121246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pic>
        <p:nvPicPr>
          <p:cNvPr id="3" name="可歆 - 敷衍无爱">
            <a:hlinkClick r:id="" action="ppaction://media"/>
            <a:extLst>
              <a:ext uri="{FF2B5EF4-FFF2-40B4-BE49-F238E27FC236}">
                <a16:creationId xmlns:a16="http://schemas.microsoft.com/office/drawing/2014/main" id="{A33AD31D-5AB8-435C-A84E-7CF88EBB4ED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540" end="118260.68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03039" y="459323"/>
            <a:ext cx="609600" cy="609600"/>
          </a:xfrm>
          <a:prstGeom prst="rect">
            <a:avLst/>
          </a:prstGeom>
        </p:spPr>
      </p:pic>
      <p:sp>
        <p:nvSpPr>
          <p:cNvPr id="23" name="Rectangle 29">
            <a:extLst>
              <a:ext uri="{FF2B5EF4-FFF2-40B4-BE49-F238E27FC236}">
                <a16:creationId xmlns:a16="http://schemas.microsoft.com/office/drawing/2014/main" id="{7D568F89-584C-4623-9700-EC6D2F7A7C90}"/>
              </a:ext>
            </a:extLst>
          </p:cNvPr>
          <p:cNvSpPr/>
          <p:nvPr/>
        </p:nvSpPr>
        <p:spPr>
          <a:xfrm>
            <a:off x="5829543" y="2451739"/>
            <a:ext cx="5655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latin typeface="华文行楷" panose="02010800040101010101" pitchFamily="2" charset="-122"/>
                <a:ea typeface="华文行楷" panose="02010800040101010101" pitchFamily="2" charset="-122"/>
                <a:cs typeface="Narkisim" panose="020E0502050101010101" pitchFamily="34" charset="-79"/>
              </a:rPr>
              <a:t>繁衍的爱</a:t>
            </a:r>
            <a:endParaRPr lang="en-US" sz="9600" dirty="0">
              <a:latin typeface="华文行楷" panose="02010800040101010101" pitchFamily="2" charset="-122"/>
              <a:ea typeface="华文行楷" panose="02010800040101010101" pitchFamily="2" charset="-122"/>
              <a:cs typeface="Narkisim" panose="020E0502050101010101" pitchFamily="34" charset="-79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A8212967-C13B-4FA9-A893-7E7D1AE9BF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38" y="1021642"/>
            <a:ext cx="5150993" cy="442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07331 3.33333E-6 " pathEditMode="relative" rAng="0" ptsTypes="AA">
                                      <p:cBhvr>
                                        <p:cTn id="9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500" fill="hold"/>
                                        <p:tgtEl>
                                          <p:spTgt spid="1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3500" fill="hold"/>
                                        <p:tgtEl>
                                          <p:spTgt spid="2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xit" presetSubtype="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" grpId="0" animBg="1"/>
      <p:bldP spid="20" grpId="1" animBg="1"/>
      <p:bldP spid="6" grpId="0" animBg="1"/>
      <p:bldP spid="6" grpId="1" animBg="1"/>
      <p:bldP spid="6" grpId="2" animBg="1"/>
      <p:bldP spid="19" grpId="0" animBg="1"/>
      <p:bldP spid="19" grpId="1" animBg="1"/>
      <p:bldP spid="23" grpId="0" build="allAtOnce"/>
      <p:bldP spid="23" grpId="1" build="allAtOnce"/>
      <p:bldP spid="23" grpId="2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334176" y="579676"/>
            <a:ext cx="7523648" cy="4487178"/>
          </a:xfrm>
          <a:prstGeom prst="roundRect">
            <a:avLst>
              <a:gd name="adj" fmla="val 16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2221346"/>
            <a:ext cx="8223559" cy="4625752"/>
            <a:chOff x="0" y="0"/>
            <a:chExt cx="12192000" cy="6858000"/>
          </a:xfrm>
        </p:grpSpPr>
        <p:sp>
          <p:nvSpPr>
            <p:cNvPr id="17" name="Freeform 16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2450795 w 12192000"/>
                <a:gd name="connsiteY0" fmla="*/ 606515 h 6858000"/>
                <a:gd name="connsiteX1" fmla="*/ 2378884 w 12192000"/>
                <a:gd name="connsiteY1" fmla="*/ 678426 h 6858000"/>
                <a:gd name="connsiteX2" fmla="*/ 2378884 w 12192000"/>
                <a:gd name="connsiteY2" fmla="*/ 4968104 h 6858000"/>
                <a:gd name="connsiteX3" fmla="*/ 2450795 w 12192000"/>
                <a:gd name="connsiteY3" fmla="*/ 5040015 h 6858000"/>
                <a:gd name="connsiteX4" fmla="*/ 9741205 w 12192000"/>
                <a:gd name="connsiteY4" fmla="*/ 5040015 h 6858000"/>
                <a:gd name="connsiteX5" fmla="*/ 9813116 w 12192000"/>
                <a:gd name="connsiteY5" fmla="*/ 4968104 h 6858000"/>
                <a:gd name="connsiteX6" fmla="*/ 9813116 w 12192000"/>
                <a:gd name="connsiteY6" fmla="*/ 678426 h 6858000"/>
                <a:gd name="connsiteX7" fmla="*/ 9741205 w 12192000"/>
                <a:gd name="connsiteY7" fmla="*/ 606515 h 6858000"/>
                <a:gd name="connsiteX8" fmla="*/ 0 w 12192000"/>
                <a:gd name="connsiteY8" fmla="*/ 0 h 6858000"/>
                <a:gd name="connsiteX9" fmla="*/ 12192000 w 12192000"/>
                <a:gd name="connsiteY9" fmla="*/ 0 h 6858000"/>
                <a:gd name="connsiteX10" fmla="*/ 12192000 w 12192000"/>
                <a:gd name="connsiteY10" fmla="*/ 6858000 h 6858000"/>
                <a:gd name="connsiteX11" fmla="*/ 0 w 12192000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858000">
                  <a:moveTo>
                    <a:pt x="2450795" y="606515"/>
                  </a:moveTo>
                  <a:cubicBezTo>
                    <a:pt x="2411080" y="606515"/>
                    <a:pt x="2378884" y="638711"/>
                    <a:pt x="2378884" y="678426"/>
                  </a:cubicBezTo>
                  <a:lnTo>
                    <a:pt x="2378884" y="4968104"/>
                  </a:lnTo>
                  <a:cubicBezTo>
                    <a:pt x="2378884" y="5007819"/>
                    <a:pt x="2411080" y="5040015"/>
                    <a:pt x="2450795" y="5040015"/>
                  </a:cubicBezTo>
                  <a:lnTo>
                    <a:pt x="9741205" y="5040015"/>
                  </a:lnTo>
                  <a:cubicBezTo>
                    <a:pt x="9780920" y="5040015"/>
                    <a:pt x="9813116" y="5007819"/>
                    <a:pt x="9813116" y="4968104"/>
                  </a:cubicBezTo>
                  <a:lnTo>
                    <a:pt x="9813116" y="678426"/>
                  </a:lnTo>
                  <a:cubicBezTo>
                    <a:pt x="9813116" y="638711"/>
                    <a:pt x="9780920" y="606515"/>
                    <a:pt x="9741205" y="606515"/>
                  </a:cubicBez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4176" y="579676"/>
              <a:ext cx="7523648" cy="4487178"/>
            </a:xfrm>
            <a:custGeom>
              <a:avLst/>
              <a:gdLst>
                <a:gd name="connsiteX0" fmla="*/ 147153 w 7523648"/>
                <a:gd name="connsiteY0" fmla="*/ 101981 h 4487178"/>
                <a:gd name="connsiteX1" fmla="*/ 113487 w 7523648"/>
                <a:gd name="connsiteY1" fmla="*/ 135647 h 4487178"/>
                <a:gd name="connsiteX2" fmla="*/ 113487 w 7523648"/>
                <a:gd name="connsiteY2" fmla="*/ 4351531 h 4487178"/>
                <a:gd name="connsiteX3" fmla="*/ 147153 w 7523648"/>
                <a:gd name="connsiteY3" fmla="*/ 4385197 h 4487178"/>
                <a:gd name="connsiteX4" fmla="*/ 7376496 w 7523648"/>
                <a:gd name="connsiteY4" fmla="*/ 4385197 h 4487178"/>
                <a:gd name="connsiteX5" fmla="*/ 7410162 w 7523648"/>
                <a:gd name="connsiteY5" fmla="*/ 4351531 h 4487178"/>
                <a:gd name="connsiteX6" fmla="*/ 7410162 w 7523648"/>
                <a:gd name="connsiteY6" fmla="*/ 135647 h 4487178"/>
                <a:gd name="connsiteX7" fmla="*/ 7376496 w 7523648"/>
                <a:gd name="connsiteY7" fmla="*/ 101981 h 4487178"/>
                <a:gd name="connsiteX8" fmla="*/ 72782 w 7523648"/>
                <a:gd name="connsiteY8" fmla="*/ 0 h 4487178"/>
                <a:gd name="connsiteX9" fmla="*/ 7450866 w 7523648"/>
                <a:gd name="connsiteY9" fmla="*/ 0 h 4487178"/>
                <a:gd name="connsiteX10" fmla="*/ 7523648 w 7523648"/>
                <a:gd name="connsiteY10" fmla="*/ 72782 h 4487178"/>
                <a:gd name="connsiteX11" fmla="*/ 7523648 w 7523648"/>
                <a:gd name="connsiteY11" fmla="*/ 4414396 h 4487178"/>
                <a:gd name="connsiteX12" fmla="*/ 7450866 w 7523648"/>
                <a:gd name="connsiteY12" fmla="*/ 4487178 h 4487178"/>
                <a:gd name="connsiteX13" fmla="*/ 72782 w 7523648"/>
                <a:gd name="connsiteY13" fmla="*/ 4487178 h 4487178"/>
                <a:gd name="connsiteX14" fmla="*/ 0 w 7523648"/>
                <a:gd name="connsiteY14" fmla="*/ 4414396 h 4487178"/>
                <a:gd name="connsiteX15" fmla="*/ 0 w 7523648"/>
                <a:gd name="connsiteY15" fmla="*/ 72782 h 4487178"/>
                <a:gd name="connsiteX16" fmla="*/ 72782 w 7523648"/>
                <a:gd name="connsiteY16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23648" h="4487178">
                  <a:moveTo>
                    <a:pt x="147153" y="101981"/>
                  </a:moveTo>
                  <a:cubicBezTo>
                    <a:pt x="128560" y="101981"/>
                    <a:pt x="113487" y="117054"/>
                    <a:pt x="113487" y="135647"/>
                  </a:cubicBezTo>
                  <a:lnTo>
                    <a:pt x="113487" y="4351531"/>
                  </a:lnTo>
                  <a:cubicBezTo>
                    <a:pt x="113487" y="4370124"/>
                    <a:pt x="128560" y="4385197"/>
                    <a:pt x="147153" y="4385197"/>
                  </a:cubicBezTo>
                  <a:lnTo>
                    <a:pt x="7376496" y="4385197"/>
                  </a:lnTo>
                  <a:cubicBezTo>
                    <a:pt x="7395089" y="4385197"/>
                    <a:pt x="7410162" y="4370124"/>
                    <a:pt x="7410162" y="4351531"/>
                  </a:cubicBezTo>
                  <a:lnTo>
                    <a:pt x="7410162" y="135647"/>
                  </a:lnTo>
                  <a:cubicBezTo>
                    <a:pt x="7410162" y="117054"/>
                    <a:pt x="7395089" y="101981"/>
                    <a:pt x="7376496" y="101981"/>
                  </a:cubicBezTo>
                  <a:close/>
                  <a:moveTo>
                    <a:pt x="72782" y="0"/>
                  </a:moveTo>
                  <a:lnTo>
                    <a:pt x="7450866" y="0"/>
                  </a:lnTo>
                  <a:cubicBezTo>
                    <a:pt x="7491062" y="0"/>
                    <a:pt x="7523648" y="32586"/>
                    <a:pt x="7523648" y="72782"/>
                  </a:cubicBezTo>
                  <a:lnTo>
                    <a:pt x="7523648" y="4414396"/>
                  </a:lnTo>
                  <a:cubicBezTo>
                    <a:pt x="7523648" y="4454592"/>
                    <a:pt x="7491062" y="4487178"/>
                    <a:pt x="7450866" y="4487178"/>
                  </a:cubicBez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298D11DF-9E45-496D-A734-EBB64FB7515E}"/>
              </a:ext>
            </a:extLst>
          </p:cNvPr>
          <p:cNvSpPr/>
          <p:nvPr/>
        </p:nvSpPr>
        <p:spPr>
          <a:xfrm>
            <a:off x="1705412" y="2688013"/>
            <a:ext cx="4889087" cy="280624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ounded Rectangle 6"/>
          <p:cNvSpPr/>
          <p:nvPr/>
        </p:nvSpPr>
        <p:spPr>
          <a:xfrm>
            <a:off x="2447663" y="681657"/>
            <a:ext cx="7296675" cy="4283216"/>
          </a:xfrm>
          <a:prstGeom prst="roundRect">
            <a:avLst>
              <a:gd name="adj" fmla="val 7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AA1621-7377-4C56-97D0-AD60AC4D6B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575" y="-714679"/>
            <a:ext cx="4470400" cy="685800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05256CBF-B3EF-4D4F-81BD-BF695251E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951" y="1879682"/>
            <a:ext cx="2779261" cy="426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60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7.40741E-7 L 0 0.33796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33611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44444E-6 L 1.06093 -4.44444E-6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0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-4.44444E-6 L 1.10455 -4.44444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7" presetClass="exit" presetSubtype="1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7" presetClass="exit" presetSubtype="1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3.95833E-6 -4.07407E-6 L 0.30248 -4.07407E-6 " pathEditMode="relative" rAng="0" ptsTypes="AA">
                                          <p:cBhvr>
                                            <p:cTn id="68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1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4.07407E-6 L -0.30039 -4.07407E-6 " pathEditMode="relative" rAng="0" ptsTypes="AA">
                                          <p:cBhvr>
                                            <p:cTn id="70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  <p:bldP spid="4" grpId="0" animBg="1"/>
          <p:bldP spid="4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24" grpId="0" animBg="1"/>
          <p:bldP spid="5" grpId="0"/>
          <p:bldP spid="5" grpId="1"/>
          <p:bldP spid="5" grpId="2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334176" y="1268760"/>
            <a:ext cx="7523648" cy="4487178"/>
          </a:xfrm>
          <a:prstGeom prst="roundRect">
            <a:avLst>
              <a:gd name="adj" fmla="val 16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447663" y="681657"/>
            <a:ext cx="7296675" cy="4283216"/>
          </a:xfrm>
          <a:prstGeom prst="roundRect">
            <a:avLst>
              <a:gd name="adj" fmla="val 7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20D2164-72F7-4F3E-909D-C9181BFB13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406" y="-459432"/>
            <a:ext cx="41851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7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334176" y="1268760"/>
            <a:ext cx="7523648" cy="4487178"/>
          </a:xfrm>
          <a:prstGeom prst="roundRect">
            <a:avLst>
              <a:gd name="adj" fmla="val 16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447663" y="681657"/>
            <a:ext cx="7296675" cy="4283216"/>
          </a:xfrm>
          <a:prstGeom prst="roundRect">
            <a:avLst>
              <a:gd name="adj" fmla="val 7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3302536-8D95-4405-A3E9-F8292D8D6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90" y="0"/>
            <a:ext cx="79744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81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334176" y="1268760"/>
            <a:ext cx="7523648" cy="4487178"/>
          </a:xfrm>
          <a:prstGeom prst="roundRect">
            <a:avLst>
              <a:gd name="adj" fmla="val 16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BA3241E-5F73-4070-BAED-588BA62FB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2049877"/>
            <a:ext cx="2924944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98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919536" y="2523139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最疯狂的时候</a:t>
            </a: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1384" y="3334277"/>
            <a:ext cx="6554690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11424" y="3429000"/>
            <a:ext cx="7338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爱走了</a:t>
            </a:r>
            <a:endParaRPr lang="en-US" sz="4800" dirty="0">
              <a:solidFill>
                <a:schemeClr val="bg1">
                  <a:lumMod val="7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-752957" y="12327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>
            <a:off x="-1600401" y="12327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66667E-6 0 L 1.66667E-6 -0.02454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22187 -4.44444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85185E-6 L 0.95378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0.96484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3071664" y="2924944"/>
            <a:ext cx="74129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最然痛</a:t>
            </a:r>
            <a:endParaRPr lang="en-US" sz="4800" dirty="0">
              <a:solidFill>
                <a:schemeClr val="bg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-1405594" y="2600908"/>
            <a:ext cx="959672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497836" y="2596716"/>
            <a:ext cx="719632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605390" y="935908"/>
            <a:ext cx="10981220" cy="1660808"/>
            <a:chOff x="605390" y="935908"/>
            <a:chExt cx="10981220" cy="1660808"/>
          </a:xfrm>
        </p:grpSpPr>
        <p:sp>
          <p:nvSpPr>
            <p:cNvPr id="39" name="Rectangle 38"/>
            <p:cNvSpPr/>
            <p:nvPr/>
          </p:nvSpPr>
          <p:spPr>
            <a:xfrm>
              <a:off x="605390" y="935908"/>
              <a:ext cx="10981220" cy="165802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2497836" y="2596716"/>
              <a:ext cx="7196328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227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7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0.22187 3.33333E-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0.17361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111E-6 L 0 0.09005 " pathEditMode="relative" rAng="0" ptsTypes="AA">
                                      <p:cBhvr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allAtOnce"/>
      <p:bldP spid="30" grpId="1" build="allAtOnce"/>
      <p:bldP spid="30" grpId="2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07768" y="2373351"/>
            <a:ext cx="3240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800" dirty="0">
                <a:solidFill>
                  <a:schemeClr val="bg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但幸福过</a:t>
            </a:r>
            <a:endParaRPr lang="en-US" sz="4800" dirty="0">
              <a:solidFill>
                <a:schemeClr val="bg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3CC4422-AFC1-4A97-8110-D9BDBCA768E7}"/>
              </a:ext>
            </a:extLst>
          </p:cNvPr>
          <p:cNvCxnSpPr/>
          <p:nvPr/>
        </p:nvCxnSpPr>
        <p:spPr>
          <a:xfrm>
            <a:off x="91053" y="3279232"/>
            <a:ext cx="655469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5">
            <a:extLst>
              <a:ext uri="{FF2B5EF4-FFF2-40B4-BE49-F238E27FC236}">
                <a16:creationId xmlns:a16="http://schemas.microsoft.com/office/drawing/2014/main" id="{46490B42-263E-4B99-9F89-ACE9BF859A90}"/>
              </a:ext>
            </a:extLst>
          </p:cNvPr>
          <p:cNvSpPr/>
          <p:nvPr/>
        </p:nvSpPr>
        <p:spPr>
          <a:xfrm>
            <a:off x="-744760" y="3429000"/>
            <a:ext cx="7338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1">
                    <a:lumMod val="6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幸福过</a:t>
            </a:r>
            <a:endParaRPr lang="en-US" sz="4800" dirty="0">
              <a:solidFill>
                <a:schemeClr val="tx1">
                  <a:lumMod val="6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479225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48148E-6 L 3.33333E-6 0.02338 " pathEditMode="relative" rAng="0" ptsTypes="AA">
                                      <p:cBhvr>
                                        <p:cTn id="1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xit" presetSubtype="8" accel="52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22187 -4.44444E-6 " pathEditMode="relative" rAng="0" ptsTypes="AA">
                                      <p:cBhvr>
                                        <p:cTn id="2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66667E-6 0 L 1.66667E-6 -0.02454 " pathEditMode="relative" rAng="0" ptsTypes="AA">
                                      <p:cBhvr>
                                        <p:cTn id="3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2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" grpId="0"/>
      <p:bldP spid="5" grpId="1"/>
      <p:bldP spid="5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1602" y="2503280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你要走的心 </a:t>
            </a:r>
            <a:endParaRPr lang="en-US" sz="4800" dirty="0">
              <a:solidFill>
                <a:schemeClr val="tx2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328" y="3334277"/>
            <a:ext cx="655469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07368" y="3429000"/>
            <a:ext cx="7338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爱走了</a:t>
            </a:r>
            <a:endParaRPr lang="en-US" sz="4800" dirty="0">
              <a:solidFill>
                <a:schemeClr val="bg1">
                  <a:lumMod val="7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-752957" y="12327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>
            <a:off x="-1600401" y="12327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14A0A9F-ED9B-4EF4-9BE4-03B8588781CF}"/>
              </a:ext>
            </a:extLst>
          </p:cNvPr>
          <p:cNvSpPr/>
          <p:nvPr/>
        </p:nvSpPr>
        <p:spPr>
          <a:xfrm>
            <a:off x="3436810" y="3523722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预谋了多久</a:t>
            </a:r>
            <a:endParaRPr lang="en-US" sz="4800" dirty="0">
              <a:solidFill>
                <a:schemeClr val="tx2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9851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66667E-6 0 L 1.66667E-6 -0.02454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22187 -4.44444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85185E-6 L 0.95378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0.96484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7" grpId="0"/>
      <p:bldP spid="7" grpId="1"/>
      <p:bldP spid="7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cxnSpLocks/>
          </p:cNvCxnSpPr>
          <p:nvPr/>
        </p:nvCxnSpPr>
        <p:spPr>
          <a:xfrm>
            <a:off x="0" y="3272247"/>
            <a:ext cx="314367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413702" y="2871262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别在敷衍我的时候</a:t>
            </a:r>
            <a:endParaRPr lang="en-US" sz="4800" dirty="0">
              <a:solidFill>
                <a:schemeClr val="bg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9264352" y="3272247"/>
            <a:ext cx="292764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42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xit" presetSubtype="3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2"/>
      <p:bldP spid="11" grpId="3"/>
      <p:bldP spid="11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cxnSpLocks/>
          </p:cNvCxnSpPr>
          <p:nvPr/>
        </p:nvCxnSpPr>
        <p:spPr>
          <a:xfrm>
            <a:off x="0" y="3272247"/>
            <a:ext cx="314367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19736" y="2856748"/>
            <a:ext cx="536459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又有谁挂着笑容</a:t>
            </a:r>
            <a:endParaRPr lang="en-US" sz="4800" dirty="0"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9264352" y="3272247"/>
            <a:ext cx="29276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125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曾  经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1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0">
        <p:fade thruBlk="1"/>
      </p:transition>
    </mc:Choice>
    <mc:Fallback xmlns="">
      <p:transition advClick="0" advTm="3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>
            <a:cxnSpLocks/>
          </p:cNvCxnSpPr>
          <p:nvPr/>
        </p:nvCxnSpPr>
        <p:spPr>
          <a:xfrm>
            <a:off x="0" y="3272247"/>
            <a:ext cx="314367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719736" y="2856748"/>
            <a:ext cx="536459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时间滴答滴答走</a:t>
            </a:r>
            <a:endParaRPr lang="en-US" sz="4800" dirty="0"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9264352" y="3272247"/>
            <a:ext cx="292764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88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99290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带走了一切    </a:t>
            </a: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51384" y="3334277"/>
            <a:ext cx="6554690" cy="0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911424" y="3429000"/>
            <a:ext cx="7338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爱走了</a:t>
            </a:r>
            <a:endParaRPr lang="en-US" sz="4800" dirty="0">
              <a:solidFill>
                <a:schemeClr val="bg1">
                  <a:lumMod val="7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3" name="Parallelogram 12"/>
          <p:cNvSpPr/>
          <p:nvPr/>
        </p:nvSpPr>
        <p:spPr>
          <a:xfrm>
            <a:off x="-752957" y="12327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>
            <a:off x="-1600401" y="12327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0A8F92C-1443-46C9-8287-C1E22C736B00}"/>
              </a:ext>
            </a:extLst>
          </p:cNvPr>
          <p:cNvSpPr/>
          <p:nvPr/>
        </p:nvSpPr>
        <p:spPr>
          <a:xfrm>
            <a:off x="3165208" y="3563181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唯独留下了我</a:t>
            </a:r>
            <a:endParaRPr lang="en-US" sz="4800" dirty="0">
              <a:solidFill>
                <a:schemeClr val="tx1">
                  <a:lumMod val="95000"/>
                  <a:lumOff val="5000"/>
                </a:schemeClr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2164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66667E-6 0 L 1.66667E-6 -0.02454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22187 -4.44444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85185E-6 L 0.95378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0.96484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7" grpId="0"/>
      <p:bldP spid="7" grpId="1"/>
      <p:bldP spid="7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939325" y="-1179512"/>
            <a:ext cx="11233248" cy="112332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4">
            <a:extLst>
              <a:ext uri="{FF2B5EF4-FFF2-40B4-BE49-F238E27FC236}">
                <a16:creationId xmlns:a16="http://schemas.microsoft.com/office/drawing/2014/main" id="{25C5FAC6-2E10-4090-ABB1-6632D24FDE2F}"/>
              </a:ext>
            </a:extLst>
          </p:cNvPr>
          <p:cNvSpPr/>
          <p:nvPr/>
        </p:nvSpPr>
        <p:spPr>
          <a:xfrm>
            <a:off x="1775520" y="1196752"/>
            <a:ext cx="9571614" cy="416664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6600" dirty="0">
                <a:solidFill>
                  <a:schemeClr val="tx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你在敷衍我的时候</a:t>
            </a:r>
            <a:endParaRPr lang="en-US" sz="6600" dirty="0">
              <a:solidFill>
                <a:schemeClr val="tx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917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>
        <p:fade thruBlk="1"/>
      </p:transition>
    </mc:Choice>
    <mc:Fallback xmlns="">
      <p:transition advClick="0" advTm="5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FDAD2A9-04E7-40EC-A41B-040D9B4A2813}"/>
              </a:ext>
            </a:extLst>
          </p:cNvPr>
          <p:cNvGrpSpPr/>
          <p:nvPr/>
        </p:nvGrpSpPr>
        <p:grpSpPr>
          <a:xfrm>
            <a:off x="2783632" y="1196752"/>
            <a:ext cx="5041640" cy="5041640"/>
            <a:chOff x="4222712" y="1555712"/>
            <a:chExt cx="3746576" cy="3746576"/>
          </a:xfrm>
        </p:grpSpPr>
        <p:sp>
          <p:nvSpPr>
            <p:cNvPr id="4" name="Oval 3"/>
            <p:cNvSpPr/>
            <p:nvPr/>
          </p:nvSpPr>
          <p:spPr>
            <a:xfrm>
              <a:off x="4222712" y="1555712"/>
              <a:ext cx="3746576" cy="3746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547828" y="1880828"/>
              <a:ext cx="3096344" cy="309634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Bebas Neue" panose="020B0606020202050201" pitchFamily="34" charset="0"/>
                  <a:ea typeface="Adobe Fan Heiti Std B" panose="020B0700000000000000" pitchFamily="34" charset="-128"/>
                  <a:cs typeface="Narkisim" panose="020E0502050101010101" pitchFamily="34" charset="-79"/>
                </a:rPr>
                <a:t>幸福一瞬间</a:t>
              </a:r>
              <a:endParaRPr lang="en-US" sz="6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7176120" y="1052736"/>
            <a:ext cx="2558962" cy="255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292437" y="1169053"/>
            <a:ext cx="2326329" cy="232632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成空洞</a:t>
            </a:r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43208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4" dur="2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6" dur="25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xit" presetSubtype="32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FDAD2A9-04E7-40EC-A41B-040D9B4A2813}"/>
              </a:ext>
            </a:extLst>
          </p:cNvPr>
          <p:cNvGrpSpPr/>
          <p:nvPr/>
        </p:nvGrpSpPr>
        <p:grpSpPr>
          <a:xfrm>
            <a:off x="3503712" y="836712"/>
            <a:ext cx="5041640" cy="5041640"/>
            <a:chOff x="4222712" y="1555712"/>
            <a:chExt cx="3746576" cy="3746576"/>
          </a:xfrm>
        </p:grpSpPr>
        <p:sp>
          <p:nvSpPr>
            <p:cNvPr id="4" name="Oval 3"/>
            <p:cNvSpPr/>
            <p:nvPr/>
          </p:nvSpPr>
          <p:spPr>
            <a:xfrm>
              <a:off x="4222712" y="1555712"/>
              <a:ext cx="3746576" cy="3746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547828" y="1880828"/>
              <a:ext cx="3096344" cy="309634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Bebas Neue" panose="020B0606020202050201" pitchFamily="34" charset="0"/>
                  <a:ea typeface="Adobe Fan Heiti Std B" panose="020B0700000000000000" pitchFamily="34" charset="-128"/>
                  <a:cs typeface="Narkisim" panose="020E0502050101010101" pitchFamily="34" charset="-79"/>
                </a:rPr>
                <a:t>爱走了</a:t>
              </a:r>
              <a:endParaRPr lang="en-US" sz="6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51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FDAD2A9-04E7-40EC-A41B-040D9B4A2813}"/>
              </a:ext>
            </a:extLst>
          </p:cNvPr>
          <p:cNvGrpSpPr/>
          <p:nvPr/>
        </p:nvGrpSpPr>
        <p:grpSpPr>
          <a:xfrm>
            <a:off x="2639616" y="0"/>
            <a:ext cx="6696744" cy="6696744"/>
            <a:chOff x="4222712" y="1555712"/>
            <a:chExt cx="3746576" cy="3746576"/>
          </a:xfrm>
        </p:grpSpPr>
        <p:sp>
          <p:nvSpPr>
            <p:cNvPr id="4" name="Oval 3"/>
            <p:cNvSpPr/>
            <p:nvPr/>
          </p:nvSpPr>
          <p:spPr>
            <a:xfrm>
              <a:off x="4222712" y="1555712"/>
              <a:ext cx="3746576" cy="37465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547828" y="1880828"/>
              <a:ext cx="3096344" cy="309634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Bebas Neue" panose="020B0606020202050201" pitchFamily="34" charset="0"/>
                  <a:ea typeface="Adobe Fan Heiti Std B" panose="020B0700000000000000" pitchFamily="34" charset="-128"/>
                  <a:cs typeface="Narkisim" panose="020E0502050101010101" pitchFamily="34" charset="-79"/>
                </a:rPr>
                <a:t>一个人好好过</a:t>
              </a:r>
              <a:endParaRPr lang="en-US" sz="6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endParaRPr>
            </a:p>
          </p:txBody>
        </p:sp>
      </p:grpSp>
      <p:sp>
        <p:nvSpPr>
          <p:cNvPr id="9" name="Oval 8"/>
          <p:cNvSpPr/>
          <p:nvPr/>
        </p:nvSpPr>
        <p:spPr>
          <a:xfrm>
            <a:off x="7896200" y="692696"/>
            <a:ext cx="2558962" cy="255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AEB364F-3E01-4C7B-93D6-AC241500DD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636" y="1412508"/>
            <a:ext cx="1950724" cy="19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0" dur="2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的誓言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85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0">
        <p:fade thruBlk="1"/>
      </p:transition>
    </mc:Choice>
    <mc:Fallback xmlns="">
      <p:transition advClick="0" advTm="2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曾  经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90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的幸福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36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破碎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1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风飘走了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46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再也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2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239031" y="2261160"/>
            <a:ext cx="5976664" cy="185240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</a:rPr>
              <a:t>回不去了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24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">
        <p:fade thruBlk="1"/>
      </p:transition>
    </mc:Choice>
    <mc:Fallback xmlns=""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快闪4"/>
</p:tagLst>
</file>

<file path=ppt/theme/theme1.xml><?xml version="1.0" encoding="utf-8"?>
<a:theme xmlns:a="http://schemas.openxmlformats.org/drawingml/2006/main" name="千图网海量PPT模板www.58pic.com ​​">
  <a:themeElements>
    <a:clrScheme name="Flash FX 2">
      <a:dk1>
        <a:srgbClr val="000000"/>
      </a:dk1>
      <a:lt1>
        <a:sysClr val="window" lastClr="FFFFFF"/>
      </a:lt1>
      <a:dk2>
        <a:srgbClr val="EB3535"/>
      </a:dk2>
      <a:lt2>
        <a:srgbClr val="E7E6E6"/>
      </a:lt2>
      <a:accent1>
        <a:srgbClr val="3999F9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2F84634-0791-4627-843E-F6D79BFFA16D}" vid="{8E651AC4-EBF1-411B-99FA-21437D37E8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快闪酷炫动画PPT模板- 红色</Template>
  <TotalTime>83</TotalTime>
  <Words>113</Words>
  <Application>Microsoft Office PowerPoint</Application>
  <PresentationFormat>宽屏</PresentationFormat>
  <Paragraphs>53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华文行楷</vt:lpstr>
      <vt:lpstr>Arial</vt:lpstr>
      <vt:lpstr>宋体</vt:lpstr>
      <vt:lpstr>Adobe Fan Heiti Std B</vt:lpstr>
      <vt:lpstr>Bebas Neue</vt:lpstr>
      <vt:lpstr>Calibri</vt:lpstr>
      <vt:lpstr>Narkisim</vt:lpstr>
      <vt:lpstr>千图网海量PPT模板www.58pic.com 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快闪4</dc:title>
  <dc:creator>Administrator</dc:creator>
  <cp:lastModifiedBy>dreamsummit</cp:lastModifiedBy>
  <cp:revision>15</cp:revision>
  <dcterms:created xsi:type="dcterms:W3CDTF">2018-03-17T09:17:45Z</dcterms:created>
  <dcterms:modified xsi:type="dcterms:W3CDTF">2018-05-21T06:13:54Z</dcterms:modified>
</cp:coreProperties>
</file>