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30"/>
  </p:notesMasterIdLst>
  <p:sldIdLst>
    <p:sldId id="256" r:id="rId3"/>
    <p:sldId id="279" r:id="rId4"/>
    <p:sldId id="280" r:id="rId5"/>
    <p:sldId id="276" r:id="rId6"/>
    <p:sldId id="262" r:id="rId7"/>
    <p:sldId id="263" r:id="rId8"/>
    <p:sldId id="264" r:id="rId9"/>
    <p:sldId id="265" r:id="rId10"/>
    <p:sldId id="281" r:id="rId11"/>
    <p:sldId id="273" r:id="rId12"/>
    <p:sldId id="275" r:id="rId13"/>
    <p:sldId id="261" r:id="rId14"/>
    <p:sldId id="278" r:id="rId15"/>
    <p:sldId id="266" r:id="rId16"/>
    <p:sldId id="282" r:id="rId17"/>
    <p:sldId id="259" r:id="rId18"/>
    <p:sldId id="270" r:id="rId19"/>
    <p:sldId id="271" r:id="rId20"/>
    <p:sldId id="274" r:id="rId21"/>
    <p:sldId id="277" r:id="rId22"/>
    <p:sldId id="283" r:id="rId23"/>
    <p:sldId id="257" r:id="rId24"/>
    <p:sldId id="258" r:id="rId25"/>
    <p:sldId id="267" r:id="rId26"/>
    <p:sldId id="268" r:id="rId27"/>
    <p:sldId id="272" r:id="rId28"/>
    <p:sldId id="284" r:id="rId2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43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3C544-4B01-4370-A071-546C137B1873}" type="datetimeFigureOut">
              <a:rPr lang="zh-CN" altLang="en-US" smtClean="0"/>
              <a:t>2017-03-04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108EB4-C471-49AE-AD7A-504E3E8C1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856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4985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3817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4840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25877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559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5570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8439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1264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5793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5129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1831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0063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16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171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5288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177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729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8308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3482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570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2017-03-04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708379"/>
      </p:ext>
    </p:extLst>
  </p:cSld>
  <p:clrMapOvr>
    <a:masterClrMapping/>
  </p:clrMapOvr>
  <p:transition spd="slow" advClick="0" advTm="0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2017-03-04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587160"/>
      </p:ext>
    </p:extLst>
  </p:cSld>
  <p:clrMapOvr>
    <a:masterClrMapping/>
  </p:clrMapOvr>
  <p:transition spd="slow" advClick="0" advTm="0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2017-03-04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752350"/>
      </p:ext>
    </p:extLst>
  </p:cSld>
  <p:clrMapOvr>
    <a:masterClrMapping/>
  </p:clrMapOvr>
  <p:transition spd="slow" advClick="0" advTm="0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392536" y="0"/>
            <a:ext cx="236512" cy="85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949" dirty="0">
                <a:solidFill>
                  <a:srgbClr val="C00000"/>
                </a:solidFill>
                <a:latin typeface="Impact" pitchFamily="34" charset="0"/>
              </a:rPr>
              <a:t>1</a:t>
            </a:r>
            <a:endParaRPr lang="zh-CN" altLang="en-US" sz="4949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845101" y="573991"/>
            <a:ext cx="8307319" cy="668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2" tIns="45700" rIns="91402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2"/>
          </a:p>
        </p:txBody>
      </p:sp>
      <p:sp>
        <p:nvSpPr>
          <p:cNvPr id="6" name="矩形 5"/>
          <p:cNvSpPr/>
          <p:nvPr userDrawn="1"/>
        </p:nvSpPr>
        <p:spPr>
          <a:xfrm>
            <a:off x="-17492" y="576161"/>
            <a:ext cx="393455" cy="668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2" tIns="45700" rIns="91402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2"/>
          </a:p>
        </p:txBody>
      </p:sp>
    </p:spTree>
    <p:extLst>
      <p:ext uri="{BB962C8B-B14F-4D97-AF65-F5344CB8AC3E}">
        <p14:creationId xmlns:p14="http://schemas.microsoft.com/office/powerpoint/2010/main" val="3194480387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392536" y="0"/>
            <a:ext cx="236512" cy="85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949" dirty="0">
                <a:solidFill>
                  <a:srgbClr val="C00000"/>
                </a:solidFill>
                <a:latin typeface="Impact" pitchFamily="34" charset="0"/>
              </a:rPr>
              <a:t>1</a:t>
            </a:r>
            <a:endParaRPr lang="zh-CN" altLang="en-US" sz="4949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845101" y="573991"/>
            <a:ext cx="8307319" cy="668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2" tIns="45700" rIns="91402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2"/>
          </a:p>
        </p:txBody>
      </p:sp>
      <p:sp>
        <p:nvSpPr>
          <p:cNvPr id="6" name="矩形 5"/>
          <p:cNvSpPr/>
          <p:nvPr userDrawn="1"/>
        </p:nvSpPr>
        <p:spPr>
          <a:xfrm>
            <a:off x="-17492" y="576161"/>
            <a:ext cx="393455" cy="668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2" tIns="45700" rIns="91402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2"/>
          </a:p>
        </p:txBody>
      </p:sp>
    </p:spTree>
    <p:extLst>
      <p:ext uri="{BB962C8B-B14F-4D97-AF65-F5344CB8AC3E}">
        <p14:creationId xmlns:p14="http://schemas.microsoft.com/office/powerpoint/2010/main" val="1072458353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>
            <a:spLocks noChangeArrowheads="1"/>
          </p:cNvSpPr>
          <p:nvPr userDrawn="1"/>
        </p:nvSpPr>
        <p:spPr bwMode="auto">
          <a:xfrm>
            <a:off x="392536" y="0"/>
            <a:ext cx="236512" cy="85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949" dirty="0" smtClean="0">
                <a:solidFill>
                  <a:srgbClr val="C00000"/>
                </a:solidFill>
                <a:latin typeface="Impact" pitchFamily="34" charset="0"/>
              </a:rPr>
              <a:t>2</a:t>
            </a:r>
            <a:endParaRPr lang="zh-CN" altLang="en-US" sz="4949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845101" y="573991"/>
            <a:ext cx="8307319" cy="668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2" tIns="45700" rIns="91402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2"/>
          </a:p>
        </p:txBody>
      </p:sp>
      <p:sp>
        <p:nvSpPr>
          <p:cNvPr id="10" name="矩形 9"/>
          <p:cNvSpPr/>
          <p:nvPr userDrawn="1"/>
        </p:nvSpPr>
        <p:spPr>
          <a:xfrm>
            <a:off x="-17492" y="576161"/>
            <a:ext cx="393455" cy="668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2" tIns="45700" rIns="91402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2"/>
          </a:p>
        </p:txBody>
      </p:sp>
    </p:spTree>
    <p:extLst>
      <p:ext uri="{BB962C8B-B14F-4D97-AF65-F5344CB8AC3E}">
        <p14:creationId xmlns:p14="http://schemas.microsoft.com/office/powerpoint/2010/main" val="2267388097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>
            <a:spLocks noChangeArrowheads="1"/>
          </p:cNvSpPr>
          <p:nvPr userDrawn="1"/>
        </p:nvSpPr>
        <p:spPr bwMode="auto">
          <a:xfrm>
            <a:off x="392536" y="0"/>
            <a:ext cx="236512" cy="85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949" dirty="0" smtClean="0">
                <a:solidFill>
                  <a:srgbClr val="C00000"/>
                </a:solidFill>
                <a:latin typeface="Impact" pitchFamily="34" charset="0"/>
              </a:rPr>
              <a:t>4</a:t>
            </a:r>
            <a:endParaRPr lang="zh-CN" altLang="en-US" sz="4949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845101" y="573991"/>
            <a:ext cx="8307319" cy="668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2" tIns="45700" rIns="91402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2"/>
          </a:p>
        </p:txBody>
      </p:sp>
      <p:sp>
        <p:nvSpPr>
          <p:cNvPr id="10" name="矩形 9"/>
          <p:cNvSpPr/>
          <p:nvPr userDrawn="1"/>
        </p:nvSpPr>
        <p:spPr>
          <a:xfrm>
            <a:off x="-17492" y="576161"/>
            <a:ext cx="393455" cy="668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2" tIns="45700" rIns="91402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2"/>
          </a:p>
        </p:txBody>
      </p:sp>
    </p:spTree>
    <p:extLst>
      <p:ext uri="{BB962C8B-B14F-4D97-AF65-F5344CB8AC3E}">
        <p14:creationId xmlns:p14="http://schemas.microsoft.com/office/powerpoint/2010/main" val="4150069122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>
            <a:spLocks noChangeArrowheads="1"/>
          </p:cNvSpPr>
          <p:nvPr userDrawn="1"/>
        </p:nvSpPr>
        <p:spPr bwMode="auto">
          <a:xfrm>
            <a:off x="392536" y="0"/>
            <a:ext cx="236512" cy="85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949" dirty="0" smtClean="0">
                <a:solidFill>
                  <a:srgbClr val="C00000"/>
                </a:solidFill>
                <a:latin typeface="Impact" pitchFamily="34" charset="0"/>
              </a:rPr>
              <a:t>5</a:t>
            </a:r>
            <a:endParaRPr lang="zh-CN" altLang="en-US" sz="4949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845101" y="573991"/>
            <a:ext cx="8307319" cy="668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2" tIns="45700" rIns="91402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2"/>
          </a:p>
        </p:txBody>
      </p:sp>
      <p:sp>
        <p:nvSpPr>
          <p:cNvPr id="10" name="矩形 9"/>
          <p:cNvSpPr/>
          <p:nvPr userDrawn="1"/>
        </p:nvSpPr>
        <p:spPr>
          <a:xfrm>
            <a:off x="-17492" y="576161"/>
            <a:ext cx="393455" cy="668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2" tIns="45700" rIns="91402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2"/>
          </a:p>
        </p:txBody>
      </p:sp>
    </p:spTree>
    <p:extLst>
      <p:ext uri="{BB962C8B-B14F-4D97-AF65-F5344CB8AC3E}">
        <p14:creationId xmlns:p14="http://schemas.microsoft.com/office/powerpoint/2010/main" val="1901901596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1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09600"/>
            <a:ext cx="9144000" cy="426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 userDrawn="1"/>
        </p:nvSpPr>
        <p:spPr>
          <a:xfrm>
            <a:off x="6261100" y="142844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5809994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2017-03-04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3970714"/>
      </p:ext>
    </p:extLst>
  </p:cSld>
  <p:clrMapOvr>
    <a:masterClrMapping/>
  </p:clrMapOvr>
  <p:transition spd="slow" advClick="0" advTm="0">
    <p:cov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33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2450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32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4084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4901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5718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653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2017-03-04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100549"/>
      </p:ext>
    </p:extLst>
  </p:cSld>
  <p:clrMapOvr>
    <a:masterClrMapping/>
  </p:clrMapOvr>
  <p:transition spd="slow" advClick="0" advTm="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2017-03-04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18764"/>
      </p:ext>
    </p:extLst>
  </p:cSld>
  <p:clrMapOvr>
    <a:masterClrMapping/>
  </p:clrMapOvr>
  <p:transition spd="slow" advClick="0" advTm="0"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2017-03-04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9105292"/>
      </p:ext>
    </p:extLst>
  </p:cSld>
  <p:clrMapOvr>
    <a:masterClrMapping/>
  </p:clrMapOvr>
  <p:transition spd="slow" advClick="0" advTm="0"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4"/>
            <a:ext cx="4040188" cy="47982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69" indent="0">
              <a:buNone/>
              <a:defRPr sz="1800" b="1"/>
            </a:lvl2pPr>
            <a:lvl3pPr marL="816337" indent="0">
              <a:buNone/>
              <a:defRPr sz="1600" b="1"/>
            </a:lvl3pPr>
            <a:lvl4pPr marL="1224507" indent="0">
              <a:buNone/>
              <a:defRPr sz="1500" b="1"/>
            </a:lvl4pPr>
            <a:lvl5pPr marL="1632675" indent="0">
              <a:buNone/>
              <a:defRPr sz="1500" b="1"/>
            </a:lvl5pPr>
            <a:lvl6pPr marL="2040844" indent="0">
              <a:buNone/>
              <a:defRPr sz="1500" b="1"/>
            </a:lvl6pPr>
            <a:lvl7pPr marL="2449013" indent="0">
              <a:buNone/>
              <a:defRPr sz="1500" b="1"/>
            </a:lvl7pPr>
            <a:lvl8pPr marL="2857182" indent="0">
              <a:buNone/>
              <a:defRPr sz="1500" b="1"/>
            </a:lvl8pPr>
            <a:lvl9pPr marL="3265351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4"/>
            <a:ext cx="4041775" cy="47982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69" indent="0">
              <a:buNone/>
              <a:defRPr sz="1800" b="1"/>
            </a:lvl2pPr>
            <a:lvl3pPr marL="816337" indent="0">
              <a:buNone/>
              <a:defRPr sz="1600" b="1"/>
            </a:lvl3pPr>
            <a:lvl4pPr marL="1224507" indent="0">
              <a:buNone/>
              <a:defRPr sz="1500" b="1"/>
            </a:lvl4pPr>
            <a:lvl5pPr marL="1632675" indent="0">
              <a:buNone/>
              <a:defRPr sz="1500" b="1"/>
            </a:lvl5pPr>
            <a:lvl6pPr marL="2040844" indent="0">
              <a:buNone/>
              <a:defRPr sz="1500" b="1"/>
            </a:lvl6pPr>
            <a:lvl7pPr marL="2449013" indent="0">
              <a:buNone/>
              <a:defRPr sz="1500" b="1"/>
            </a:lvl7pPr>
            <a:lvl8pPr marL="2857182" indent="0">
              <a:buNone/>
              <a:defRPr sz="1500" b="1"/>
            </a:lvl8pPr>
            <a:lvl9pPr marL="3265351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2017-03-04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2729233"/>
      </p:ext>
    </p:extLst>
  </p:cSld>
  <p:clrMapOvr>
    <a:masterClrMapping/>
  </p:clrMapOvr>
  <p:transition spd="slow" advClick="0" advTm="0"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2017-03-04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8147863"/>
      </p:ext>
    </p:extLst>
  </p:cSld>
  <p:clrMapOvr>
    <a:masterClrMapping/>
  </p:clrMapOvr>
  <p:transition spd="slow" advClick="0" advTm="0"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2017-03-04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5944419"/>
      </p:ext>
    </p:extLst>
  </p:cSld>
  <p:clrMapOvr>
    <a:masterClrMapping/>
  </p:clrMapOvr>
  <p:transition spd="slow" advClick="0" advTm="0">
    <p:cover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408169" indent="0">
              <a:buNone/>
              <a:defRPr sz="1100"/>
            </a:lvl2pPr>
            <a:lvl3pPr marL="816337" indent="0">
              <a:buNone/>
              <a:defRPr sz="900"/>
            </a:lvl3pPr>
            <a:lvl4pPr marL="1224507" indent="0">
              <a:buNone/>
              <a:defRPr sz="800"/>
            </a:lvl4pPr>
            <a:lvl5pPr marL="1632675" indent="0">
              <a:buNone/>
              <a:defRPr sz="800"/>
            </a:lvl5pPr>
            <a:lvl6pPr marL="2040844" indent="0">
              <a:buNone/>
              <a:defRPr sz="800"/>
            </a:lvl6pPr>
            <a:lvl7pPr marL="2449013" indent="0">
              <a:buNone/>
              <a:defRPr sz="800"/>
            </a:lvl7pPr>
            <a:lvl8pPr marL="2857182" indent="0">
              <a:buNone/>
              <a:defRPr sz="800"/>
            </a:lvl8pPr>
            <a:lvl9pPr marL="3265351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2017-03-04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255350"/>
      </p:ext>
    </p:extLst>
  </p:cSld>
  <p:clrMapOvr>
    <a:masterClrMapping/>
  </p:clrMapOvr>
  <p:transition spd="slow" advClick="0" advTm="0">
    <p:cover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9" y="3600451"/>
            <a:ext cx="5486400" cy="425053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9" y="459582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69" indent="0">
              <a:buNone/>
              <a:defRPr sz="2500"/>
            </a:lvl2pPr>
            <a:lvl3pPr marL="816337" indent="0">
              <a:buNone/>
              <a:defRPr sz="2100"/>
            </a:lvl3pPr>
            <a:lvl4pPr marL="1224507" indent="0">
              <a:buNone/>
              <a:defRPr sz="1800"/>
            </a:lvl4pPr>
            <a:lvl5pPr marL="1632675" indent="0">
              <a:buNone/>
              <a:defRPr sz="1800"/>
            </a:lvl5pPr>
            <a:lvl6pPr marL="2040844" indent="0">
              <a:buNone/>
              <a:defRPr sz="1800"/>
            </a:lvl6pPr>
            <a:lvl7pPr marL="2449013" indent="0">
              <a:buNone/>
              <a:defRPr sz="1800"/>
            </a:lvl7pPr>
            <a:lvl8pPr marL="2857182" indent="0">
              <a:buNone/>
              <a:defRPr sz="1800"/>
            </a:lvl8pPr>
            <a:lvl9pPr marL="3265351" indent="0">
              <a:buNone/>
              <a:defRPr sz="18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9" y="4025503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408169" indent="0">
              <a:buNone/>
              <a:defRPr sz="1100"/>
            </a:lvl2pPr>
            <a:lvl3pPr marL="816337" indent="0">
              <a:buNone/>
              <a:defRPr sz="900"/>
            </a:lvl3pPr>
            <a:lvl4pPr marL="1224507" indent="0">
              <a:buNone/>
              <a:defRPr sz="800"/>
            </a:lvl4pPr>
            <a:lvl5pPr marL="1632675" indent="0">
              <a:buNone/>
              <a:defRPr sz="800"/>
            </a:lvl5pPr>
            <a:lvl6pPr marL="2040844" indent="0">
              <a:buNone/>
              <a:defRPr sz="800"/>
            </a:lvl6pPr>
            <a:lvl7pPr marL="2449013" indent="0">
              <a:buNone/>
              <a:defRPr sz="800"/>
            </a:lvl7pPr>
            <a:lvl8pPr marL="2857182" indent="0">
              <a:buNone/>
              <a:defRPr sz="800"/>
            </a:lvl8pPr>
            <a:lvl9pPr marL="3265351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2017-03-04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7782425"/>
      </p:ext>
    </p:extLst>
  </p:cSld>
  <p:clrMapOvr>
    <a:masterClrMapping/>
  </p:clrMapOvr>
  <p:transition spd="slow" advClick="0" advTm="0">
    <p:cover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2017-03-04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7515289"/>
      </p:ext>
    </p:extLst>
  </p:cSld>
  <p:clrMapOvr>
    <a:masterClrMapping/>
  </p:clrMapOvr>
  <p:transition spd="slow" advClick="0" advTm="0">
    <p:cover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2017-03-04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5273263"/>
      </p:ext>
    </p:extLst>
  </p:cSld>
  <p:clrMapOvr>
    <a:masterClrMapping/>
  </p:clrMapOvr>
  <p:transition spd="slow" advClick="0" advTm="0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2017-03-04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032442"/>
      </p:ext>
    </p:extLst>
  </p:cSld>
  <p:clrMapOvr>
    <a:masterClrMapping/>
  </p:clrMapOvr>
  <p:transition spd="slow" advClick="0" advTm="0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2017-03-04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335502"/>
      </p:ext>
    </p:extLst>
  </p:cSld>
  <p:clrMapOvr>
    <a:masterClrMapping/>
  </p:clrMapOvr>
  <p:transition spd="slow" advClick="0" advTm="0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2017-03-04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247020"/>
      </p:ext>
    </p:extLst>
  </p:cSld>
  <p:clrMapOvr>
    <a:masterClrMapping/>
  </p:clrMapOvr>
  <p:transition spd="slow" advClick="0" advTm="0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2017-03-04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324098"/>
      </p:ext>
    </p:extLst>
  </p:cSld>
  <p:clrMapOvr>
    <a:masterClrMapping/>
  </p:clrMapOvr>
  <p:transition spd="slow" advClick="0" advTm="0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2017-03-04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44385"/>
      </p:ext>
    </p:extLst>
  </p:cSld>
  <p:clrMapOvr>
    <a:masterClrMapping/>
  </p:clrMapOvr>
  <p:transition spd="slow" advClick="0" advTm="0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2017-03-04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335675"/>
      </p:ext>
    </p:extLst>
  </p:cSld>
  <p:clrMapOvr>
    <a:masterClrMapping/>
  </p:clrMapOvr>
  <p:transition spd="slow" advClick="0" advTm="0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2017-03-04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009089"/>
      </p:ext>
    </p:extLst>
  </p:cSld>
  <p:clrMapOvr>
    <a:masterClrMapping/>
  </p:clrMapOvr>
  <p:transition spd="slow" advClick="0" advTm="0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t>2017-03-04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235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6" r:id="rId15"/>
    <p:sldLayoutId id="2147483677" r:id="rId16"/>
  </p:sldLayoutIdLst>
  <p:transition spd="slow" advClick="0" advTm="0">
    <p:cover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81634" tIns="40817" rIns="81634" bIns="4081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81634" tIns="40817" rIns="81634" bIns="4081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81634" tIns="40817" rIns="81634" bIns="40817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2017-03-04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4" tIns="40817" rIns="81634" bIns="40817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81634" tIns="40817" rIns="81634" bIns="4081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590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ransition spd="slow" advClick="0" advTm="0">
    <p:cover/>
  </p:transition>
  <p:txStyles>
    <p:titleStyle>
      <a:lvl1pPr algn="ctr" defTabSz="816337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6126" indent="-306126" algn="l" defTabSz="816337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63274" indent="-255106" algn="l" defTabSz="816337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422" indent="-204084" algn="l" defTabSz="81633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8591" indent="-204084" algn="l" defTabSz="816337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6760" indent="-204084" algn="l" defTabSz="816337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928" indent="-204084" algn="l" defTabSz="81633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098" indent="-204084" algn="l" defTabSz="81633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267" indent="-204084" algn="l" defTabSz="81633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35" indent="-204084" algn="l" defTabSz="81633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69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37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07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75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44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13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182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351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12" Type="http://schemas.openxmlformats.org/officeDocument/2006/relationships/image" Target="../media/image1.jpe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3.xml"/><Relationship Id="rId10" Type="http://schemas.openxmlformats.org/officeDocument/2006/relationships/tags" Target="../tags/tag68.xml"/><Relationship Id="rId4" Type="http://schemas.openxmlformats.org/officeDocument/2006/relationships/tags" Target="../tags/tag62.xml"/><Relationship Id="rId9" Type="http://schemas.openxmlformats.org/officeDocument/2006/relationships/tags" Target="../tags/tag6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image" Target="../media/image1.jpe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image" Target="../media/image1.jpeg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3.xml"/><Relationship Id="rId10" Type="http://schemas.openxmlformats.org/officeDocument/2006/relationships/tags" Target="../tags/tag78.xml"/><Relationship Id="rId4" Type="http://schemas.openxmlformats.org/officeDocument/2006/relationships/tags" Target="../tags/tag72.xml"/><Relationship Id="rId9" Type="http://schemas.openxmlformats.org/officeDocument/2006/relationships/tags" Target="../tags/tag7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12" Type="http://schemas.openxmlformats.org/officeDocument/2006/relationships/image" Target="../media/image1.jpe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43.xml"/><Relationship Id="rId10" Type="http://schemas.openxmlformats.org/officeDocument/2006/relationships/tags" Target="../tags/tag48.xml"/><Relationship Id="rId4" Type="http://schemas.openxmlformats.org/officeDocument/2006/relationships/tags" Target="../tags/tag42.xml"/><Relationship Id="rId9" Type="http://schemas.openxmlformats.org/officeDocument/2006/relationships/tags" Target="../tags/tag4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image" Target="../media/image1.jpe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3.xml"/><Relationship Id="rId10" Type="http://schemas.openxmlformats.org/officeDocument/2006/relationships/tags" Target="../tags/tag58.xml"/><Relationship Id="rId4" Type="http://schemas.openxmlformats.org/officeDocument/2006/relationships/tags" Target="../tags/tag52.xml"/><Relationship Id="rId9" Type="http://schemas.openxmlformats.org/officeDocument/2006/relationships/tags" Target="../tags/tag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077" y="451517"/>
            <a:ext cx="2905595" cy="22151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047" y="2156399"/>
            <a:ext cx="4819654" cy="1195602"/>
          </a:xfrm>
          <a:prstGeom prst="rect">
            <a:avLst/>
          </a:prstGeom>
        </p:spPr>
      </p:pic>
      <p:sp>
        <p:nvSpPr>
          <p:cNvPr id="10" name="剪去对角的矩形 9"/>
          <p:cNvSpPr/>
          <p:nvPr/>
        </p:nvSpPr>
        <p:spPr>
          <a:xfrm>
            <a:off x="2822574" y="3475064"/>
            <a:ext cx="3784600" cy="358782"/>
          </a:xfrm>
          <a:prstGeom prst="snip2Diag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955418" y="3454400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单击此处添加您的文字副标题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81755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54533" y="1474148"/>
            <a:ext cx="3035238" cy="2833237"/>
            <a:chOff x="1356184" y="1198174"/>
            <a:chExt cx="3035238" cy="2833237"/>
          </a:xfrm>
          <a:solidFill>
            <a:srgbClr val="414455"/>
          </a:solidFill>
        </p:grpSpPr>
        <p:grpSp>
          <p:nvGrpSpPr>
            <p:cNvPr id="3" name="组合 2"/>
            <p:cNvGrpSpPr/>
            <p:nvPr/>
          </p:nvGrpSpPr>
          <p:grpSpPr>
            <a:xfrm>
              <a:off x="1356184" y="1198174"/>
              <a:ext cx="3035238" cy="2833237"/>
              <a:chOff x="1356184" y="1198174"/>
              <a:chExt cx="3035238" cy="2833237"/>
            </a:xfrm>
            <a:grpFill/>
          </p:grpSpPr>
          <p:grpSp>
            <p:nvGrpSpPr>
              <p:cNvPr id="5" name="组合 4"/>
              <p:cNvGrpSpPr/>
              <p:nvPr/>
            </p:nvGrpSpPr>
            <p:grpSpPr>
              <a:xfrm>
                <a:off x="1356184" y="2251948"/>
                <a:ext cx="2361706" cy="1779463"/>
                <a:chOff x="1356184" y="2251948"/>
                <a:chExt cx="2361706" cy="1779463"/>
              </a:xfrm>
              <a:grpFill/>
            </p:grpSpPr>
            <p:sp>
              <p:nvSpPr>
                <p:cNvPr id="9" name="Freeform 5"/>
                <p:cNvSpPr>
                  <a:spLocks noEditPoints="1"/>
                </p:cNvSpPr>
                <p:nvPr/>
              </p:nvSpPr>
              <p:spPr bwMode="auto">
                <a:xfrm>
                  <a:off x="1356184" y="2251948"/>
                  <a:ext cx="1464389" cy="895164"/>
                </a:xfrm>
                <a:custGeom>
                  <a:avLst/>
                  <a:gdLst>
                    <a:gd name="T0" fmla="*/ 1069975 w 674"/>
                    <a:gd name="T1" fmla="*/ 654050 h 412"/>
                    <a:gd name="T2" fmla="*/ 1065213 w 674"/>
                    <a:gd name="T3" fmla="*/ 652463 h 412"/>
                    <a:gd name="T4" fmla="*/ 0 w 674"/>
                    <a:gd name="T5" fmla="*/ 522288 h 412"/>
                    <a:gd name="T6" fmla="*/ 4763 w 674"/>
                    <a:gd name="T7" fmla="*/ 519113 h 412"/>
                    <a:gd name="T8" fmla="*/ 641350 w 674"/>
                    <a:gd name="T9" fmla="*/ 0 h 412"/>
                    <a:gd name="T10" fmla="*/ 1069975 w 674"/>
                    <a:gd name="T11" fmla="*/ 654050 h 412"/>
                    <a:gd name="T12" fmla="*/ 7938 w 674"/>
                    <a:gd name="T13" fmla="*/ 519113 h 412"/>
                    <a:gd name="T14" fmla="*/ 1062038 w 674"/>
                    <a:gd name="T15" fmla="*/ 649288 h 412"/>
                    <a:gd name="T16" fmla="*/ 641350 w 674"/>
                    <a:gd name="T17" fmla="*/ 6350 h 412"/>
                    <a:gd name="T18" fmla="*/ 7938 w 674"/>
                    <a:gd name="T19" fmla="*/ 519113 h 4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74" h="412">
                      <a:moveTo>
                        <a:pt x="674" y="412"/>
                      </a:moveTo>
                      <a:lnTo>
                        <a:pt x="671" y="411"/>
                      </a:lnTo>
                      <a:lnTo>
                        <a:pt x="0" y="329"/>
                      </a:lnTo>
                      <a:lnTo>
                        <a:pt x="3" y="327"/>
                      </a:lnTo>
                      <a:lnTo>
                        <a:pt x="404" y="0"/>
                      </a:lnTo>
                      <a:lnTo>
                        <a:pt x="674" y="412"/>
                      </a:lnTo>
                      <a:close/>
                      <a:moveTo>
                        <a:pt x="5" y="327"/>
                      </a:moveTo>
                      <a:lnTo>
                        <a:pt x="669" y="409"/>
                      </a:lnTo>
                      <a:lnTo>
                        <a:pt x="404" y="4"/>
                      </a:lnTo>
                      <a:lnTo>
                        <a:pt x="5" y="327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" name="Freeform 6"/>
                <p:cNvSpPr>
                  <a:spLocks/>
                </p:cNvSpPr>
                <p:nvPr/>
              </p:nvSpPr>
              <p:spPr bwMode="auto">
                <a:xfrm>
                  <a:off x="1360529" y="2962429"/>
                  <a:ext cx="827793" cy="929927"/>
                </a:xfrm>
                <a:custGeom>
                  <a:avLst/>
                  <a:gdLst>
                    <a:gd name="T0" fmla="*/ 601663 w 381"/>
                    <a:gd name="T1" fmla="*/ 679450 h 428"/>
                    <a:gd name="T2" fmla="*/ 0 w 381"/>
                    <a:gd name="T3" fmla="*/ 3175 h 428"/>
                    <a:gd name="T4" fmla="*/ 1588 w 381"/>
                    <a:gd name="T5" fmla="*/ 0 h 428"/>
                    <a:gd name="T6" fmla="*/ 604838 w 381"/>
                    <a:gd name="T7" fmla="*/ 677863 h 428"/>
                    <a:gd name="T8" fmla="*/ 601663 w 381"/>
                    <a:gd name="T9" fmla="*/ 679450 h 4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81" h="428">
                      <a:moveTo>
                        <a:pt x="379" y="428"/>
                      </a:move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81" y="427"/>
                      </a:lnTo>
                      <a:lnTo>
                        <a:pt x="379" y="428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" name="Freeform 7"/>
                <p:cNvSpPr>
                  <a:spLocks noEditPoints="1"/>
                </p:cNvSpPr>
                <p:nvPr/>
              </p:nvSpPr>
              <p:spPr bwMode="auto">
                <a:xfrm>
                  <a:off x="2179630" y="3138420"/>
                  <a:ext cx="1538260" cy="892991"/>
                </a:xfrm>
                <a:custGeom>
                  <a:avLst/>
                  <a:gdLst>
                    <a:gd name="T0" fmla="*/ 1123950 w 708"/>
                    <a:gd name="T1" fmla="*/ 652463 h 411"/>
                    <a:gd name="T2" fmla="*/ 0 w 708"/>
                    <a:gd name="T3" fmla="*/ 552450 h 411"/>
                    <a:gd name="T4" fmla="*/ 463550 w 708"/>
                    <a:gd name="T5" fmla="*/ 0 h 411"/>
                    <a:gd name="T6" fmla="*/ 465138 w 708"/>
                    <a:gd name="T7" fmla="*/ 1588 h 411"/>
                    <a:gd name="T8" fmla="*/ 1123950 w 708"/>
                    <a:gd name="T9" fmla="*/ 652463 h 411"/>
                    <a:gd name="T10" fmla="*/ 7938 w 708"/>
                    <a:gd name="T11" fmla="*/ 547688 h 411"/>
                    <a:gd name="T12" fmla="*/ 1112838 w 708"/>
                    <a:gd name="T13" fmla="*/ 649288 h 411"/>
                    <a:gd name="T14" fmla="*/ 463550 w 708"/>
                    <a:gd name="T15" fmla="*/ 6350 h 411"/>
                    <a:gd name="T16" fmla="*/ 7938 w 708"/>
                    <a:gd name="T17" fmla="*/ 547688 h 4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08" h="411">
                      <a:moveTo>
                        <a:pt x="708" y="411"/>
                      </a:moveTo>
                      <a:lnTo>
                        <a:pt x="0" y="348"/>
                      </a:lnTo>
                      <a:lnTo>
                        <a:pt x="292" y="0"/>
                      </a:lnTo>
                      <a:lnTo>
                        <a:pt x="293" y="1"/>
                      </a:lnTo>
                      <a:lnTo>
                        <a:pt x="708" y="411"/>
                      </a:lnTo>
                      <a:close/>
                      <a:moveTo>
                        <a:pt x="5" y="345"/>
                      </a:moveTo>
                      <a:lnTo>
                        <a:pt x="701" y="409"/>
                      </a:lnTo>
                      <a:lnTo>
                        <a:pt x="292" y="4"/>
                      </a:lnTo>
                      <a:lnTo>
                        <a:pt x="5" y="345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2231774" y="1198174"/>
                <a:ext cx="2159648" cy="1948937"/>
                <a:chOff x="2231774" y="1198174"/>
                <a:chExt cx="2159648" cy="1948937"/>
              </a:xfrm>
              <a:grpFill/>
            </p:grpSpPr>
            <p:sp>
              <p:nvSpPr>
                <p:cNvPr id="7" name="Freeform 8"/>
                <p:cNvSpPr>
                  <a:spLocks noEditPoints="1"/>
                </p:cNvSpPr>
                <p:nvPr/>
              </p:nvSpPr>
              <p:spPr bwMode="auto">
                <a:xfrm>
                  <a:off x="2853162" y="1232938"/>
                  <a:ext cx="1538260" cy="1914173"/>
                </a:xfrm>
                <a:custGeom>
                  <a:avLst/>
                  <a:gdLst>
                    <a:gd name="T0" fmla="*/ 0 w 708"/>
                    <a:gd name="T1" fmla="*/ 1398588 h 881"/>
                    <a:gd name="T2" fmla="*/ 176213 w 708"/>
                    <a:gd name="T3" fmla="*/ 0 h 881"/>
                    <a:gd name="T4" fmla="*/ 179388 w 708"/>
                    <a:gd name="T5" fmla="*/ 4763 h 881"/>
                    <a:gd name="T6" fmla="*/ 1123950 w 708"/>
                    <a:gd name="T7" fmla="*/ 1160463 h 881"/>
                    <a:gd name="T8" fmla="*/ 1120775 w 708"/>
                    <a:gd name="T9" fmla="*/ 1162050 h 881"/>
                    <a:gd name="T10" fmla="*/ 0 w 708"/>
                    <a:gd name="T11" fmla="*/ 1398588 h 881"/>
                    <a:gd name="T12" fmla="*/ 179388 w 708"/>
                    <a:gd name="T13" fmla="*/ 11113 h 881"/>
                    <a:gd name="T14" fmla="*/ 4763 w 708"/>
                    <a:gd name="T15" fmla="*/ 1393825 h 881"/>
                    <a:gd name="T16" fmla="*/ 1117600 w 708"/>
                    <a:gd name="T17" fmla="*/ 1157288 h 881"/>
                    <a:gd name="T18" fmla="*/ 179388 w 708"/>
                    <a:gd name="T19" fmla="*/ 11113 h 88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08" h="881">
                      <a:moveTo>
                        <a:pt x="0" y="881"/>
                      </a:moveTo>
                      <a:lnTo>
                        <a:pt x="111" y="0"/>
                      </a:lnTo>
                      <a:lnTo>
                        <a:pt x="113" y="3"/>
                      </a:lnTo>
                      <a:lnTo>
                        <a:pt x="708" y="731"/>
                      </a:lnTo>
                      <a:lnTo>
                        <a:pt x="706" y="732"/>
                      </a:lnTo>
                      <a:lnTo>
                        <a:pt x="0" y="881"/>
                      </a:lnTo>
                      <a:close/>
                      <a:moveTo>
                        <a:pt x="113" y="7"/>
                      </a:moveTo>
                      <a:lnTo>
                        <a:pt x="3" y="878"/>
                      </a:lnTo>
                      <a:lnTo>
                        <a:pt x="704" y="729"/>
                      </a:lnTo>
                      <a:lnTo>
                        <a:pt x="113" y="7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" name="Freeform 9"/>
                <p:cNvSpPr>
                  <a:spLocks/>
                </p:cNvSpPr>
                <p:nvPr/>
              </p:nvSpPr>
              <p:spPr bwMode="auto">
                <a:xfrm>
                  <a:off x="2231774" y="1198174"/>
                  <a:ext cx="923391" cy="1060291"/>
                </a:xfrm>
                <a:custGeom>
                  <a:avLst/>
                  <a:gdLst>
                    <a:gd name="T0" fmla="*/ 3175 w 425"/>
                    <a:gd name="T1" fmla="*/ 774700 h 488"/>
                    <a:gd name="T2" fmla="*/ 0 w 425"/>
                    <a:gd name="T3" fmla="*/ 771525 h 488"/>
                    <a:gd name="T4" fmla="*/ 673100 w 425"/>
                    <a:gd name="T5" fmla="*/ 0 h 488"/>
                    <a:gd name="T6" fmla="*/ 674688 w 425"/>
                    <a:gd name="T7" fmla="*/ 1588 h 488"/>
                    <a:gd name="T8" fmla="*/ 3175 w 425"/>
                    <a:gd name="T9" fmla="*/ 774700 h 4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25" h="488">
                      <a:moveTo>
                        <a:pt x="2" y="488"/>
                      </a:moveTo>
                      <a:lnTo>
                        <a:pt x="0" y="486"/>
                      </a:lnTo>
                      <a:lnTo>
                        <a:pt x="424" y="0"/>
                      </a:lnTo>
                      <a:lnTo>
                        <a:pt x="425" y="1"/>
                      </a:lnTo>
                      <a:lnTo>
                        <a:pt x="2" y="488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" name="Freeform 10"/>
            <p:cNvSpPr>
              <a:spLocks/>
            </p:cNvSpPr>
            <p:nvPr/>
          </p:nvSpPr>
          <p:spPr bwMode="auto">
            <a:xfrm>
              <a:off x="3707027" y="2819029"/>
              <a:ext cx="682223" cy="1210210"/>
            </a:xfrm>
            <a:custGeom>
              <a:avLst/>
              <a:gdLst>
                <a:gd name="T0" fmla="*/ 3175 w 314"/>
                <a:gd name="T1" fmla="*/ 884238 h 557"/>
                <a:gd name="T2" fmla="*/ 0 w 314"/>
                <a:gd name="T3" fmla="*/ 884238 h 557"/>
                <a:gd name="T4" fmla="*/ 495300 w 314"/>
                <a:gd name="T5" fmla="*/ 0 h 557"/>
                <a:gd name="T6" fmla="*/ 498475 w 314"/>
                <a:gd name="T7" fmla="*/ 1588 h 557"/>
                <a:gd name="T8" fmla="*/ 3175 w 314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557">
                  <a:moveTo>
                    <a:pt x="2" y="557"/>
                  </a:moveTo>
                  <a:lnTo>
                    <a:pt x="0" y="557"/>
                  </a:lnTo>
                  <a:lnTo>
                    <a:pt x="312" y="0"/>
                  </a:lnTo>
                  <a:lnTo>
                    <a:pt x="314" y="1"/>
                  </a:lnTo>
                  <a:lnTo>
                    <a:pt x="2" y="557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Oval 951"/>
          <p:cNvSpPr>
            <a:spLocks noChangeArrowheads="1"/>
          </p:cNvSpPr>
          <p:nvPr/>
        </p:nvSpPr>
        <p:spPr bwMode="auto">
          <a:xfrm>
            <a:off x="2232297" y="2903803"/>
            <a:ext cx="1049407" cy="1045082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zh-CN"/>
          </a:p>
        </p:txBody>
      </p:sp>
      <p:sp>
        <p:nvSpPr>
          <p:cNvPr id="13" name="Oval 952"/>
          <p:cNvSpPr>
            <a:spLocks noChangeArrowheads="1"/>
          </p:cNvSpPr>
          <p:nvPr/>
        </p:nvSpPr>
        <p:spPr bwMode="auto">
          <a:xfrm>
            <a:off x="933032" y="2797338"/>
            <a:ext cx="775649" cy="775664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endParaRPr lang="zh-CN" altLang="zh-CN"/>
          </a:p>
        </p:txBody>
      </p:sp>
      <p:sp>
        <p:nvSpPr>
          <p:cNvPr id="14" name="Oval 953"/>
          <p:cNvSpPr>
            <a:spLocks noChangeArrowheads="1"/>
          </p:cNvSpPr>
          <p:nvPr/>
        </p:nvSpPr>
        <p:spPr bwMode="auto">
          <a:xfrm>
            <a:off x="3401200" y="4046657"/>
            <a:ext cx="469300" cy="469309"/>
          </a:xfrm>
          <a:prstGeom prst="ellipse">
            <a:avLst/>
          </a:prstGeom>
          <a:solidFill>
            <a:schemeClr val="accent5"/>
          </a:solidFill>
          <a:ln>
            <a:noFill/>
          </a:ln>
          <a:extLst/>
        </p:spPr>
        <p:txBody>
          <a:bodyPr/>
          <a:lstStyle/>
          <a:p>
            <a:endParaRPr lang="zh-CN" altLang="zh-CN"/>
          </a:p>
        </p:txBody>
      </p:sp>
      <p:sp>
        <p:nvSpPr>
          <p:cNvPr id="15" name="Oval 954"/>
          <p:cNvSpPr>
            <a:spLocks noChangeArrowheads="1"/>
          </p:cNvSpPr>
          <p:nvPr/>
        </p:nvSpPr>
        <p:spPr bwMode="auto">
          <a:xfrm>
            <a:off x="2619034" y="1128684"/>
            <a:ext cx="921218" cy="919064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zh-CN"/>
          </a:p>
        </p:txBody>
      </p:sp>
      <p:sp>
        <p:nvSpPr>
          <p:cNvPr id="16" name="Oval 955"/>
          <p:cNvSpPr>
            <a:spLocks noChangeArrowheads="1"/>
          </p:cNvSpPr>
          <p:nvPr/>
        </p:nvSpPr>
        <p:spPr bwMode="auto">
          <a:xfrm>
            <a:off x="2054137" y="4037966"/>
            <a:ext cx="258550" cy="260727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/>
          <a:lstStyle/>
          <a:p>
            <a:endParaRPr lang="zh-CN" altLang="zh-CN"/>
          </a:p>
        </p:txBody>
      </p:sp>
      <p:sp>
        <p:nvSpPr>
          <p:cNvPr id="17" name="Oval 956"/>
          <p:cNvSpPr>
            <a:spLocks noChangeArrowheads="1"/>
          </p:cNvSpPr>
          <p:nvPr/>
        </p:nvSpPr>
        <p:spPr bwMode="auto">
          <a:xfrm>
            <a:off x="3861809" y="2621348"/>
            <a:ext cx="919046" cy="916891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zh-CN"/>
          </a:p>
        </p:txBody>
      </p:sp>
      <p:sp>
        <p:nvSpPr>
          <p:cNvPr id="18" name="Oval 957"/>
          <p:cNvSpPr>
            <a:spLocks noChangeArrowheads="1"/>
          </p:cNvSpPr>
          <p:nvPr/>
        </p:nvSpPr>
        <p:spPr bwMode="auto">
          <a:xfrm>
            <a:off x="2023719" y="2323684"/>
            <a:ext cx="417155" cy="417164"/>
          </a:xfrm>
          <a:prstGeom prst="ellipse">
            <a:avLst/>
          </a:prstGeom>
          <a:solidFill>
            <a:schemeClr val="accent6"/>
          </a:solidFill>
          <a:ln>
            <a:noFill/>
          </a:ln>
          <a:extLst/>
        </p:spPr>
        <p:txBody>
          <a:bodyPr/>
          <a:lstStyle/>
          <a:p>
            <a:endParaRPr lang="zh-CN" altLang="zh-CN"/>
          </a:p>
        </p:txBody>
      </p:sp>
      <p:sp>
        <p:nvSpPr>
          <p:cNvPr id="19" name="Oval 952"/>
          <p:cNvSpPr>
            <a:spLocks noChangeArrowheads="1"/>
          </p:cNvSpPr>
          <p:nvPr/>
        </p:nvSpPr>
        <p:spPr bwMode="auto">
          <a:xfrm>
            <a:off x="5325520" y="2897515"/>
            <a:ext cx="279320" cy="279596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zh-CN"/>
          </a:p>
        </p:txBody>
      </p:sp>
      <p:sp>
        <p:nvSpPr>
          <p:cNvPr id="20" name="Oval 952"/>
          <p:cNvSpPr>
            <a:spLocks noChangeArrowheads="1"/>
          </p:cNvSpPr>
          <p:nvPr/>
        </p:nvSpPr>
        <p:spPr bwMode="auto">
          <a:xfrm>
            <a:off x="5325520" y="3305560"/>
            <a:ext cx="279320" cy="279596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zh-CN"/>
          </a:p>
        </p:txBody>
      </p:sp>
      <p:sp>
        <p:nvSpPr>
          <p:cNvPr id="21" name="Oval 952"/>
          <p:cNvSpPr>
            <a:spLocks noChangeArrowheads="1"/>
          </p:cNvSpPr>
          <p:nvPr/>
        </p:nvSpPr>
        <p:spPr bwMode="auto">
          <a:xfrm>
            <a:off x="5325520" y="3713605"/>
            <a:ext cx="279320" cy="279596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zh-CN"/>
          </a:p>
        </p:txBody>
      </p:sp>
      <p:sp>
        <p:nvSpPr>
          <p:cNvPr id="22" name="Oval 952"/>
          <p:cNvSpPr>
            <a:spLocks noChangeArrowheads="1"/>
          </p:cNvSpPr>
          <p:nvPr/>
        </p:nvSpPr>
        <p:spPr bwMode="auto">
          <a:xfrm>
            <a:off x="5325520" y="4121651"/>
            <a:ext cx="279320" cy="279596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endParaRPr lang="zh-CN" altLang="zh-CN"/>
          </a:p>
        </p:txBody>
      </p:sp>
      <p:sp>
        <p:nvSpPr>
          <p:cNvPr id="23" name="Rectangle 971"/>
          <p:cNvSpPr/>
          <p:nvPr/>
        </p:nvSpPr>
        <p:spPr>
          <a:xfrm>
            <a:off x="4516485" y="987574"/>
            <a:ext cx="3545339" cy="491878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spcBef>
                <a:spcPts val="600"/>
              </a:spcBef>
            </a:pPr>
            <a:endParaRPr lang="bg-BG" altLang="zh-CN" sz="4000" dirty="0">
              <a:solidFill>
                <a:schemeClr val="bg1"/>
              </a:solidFill>
            </a:endParaRPr>
          </a:p>
        </p:txBody>
      </p:sp>
      <p:sp>
        <p:nvSpPr>
          <p:cNvPr id="24" name="Rectangle 972"/>
          <p:cNvSpPr/>
          <p:nvPr/>
        </p:nvSpPr>
        <p:spPr>
          <a:xfrm>
            <a:off x="6289156" y="1553030"/>
            <a:ext cx="1727704" cy="418300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</a:pPr>
            <a:endParaRPr lang="bg-BG" altLang="zh-CN" sz="4000" i="1" dirty="0">
              <a:solidFill>
                <a:schemeClr val="bg1"/>
              </a:solidFill>
            </a:endParaRPr>
          </a:p>
        </p:txBody>
      </p:sp>
      <p:sp>
        <p:nvSpPr>
          <p:cNvPr id="25" name="TextBox 974"/>
          <p:cNvSpPr txBox="1">
            <a:spLocks noChangeArrowheads="1"/>
          </p:cNvSpPr>
          <p:nvPr/>
        </p:nvSpPr>
        <p:spPr bwMode="auto">
          <a:xfrm>
            <a:off x="2634851" y="1368492"/>
            <a:ext cx="9060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2014</a:t>
            </a:r>
            <a:endParaRPr lang="bg-BG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26" name="TextBox 975"/>
          <p:cNvSpPr txBox="1">
            <a:spLocks noChangeArrowheads="1"/>
          </p:cNvSpPr>
          <p:nvPr/>
        </p:nvSpPr>
        <p:spPr bwMode="auto">
          <a:xfrm>
            <a:off x="3895204" y="2879662"/>
            <a:ext cx="91017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2015</a:t>
            </a:r>
            <a:endParaRPr lang="bg-BG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27" name="TextBox 976"/>
          <p:cNvSpPr txBox="1">
            <a:spLocks noChangeArrowheads="1"/>
          </p:cNvSpPr>
          <p:nvPr/>
        </p:nvSpPr>
        <p:spPr bwMode="auto">
          <a:xfrm>
            <a:off x="973910" y="3008993"/>
            <a:ext cx="7534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2013</a:t>
            </a:r>
            <a:endParaRPr lang="bg-BG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28" name="TextBox 977"/>
          <p:cNvSpPr txBox="1">
            <a:spLocks noChangeArrowheads="1"/>
          </p:cNvSpPr>
          <p:nvPr/>
        </p:nvSpPr>
        <p:spPr bwMode="auto">
          <a:xfrm>
            <a:off x="2266093" y="3203738"/>
            <a:ext cx="105052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2016</a:t>
            </a:r>
            <a:endParaRPr lang="bg-BG" altLang="zh-CN" sz="2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04840" y="2859782"/>
            <a:ext cx="2512019" cy="3737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6333632" y="1635646"/>
            <a:ext cx="1523692" cy="26842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Corbel" pitchFamily="34" charset="0"/>
              <a:buNone/>
            </a:pPr>
            <a:r>
              <a:rPr lang="zh-CN" altLang="en-US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添加会议副标题</a:t>
            </a:r>
            <a:endParaRPr lang="en-AU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04840" y="3267827"/>
            <a:ext cx="2512019" cy="3737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604840" y="3675872"/>
            <a:ext cx="2512019" cy="3737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04840" y="4083918"/>
            <a:ext cx="2512019" cy="3737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5037488" y="1079193"/>
            <a:ext cx="3278928" cy="26842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Corbel" pitchFamily="34" charset="0"/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年度利润对比表</a:t>
            </a:r>
            <a:endParaRPr lang="en-AU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3895284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4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5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750"/>
                            </p:stCondLst>
                            <p:childTnLst>
                              <p:par>
                                <p:cTn id="8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50"/>
                            </p:stCondLst>
                            <p:childTnLst>
                              <p:par>
                                <p:cTn id="9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650"/>
                            </p:stCondLst>
                            <p:childTnLst>
                              <p:par>
                                <p:cTn id="1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7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4" dur="1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5" dur="1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7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9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0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7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4" dur="1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5" dur="1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4211" y="1642330"/>
            <a:ext cx="3238673" cy="107987"/>
            <a:chOff x="1507396" y="1628800"/>
            <a:chExt cx="4320480" cy="14401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4799189" y="1642330"/>
            <a:ext cx="3238673" cy="107987"/>
            <a:chOff x="1507396" y="1628800"/>
            <a:chExt cx="4320480" cy="14401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4240667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86524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26673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66820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06967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47116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87263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27411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67559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74061" y="1418519"/>
            <a:ext cx="408793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64279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22536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382389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42241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02093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61946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821798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81650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541503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867712" y="1418519"/>
            <a:ext cx="408793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五边形 45"/>
          <p:cNvSpPr/>
          <p:nvPr/>
        </p:nvSpPr>
        <p:spPr>
          <a:xfrm flipH="1">
            <a:off x="2000420" y="2048819"/>
            <a:ext cx="2382464" cy="24294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五边形 46"/>
          <p:cNvSpPr/>
          <p:nvPr/>
        </p:nvSpPr>
        <p:spPr>
          <a:xfrm flipH="1">
            <a:off x="2917672" y="2462769"/>
            <a:ext cx="1465211" cy="24294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五边形 47"/>
          <p:cNvSpPr/>
          <p:nvPr/>
        </p:nvSpPr>
        <p:spPr>
          <a:xfrm flipH="1">
            <a:off x="2360272" y="2876719"/>
            <a:ext cx="2022611" cy="24294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五边形 48"/>
          <p:cNvSpPr/>
          <p:nvPr/>
        </p:nvSpPr>
        <p:spPr>
          <a:xfrm flipH="1">
            <a:off x="1167488" y="3290669"/>
            <a:ext cx="3215396" cy="24294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五边形 49"/>
          <p:cNvSpPr/>
          <p:nvPr/>
        </p:nvSpPr>
        <p:spPr>
          <a:xfrm flipH="1">
            <a:off x="1727411" y="3704619"/>
            <a:ext cx="2655473" cy="24294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五边形 50"/>
          <p:cNvSpPr/>
          <p:nvPr/>
        </p:nvSpPr>
        <p:spPr>
          <a:xfrm flipH="1">
            <a:off x="2583620" y="4118568"/>
            <a:ext cx="1799264" cy="24294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五边形 51"/>
          <p:cNvSpPr/>
          <p:nvPr/>
        </p:nvSpPr>
        <p:spPr>
          <a:xfrm flipH="1">
            <a:off x="3303325" y="4532873"/>
            <a:ext cx="1079559" cy="24294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61282" y="2046436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160620" y="2460855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624160" y="2874513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74286" y="3282204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037763" y="3702236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824931" y="4116654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538592" y="4530312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60" name="五边形 59"/>
          <p:cNvSpPr/>
          <p:nvPr/>
        </p:nvSpPr>
        <p:spPr>
          <a:xfrm>
            <a:off x="4799188" y="2048819"/>
            <a:ext cx="1216061" cy="242944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五边形 60"/>
          <p:cNvSpPr/>
          <p:nvPr/>
        </p:nvSpPr>
        <p:spPr>
          <a:xfrm>
            <a:off x="4799189" y="2462769"/>
            <a:ext cx="2295618" cy="242944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五边形 61"/>
          <p:cNvSpPr/>
          <p:nvPr/>
        </p:nvSpPr>
        <p:spPr>
          <a:xfrm>
            <a:off x="4799188" y="2876719"/>
            <a:ext cx="1439410" cy="242944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五边形 62"/>
          <p:cNvSpPr/>
          <p:nvPr/>
        </p:nvSpPr>
        <p:spPr>
          <a:xfrm>
            <a:off x="4799188" y="3290669"/>
            <a:ext cx="3068523" cy="242944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五边形 63"/>
          <p:cNvSpPr/>
          <p:nvPr/>
        </p:nvSpPr>
        <p:spPr>
          <a:xfrm>
            <a:off x="4799188" y="3704619"/>
            <a:ext cx="2518967" cy="242944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五边形 64"/>
          <p:cNvSpPr/>
          <p:nvPr/>
        </p:nvSpPr>
        <p:spPr>
          <a:xfrm>
            <a:off x="4799189" y="4118568"/>
            <a:ext cx="2742314" cy="242944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五边形 65"/>
          <p:cNvSpPr/>
          <p:nvPr/>
        </p:nvSpPr>
        <p:spPr>
          <a:xfrm>
            <a:off x="4799188" y="4532873"/>
            <a:ext cx="2159114" cy="242944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061592" y="2046436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152228" y="2469321"/>
            <a:ext cx="420610" cy="23851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6271657" y="2874513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7850788" y="3282204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356328" y="3702236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555103" y="4116654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030143" y="4530312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453930" y="2020284"/>
            <a:ext cx="274212" cy="30001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15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453930" y="2434234"/>
            <a:ext cx="258590" cy="30001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15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453930" y="2848184"/>
            <a:ext cx="267002" cy="30001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15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453930" y="3262134"/>
            <a:ext cx="285026" cy="30001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15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453930" y="3676084"/>
            <a:ext cx="244170" cy="30001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15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453931" y="4090034"/>
            <a:ext cx="240566" cy="30001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15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453930" y="4503985"/>
            <a:ext cx="281422" cy="30001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endParaRPr lang="zh-CN" altLang="en-US" sz="15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131850" y="808480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0661860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400"/>
                            </p:stCondLst>
                            <p:childTnLst>
                              <p:par>
                                <p:cTn id="12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90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21"/>
          <p:cNvSpPr/>
          <p:nvPr/>
        </p:nvSpPr>
        <p:spPr bwMode="auto">
          <a:xfrm rot="16200000" flipH="1">
            <a:off x="4580814" y="1611561"/>
            <a:ext cx="2128451" cy="2167254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rgbClr val="969696"/>
          </a:solidFill>
          <a:ln w="9525" cap="rnd">
            <a:solidFill>
              <a:srgbClr val="969696"/>
            </a:solidFill>
            <a:prstDash val="solid"/>
            <a:round/>
            <a:headEnd/>
            <a:tailEnd/>
          </a:ln>
        </p:spPr>
        <p:txBody>
          <a:bodyPr vert="eaVert" lIns="67092" tIns="33546" rIns="67092" bIns="33546" anchor="ctr"/>
          <a:lstStyle/>
          <a:p>
            <a:pPr>
              <a:defRPr/>
            </a:pPr>
            <a:endParaRPr lang="zh-CN" altLang="en-US" sz="1125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等腰三角形 21"/>
          <p:cNvSpPr/>
          <p:nvPr/>
        </p:nvSpPr>
        <p:spPr bwMode="auto">
          <a:xfrm rot="5400000">
            <a:off x="2482239" y="1611561"/>
            <a:ext cx="2128451" cy="2167254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rgbClr val="969696"/>
          </a:solidFill>
          <a:ln w="9525" cap="rnd">
            <a:solidFill>
              <a:srgbClr val="969696"/>
            </a:solidFill>
            <a:prstDash val="solid"/>
            <a:round/>
            <a:headEnd/>
            <a:tailEnd/>
          </a:ln>
        </p:spPr>
        <p:txBody>
          <a:bodyPr vert="eaVert" lIns="67092" tIns="33546" rIns="67092" bIns="33546" anchor="ctr"/>
          <a:lstStyle/>
          <a:p>
            <a:pPr>
              <a:defRPr/>
            </a:pPr>
            <a:endParaRPr lang="zh-CN" altLang="en-US" sz="1125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2464177" y="1453421"/>
            <a:ext cx="2671646" cy="2684141"/>
          </a:xfrm>
          <a:prstGeom prst="ellipse">
            <a:avLst/>
          </a:prstGeom>
          <a:solidFill>
            <a:srgbClr val="969696"/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092" tIns="33546" rIns="67092" bIns="33546" anchor="ctr"/>
          <a:lstStyle/>
          <a:p>
            <a:pPr algn="ctr">
              <a:defRPr/>
            </a:pPr>
            <a:endParaRPr lang="zh-CN" altLang="en-US" sz="1012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4062748" y="1453421"/>
            <a:ext cx="2672808" cy="2684141"/>
          </a:xfrm>
          <a:prstGeom prst="ellipse">
            <a:avLst/>
          </a:prstGeom>
          <a:noFill/>
          <a:ln w="25400" cap="flat" cmpd="sng" algn="ctr">
            <a:solidFill>
              <a:srgbClr val="969696"/>
            </a:solidFill>
            <a:prstDash val="solid"/>
          </a:ln>
          <a:effectLst/>
        </p:spPr>
        <p:txBody>
          <a:bodyPr lIns="67092" tIns="33546" rIns="67092" bIns="33546" anchor="ctr"/>
          <a:lstStyle/>
          <a:p>
            <a:pPr algn="ctr">
              <a:defRPr/>
            </a:pPr>
            <a:endParaRPr lang="zh-CN" altLang="en-US" sz="1012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3197775" y="2108688"/>
            <a:ext cx="418535" cy="197397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2974556" y="2714896"/>
            <a:ext cx="43248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V="1">
            <a:off x="3197774" y="3107357"/>
            <a:ext cx="432485" cy="23010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H="1" flipV="1">
            <a:off x="5638063" y="3098012"/>
            <a:ext cx="432485" cy="23010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H="1">
            <a:off x="5854306" y="2712560"/>
            <a:ext cx="43248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5652015" y="2108688"/>
            <a:ext cx="418535" cy="197397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14" name="组合 13"/>
          <p:cNvGrpSpPr/>
          <p:nvPr/>
        </p:nvGrpSpPr>
        <p:grpSpPr>
          <a:xfrm>
            <a:off x="3830228" y="1945163"/>
            <a:ext cx="1541601" cy="1548812"/>
            <a:chOff x="5014912" y="2584450"/>
            <a:chExt cx="2105025" cy="2105025"/>
          </a:xfrm>
        </p:grpSpPr>
        <p:sp>
          <p:nvSpPr>
            <p:cNvPr id="15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rgbClr val="C00000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675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rgbClr val="969696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575" b="1" kern="0" dirty="0">
                  <a:solidFill>
                    <a:srgbClr val="4D4D4D"/>
                  </a:solidFill>
                  <a:latin typeface="Impact" pitchFamily="34" charset="0"/>
                  <a:ea typeface="微软雅黑" pitchFamily="34" charset="-122"/>
                </a:rPr>
                <a:t>存在不足</a:t>
              </a:r>
            </a:p>
          </p:txBody>
        </p:sp>
      </p:grp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2476965" y="1516496"/>
            <a:ext cx="726623" cy="730020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  <a:effectLst/>
        </p:spPr>
        <p:txBody>
          <a:bodyPr lIns="67092" tIns="33546" rIns="67092" bIns="3354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25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6033347" y="1528174"/>
            <a:ext cx="726622" cy="731189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  <a:effectLst/>
        </p:spPr>
        <p:txBody>
          <a:bodyPr lIns="67092" tIns="33546" rIns="67092" bIns="3354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25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6363524" y="2376167"/>
            <a:ext cx="727785" cy="731189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  <a:effectLst/>
        </p:spPr>
        <p:txBody>
          <a:bodyPr lIns="67092" tIns="33546" rIns="67092" bIns="3354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25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6069386" y="3214815"/>
            <a:ext cx="727785" cy="731189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  <a:effectLst/>
        </p:spPr>
        <p:txBody>
          <a:bodyPr lIns="67092" tIns="33546" rIns="67092" bIns="3354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25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2151438" y="2348134"/>
            <a:ext cx="727785" cy="731189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  <a:effectLst/>
        </p:spPr>
        <p:txBody>
          <a:bodyPr lIns="67092" tIns="33546" rIns="67092" bIns="3354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25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2" name="Oval 19"/>
          <p:cNvSpPr>
            <a:spLocks noChangeArrowheads="1"/>
          </p:cNvSpPr>
          <p:nvPr/>
        </p:nvSpPr>
        <p:spPr bwMode="auto">
          <a:xfrm>
            <a:off x="2449063" y="3210142"/>
            <a:ext cx="727785" cy="731189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  <a:effectLst/>
        </p:spPr>
        <p:txBody>
          <a:bodyPr lIns="67092" tIns="33546" rIns="67092" bIns="3354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25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7456" y="1538641"/>
            <a:ext cx="1592731" cy="742932"/>
          </a:xfrm>
          <a:prstGeom prst="rect">
            <a:avLst/>
          </a:prstGeom>
          <a:noFill/>
        </p:spPr>
        <p:txBody>
          <a:bodyPr wrap="square" lIns="67092" tIns="33546" rIns="67092" bIns="3354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25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921234" y="1538641"/>
            <a:ext cx="1571175" cy="742932"/>
          </a:xfrm>
          <a:prstGeom prst="rect">
            <a:avLst/>
          </a:prstGeom>
          <a:noFill/>
        </p:spPr>
        <p:txBody>
          <a:bodyPr wrap="square" lIns="67092" tIns="33546" rIns="67092" bIns="3354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25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25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2605" y="2501721"/>
            <a:ext cx="1571175" cy="742932"/>
          </a:xfrm>
          <a:prstGeom prst="rect">
            <a:avLst/>
          </a:prstGeom>
          <a:noFill/>
        </p:spPr>
        <p:txBody>
          <a:bodyPr wrap="square" lIns="67092" tIns="33546" rIns="67092" bIns="3354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25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63538" y="2501721"/>
            <a:ext cx="1571175" cy="517870"/>
          </a:xfrm>
          <a:prstGeom prst="rect">
            <a:avLst/>
          </a:prstGeom>
          <a:noFill/>
        </p:spPr>
        <p:txBody>
          <a:bodyPr wrap="square" lIns="67092" tIns="33546" rIns="67092" bIns="3354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25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25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40133" y="3340370"/>
            <a:ext cx="1571175" cy="742932"/>
          </a:xfrm>
          <a:prstGeom prst="rect">
            <a:avLst/>
          </a:prstGeom>
          <a:noFill/>
        </p:spPr>
        <p:txBody>
          <a:bodyPr wrap="square" lIns="67092" tIns="33546" rIns="67092" bIns="3354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25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25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7456" y="3340370"/>
            <a:ext cx="1571175" cy="742932"/>
          </a:xfrm>
          <a:prstGeom prst="rect">
            <a:avLst/>
          </a:prstGeom>
          <a:noFill/>
        </p:spPr>
        <p:txBody>
          <a:bodyPr wrap="square" lIns="67092" tIns="33546" rIns="67092" bIns="3354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25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25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</p:spTree>
    <p:extLst>
      <p:ext uri="{BB962C8B-B14F-4D97-AF65-F5344CB8AC3E}">
        <p14:creationId xmlns:p14="http://schemas.microsoft.com/office/powerpoint/2010/main" val="1753235518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8"/>
          <p:cNvGrpSpPr/>
          <p:nvPr/>
        </p:nvGrpSpPr>
        <p:grpSpPr>
          <a:xfrm>
            <a:off x="6817525" y="2149171"/>
            <a:ext cx="1031052" cy="1190423"/>
            <a:chOff x="9090030" y="2434894"/>
            <a:chExt cx="1374737" cy="1587231"/>
          </a:xfrm>
          <a:solidFill>
            <a:schemeClr val="accent4"/>
          </a:solidFill>
        </p:grpSpPr>
        <p:sp>
          <p:nvSpPr>
            <p:cNvPr id="3" name="Freeform 2"/>
            <p:cNvSpPr>
              <a:spLocks/>
            </p:cNvSpPr>
            <p:nvPr/>
          </p:nvSpPr>
          <p:spPr bwMode="auto">
            <a:xfrm flipH="1">
              <a:off x="9090030" y="2434894"/>
              <a:ext cx="1374737" cy="245535"/>
            </a:xfrm>
            <a:custGeom>
              <a:avLst/>
              <a:gdLst>
                <a:gd name="T0" fmla="*/ 890 w 896"/>
                <a:gd name="T1" fmla="*/ 32 h 160"/>
                <a:gd name="T2" fmla="*/ 840 w 896"/>
                <a:gd name="T3" fmla="*/ 0 h 160"/>
                <a:gd name="T4" fmla="*/ 791 w 896"/>
                <a:gd name="T5" fmla="*/ 32 h 160"/>
                <a:gd name="T6" fmla="*/ 741 w 896"/>
                <a:gd name="T7" fmla="*/ 0 h 160"/>
                <a:gd name="T8" fmla="*/ 692 w 896"/>
                <a:gd name="T9" fmla="*/ 32 h 160"/>
                <a:gd name="T10" fmla="*/ 642 w 896"/>
                <a:gd name="T11" fmla="*/ 0 h 160"/>
                <a:gd name="T12" fmla="*/ 593 w 896"/>
                <a:gd name="T13" fmla="*/ 32 h 160"/>
                <a:gd name="T14" fmla="*/ 544 w 896"/>
                <a:gd name="T15" fmla="*/ 0 h 160"/>
                <a:gd name="T16" fmla="*/ 494 w 896"/>
                <a:gd name="T17" fmla="*/ 32 h 160"/>
                <a:gd name="T18" fmla="*/ 445 w 896"/>
                <a:gd name="T19" fmla="*/ 0 h 160"/>
                <a:gd name="T20" fmla="*/ 395 w 896"/>
                <a:gd name="T21" fmla="*/ 32 h 160"/>
                <a:gd name="T22" fmla="*/ 346 w 896"/>
                <a:gd name="T23" fmla="*/ 0 h 160"/>
                <a:gd name="T24" fmla="*/ 296 w 896"/>
                <a:gd name="T25" fmla="*/ 32 h 160"/>
                <a:gd name="T26" fmla="*/ 247 w 896"/>
                <a:gd name="T27" fmla="*/ 0 h 160"/>
                <a:gd name="T28" fmla="*/ 197 w 896"/>
                <a:gd name="T29" fmla="*/ 32 h 160"/>
                <a:gd name="T30" fmla="*/ 148 w 896"/>
                <a:gd name="T31" fmla="*/ 0 h 160"/>
                <a:gd name="T32" fmla="*/ 98 w 896"/>
                <a:gd name="T33" fmla="*/ 32 h 160"/>
                <a:gd name="T34" fmla="*/ 49 w 896"/>
                <a:gd name="T35" fmla="*/ 0 h 160"/>
                <a:gd name="T36" fmla="*/ 0 w 896"/>
                <a:gd name="T37" fmla="*/ 32 h 160"/>
                <a:gd name="T38" fmla="*/ 0 w 896"/>
                <a:gd name="T39" fmla="*/ 160 h 160"/>
                <a:gd name="T40" fmla="*/ 896 w 896"/>
                <a:gd name="T41" fmla="*/ 160 h 160"/>
                <a:gd name="T42" fmla="*/ 896 w 896"/>
                <a:gd name="T43" fmla="*/ 32 h 160"/>
                <a:gd name="T44" fmla="*/ 890 w 896"/>
                <a:gd name="T45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6" h="160">
                  <a:moveTo>
                    <a:pt x="890" y="32"/>
                  </a:moveTo>
                  <a:cubicBezTo>
                    <a:pt x="869" y="32"/>
                    <a:pt x="850" y="19"/>
                    <a:pt x="840" y="0"/>
                  </a:cubicBezTo>
                  <a:cubicBezTo>
                    <a:pt x="830" y="19"/>
                    <a:pt x="812" y="32"/>
                    <a:pt x="791" y="32"/>
                  </a:cubicBezTo>
                  <a:cubicBezTo>
                    <a:pt x="770" y="32"/>
                    <a:pt x="752" y="19"/>
                    <a:pt x="741" y="0"/>
                  </a:cubicBezTo>
                  <a:cubicBezTo>
                    <a:pt x="731" y="19"/>
                    <a:pt x="713" y="32"/>
                    <a:pt x="692" y="32"/>
                  </a:cubicBezTo>
                  <a:cubicBezTo>
                    <a:pt x="671" y="32"/>
                    <a:pt x="653" y="19"/>
                    <a:pt x="642" y="0"/>
                  </a:cubicBezTo>
                  <a:cubicBezTo>
                    <a:pt x="632" y="19"/>
                    <a:pt x="614" y="32"/>
                    <a:pt x="593" y="32"/>
                  </a:cubicBezTo>
                  <a:cubicBezTo>
                    <a:pt x="572" y="32"/>
                    <a:pt x="554" y="19"/>
                    <a:pt x="544" y="0"/>
                  </a:cubicBezTo>
                  <a:cubicBezTo>
                    <a:pt x="533" y="19"/>
                    <a:pt x="515" y="32"/>
                    <a:pt x="494" y="32"/>
                  </a:cubicBezTo>
                  <a:cubicBezTo>
                    <a:pt x="473" y="32"/>
                    <a:pt x="455" y="19"/>
                    <a:pt x="445" y="0"/>
                  </a:cubicBezTo>
                  <a:cubicBezTo>
                    <a:pt x="434" y="19"/>
                    <a:pt x="416" y="32"/>
                    <a:pt x="395" y="32"/>
                  </a:cubicBezTo>
                  <a:cubicBezTo>
                    <a:pt x="374" y="32"/>
                    <a:pt x="356" y="19"/>
                    <a:pt x="346" y="0"/>
                  </a:cubicBezTo>
                  <a:cubicBezTo>
                    <a:pt x="336" y="19"/>
                    <a:pt x="317" y="32"/>
                    <a:pt x="296" y="32"/>
                  </a:cubicBezTo>
                  <a:cubicBezTo>
                    <a:pt x="275" y="32"/>
                    <a:pt x="257" y="19"/>
                    <a:pt x="247" y="0"/>
                  </a:cubicBezTo>
                  <a:cubicBezTo>
                    <a:pt x="237" y="19"/>
                    <a:pt x="218" y="32"/>
                    <a:pt x="197" y="32"/>
                  </a:cubicBezTo>
                  <a:cubicBezTo>
                    <a:pt x="176" y="32"/>
                    <a:pt x="158" y="19"/>
                    <a:pt x="148" y="0"/>
                  </a:cubicBezTo>
                  <a:cubicBezTo>
                    <a:pt x="138" y="19"/>
                    <a:pt x="119" y="32"/>
                    <a:pt x="98" y="32"/>
                  </a:cubicBezTo>
                  <a:cubicBezTo>
                    <a:pt x="78" y="32"/>
                    <a:pt x="59" y="19"/>
                    <a:pt x="49" y="0"/>
                  </a:cubicBezTo>
                  <a:cubicBezTo>
                    <a:pt x="39" y="19"/>
                    <a:pt x="21" y="32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4" y="32"/>
                    <a:pt x="892" y="32"/>
                    <a:pt x="890" y="3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" name="Freeform 3"/>
            <p:cNvSpPr>
              <a:spLocks/>
            </p:cNvSpPr>
            <p:nvPr/>
          </p:nvSpPr>
          <p:spPr bwMode="auto">
            <a:xfrm flipH="1">
              <a:off x="9090030" y="2583899"/>
              <a:ext cx="1374737" cy="1438226"/>
            </a:xfrm>
            <a:custGeom>
              <a:avLst/>
              <a:gdLst>
                <a:gd name="T0" fmla="*/ 896 w 896"/>
                <a:gd name="T1" fmla="*/ 868 h 938"/>
                <a:gd name="T2" fmla="*/ 830 w 896"/>
                <a:gd name="T3" fmla="*/ 938 h 938"/>
                <a:gd name="T4" fmla="*/ 67 w 896"/>
                <a:gd name="T5" fmla="*/ 938 h 938"/>
                <a:gd name="T6" fmla="*/ 0 w 896"/>
                <a:gd name="T7" fmla="*/ 868 h 938"/>
                <a:gd name="T8" fmla="*/ 0 w 896"/>
                <a:gd name="T9" fmla="*/ 69 h 938"/>
                <a:gd name="T10" fmla="*/ 67 w 896"/>
                <a:gd name="T11" fmla="*/ 0 h 938"/>
                <a:gd name="T12" fmla="*/ 830 w 896"/>
                <a:gd name="T13" fmla="*/ 0 h 938"/>
                <a:gd name="T14" fmla="*/ 896 w 896"/>
                <a:gd name="T15" fmla="*/ 69 h 938"/>
                <a:gd name="T16" fmla="*/ 896 w 896"/>
                <a:gd name="T17" fmla="*/ 86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38">
                  <a:moveTo>
                    <a:pt x="896" y="868"/>
                  </a:moveTo>
                  <a:cubicBezTo>
                    <a:pt x="896" y="906"/>
                    <a:pt x="866" y="938"/>
                    <a:pt x="830" y="938"/>
                  </a:cubicBezTo>
                  <a:cubicBezTo>
                    <a:pt x="67" y="938"/>
                    <a:pt x="67" y="938"/>
                    <a:pt x="67" y="938"/>
                  </a:cubicBezTo>
                  <a:cubicBezTo>
                    <a:pt x="30" y="938"/>
                    <a:pt x="0" y="906"/>
                    <a:pt x="0" y="8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66" y="0"/>
                    <a:pt x="896" y="31"/>
                    <a:pt x="896" y="69"/>
                  </a:cubicBezTo>
                  <a:lnTo>
                    <a:pt x="896" y="8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5" name="Group 67"/>
          <p:cNvGrpSpPr>
            <a:grpSpLocks/>
          </p:cNvGrpSpPr>
          <p:nvPr/>
        </p:nvGrpSpPr>
        <p:grpSpPr bwMode="auto">
          <a:xfrm>
            <a:off x="6615113" y="1852653"/>
            <a:ext cx="1435893" cy="1537097"/>
            <a:chOff x="8819878" y="2022214"/>
            <a:chExt cx="1915044" cy="2049149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6" name="Group 4"/>
            <p:cNvGrpSpPr/>
            <p:nvPr/>
          </p:nvGrpSpPr>
          <p:grpSpPr>
            <a:xfrm flipH="1">
              <a:off x="8819878" y="2022214"/>
              <a:ext cx="1915044" cy="2049149"/>
              <a:chOff x="815878" y="1279659"/>
              <a:chExt cx="1436283" cy="1536862"/>
            </a:xfrm>
            <a:grpFill/>
          </p:grpSpPr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815878" y="1279659"/>
                <a:ext cx="1436283" cy="1536862"/>
              </a:xfrm>
              <a:custGeom>
                <a:avLst/>
                <a:gdLst>
                  <a:gd name="T0" fmla="*/ 224 w 1248"/>
                  <a:gd name="T1" fmla="*/ 1336 h 1336"/>
                  <a:gd name="T2" fmla="*/ 168 w 1248"/>
                  <a:gd name="T3" fmla="*/ 1309 h 1336"/>
                  <a:gd name="T4" fmla="*/ 145 w 1248"/>
                  <a:gd name="T5" fmla="*/ 1246 h 1336"/>
                  <a:gd name="T6" fmla="*/ 145 w 1248"/>
                  <a:gd name="T7" fmla="*/ 90 h 1336"/>
                  <a:gd name="T8" fmla="*/ 127 w 1248"/>
                  <a:gd name="T9" fmla="*/ 40 h 1336"/>
                  <a:gd name="T10" fmla="*/ 86 w 1248"/>
                  <a:gd name="T11" fmla="*/ 21 h 1336"/>
                  <a:gd name="T12" fmla="*/ 38 w 1248"/>
                  <a:gd name="T13" fmla="*/ 40 h 1336"/>
                  <a:gd name="T14" fmla="*/ 20 w 1248"/>
                  <a:gd name="T15" fmla="*/ 91 h 1336"/>
                  <a:gd name="T16" fmla="*/ 0 w 1248"/>
                  <a:gd name="T17" fmla="*/ 91 h 1336"/>
                  <a:gd name="T18" fmla="*/ 23 w 1248"/>
                  <a:gd name="T19" fmla="*/ 27 h 1336"/>
                  <a:gd name="T20" fmla="*/ 79 w 1248"/>
                  <a:gd name="T21" fmla="*/ 1 h 1336"/>
                  <a:gd name="T22" fmla="*/ 143 w 1248"/>
                  <a:gd name="T23" fmla="*/ 27 h 1336"/>
                  <a:gd name="T24" fmla="*/ 165 w 1248"/>
                  <a:gd name="T25" fmla="*/ 91 h 1336"/>
                  <a:gd name="T26" fmla="*/ 165 w 1248"/>
                  <a:gd name="T27" fmla="*/ 91 h 1336"/>
                  <a:gd name="T28" fmla="*/ 165 w 1248"/>
                  <a:gd name="T29" fmla="*/ 91 h 1336"/>
                  <a:gd name="T30" fmla="*/ 183 w 1248"/>
                  <a:gd name="T31" fmla="*/ 1296 h 1336"/>
                  <a:gd name="T32" fmla="*/ 224 w 1248"/>
                  <a:gd name="T33" fmla="*/ 1316 h 1336"/>
                  <a:gd name="T34" fmla="*/ 1024 w 1248"/>
                  <a:gd name="T35" fmla="*/ 1316 h 1336"/>
                  <a:gd name="T36" fmla="*/ 1065 w 1248"/>
                  <a:gd name="T37" fmla="*/ 1296 h 1336"/>
                  <a:gd name="T38" fmla="*/ 1083 w 1248"/>
                  <a:gd name="T39" fmla="*/ 1246 h 1336"/>
                  <a:gd name="T40" fmla="*/ 1083 w 1248"/>
                  <a:gd name="T41" fmla="*/ 91 h 1336"/>
                  <a:gd name="T42" fmla="*/ 1106 w 1248"/>
                  <a:gd name="T43" fmla="*/ 27 h 1336"/>
                  <a:gd name="T44" fmla="*/ 1162 w 1248"/>
                  <a:gd name="T45" fmla="*/ 1 h 1336"/>
                  <a:gd name="T46" fmla="*/ 1169 w 1248"/>
                  <a:gd name="T47" fmla="*/ 1 h 1336"/>
                  <a:gd name="T48" fmla="*/ 1225 w 1248"/>
                  <a:gd name="T49" fmla="*/ 27 h 1336"/>
                  <a:gd name="T50" fmla="*/ 1248 w 1248"/>
                  <a:gd name="T51" fmla="*/ 91 h 1336"/>
                  <a:gd name="T52" fmla="*/ 1228 w 1248"/>
                  <a:gd name="T53" fmla="*/ 91 h 1336"/>
                  <a:gd name="T54" fmla="*/ 1210 w 1248"/>
                  <a:gd name="T55" fmla="*/ 40 h 1336"/>
                  <a:gd name="T56" fmla="*/ 1169 w 1248"/>
                  <a:gd name="T57" fmla="*/ 21 h 1336"/>
                  <a:gd name="T58" fmla="*/ 1121 w 1248"/>
                  <a:gd name="T59" fmla="*/ 40 h 1336"/>
                  <a:gd name="T60" fmla="*/ 1103 w 1248"/>
                  <a:gd name="T61" fmla="*/ 90 h 1336"/>
                  <a:gd name="T62" fmla="*/ 1103 w 1248"/>
                  <a:gd name="T63" fmla="*/ 90 h 1336"/>
                  <a:gd name="T64" fmla="*/ 1081 w 1248"/>
                  <a:gd name="T65" fmla="*/ 1309 h 1336"/>
                  <a:gd name="T66" fmla="*/ 1024 w 1248"/>
                  <a:gd name="T67" fmla="*/ 1336 h 1336"/>
                  <a:gd name="T68" fmla="*/ 1024 w 1248"/>
                  <a:gd name="T69" fmla="*/ 133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8" h="1336">
                    <a:moveTo>
                      <a:pt x="1024" y="1336"/>
                    </a:moveTo>
                    <a:cubicBezTo>
                      <a:pt x="224" y="1336"/>
                      <a:pt x="224" y="1336"/>
                      <a:pt x="224" y="1336"/>
                    </a:cubicBezTo>
                    <a:cubicBezTo>
                      <a:pt x="202" y="1336"/>
                      <a:pt x="182" y="1326"/>
                      <a:pt x="168" y="1309"/>
                    </a:cubicBezTo>
                    <a:cubicBezTo>
                      <a:pt x="168" y="1309"/>
                      <a:pt x="168" y="1309"/>
                      <a:pt x="168" y="1309"/>
                    </a:cubicBezTo>
                    <a:cubicBezTo>
                      <a:pt x="154" y="1293"/>
                      <a:pt x="145" y="1271"/>
                      <a:pt x="145" y="1246"/>
                    </a:cubicBezTo>
                    <a:cubicBezTo>
                      <a:pt x="145" y="1246"/>
                      <a:pt x="145" y="1246"/>
                      <a:pt x="145" y="1246"/>
                    </a:cubicBezTo>
                    <a:cubicBezTo>
                      <a:pt x="145" y="91"/>
                      <a:pt x="145" y="91"/>
                      <a:pt x="145" y="91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71"/>
                      <a:pt x="138" y="53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16" y="28"/>
                      <a:pt x="102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64" y="21"/>
                      <a:pt x="49" y="28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27" y="53"/>
                      <a:pt x="20" y="71"/>
                      <a:pt x="20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66"/>
                      <a:pt x="9" y="44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7" y="11"/>
                      <a:pt x="5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108" y="0"/>
                      <a:pt x="128" y="11"/>
                      <a:pt x="143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57" y="44"/>
                      <a:pt x="165" y="66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1246"/>
                      <a:pt x="165" y="1246"/>
                      <a:pt x="165" y="1246"/>
                    </a:cubicBezTo>
                    <a:cubicBezTo>
                      <a:pt x="165" y="1266"/>
                      <a:pt x="172" y="1284"/>
                      <a:pt x="183" y="1296"/>
                    </a:cubicBezTo>
                    <a:cubicBezTo>
                      <a:pt x="183" y="1296"/>
                      <a:pt x="183" y="1296"/>
                      <a:pt x="183" y="1296"/>
                    </a:cubicBezTo>
                    <a:cubicBezTo>
                      <a:pt x="194" y="1309"/>
                      <a:pt x="208" y="1316"/>
                      <a:pt x="224" y="1316"/>
                    </a:cubicBezTo>
                    <a:cubicBezTo>
                      <a:pt x="224" y="1316"/>
                      <a:pt x="224" y="1316"/>
                      <a:pt x="224" y="1316"/>
                    </a:cubicBezTo>
                    <a:cubicBezTo>
                      <a:pt x="1024" y="1316"/>
                      <a:pt x="1024" y="1316"/>
                      <a:pt x="1024" y="1316"/>
                    </a:cubicBezTo>
                    <a:cubicBezTo>
                      <a:pt x="1040" y="1316"/>
                      <a:pt x="1055" y="1309"/>
                      <a:pt x="1065" y="1296"/>
                    </a:cubicBezTo>
                    <a:cubicBezTo>
                      <a:pt x="1065" y="1296"/>
                      <a:pt x="1065" y="1296"/>
                      <a:pt x="1065" y="1296"/>
                    </a:cubicBezTo>
                    <a:cubicBezTo>
                      <a:pt x="1076" y="1284"/>
                      <a:pt x="1083" y="1266"/>
                      <a:pt x="1083" y="1246"/>
                    </a:cubicBezTo>
                    <a:cubicBezTo>
                      <a:pt x="1083" y="1246"/>
                      <a:pt x="1083" y="1246"/>
                      <a:pt x="1083" y="1246"/>
                    </a:cubicBezTo>
                    <a:cubicBezTo>
                      <a:pt x="1083" y="92"/>
                      <a:pt x="1083" y="92"/>
                      <a:pt x="1083" y="92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66"/>
                      <a:pt x="1092" y="44"/>
                      <a:pt x="1106" y="27"/>
                    </a:cubicBezTo>
                    <a:cubicBezTo>
                      <a:pt x="1106" y="27"/>
                      <a:pt x="1106" y="27"/>
                      <a:pt x="1106" y="27"/>
                    </a:cubicBezTo>
                    <a:cubicBezTo>
                      <a:pt x="1120" y="11"/>
                      <a:pt x="1140" y="0"/>
                      <a:pt x="1162" y="1"/>
                    </a:cubicBezTo>
                    <a:cubicBezTo>
                      <a:pt x="1162" y="1"/>
                      <a:pt x="1162" y="1"/>
                      <a:pt x="1162" y="1"/>
                    </a:cubicBezTo>
                    <a:cubicBezTo>
                      <a:pt x="1169" y="1"/>
                      <a:pt x="1169" y="1"/>
                      <a:pt x="1169" y="1"/>
                    </a:cubicBezTo>
                    <a:cubicBezTo>
                      <a:pt x="1191" y="0"/>
                      <a:pt x="1211" y="11"/>
                      <a:pt x="1225" y="27"/>
                    </a:cubicBezTo>
                    <a:cubicBezTo>
                      <a:pt x="1225" y="27"/>
                      <a:pt x="1225" y="27"/>
                      <a:pt x="1225" y="27"/>
                    </a:cubicBezTo>
                    <a:cubicBezTo>
                      <a:pt x="1239" y="44"/>
                      <a:pt x="1248" y="66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28" y="91"/>
                      <a:pt x="1228" y="91"/>
                      <a:pt x="1228" y="91"/>
                    </a:cubicBezTo>
                    <a:cubicBezTo>
                      <a:pt x="1228" y="71"/>
                      <a:pt x="1221" y="53"/>
                      <a:pt x="1210" y="40"/>
                    </a:cubicBezTo>
                    <a:cubicBezTo>
                      <a:pt x="1210" y="40"/>
                      <a:pt x="1210" y="40"/>
                      <a:pt x="1210" y="40"/>
                    </a:cubicBezTo>
                    <a:cubicBezTo>
                      <a:pt x="1199" y="28"/>
                      <a:pt x="1185" y="21"/>
                      <a:pt x="1169" y="21"/>
                    </a:cubicBezTo>
                    <a:cubicBezTo>
                      <a:pt x="1169" y="21"/>
                      <a:pt x="1169" y="21"/>
                      <a:pt x="1169" y="21"/>
                    </a:cubicBezTo>
                    <a:cubicBezTo>
                      <a:pt x="1162" y="21"/>
                      <a:pt x="1162" y="21"/>
                      <a:pt x="1162" y="21"/>
                    </a:cubicBezTo>
                    <a:cubicBezTo>
                      <a:pt x="1146" y="21"/>
                      <a:pt x="1132" y="28"/>
                      <a:pt x="1121" y="40"/>
                    </a:cubicBezTo>
                    <a:cubicBezTo>
                      <a:pt x="1121" y="40"/>
                      <a:pt x="1121" y="40"/>
                      <a:pt x="1121" y="40"/>
                    </a:cubicBezTo>
                    <a:cubicBezTo>
                      <a:pt x="1110" y="53"/>
                      <a:pt x="1103" y="7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1246"/>
                      <a:pt x="1103" y="1246"/>
                      <a:pt x="1103" y="1246"/>
                    </a:cubicBezTo>
                    <a:cubicBezTo>
                      <a:pt x="1103" y="1271"/>
                      <a:pt x="1095" y="1293"/>
                      <a:pt x="1081" y="1309"/>
                    </a:cubicBezTo>
                    <a:cubicBezTo>
                      <a:pt x="1081" y="1309"/>
                      <a:pt x="1081" y="1309"/>
                      <a:pt x="1081" y="1309"/>
                    </a:cubicBezTo>
                    <a:cubicBezTo>
                      <a:pt x="1067" y="1326"/>
                      <a:pt x="1047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997601" y="1752427"/>
                <a:ext cx="160342" cy="14091"/>
              </a:xfrm>
              <a:custGeom>
                <a:avLst/>
                <a:gdLst>
                  <a:gd name="T0" fmla="*/ 0 w 330"/>
                  <a:gd name="T1" fmla="*/ 29 h 29"/>
                  <a:gd name="T2" fmla="*/ 0 w 330"/>
                  <a:gd name="T3" fmla="*/ 0 h 29"/>
                  <a:gd name="T4" fmla="*/ 330 w 330"/>
                  <a:gd name="T5" fmla="*/ 0 h 29"/>
                  <a:gd name="T6" fmla="*/ 330 w 330"/>
                  <a:gd name="T7" fmla="*/ 29 h 29"/>
                  <a:gd name="T8" fmla="*/ 0 w 330"/>
                  <a:gd name="T9" fmla="*/ 29 h 29"/>
                  <a:gd name="T10" fmla="*/ 0 w 33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9">
                    <a:moveTo>
                      <a:pt x="0" y="29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997601" y="1849119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997601" y="1946782"/>
                <a:ext cx="101550" cy="14091"/>
              </a:xfrm>
              <a:custGeom>
                <a:avLst/>
                <a:gdLst>
                  <a:gd name="T0" fmla="*/ 0 w 209"/>
                  <a:gd name="T1" fmla="*/ 29 h 29"/>
                  <a:gd name="T2" fmla="*/ 0 w 209"/>
                  <a:gd name="T3" fmla="*/ 0 h 29"/>
                  <a:gd name="T4" fmla="*/ 209 w 209"/>
                  <a:gd name="T5" fmla="*/ 0 h 29"/>
                  <a:gd name="T6" fmla="*/ 209 w 209"/>
                  <a:gd name="T7" fmla="*/ 29 h 29"/>
                  <a:gd name="T8" fmla="*/ 0 w 209"/>
                  <a:gd name="T9" fmla="*/ 29 h 29"/>
                  <a:gd name="T10" fmla="*/ 0 w 20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9">
                    <a:moveTo>
                      <a:pt x="0" y="29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997601" y="2043474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997601" y="214016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992256" y="2237828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992256" y="2334520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992256" y="2431212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997601" y="252887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 flipH="1">
              <a:off x="9171347" y="2319577"/>
              <a:ext cx="55068" cy="15094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/>
            </a:p>
          </p:txBody>
        </p:sp>
      </p:grpSp>
      <p:grpSp>
        <p:nvGrpSpPr>
          <p:cNvPr id="18" name="Group 66"/>
          <p:cNvGrpSpPr/>
          <p:nvPr/>
        </p:nvGrpSpPr>
        <p:grpSpPr>
          <a:xfrm>
            <a:off x="4973873" y="2344154"/>
            <a:ext cx="1031052" cy="995440"/>
            <a:chOff x="6631829" y="2694873"/>
            <a:chExt cx="1374737" cy="1327253"/>
          </a:xfrm>
          <a:solidFill>
            <a:schemeClr val="accent3"/>
          </a:solidFill>
        </p:grpSpPr>
        <p:sp>
          <p:nvSpPr>
            <p:cNvPr id="19" name="Freeform 17"/>
            <p:cNvSpPr>
              <a:spLocks/>
            </p:cNvSpPr>
            <p:nvPr/>
          </p:nvSpPr>
          <p:spPr bwMode="auto">
            <a:xfrm flipH="1">
              <a:off x="6631829" y="2694873"/>
              <a:ext cx="1374737" cy="245535"/>
            </a:xfrm>
            <a:custGeom>
              <a:avLst/>
              <a:gdLst>
                <a:gd name="T0" fmla="*/ 890 w 896"/>
                <a:gd name="T1" fmla="*/ 32 h 160"/>
                <a:gd name="T2" fmla="*/ 840 w 896"/>
                <a:gd name="T3" fmla="*/ 0 h 160"/>
                <a:gd name="T4" fmla="*/ 791 w 896"/>
                <a:gd name="T5" fmla="*/ 32 h 160"/>
                <a:gd name="T6" fmla="*/ 741 w 896"/>
                <a:gd name="T7" fmla="*/ 0 h 160"/>
                <a:gd name="T8" fmla="*/ 692 w 896"/>
                <a:gd name="T9" fmla="*/ 32 h 160"/>
                <a:gd name="T10" fmla="*/ 642 w 896"/>
                <a:gd name="T11" fmla="*/ 0 h 160"/>
                <a:gd name="T12" fmla="*/ 593 w 896"/>
                <a:gd name="T13" fmla="*/ 32 h 160"/>
                <a:gd name="T14" fmla="*/ 544 w 896"/>
                <a:gd name="T15" fmla="*/ 0 h 160"/>
                <a:gd name="T16" fmla="*/ 494 w 896"/>
                <a:gd name="T17" fmla="*/ 32 h 160"/>
                <a:gd name="T18" fmla="*/ 445 w 896"/>
                <a:gd name="T19" fmla="*/ 0 h 160"/>
                <a:gd name="T20" fmla="*/ 395 w 896"/>
                <a:gd name="T21" fmla="*/ 32 h 160"/>
                <a:gd name="T22" fmla="*/ 346 w 896"/>
                <a:gd name="T23" fmla="*/ 0 h 160"/>
                <a:gd name="T24" fmla="*/ 296 w 896"/>
                <a:gd name="T25" fmla="*/ 32 h 160"/>
                <a:gd name="T26" fmla="*/ 247 w 896"/>
                <a:gd name="T27" fmla="*/ 0 h 160"/>
                <a:gd name="T28" fmla="*/ 197 w 896"/>
                <a:gd name="T29" fmla="*/ 32 h 160"/>
                <a:gd name="T30" fmla="*/ 148 w 896"/>
                <a:gd name="T31" fmla="*/ 0 h 160"/>
                <a:gd name="T32" fmla="*/ 98 w 896"/>
                <a:gd name="T33" fmla="*/ 32 h 160"/>
                <a:gd name="T34" fmla="*/ 49 w 896"/>
                <a:gd name="T35" fmla="*/ 0 h 160"/>
                <a:gd name="T36" fmla="*/ 0 w 896"/>
                <a:gd name="T37" fmla="*/ 32 h 160"/>
                <a:gd name="T38" fmla="*/ 0 w 896"/>
                <a:gd name="T39" fmla="*/ 160 h 160"/>
                <a:gd name="T40" fmla="*/ 896 w 896"/>
                <a:gd name="T41" fmla="*/ 160 h 160"/>
                <a:gd name="T42" fmla="*/ 896 w 896"/>
                <a:gd name="T43" fmla="*/ 32 h 160"/>
                <a:gd name="T44" fmla="*/ 890 w 896"/>
                <a:gd name="T45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6" h="160">
                  <a:moveTo>
                    <a:pt x="890" y="32"/>
                  </a:moveTo>
                  <a:cubicBezTo>
                    <a:pt x="869" y="32"/>
                    <a:pt x="850" y="19"/>
                    <a:pt x="840" y="0"/>
                  </a:cubicBezTo>
                  <a:cubicBezTo>
                    <a:pt x="830" y="19"/>
                    <a:pt x="812" y="32"/>
                    <a:pt x="791" y="32"/>
                  </a:cubicBezTo>
                  <a:cubicBezTo>
                    <a:pt x="770" y="32"/>
                    <a:pt x="752" y="19"/>
                    <a:pt x="741" y="0"/>
                  </a:cubicBezTo>
                  <a:cubicBezTo>
                    <a:pt x="731" y="19"/>
                    <a:pt x="713" y="32"/>
                    <a:pt x="692" y="32"/>
                  </a:cubicBezTo>
                  <a:cubicBezTo>
                    <a:pt x="671" y="32"/>
                    <a:pt x="653" y="19"/>
                    <a:pt x="642" y="0"/>
                  </a:cubicBezTo>
                  <a:cubicBezTo>
                    <a:pt x="632" y="19"/>
                    <a:pt x="614" y="32"/>
                    <a:pt x="593" y="32"/>
                  </a:cubicBezTo>
                  <a:cubicBezTo>
                    <a:pt x="572" y="32"/>
                    <a:pt x="554" y="19"/>
                    <a:pt x="544" y="0"/>
                  </a:cubicBezTo>
                  <a:cubicBezTo>
                    <a:pt x="533" y="19"/>
                    <a:pt x="515" y="32"/>
                    <a:pt x="494" y="32"/>
                  </a:cubicBezTo>
                  <a:cubicBezTo>
                    <a:pt x="473" y="32"/>
                    <a:pt x="455" y="19"/>
                    <a:pt x="445" y="0"/>
                  </a:cubicBezTo>
                  <a:cubicBezTo>
                    <a:pt x="434" y="19"/>
                    <a:pt x="416" y="32"/>
                    <a:pt x="395" y="32"/>
                  </a:cubicBezTo>
                  <a:cubicBezTo>
                    <a:pt x="374" y="32"/>
                    <a:pt x="356" y="19"/>
                    <a:pt x="346" y="0"/>
                  </a:cubicBezTo>
                  <a:cubicBezTo>
                    <a:pt x="336" y="19"/>
                    <a:pt x="317" y="32"/>
                    <a:pt x="296" y="32"/>
                  </a:cubicBezTo>
                  <a:cubicBezTo>
                    <a:pt x="275" y="32"/>
                    <a:pt x="257" y="19"/>
                    <a:pt x="247" y="0"/>
                  </a:cubicBezTo>
                  <a:cubicBezTo>
                    <a:pt x="237" y="19"/>
                    <a:pt x="218" y="32"/>
                    <a:pt x="197" y="32"/>
                  </a:cubicBezTo>
                  <a:cubicBezTo>
                    <a:pt x="176" y="32"/>
                    <a:pt x="158" y="19"/>
                    <a:pt x="148" y="0"/>
                  </a:cubicBezTo>
                  <a:cubicBezTo>
                    <a:pt x="138" y="19"/>
                    <a:pt x="119" y="32"/>
                    <a:pt x="98" y="32"/>
                  </a:cubicBezTo>
                  <a:cubicBezTo>
                    <a:pt x="78" y="32"/>
                    <a:pt x="59" y="19"/>
                    <a:pt x="49" y="0"/>
                  </a:cubicBezTo>
                  <a:cubicBezTo>
                    <a:pt x="39" y="19"/>
                    <a:pt x="21" y="32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4" y="32"/>
                    <a:pt x="892" y="32"/>
                    <a:pt x="890" y="3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 flipH="1">
              <a:off x="6631829" y="2871446"/>
              <a:ext cx="1374737" cy="1150680"/>
            </a:xfrm>
            <a:custGeom>
              <a:avLst/>
              <a:gdLst>
                <a:gd name="T0" fmla="*/ 896 w 896"/>
                <a:gd name="T1" fmla="*/ 868 h 938"/>
                <a:gd name="T2" fmla="*/ 830 w 896"/>
                <a:gd name="T3" fmla="*/ 938 h 938"/>
                <a:gd name="T4" fmla="*/ 67 w 896"/>
                <a:gd name="T5" fmla="*/ 938 h 938"/>
                <a:gd name="T6" fmla="*/ 0 w 896"/>
                <a:gd name="T7" fmla="*/ 868 h 938"/>
                <a:gd name="T8" fmla="*/ 0 w 896"/>
                <a:gd name="T9" fmla="*/ 69 h 938"/>
                <a:gd name="T10" fmla="*/ 67 w 896"/>
                <a:gd name="T11" fmla="*/ 0 h 938"/>
                <a:gd name="T12" fmla="*/ 830 w 896"/>
                <a:gd name="T13" fmla="*/ 0 h 938"/>
                <a:gd name="T14" fmla="*/ 896 w 896"/>
                <a:gd name="T15" fmla="*/ 69 h 938"/>
                <a:gd name="T16" fmla="*/ 896 w 896"/>
                <a:gd name="T17" fmla="*/ 86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38">
                  <a:moveTo>
                    <a:pt x="896" y="868"/>
                  </a:moveTo>
                  <a:cubicBezTo>
                    <a:pt x="896" y="906"/>
                    <a:pt x="866" y="938"/>
                    <a:pt x="830" y="938"/>
                  </a:cubicBezTo>
                  <a:cubicBezTo>
                    <a:pt x="67" y="938"/>
                    <a:pt x="67" y="938"/>
                    <a:pt x="67" y="938"/>
                  </a:cubicBezTo>
                  <a:cubicBezTo>
                    <a:pt x="30" y="938"/>
                    <a:pt x="0" y="906"/>
                    <a:pt x="0" y="8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66" y="0"/>
                    <a:pt x="896" y="31"/>
                    <a:pt x="896" y="69"/>
                  </a:cubicBezTo>
                  <a:lnTo>
                    <a:pt x="896" y="8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21" name="Group 65"/>
          <p:cNvGrpSpPr>
            <a:grpSpLocks/>
          </p:cNvGrpSpPr>
          <p:nvPr/>
        </p:nvGrpSpPr>
        <p:grpSpPr bwMode="auto">
          <a:xfrm>
            <a:off x="4770836" y="1852653"/>
            <a:ext cx="1437084" cy="1537097"/>
            <a:chOff x="6361677" y="2022214"/>
            <a:chExt cx="1915044" cy="2049149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22" name="Group 19"/>
            <p:cNvGrpSpPr/>
            <p:nvPr/>
          </p:nvGrpSpPr>
          <p:grpSpPr>
            <a:xfrm flipH="1">
              <a:off x="6361677" y="2022214"/>
              <a:ext cx="1915044" cy="2049149"/>
              <a:chOff x="815878" y="1279659"/>
              <a:chExt cx="1436283" cy="1536862"/>
            </a:xfrm>
            <a:grpFill/>
          </p:grpSpPr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815878" y="1279659"/>
                <a:ext cx="1436283" cy="1536862"/>
              </a:xfrm>
              <a:custGeom>
                <a:avLst/>
                <a:gdLst>
                  <a:gd name="T0" fmla="*/ 224 w 1248"/>
                  <a:gd name="T1" fmla="*/ 1336 h 1336"/>
                  <a:gd name="T2" fmla="*/ 168 w 1248"/>
                  <a:gd name="T3" fmla="*/ 1309 h 1336"/>
                  <a:gd name="T4" fmla="*/ 145 w 1248"/>
                  <a:gd name="T5" fmla="*/ 1246 h 1336"/>
                  <a:gd name="T6" fmla="*/ 145 w 1248"/>
                  <a:gd name="T7" fmla="*/ 90 h 1336"/>
                  <a:gd name="T8" fmla="*/ 127 w 1248"/>
                  <a:gd name="T9" fmla="*/ 40 h 1336"/>
                  <a:gd name="T10" fmla="*/ 86 w 1248"/>
                  <a:gd name="T11" fmla="*/ 21 h 1336"/>
                  <a:gd name="T12" fmla="*/ 38 w 1248"/>
                  <a:gd name="T13" fmla="*/ 40 h 1336"/>
                  <a:gd name="T14" fmla="*/ 20 w 1248"/>
                  <a:gd name="T15" fmla="*/ 91 h 1336"/>
                  <a:gd name="T16" fmla="*/ 0 w 1248"/>
                  <a:gd name="T17" fmla="*/ 91 h 1336"/>
                  <a:gd name="T18" fmla="*/ 23 w 1248"/>
                  <a:gd name="T19" fmla="*/ 27 h 1336"/>
                  <a:gd name="T20" fmla="*/ 79 w 1248"/>
                  <a:gd name="T21" fmla="*/ 1 h 1336"/>
                  <a:gd name="T22" fmla="*/ 143 w 1248"/>
                  <a:gd name="T23" fmla="*/ 27 h 1336"/>
                  <a:gd name="T24" fmla="*/ 165 w 1248"/>
                  <a:gd name="T25" fmla="*/ 91 h 1336"/>
                  <a:gd name="T26" fmla="*/ 165 w 1248"/>
                  <a:gd name="T27" fmla="*/ 91 h 1336"/>
                  <a:gd name="T28" fmla="*/ 165 w 1248"/>
                  <a:gd name="T29" fmla="*/ 91 h 1336"/>
                  <a:gd name="T30" fmla="*/ 183 w 1248"/>
                  <a:gd name="T31" fmla="*/ 1296 h 1336"/>
                  <a:gd name="T32" fmla="*/ 224 w 1248"/>
                  <a:gd name="T33" fmla="*/ 1316 h 1336"/>
                  <a:gd name="T34" fmla="*/ 1024 w 1248"/>
                  <a:gd name="T35" fmla="*/ 1316 h 1336"/>
                  <a:gd name="T36" fmla="*/ 1065 w 1248"/>
                  <a:gd name="T37" fmla="*/ 1296 h 1336"/>
                  <a:gd name="T38" fmla="*/ 1083 w 1248"/>
                  <a:gd name="T39" fmla="*/ 1246 h 1336"/>
                  <a:gd name="T40" fmla="*/ 1083 w 1248"/>
                  <a:gd name="T41" fmla="*/ 91 h 1336"/>
                  <a:gd name="T42" fmla="*/ 1106 w 1248"/>
                  <a:gd name="T43" fmla="*/ 27 h 1336"/>
                  <a:gd name="T44" fmla="*/ 1162 w 1248"/>
                  <a:gd name="T45" fmla="*/ 1 h 1336"/>
                  <a:gd name="T46" fmla="*/ 1169 w 1248"/>
                  <a:gd name="T47" fmla="*/ 1 h 1336"/>
                  <a:gd name="T48" fmla="*/ 1225 w 1248"/>
                  <a:gd name="T49" fmla="*/ 27 h 1336"/>
                  <a:gd name="T50" fmla="*/ 1248 w 1248"/>
                  <a:gd name="T51" fmla="*/ 91 h 1336"/>
                  <a:gd name="T52" fmla="*/ 1228 w 1248"/>
                  <a:gd name="T53" fmla="*/ 91 h 1336"/>
                  <a:gd name="T54" fmla="*/ 1210 w 1248"/>
                  <a:gd name="T55" fmla="*/ 40 h 1336"/>
                  <a:gd name="T56" fmla="*/ 1169 w 1248"/>
                  <a:gd name="T57" fmla="*/ 21 h 1336"/>
                  <a:gd name="T58" fmla="*/ 1121 w 1248"/>
                  <a:gd name="T59" fmla="*/ 40 h 1336"/>
                  <a:gd name="T60" fmla="*/ 1103 w 1248"/>
                  <a:gd name="T61" fmla="*/ 90 h 1336"/>
                  <a:gd name="T62" fmla="*/ 1103 w 1248"/>
                  <a:gd name="T63" fmla="*/ 90 h 1336"/>
                  <a:gd name="T64" fmla="*/ 1081 w 1248"/>
                  <a:gd name="T65" fmla="*/ 1309 h 1336"/>
                  <a:gd name="T66" fmla="*/ 1024 w 1248"/>
                  <a:gd name="T67" fmla="*/ 1336 h 1336"/>
                  <a:gd name="T68" fmla="*/ 1024 w 1248"/>
                  <a:gd name="T69" fmla="*/ 133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8" h="1336">
                    <a:moveTo>
                      <a:pt x="1024" y="1336"/>
                    </a:moveTo>
                    <a:cubicBezTo>
                      <a:pt x="224" y="1336"/>
                      <a:pt x="224" y="1336"/>
                      <a:pt x="224" y="1336"/>
                    </a:cubicBezTo>
                    <a:cubicBezTo>
                      <a:pt x="202" y="1336"/>
                      <a:pt x="182" y="1326"/>
                      <a:pt x="168" y="1309"/>
                    </a:cubicBezTo>
                    <a:cubicBezTo>
                      <a:pt x="168" y="1309"/>
                      <a:pt x="168" y="1309"/>
                      <a:pt x="168" y="1309"/>
                    </a:cubicBezTo>
                    <a:cubicBezTo>
                      <a:pt x="154" y="1293"/>
                      <a:pt x="145" y="1271"/>
                      <a:pt x="145" y="1246"/>
                    </a:cubicBezTo>
                    <a:cubicBezTo>
                      <a:pt x="145" y="1246"/>
                      <a:pt x="145" y="1246"/>
                      <a:pt x="145" y="1246"/>
                    </a:cubicBezTo>
                    <a:cubicBezTo>
                      <a:pt x="145" y="91"/>
                      <a:pt x="145" y="91"/>
                      <a:pt x="145" y="91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71"/>
                      <a:pt x="138" y="53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16" y="28"/>
                      <a:pt x="102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64" y="21"/>
                      <a:pt x="49" y="28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27" y="53"/>
                      <a:pt x="20" y="71"/>
                      <a:pt x="20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66"/>
                      <a:pt x="9" y="44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7" y="11"/>
                      <a:pt x="5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108" y="0"/>
                      <a:pt x="128" y="11"/>
                      <a:pt x="143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57" y="44"/>
                      <a:pt x="165" y="66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1246"/>
                      <a:pt x="165" y="1246"/>
                      <a:pt x="165" y="1246"/>
                    </a:cubicBezTo>
                    <a:cubicBezTo>
                      <a:pt x="165" y="1266"/>
                      <a:pt x="172" y="1284"/>
                      <a:pt x="183" y="1296"/>
                    </a:cubicBezTo>
                    <a:cubicBezTo>
                      <a:pt x="183" y="1296"/>
                      <a:pt x="183" y="1296"/>
                      <a:pt x="183" y="1296"/>
                    </a:cubicBezTo>
                    <a:cubicBezTo>
                      <a:pt x="194" y="1309"/>
                      <a:pt x="208" y="1316"/>
                      <a:pt x="224" y="1316"/>
                    </a:cubicBezTo>
                    <a:cubicBezTo>
                      <a:pt x="224" y="1316"/>
                      <a:pt x="224" y="1316"/>
                      <a:pt x="224" y="1316"/>
                    </a:cubicBezTo>
                    <a:cubicBezTo>
                      <a:pt x="1024" y="1316"/>
                      <a:pt x="1024" y="1316"/>
                      <a:pt x="1024" y="1316"/>
                    </a:cubicBezTo>
                    <a:cubicBezTo>
                      <a:pt x="1040" y="1316"/>
                      <a:pt x="1055" y="1309"/>
                      <a:pt x="1065" y="1296"/>
                    </a:cubicBezTo>
                    <a:cubicBezTo>
                      <a:pt x="1065" y="1296"/>
                      <a:pt x="1065" y="1296"/>
                      <a:pt x="1065" y="1296"/>
                    </a:cubicBezTo>
                    <a:cubicBezTo>
                      <a:pt x="1076" y="1284"/>
                      <a:pt x="1083" y="1266"/>
                      <a:pt x="1083" y="1246"/>
                    </a:cubicBezTo>
                    <a:cubicBezTo>
                      <a:pt x="1083" y="1246"/>
                      <a:pt x="1083" y="1246"/>
                      <a:pt x="1083" y="1246"/>
                    </a:cubicBezTo>
                    <a:cubicBezTo>
                      <a:pt x="1083" y="92"/>
                      <a:pt x="1083" y="92"/>
                      <a:pt x="1083" y="92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66"/>
                      <a:pt x="1092" y="44"/>
                      <a:pt x="1106" y="27"/>
                    </a:cubicBezTo>
                    <a:cubicBezTo>
                      <a:pt x="1106" y="27"/>
                      <a:pt x="1106" y="27"/>
                      <a:pt x="1106" y="27"/>
                    </a:cubicBezTo>
                    <a:cubicBezTo>
                      <a:pt x="1120" y="11"/>
                      <a:pt x="1140" y="0"/>
                      <a:pt x="1162" y="1"/>
                    </a:cubicBezTo>
                    <a:cubicBezTo>
                      <a:pt x="1162" y="1"/>
                      <a:pt x="1162" y="1"/>
                      <a:pt x="1162" y="1"/>
                    </a:cubicBezTo>
                    <a:cubicBezTo>
                      <a:pt x="1169" y="1"/>
                      <a:pt x="1169" y="1"/>
                      <a:pt x="1169" y="1"/>
                    </a:cubicBezTo>
                    <a:cubicBezTo>
                      <a:pt x="1191" y="0"/>
                      <a:pt x="1211" y="11"/>
                      <a:pt x="1225" y="27"/>
                    </a:cubicBezTo>
                    <a:cubicBezTo>
                      <a:pt x="1225" y="27"/>
                      <a:pt x="1225" y="27"/>
                      <a:pt x="1225" y="27"/>
                    </a:cubicBezTo>
                    <a:cubicBezTo>
                      <a:pt x="1239" y="44"/>
                      <a:pt x="1248" y="66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28" y="91"/>
                      <a:pt x="1228" y="91"/>
                      <a:pt x="1228" y="91"/>
                    </a:cubicBezTo>
                    <a:cubicBezTo>
                      <a:pt x="1228" y="71"/>
                      <a:pt x="1221" y="53"/>
                      <a:pt x="1210" y="40"/>
                    </a:cubicBezTo>
                    <a:cubicBezTo>
                      <a:pt x="1210" y="40"/>
                      <a:pt x="1210" y="40"/>
                      <a:pt x="1210" y="40"/>
                    </a:cubicBezTo>
                    <a:cubicBezTo>
                      <a:pt x="1199" y="28"/>
                      <a:pt x="1185" y="21"/>
                      <a:pt x="1169" y="21"/>
                    </a:cubicBezTo>
                    <a:cubicBezTo>
                      <a:pt x="1169" y="21"/>
                      <a:pt x="1169" y="21"/>
                      <a:pt x="1169" y="21"/>
                    </a:cubicBezTo>
                    <a:cubicBezTo>
                      <a:pt x="1162" y="21"/>
                      <a:pt x="1162" y="21"/>
                      <a:pt x="1162" y="21"/>
                    </a:cubicBezTo>
                    <a:cubicBezTo>
                      <a:pt x="1146" y="21"/>
                      <a:pt x="1132" y="28"/>
                      <a:pt x="1121" y="40"/>
                    </a:cubicBezTo>
                    <a:cubicBezTo>
                      <a:pt x="1121" y="40"/>
                      <a:pt x="1121" y="40"/>
                      <a:pt x="1121" y="40"/>
                    </a:cubicBezTo>
                    <a:cubicBezTo>
                      <a:pt x="1110" y="53"/>
                      <a:pt x="1103" y="7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1246"/>
                      <a:pt x="1103" y="1246"/>
                      <a:pt x="1103" y="1246"/>
                    </a:cubicBezTo>
                    <a:cubicBezTo>
                      <a:pt x="1103" y="1271"/>
                      <a:pt x="1095" y="1293"/>
                      <a:pt x="1081" y="1309"/>
                    </a:cubicBezTo>
                    <a:cubicBezTo>
                      <a:pt x="1081" y="1309"/>
                      <a:pt x="1081" y="1309"/>
                      <a:pt x="1081" y="1309"/>
                    </a:cubicBezTo>
                    <a:cubicBezTo>
                      <a:pt x="1067" y="1326"/>
                      <a:pt x="1047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25" name="Freeform 22"/>
              <p:cNvSpPr>
                <a:spLocks/>
              </p:cNvSpPr>
              <p:nvPr/>
            </p:nvSpPr>
            <p:spPr bwMode="auto">
              <a:xfrm>
                <a:off x="997601" y="1752427"/>
                <a:ext cx="160342" cy="14091"/>
              </a:xfrm>
              <a:custGeom>
                <a:avLst/>
                <a:gdLst>
                  <a:gd name="T0" fmla="*/ 0 w 330"/>
                  <a:gd name="T1" fmla="*/ 29 h 29"/>
                  <a:gd name="T2" fmla="*/ 0 w 330"/>
                  <a:gd name="T3" fmla="*/ 0 h 29"/>
                  <a:gd name="T4" fmla="*/ 330 w 330"/>
                  <a:gd name="T5" fmla="*/ 0 h 29"/>
                  <a:gd name="T6" fmla="*/ 330 w 330"/>
                  <a:gd name="T7" fmla="*/ 29 h 29"/>
                  <a:gd name="T8" fmla="*/ 0 w 330"/>
                  <a:gd name="T9" fmla="*/ 29 h 29"/>
                  <a:gd name="T10" fmla="*/ 0 w 33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9">
                    <a:moveTo>
                      <a:pt x="0" y="29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26" name="Freeform 23"/>
              <p:cNvSpPr>
                <a:spLocks/>
              </p:cNvSpPr>
              <p:nvPr/>
            </p:nvSpPr>
            <p:spPr bwMode="auto">
              <a:xfrm>
                <a:off x="997601" y="1849119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27" name="Freeform 24"/>
              <p:cNvSpPr>
                <a:spLocks/>
              </p:cNvSpPr>
              <p:nvPr/>
            </p:nvSpPr>
            <p:spPr bwMode="auto">
              <a:xfrm>
                <a:off x="997601" y="1946782"/>
                <a:ext cx="101550" cy="14091"/>
              </a:xfrm>
              <a:custGeom>
                <a:avLst/>
                <a:gdLst>
                  <a:gd name="T0" fmla="*/ 0 w 209"/>
                  <a:gd name="T1" fmla="*/ 29 h 29"/>
                  <a:gd name="T2" fmla="*/ 0 w 209"/>
                  <a:gd name="T3" fmla="*/ 0 h 29"/>
                  <a:gd name="T4" fmla="*/ 209 w 209"/>
                  <a:gd name="T5" fmla="*/ 0 h 29"/>
                  <a:gd name="T6" fmla="*/ 209 w 209"/>
                  <a:gd name="T7" fmla="*/ 29 h 29"/>
                  <a:gd name="T8" fmla="*/ 0 w 209"/>
                  <a:gd name="T9" fmla="*/ 29 h 29"/>
                  <a:gd name="T10" fmla="*/ 0 w 20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9">
                    <a:moveTo>
                      <a:pt x="0" y="29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28" name="Freeform 25"/>
              <p:cNvSpPr>
                <a:spLocks/>
              </p:cNvSpPr>
              <p:nvPr/>
            </p:nvSpPr>
            <p:spPr bwMode="auto">
              <a:xfrm>
                <a:off x="997601" y="2043474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29" name="Freeform 26"/>
              <p:cNvSpPr>
                <a:spLocks/>
              </p:cNvSpPr>
              <p:nvPr/>
            </p:nvSpPr>
            <p:spPr bwMode="auto">
              <a:xfrm>
                <a:off x="997601" y="214016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30" name="Freeform 27"/>
              <p:cNvSpPr>
                <a:spLocks/>
              </p:cNvSpPr>
              <p:nvPr/>
            </p:nvSpPr>
            <p:spPr bwMode="auto">
              <a:xfrm>
                <a:off x="992256" y="2237828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31" name="Freeform 28"/>
              <p:cNvSpPr>
                <a:spLocks/>
              </p:cNvSpPr>
              <p:nvPr/>
            </p:nvSpPr>
            <p:spPr bwMode="auto">
              <a:xfrm>
                <a:off x="992256" y="2334520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32" name="Freeform 29"/>
              <p:cNvSpPr>
                <a:spLocks/>
              </p:cNvSpPr>
              <p:nvPr/>
            </p:nvSpPr>
            <p:spPr bwMode="auto">
              <a:xfrm>
                <a:off x="992256" y="2431212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33" name="Freeform 30"/>
              <p:cNvSpPr>
                <a:spLocks/>
              </p:cNvSpPr>
              <p:nvPr/>
            </p:nvSpPr>
            <p:spPr bwMode="auto">
              <a:xfrm>
                <a:off x="997601" y="252887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 flipH="1">
              <a:off x="6713146" y="2319577"/>
              <a:ext cx="55068" cy="15094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/>
            </a:p>
          </p:txBody>
        </p:sp>
      </p:grpSp>
      <p:grpSp>
        <p:nvGrpSpPr>
          <p:cNvPr id="34" name="Group 64"/>
          <p:cNvGrpSpPr/>
          <p:nvPr/>
        </p:nvGrpSpPr>
        <p:grpSpPr>
          <a:xfrm>
            <a:off x="3133692" y="2935834"/>
            <a:ext cx="1031052" cy="403760"/>
            <a:chOff x="4178253" y="3483778"/>
            <a:chExt cx="1374737" cy="538346"/>
          </a:xfrm>
          <a:solidFill>
            <a:schemeClr val="accent2"/>
          </a:solidFill>
        </p:grpSpPr>
        <p:sp>
          <p:nvSpPr>
            <p:cNvPr id="35" name="Freeform 32"/>
            <p:cNvSpPr>
              <a:spLocks/>
            </p:cNvSpPr>
            <p:nvPr/>
          </p:nvSpPr>
          <p:spPr bwMode="auto">
            <a:xfrm flipH="1">
              <a:off x="4178253" y="3483778"/>
              <a:ext cx="1374737" cy="245535"/>
            </a:xfrm>
            <a:custGeom>
              <a:avLst/>
              <a:gdLst>
                <a:gd name="T0" fmla="*/ 890 w 896"/>
                <a:gd name="T1" fmla="*/ 32 h 160"/>
                <a:gd name="T2" fmla="*/ 840 w 896"/>
                <a:gd name="T3" fmla="*/ 0 h 160"/>
                <a:gd name="T4" fmla="*/ 791 w 896"/>
                <a:gd name="T5" fmla="*/ 32 h 160"/>
                <a:gd name="T6" fmla="*/ 741 w 896"/>
                <a:gd name="T7" fmla="*/ 0 h 160"/>
                <a:gd name="T8" fmla="*/ 692 w 896"/>
                <a:gd name="T9" fmla="*/ 32 h 160"/>
                <a:gd name="T10" fmla="*/ 642 w 896"/>
                <a:gd name="T11" fmla="*/ 0 h 160"/>
                <a:gd name="T12" fmla="*/ 593 w 896"/>
                <a:gd name="T13" fmla="*/ 32 h 160"/>
                <a:gd name="T14" fmla="*/ 544 w 896"/>
                <a:gd name="T15" fmla="*/ 0 h 160"/>
                <a:gd name="T16" fmla="*/ 494 w 896"/>
                <a:gd name="T17" fmla="*/ 32 h 160"/>
                <a:gd name="T18" fmla="*/ 445 w 896"/>
                <a:gd name="T19" fmla="*/ 0 h 160"/>
                <a:gd name="T20" fmla="*/ 395 w 896"/>
                <a:gd name="T21" fmla="*/ 32 h 160"/>
                <a:gd name="T22" fmla="*/ 346 w 896"/>
                <a:gd name="T23" fmla="*/ 0 h 160"/>
                <a:gd name="T24" fmla="*/ 296 w 896"/>
                <a:gd name="T25" fmla="*/ 32 h 160"/>
                <a:gd name="T26" fmla="*/ 247 w 896"/>
                <a:gd name="T27" fmla="*/ 0 h 160"/>
                <a:gd name="T28" fmla="*/ 197 w 896"/>
                <a:gd name="T29" fmla="*/ 32 h 160"/>
                <a:gd name="T30" fmla="*/ 148 w 896"/>
                <a:gd name="T31" fmla="*/ 0 h 160"/>
                <a:gd name="T32" fmla="*/ 98 w 896"/>
                <a:gd name="T33" fmla="*/ 32 h 160"/>
                <a:gd name="T34" fmla="*/ 49 w 896"/>
                <a:gd name="T35" fmla="*/ 0 h 160"/>
                <a:gd name="T36" fmla="*/ 0 w 896"/>
                <a:gd name="T37" fmla="*/ 32 h 160"/>
                <a:gd name="T38" fmla="*/ 0 w 896"/>
                <a:gd name="T39" fmla="*/ 160 h 160"/>
                <a:gd name="T40" fmla="*/ 896 w 896"/>
                <a:gd name="T41" fmla="*/ 160 h 160"/>
                <a:gd name="T42" fmla="*/ 896 w 896"/>
                <a:gd name="T43" fmla="*/ 32 h 160"/>
                <a:gd name="T44" fmla="*/ 890 w 896"/>
                <a:gd name="T45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6" h="160">
                  <a:moveTo>
                    <a:pt x="890" y="32"/>
                  </a:moveTo>
                  <a:cubicBezTo>
                    <a:pt x="869" y="32"/>
                    <a:pt x="850" y="19"/>
                    <a:pt x="840" y="0"/>
                  </a:cubicBezTo>
                  <a:cubicBezTo>
                    <a:pt x="830" y="19"/>
                    <a:pt x="812" y="32"/>
                    <a:pt x="791" y="32"/>
                  </a:cubicBezTo>
                  <a:cubicBezTo>
                    <a:pt x="770" y="32"/>
                    <a:pt x="752" y="19"/>
                    <a:pt x="741" y="0"/>
                  </a:cubicBezTo>
                  <a:cubicBezTo>
                    <a:pt x="731" y="19"/>
                    <a:pt x="713" y="32"/>
                    <a:pt x="692" y="32"/>
                  </a:cubicBezTo>
                  <a:cubicBezTo>
                    <a:pt x="671" y="32"/>
                    <a:pt x="653" y="19"/>
                    <a:pt x="642" y="0"/>
                  </a:cubicBezTo>
                  <a:cubicBezTo>
                    <a:pt x="632" y="19"/>
                    <a:pt x="614" y="32"/>
                    <a:pt x="593" y="32"/>
                  </a:cubicBezTo>
                  <a:cubicBezTo>
                    <a:pt x="572" y="32"/>
                    <a:pt x="554" y="19"/>
                    <a:pt x="544" y="0"/>
                  </a:cubicBezTo>
                  <a:cubicBezTo>
                    <a:pt x="533" y="19"/>
                    <a:pt x="515" y="32"/>
                    <a:pt x="494" y="32"/>
                  </a:cubicBezTo>
                  <a:cubicBezTo>
                    <a:pt x="473" y="32"/>
                    <a:pt x="455" y="19"/>
                    <a:pt x="445" y="0"/>
                  </a:cubicBezTo>
                  <a:cubicBezTo>
                    <a:pt x="434" y="19"/>
                    <a:pt x="416" y="32"/>
                    <a:pt x="395" y="32"/>
                  </a:cubicBezTo>
                  <a:cubicBezTo>
                    <a:pt x="374" y="32"/>
                    <a:pt x="356" y="19"/>
                    <a:pt x="346" y="0"/>
                  </a:cubicBezTo>
                  <a:cubicBezTo>
                    <a:pt x="336" y="19"/>
                    <a:pt x="317" y="32"/>
                    <a:pt x="296" y="32"/>
                  </a:cubicBezTo>
                  <a:cubicBezTo>
                    <a:pt x="275" y="32"/>
                    <a:pt x="257" y="19"/>
                    <a:pt x="247" y="0"/>
                  </a:cubicBezTo>
                  <a:cubicBezTo>
                    <a:pt x="237" y="19"/>
                    <a:pt x="218" y="32"/>
                    <a:pt x="197" y="32"/>
                  </a:cubicBezTo>
                  <a:cubicBezTo>
                    <a:pt x="176" y="32"/>
                    <a:pt x="158" y="19"/>
                    <a:pt x="148" y="0"/>
                  </a:cubicBezTo>
                  <a:cubicBezTo>
                    <a:pt x="138" y="19"/>
                    <a:pt x="119" y="32"/>
                    <a:pt x="98" y="32"/>
                  </a:cubicBezTo>
                  <a:cubicBezTo>
                    <a:pt x="78" y="32"/>
                    <a:pt x="59" y="19"/>
                    <a:pt x="49" y="0"/>
                  </a:cubicBezTo>
                  <a:cubicBezTo>
                    <a:pt x="39" y="19"/>
                    <a:pt x="21" y="32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4" y="32"/>
                    <a:pt x="892" y="32"/>
                    <a:pt x="890" y="3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 flipH="1">
              <a:off x="4178253" y="3644832"/>
              <a:ext cx="1374737" cy="377292"/>
            </a:xfrm>
            <a:custGeom>
              <a:avLst/>
              <a:gdLst>
                <a:gd name="T0" fmla="*/ 896 w 896"/>
                <a:gd name="T1" fmla="*/ 868 h 938"/>
                <a:gd name="T2" fmla="*/ 830 w 896"/>
                <a:gd name="T3" fmla="*/ 938 h 938"/>
                <a:gd name="T4" fmla="*/ 67 w 896"/>
                <a:gd name="T5" fmla="*/ 938 h 938"/>
                <a:gd name="T6" fmla="*/ 0 w 896"/>
                <a:gd name="T7" fmla="*/ 868 h 938"/>
                <a:gd name="T8" fmla="*/ 0 w 896"/>
                <a:gd name="T9" fmla="*/ 69 h 938"/>
                <a:gd name="T10" fmla="*/ 67 w 896"/>
                <a:gd name="T11" fmla="*/ 0 h 938"/>
                <a:gd name="T12" fmla="*/ 830 w 896"/>
                <a:gd name="T13" fmla="*/ 0 h 938"/>
                <a:gd name="T14" fmla="*/ 896 w 896"/>
                <a:gd name="T15" fmla="*/ 69 h 938"/>
                <a:gd name="T16" fmla="*/ 896 w 896"/>
                <a:gd name="T17" fmla="*/ 86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38">
                  <a:moveTo>
                    <a:pt x="896" y="868"/>
                  </a:moveTo>
                  <a:cubicBezTo>
                    <a:pt x="896" y="906"/>
                    <a:pt x="866" y="938"/>
                    <a:pt x="830" y="938"/>
                  </a:cubicBezTo>
                  <a:cubicBezTo>
                    <a:pt x="67" y="938"/>
                    <a:pt x="67" y="938"/>
                    <a:pt x="67" y="938"/>
                  </a:cubicBezTo>
                  <a:cubicBezTo>
                    <a:pt x="30" y="938"/>
                    <a:pt x="0" y="906"/>
                    <a:pt x="0" y="8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66" y="0"/>
                    <a:pt x="896" y="31"/>
                    <a:pt x="896" y="69"/>
                  </a:cubicBezTo>
                  <a:lnTo>
                    <a:pt x="896" y="8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37" name="Group 63"/>
          <p:cNvGrpSpPr>
            <a:grpSpLocks/>
          </p:cNvGrpSpPr>
          <p:nvPr/>
        </p:nvGrpSpPr>
        <p:grpSpPr bwMode="auto">
          <a:xfrm>
            <a:off x="2931319" y="1852653"/>
            <a:ext cx="1435893" cy="1537097"/>
            <a:chOff x="3908101" y="2022214"/>
            <a:chExt cx="1915044" cy="2049149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38" name="Group 34"/>
            <p:cNvGrpSpPr/>
            <p:nvPr/>
          </p:nvGrpSpPr>
          <p:grpSpPr>
            <a:xfrm flipH="1">
              <a:off x="3908101" y="2022214"/>
              <a:ext cx="1915044" cy="2049149"/>
              <a:chOff x="815878" y="1279659"/>
              <a:chExt cx="1436283" cy="1536862"/>
            </a:xfrm>
            <a:grpFill/>
          </p:grpSpPr>
          <p:sp>
            <p:nvSpPr>
              <p:cNvPr id="40" name="Freeform 36"/>
              <p:cNvSpPr>
                <a:spLocks/>
              </p:cNvSpPr>
              <p:nvPr/>
            </p:nvSpPr>
            <p:spPr bwMode="auto">
              <a:xfrm>
                <a:off x="815878" y="1279659"/>
                <a:ext cx="1436283" cy="1536862"/>
              </a:xfrm>
              <a:custGeom>
                <a:avLst/>
                <a:gdLst>
                  <a:gd name="T0" fmla="*/ 224 w 1248"/>
                  <a:gd name="T1" fmla="*/ 1336 h 1336"/>
                  <a:gd name="T2" fmla="*/ 168 w 1248"/>
                  <a:gd name="T3" fmla="*/ 1309 h 1336"/>
                  <a:gd name="T4" fmla="*/ 145 w 1248"/>
                  <a:gd name="T5" fmla="*/ 1246 h 1336"/>
                  <a:gd name="T6" fmla="*/ 145 w 1248"/>
                  <a:gd name="T7" fmla="*/ 90 h 1336"/>
                  <a:gd name="T8" fmla="*/ 127 w 1248"/>
                  <a:gd name="T9" fmla="*/ 40 h 1336"/>
                  <a:gd name="T10" fmla="*/ 86 w 1248"/>
                  <a:gd name="T11" fmla="*/ 21 h 1336"/>
                  <a:gd name="T12" fmla="*/ 38 w 1248"/>
                  <a:gd name="T13" fmla="*/ 40 h 1336"/>
                  <a:gd name="T14" fmla="*/ 20 w 1248"/>
                  <a:gd name="T15" fmla="*/ 91 h 1336"/>
                  <a:gd name="T16" fmla="*/ 0 w 1248"/>
                  <a:gd name="T17" fmla="*/ 91 h 1336"/>
                  <a:gd name="T18" fmla="*/ 23 w 1248"/>
                  <a:gd name="T19" fmla="*/ 27 h 1336"/>
                  <a:gd name="T20" fmla="*/ 79 w 1248"/>
                  <a:gd name="T21" fmla="*/ 1 h 1336"/>
                  <a:gd name="T22" fmla="*/ 143 w 1248"/>
                  <a:gd name="T23" fmla="*/ 27 h 1336"/>
                  <a:gd name="T24" fmla="*/ 165 w 1248"/>
                  <a:gd name="T25" fmla="*/ 91 h 1336"/>
                  <a:gd name="T26" fmla="*/ 165 w 1248"/>
                  <a:gd name="T27" fmla="*/ 91 h 1336"/>
                  <a:gd name="T28" fmla="*/ 165 w 1248"/>
                  <a:gd name="T29" fmla="*/ 91 h 1336"/>
                  <a:gd name="T30" fmla="*/ 183 w 1248"/>
                  <a:gd name="T31" fmla="*/ 1296 h 1336"/>
                  <a:gd name="T32" fmla="*/ 224 w 1248"/>
                  <a:gd name="T33" fmla="*/ 1316 h 1336"/>
                  <a:gd name="T34" fmla="*/ 1024 w 1248"/>
                  <a:gd name="T35" fmla="*/ 1316 h 1336"/>
                  <a:gd name="T36" fmla="*/ 1065 w 1248"/>
                  <a:gd name="T37" fmla="*/ 1296 h 1336"/>
                  <a:gd name="T38" fmla="*/ 1083 w 1248"/>
                  <a:gd name="T39" fmla="*/ 1246 h 1336"/>
                  <a:gd name="T40" fmla="*/ 1083 w 1248"/>
                  <a:gd name="T41" fmla="*/ 91 h 1336"/>
                  <a:gd name="T42" fmla="*/ 1106 w 1248"/>
                  <a:gd name="T43" fmla="*/ 27 h 1336"/>
                  <a:gd name="T44" fmla="*/ 1162 w 1248"/>
                  <a:gd name="T45" fmla="*/ 1 h 1336"/>
                  <a:gd name="T46" fmla="*/ 1169 w 1248"/>
                  <a:gd name="T47" fmla="*/ 1 h 1336"/>
                  <a:gd name="T48" fmla="*/ 1225 w 1248"/>
                  <a:gd name="T49" fmla="*/ 27 h 1336"/>
                  <a:gd name="T50" fmla="*/ 1248 w 1248"/>
                  <a:gd name="T51" fmla="*/ 91 h 1336"/>
                  <a:gd name="T52" fmla="*/ 1228 w 1248"/>
                  <a:gd name="T53" fmla="*/ 91 h 1336"/>
                  <a:gd name="T54" fmla="*/ 1210 w 1248"/>
                  <a:gd name="T55" fmla="*/ 40 h 1336"/>
                  <a:gd name="T56" fmla="*/ 1169 w 1248"/>
                  <a:gd name="T57" fmla="*/ 21 h 1336"/>
                  <a:gd name="T58" fmla="*/ 1121 w 1248"/>
                  <a:gd name="T59" fmla="*/ 40 h 1336"/>
                  <a:gd name="T60" fmla="*/ 1103 w 1248"/>
                  <a:gd name="T61" fmla="*/ 90 h 1336"/>
                  <a:gd name="T62" fmla="*/ 1103 w 1248"/>
                  <a:gd name="T63" fmla="*/ 90 h 1336"/>
                  <a:gd name="T64" fmla="*/ 1081 w 1248"/>
                  <a:gd name="T65" fmla="*/ 1309 h 1336"/>
                  <a:gd name="T66" fmla="*/ 1024 w 1248"/>
                  <a:gd name="T67" fmla="*/ 1336 h 1336"/>
                  <a:gd name="T68" fmla="*/ 1024 w 1248"/>
                  <a:gd name="T69" fmla="*/ 133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8" h="1336">
                    <a:moveTo>
                      <a:pt x="1024" y="1336"/>
                    </a:moveTo>
                    <a:cubicBezTo>
                      <a:pt x="224" y="1336"/>
                      <a:pt x="224" y="1336"/>
                      <a:pt x="224" y="1336"/>
                    </a:cubicBezTo>
                    <a:cubicBezTo>
                      <a:pt x="202" y="1336"/>
                      <a:pt x="182" y="1326"/>
                      <a:pt x="168" y="1309"/>
                    </a:cubicBezTo>
                    <a:cubicBezTo>
                      <a:pt x="168" y="1309"/>
                      <a:pt x="168" y="1309"/>
                      <a:pt x="168" y="1309"/>
                    </a:cubicBezTo>
                    <a:cubicBezTo>
                      <a:pt x="154" y="1293"/>
                      <a:pt x="145" y="1271"/>
                      <a:pt x="145" y="1246"/>
                    </a:cubicBezTo>
                    <a:cubicBezTo>
                      <a:pt x="145" y="1246"/>
                      <a:pt x="145" y="1246"/>
                      <a:pt x="145" y="1246"/>
                    </a:cubicBezTo>
                    <a:cubicBezTo>
                      <a:pt x="145" y="91"/>
                      <a:pt x="145" y="91"/>
                      <a:pt x="145" y="91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71"/>
                      <a:pt x="138" y="53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16" y="28"/>
                      <a:pt x="102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64" y="21"/>
                      <a:pt x="49" y="28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27" y="53"/>
                      <a:pt x="20" y="71"/>
                      <a:pt x="20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66"/>
                      <a:pt x="9" y="44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7" y="11"/>
                      <a:pt x="5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108" y="0"/>
                      <a:pt x="128" y="11"/>
                      <a:pt x="143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57" y="44"/>
                      <a:pt x="165" y="66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1246"/>
                      <a:pt x="165" y="1246"/>
                      <a:pt x="165" y="1246"/>
                    </a:cubicBezTo>
                    <a:cubicBezTo>
                      <a:pt x="165" y="1266"/>
                      <a:pt x="172" y="1284"/>
                      <a:pt x="183" y="1296"/>
                    </a:cubicBezTo>
                    <a:cubicBezTo>
                      <a:pt x="183" y="1296"/>
                      <a:pt x="183" y="1296"/>
                      <a:pt x="183" y="1296"/>
                    </a:cubicBezTo>
                    <a:cubicBezTo>
                      <a:pt x="194" y="1309"/>
                      <a:pt x="208" y="1316"/>
                      <a:pt x="224" y="1316"/>
                    </a:cubicBezTo>
                    <a:cubicBezTo>
                      <a:pt x="224" y="1316"/>
                      <a:pt x="224" y="1316"/>
                      <a:pt x="224" y="1316"/>
                    </a:cubicBezTo>
                    <a:cubicBezTo>
                      <a:pt x="1024" y="1316"/>
                      <a:pt x="1024" y="1316"/>
                      <a:pt x="1024" y="1316"/>
                    </a:cubicBezTo>
                    <a:cubicBezTo>
                      <a:pt x="1040" y="1316"/>
                      <a:pt x="1055" y="1309"/>
                      <a:pt x="1065" y="1296"/>
                    </a:cubicBezTo>
                    <a:cubicBezTo>
                      <a:pt x="1065" y="1296"/>
                      <a:pt x="1065" y="1296"/>
                      <a:pt x="1065" y="1296"/>
                    </a:cubicBezTo>
                    <a:cubicBezTo>
                      <a:pt x="1076" y="1284"/>
                      <a:pt x="1083" y="1266"/>
                      <a:pt x="1083" y="1246"/>
                    </a:cubicBezTo>
                    <a:cubicBezTo>
                      <a:pt x="1083" y="1246"/>
                      <a:pt x="1083" y="1246"/>
                      <a:pt x="1083" y="1246"/>
                    </a:cubicBezTo>
                    <a:cubicBezTo>
                      <a:pt x="1083" y="92"/>
                      <a:pt x="1083" y="92"/>
                      <a:pt x="1083" y="92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66"/>
                      <a:pt x="1092" y="44"/>
                      <a:pt x="1106" y="27"/>
                    </a:cubicBezTo>
                    <a:cubicBezTo>
                      <a:pt x="1106" y="27"/>
                      <a:pt x="1106" y="27"/>
                      <a:pt x="1106" y="27"/>
                    </a:cubicBezTo>
                    <a:cubicBezTo>
                      <a:pt x="1120" y="11"/>
                      <a:pt x="1140" y="0"/>
                      <a:pt x="1162" y="1"/>
                    </a:cubicBezTo>
                    <a:cubicBezTo>
                      <a:pt x="1162" y="1"/>
                      <a:pt x="1162" y="1"/>
                      <a:pt x="1162" y="1"/>
                    </a:cubicBezTo>
                    <a:cubicBezTo>
                      <a:pt x="1169" y="1"/>
                      <a:pt x="1169" y="1"/>
                      <a:pt x="1169" y="1"/>
                    </a:cubicBezTo>
                    <a:cubicBezTo>
                      <a:pt x="1191" y="0"/>
                      <a:pt x="1211" y="11"/>
                      <a:pt x="1225" y="27"/>
                    </a:cubicBezTo>
                    <a:cubicBezTo>
                      <a:pt x="1225" y="27"/>
                      <a:pt x="1225" y="27"/>
                      <a:pt x="1225" y="27"/>
                    </a:cubicBezTo>
                    <a:cubicBezTo>
                      <a:pt x="1239" y="44"/>
                      <a:pt x="1248" y="66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28" y="91"/>
                      <a:pt x="1228" y="91"/>
                      <a:pt x="1228" y="91"/>
                    </a:cubicBezTo>
                    <a:cubicBezTo>
                      <a:pt x="1228" y="71"/>
                      <a:pt x="1221" y="53"/>
                      <a:pt x="1210" y="40"/>
                    </a:cubicBezTo>
                    <a:cubicBezTo>
                      <a:pt x="1210" y="40"/>
                      <a:pt x="1210" y="40"/>
                      <a:pt x="1210" y="40"/>
                    </a:cubicBezTo>
                    <a:cubicBezTo>
                      <a:pt x="1199" y="28"/>
                      <a:pt x="1185" y="21"/>
                      <a:pt x="1169" y="21"/>
                    </a:cubicBezTo>
                    <a:cubicBezTo>
                      <a:pt x="1169" y="21"/>
                      <a:pt x="1169" y="21"/>
                      <a:pt x="1169" y="21"/>
                    </a:cubicBezTo>
                    <a:cubicBezTo>
                      <a:pt x="1162" y="21"/>
                      <a:pt x="1162" y="21"/>
                      <a:pt x="1162" y="21"/>
                    </a:cubicBezTo>
                    <a:cubicBezTo>
                      <a:pt x="1146" y="21"/>
                      <a:pt x="1132" y="28"/>
                      <a:pt x="1121" y="40"/>
                    </a:cubicBezTo>
                    <a:cubicBezTo>
                      <a:pt x="1121" y="40"/>
                      <a:pt x="1121" y="40"/>
                      <a:pt x="1121" y="40"/>
                    </a:cubicBezTo>
                    <a:cubicBezTo>
                      <a:pt x="1110" y="53"/>
                      <a:pt x="1103" y="7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1246"/>
                      <a:pt x="1103" y="1246"/>
                      <a:pt x="1103" y="1246"/>
                    </a:cubicBezTo>
                    <a:cubicBezTo>
                      <a:pt x="1103" y="1271"/>
                      <a:pt x="1095" y="1293"/>
                      <a:pt x="1081" y="1309"/>
                    </a:cubicBezTo>
                    <a:cubicBezTo>
                      <a:pt x="1081" y="1309"/>
                      <a:pt x="1081" y="1309"/>
                      <a:pt x="1081" y="1309"/>
                    </a:cubicBezTo>
                    <a:cubicBezTo>
                      <a:pt x="1067" y="1326"/>
                      <a:pt x="1047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41" name="Freeform 37"/>
              <p:cNvSpPr>
                <a:spLocks/>
              </p:cNvSpPr>
              <p:nvPr/>
            </p:nvSpPr>
            <p:spPr bwMode="auto">
              <a:xfrm>
                <a:off x="997601" y="1752427"/>
                <a:ext cx="160342" cy="14091"/>
              </a:xfrm>
              <a:custGeom>
                <a:avLst/>
                <a:gdLst>
                  <a:gd name="T0" fmla="*/ 0 w 330"/>
                  <a:gd name="T1" fmla="*/ 29 h 29"/>
                  <a:gd name="T2" fmla="*/ 0 w 330"/>
                  <a:gd name="T3" fmla="*/ 0 h 29"/>
                  <a:gd name="T4" fmla="*/ 330 w 330"/>
                  <a:gd name="T5" fmla="*/ 0 h 29"/>
                  <a:gd name="T6" fmla="*/ 330 w 330"/>
                  <a:gd name="T7" fmla="*/ 29 h 29"/>
                  <a:gd name="T8" fmla="*/ 0 w 330"/>
                  <a:gd name="T9" fmla="*/ 29 h 29"/>
                  <a:gd name="T10" fmla="*/ 0 w 33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9">
                    <a:moveTo>
                      <a:pt x="0" y="29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42" name="Freeform 38"/>
              <p:cNvSpPr>
                <a:spLocks/>
              </p:cNvSpPr>
              <p:nvPr/>
            </p:nvSpPr>
            <p:spPr bwMode="auto">
              <a:xfrm>
                <a:off x="997601" y="1849119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43" name="Freeform 39"/>
              <p:cNvSpPr>
                <a:spLocks/>
              </p:cNvSpPr>
              <p:nvPr/>
            </p:nvSpPr>
            <p:spPr bwMode="auto">
              <a:xfrm>
                <a:off x="997601" y="1946782"/>
                <a:ext cx="101550" cy="14091"/>
              </a:xfrm>
              <a:custGeom>
                <a:avLst/>
                <a:gdLst>
                  <a:gd name="T0" fmla="*/ 0 w 209"/>
                  <a:gd name="T1" fmla="*/ 29 h 29"/>
                  <a:gd name="T2" fmla="*/ 0 w 209"/>
                  <a:gd name="T3" fmla="*/ 0 h 29"/>
                  <a:gd name="T4" fmla="*/ 209 w 209"/>
                  <a:gd name="T5" fmla="*/ 0 h 29"/>
                  <a:gd name="T6" fmla="*/ 209 w 209"/>
                  <a:gd name="T7" fmla="*/ 29 h 29"/>
                  <a:gd name="T8" fmla="*/ 0 w 209"/>
                  <a:gd name="T9" fmla="*/ 29 h 29"/>
                  <a:gd name="T10" fmla="*/ 0 w 20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9">
                    <a:moveTo>
                      <a:pt x="0" y="29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44" name="Freeform 40"/>
              <p:cNvSpPr>
                <a:spLocks/>
              </p:cNvSpPr>
              <p:nvPr/>
            </p:nvSpPr>
            <p:spPr bwMode="auto">
              <a:xfrm>
                <a:off x="997601" y="2043474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997601" y="214016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auto">
              <a:xfrm>
                <a:off x="992256" y="2237828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auto">
              <a:xfrm>
                <a:off x="992256" y="2334520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48" name="Freeform 44"/>
              <p:cNvSpPr>
                <a:spLocks/>
              </p:cNvSpPr>
              <p:nvPr/>
            </p:nvSpPr>
            <p:spPr bwMode="auto">
              <a:xfrm>
                <a:off x="992256" y="2431212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997601" y="252887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  <p:sp>
          <p:nvSpPr>
            <p:cNvPr id="39" name="Rectangle 35"/>
            <p:cNvSpPr>
              <a:spLocks noChangeArrowheads="1"/>
            </p:cNvSpPr>
            <p:nvPr/>
          </p:nvSpPr>
          <p:spPr bwMode="auto">
            <a:xfrm flipH="1">
              <a:off x="4259570" y="2319577"/>
              <a:ext cx="55068" cy="15094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/>
            </a:p>
          </p:txBody>
        </p:sp>
      </p:grpSp>
      <p:grpSp>
        <p:nvGrpSpPr>
          <p:cNvPr id="50" name="Group 62"/>
          <p:cNvGrpSpPr/>
          <p:nvPr/>
        </p:nvGrpSpPr>
        <p:grpSpPr>
          <a:xfrm>
            <a:off x="1281137" y="3036679"/>
            <a:ext cx="1031052" cy="302915"/>
            <a:chOff x="1708179" y="3618238"/>
            <a:chExt cx="1374737" cy="403886"/>
          </a:xfrm>
          <a:solidFill>
            <a:schemeClr val="accent1"/>
          </a:solidFill>
        </p:grpSpPr>
        <p:sp>
          <p:nvSpPr>
            <p:cNvPr id="51" name="Freeform 47"/>
            <p:cNvSpPr>
              <a:spLocks/>
            </p:cNvSpPr>
            <p:nvPr/>
          </p:nvSpPr>
          <p:spPr bwMode="auto">
            <a:xfrm flipH="1">
              <a:off x="1708179" y="3618238"/>
              <a:ext cx="1374737" cy="245535"/>
            </a:xfrm>
            <a:custGeom>
              <a:avLst/>
              <a:gdLst>
                <a:gd name="T0" fmla="*/ 890 w 896"/>
                <a:gd name="T1" fmla="*/ 32 h 160"/>
                <a:gd name="T2" fmla="*/ 840 w 896"/>
                <a:gd name="T3" fmla="*/ 0 h 160"/>
                <a:gd name="T4" fmla="*/ 791 w 896"/>
                <a:gd name="T5" fmla="*/ 32 h 160"/>
                <a:gd name="T6" fmla="*/ 741 w 896"/>
                <a:gd name="T7" fmla="*/ 0 h 160"/>
                <a:gd name="T8" fmla="*/ 692 w 896"/>
                <a:gd name="T9" fmla="*/ 32 h 160"/>
                <a:gd name="T10" fmla="*/ 642 w 896"/>
                <a:gd name="T11" fmla="*/ 0 h 160"/>
                <a:gd name="T12" fmla="*/ 593 w 896"/>
                <a:gd name="T13" fmla="*/ 32 h 160"/>
                <a:gd name="T14" fmla="*/ 544 w 896"/>
                <a:gd name="T15" fmla="*/ 0 h 160"/>
                <a:gd name="T16" fmla="*/ 494 w 896"/>
                <a:gd name="T17" fmla="*/ 32 h 160"/>
                <a:gd name="T18" fmla="*/ 445 w 896"/>
                <a:gd name="T19" fmla="*/ 0 h 160"/>
                <a:gd name="T20" fmla="*/ 395 w 896"/>
                <a:gd name="T21" fmla="*/ 32 h 160"/>
                <a:gd name="T22" fmla="*/ 346 w 896"/>
                <a:gd name="T23" fmla="*/ 0 h 160"/>
                <a:gd name="T24" fmla="*/ 296 w 896"/>
                <a:gd name="T25" fmla="*/ 32 h 160"/>
                <a:gd name="T26" fmla="*/ 247 w 896"/>
                <a:gd name="T27" fmla="*/ 0 h 160"/>
                <a:gd name="T28" fmla="*/ 197 w 896"/>
                <a:gd name="T29" fmla="*/ 32 h 160"/>
                <a:gd name="T30" fmla="*/ 148 w 896"/>
                <a:gd name="T31" fmla="*/ 0 h 160"/>
                <a:gd name="T32" fmla="*/ 98 w 896"/>
                <a:gd name="T33" fmla="*/ 32 h 160"/>
                <a:gd name="T34" fmla="*/ 49 w 896"/>
                <a:gd name="T35" fmla="*/ 0 h 160"/>
                <a:gd name="T36" fmla="*/ 0 w 896"/>
                <a:gd name="T37" fmla="*/ 32 h 160"/>
                <a:gd name="T38" fmla="*/ 0 w 896"/>
                <a:gd name="T39" fmla="*/ 160 h 160"/>
                <a:gd name="T40" fmla="*/ 896 w 896"/>
                <a:gd name="T41" fmla="*/ 160 h 160"/>
                <a:gd name="T42" fmla="*/ 896 w 896"/>
                <a:gd name="T43" fmla="*/ 32 h 160"/>
                <a:gd name="T44" fmla="*/ 890 w 896"/>
                <a:gd name="T45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6" h="160">
                  <a:moveTo>
                    <a:pt x="890" y="32"/>
                  </a:moveTo>
                  <a:cubicBezTo>
                    <a:pt x="869" y="32"/>
                    <a:pt x="850" y="19"/>
                    <a:pt x="840" y="0"/>
                  </a:cubicBezTo>
                  <a:cubicBezTo>
                    <a:pt x="830" y="19"/>
                    <a:pt x="812" y="32"/>
                    <a:pt x="791" y="32"/>
                  </a:cubicBezTo>
                  <a:cubicBezTo>
                    <a:pt x="770" y="32"/>
                    <a:pt x="752" y="19"/>
                    <a:pt x="741" y="0"/>
                  </a:cubicBezTo>
                  <a:cubicBezTo>
                    <a:pt x="731" y="19"/>
                    <a:pt x="713" y="32"/>
                    <a:pt x="692" y="32"/>
                  </a:cubicBezTo>
                  <a:cubicBezTo>
                    <a:pt x="671" y="32"/>
                    <a:pt x="653" y="19"/>
                    <a:pt x="642" y="0"/>
                  </a:cubicBezTo>
                  <a:cubicBezTo>
                    <a:pt x="632" y="19"/>
                    <a:pt x="614" y="32"/>
                    <a:pt x="593" y="32"/>
                  </a:cubicBezTo>
                  <a:cubicBezTo>
                    <a:pt x="572" y="32"/>
                    <a:pt x="554" y="19"/>
                    <a:pt x="544" y="0"/>
                  </a:cubicBezTo>
                  <a:cubicBezTo>
                    <a:pt x="533" y="19"/>
                    <a:pt x="515" y="32"/>
                    <a:pt x="494" y="32"/>
                  </a:cubicBezTo>
                  <a:cubicBezTo>
                    <a:pt x="473" y="32"/>
                    <a:pt x="455" y="19"/>
                    <a:pt x="445" y="0"/>
                  </a:cubicBezTo>
                  <a:cubicBezTo>
                    <a:pt x="434" y="19"/>
                    <a:pt x="416" y="32"/>
                    <a:pt x="395" y="32"/>
                  </a:cubicBezTo>
                  <a:cubicBezTo>
                    <a:pt x="374" y="32"/>
                    <a:pt x="356" y="19"/>
                    <a:pt x="346" y="0"/>
                  </a:cubicBezTo>
                  <a:cubicBezTo>
                    <a:pt x="336" y="19"/>
                    <a:pt x="317" y="32"/>
                    <a:pt x="296" y="32"/>
                  </a:cubicBezTo>
                  <a:cubicBezTo>
                    <a:pt x="275" y="32"/>
                    <a:pt x="257" y="19"/>
                    <a:pt x="247" y="0"/>
                  </a:cubicBezTo>
                  <a:cubicBezTo>
                    <a:pt x="237" y="19"/>
                    <a:pt x="218" y="32"/>
                    <a:pt x="197" y="32"/>
                  </a:cubicBezTo>
                  <a:cubicBezTo>
                    <a:pt x="176" y="32"/>
                    <a:pt x="158" y="19"/>
                    <a:pt x="148" y="0"/>
                  </a:cubicBezTo>
                  <a:cubicBezTo>
                    <a:pt x="138" y="19"/>
                    <a:pt x="119" y="32"/>
                    <a:pt x="98" y="32"/>
                  </a:cubicBezTo>
                  <a:cubicBezTo>
                    <a:pt x="78" y="32"/>
                    <a:pt x="59" y="19"/>
                    <a:pt x="49" y="0"/>
                  </a:cubicBezTo>
                  <a:cubicBezTo>
                    <a:pt x="39" y="19"/>
                    <a:pt x="21" y="32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4" y="32"/>
                    <a:pt x="892" y="32"/>
                    <a:pt x="890" y="3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2" name="Freeform 48"/>
            <p:cNvSpPr>
              <a:spLocks/>
            </p:cNvSpPr>
            <p:nvPr/>
          </p:nvSpPr>
          <p:spPr bwMode="auto">
            <a:xfrm flipH="1">
              <a:off x="1708179" y="3773755"/>
              <a:ext cx="1374737" cy="248369"/>
            </a:xfrm>
            <a:custGeom>
              <a:avLst/>
              <a:gdLst>
                <a:gd name="T0" fmla="*/ 896 w 896"/>
                <a:gd name="T1" fmla="*/ 868 h 938"/>
                <a:gd name="T2" fmla="*/ 830 w 896"/>
                <a:gd name="T3" fmla="*/ 938 h 938"/>
                <a:gd name="T4" fmla="*/ 67 w 896"/>
                <a:gd name="T5" fmla="*/ 938 h 938"/>
                <a:gd name="T6" fmla="*/ 0 w 896"/>
                <a:gd name="T7" fmla="*/ 868 h 938"/>
                <a:gd name="T8" fmla="*/ 0 w 896"/>
                <a:gd name="T9" fmla="*/ 69 h 938"/>
                <a:gd name="T10" fmla="*/ 67 w 896"/>
                <a:gd name="T11" fmla="*/ 0 h 938"/>
                <a:gd name="T12" fmla="*/ 830 w 896"/>
                <a:gd name="T13" fmla="*/ 0 h 938"/>
                <a:gd name="T14" fmla="*/ 896 w 896"/>
                <a:gd name="T15" fmla="*/ 69 h 938"/>
                <a:gd name="T16" fmla="*/ 896 w 896"/>
                <a:gd name="T17" fmla="*/ 86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38">
                  <a:moveTo>
                    <a:pt x="896" y="868"/>
                  </a:moveTo>
                  <a:cubicBezTo>
                    <a:pt x="896" y="906"/>
                    <a:pt x="866" y="938"/>
                    <a:pt x="830" y="938"/>
                  </a:cubicBezTo>
                  <a:cubicBezTo>
                    <a:pt x="67" y="938"/>
                    <a:pt x="67" y="938"/>
                    <a:pt x="67" y="938"/>
                  </a:cubicBezTo>
                  <a:cubicBezTo>
                    <a:pt x="30" y="938"/>
                    <a:pt x="0" y="906"/>
                    <a:pt x="0" y="8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66" y="0"/>
                    <a:pt x="896" y="31"/>
                    <a:pt x="896" y="69"/>
                  </a:cubicBezTo>
                  <a:lnTo>
                    <a:pt x="896" y="8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53" name="Group 61"/>
          <p:cNvGrpSpPr>
            <a:grpSpLocks/>
          </p:cNvGrpSpPr>
          <p:nvPr/>
        </p:nvGrpSpPr>
        <p:grpSpPr bwMode="auto">
          <a:xfrm>
            <a:off x="1078708" y="1852653"/>
            <a:ext cx="1435893" cy="1537097"/>
            <a:chOff x="1438027" y="2022214"/>
            <a:chExt cx="1915044" cy="2049149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54" name="Group 49"/>
            <p:cNvGrpSpPr/>
            <p:nvPr/>
          </p:nvGrpSpPr>
          <p:grpSpPr>
            <a:xfrm flipH="1">
              <a:off x="1438027" y="2022214"/>
              <a:ext cx="1915044" cy="2049149"/>
              <a:chOff x="815878" y="1279659"/>
              <a:chExt cx="1436283" cy="1536862"/>
            </a:xfrm>
            <a:grpFill/>
          </p:grpSpPr>
          <p:sp>
            <p:nvSpPr>
              <p:cNvPr id="56" name="Freeform 51"/>
              <p:cNvSpPr>
                <a:spLocks/>
              </p:cNvSpPr>
              <p:nvPr/>
            </p:nvSpPr>
            <p:spPr bwMode="auto">
              <a:xfrm>
                <a:off x="815878" y="1279659"/>
                <a:ext cx="1436283" cy="1536862"/>
              </a:xfrm>
              <a:custGeom>
                <a:avLst/>
                <a:gdLst>
                  <a:gd name="T0" fmla="*/ 224 w 1248"/>
                  <a:gd name="T1" fmla="*/ 1336 h 1336"/>
                  <a:gd name="T2" fmla="*/ 168 w 1248"/>
                  <a:gd name="T3" fmla="*/ 1309 h 1336"/>
                  <a:gd name="T4" fmla="*/ 145 w 1248"/>
                  <a:gd name="T5" fmla="*/ 1246 h 1336"/>
                  <a:gd name="T6" fmla="*/ 145 w 1248"/>
                  <a:gd name="T7" fmla="*/ 90 h 1336"/>
                  <a:gd name="T8" fmla="*/ 127 w 1248"/>
                  <a:gd name="T9" fmla="*/ 40 h 1336"/>
                  <a:gd name="T10" fmla="*/ 86 w 1248"/>
                  <a:gd name="T11" fmla="*/ 21 h 1336"/>
                  <a:gd name="T12" fmla="*/ 38 w 1248"/>
                  <a:gd name="T13" fmla="*/ 40 h 1336"/>
                  <a:gd name="T14" fmla="*/ 20 w 1248"/>
                  <a:gd name="T15" fmla="*/ 91 h 1336"/>
                  <a:gd name="T16" fmla="*/ 0 w 1248"/>
                  <a:gd name="T17" fmla="*/ 91 h 1336"/>
                  <a:gd name="T18" fmla="*/ 23 w 1248"/>
                  <a:gd name="T19" fmla="*/ 27 h 1336"/>
                  <a:gd name="T20" fmla="*/ 79 w 1248"/>
                  <a:gd name="T21" fmla="*/ 1 h 1336"/>
                  <a:gd name="T22" fmla="*/ 143 w 1248"/>
                  <a:gd name="T23" fmla="*/ 27 h 1336"/>
                  <a:gd name="T24" fmla="*/ 165 w 1248"/>
                  <a:gd name="T25" fmla="*/ 91 h 1336"/>
                  <a:gd name="T26" fmla="*/ 165 w 1248"/>
                  <a:gd name="T27" fmla="*/ 91 h 1336"/>
                  <a:gd name="T28" fmla="*/ 165 w 1248"/>
                  <a:gd name="T29" fmla="*/ 91 h 1336"/>
                  <a:gd name="T30" fmla="*/ 183 w 1248"/>
                  <a:gd name="T31" fmla="*/ 1296 h 1336"/>
                  <a:gd name="T32" fmla="*/ 224 w 1248"/>
                  <a:gd name="T33" fmla="*/ 1316 h 1336"/>
                  <a:gd name="T34" fmla="*/ 1024 w 1248"/>
                  <a:gd name="T35" fmla="*/ 1316 h 1336"/>
                  <a:gd name="T36" fmla="*/ 1065 w 1248"/>
                  <a:gd name="T37" fmla="*/ 1296 h 1336"/>
                  <a:gd name="T38" fmla="*/ 1083 w 1248"/>
                  <a:gd name="T39" fmla="*/ 1246 h 1336"/>
                  <a:gd name="T40" fmla="*/ 1083 w 1248"/>
                  <a:gd name="T41" fmla="*/ 91 h 1336"/>
                  <a:gd name="T42" fmla="*/ 1106 w 1248"/>
                  <a:gd name="T43" fmla="*/ 27 h 1336"/>
                  <a:gd name="T44" fmla="*/ 1162 w 1248"/>
                  <a:gd name="T45" fmla="*/ 1 h 1336"/>
                  <a:gd name="T46" fmla="*/ 1169 w 1248"/>
                  <a:gd name="T47" fmla="*/ 1 h 1336"/>
                  <a:gd name="T48" fmla="*/ 1225 w 1248"/>
                  <a:gd name="T49" fmla="*/ 27 h 1336"/>
                  <a:gd name="T50" fmla="*/ 1248 w 1248"/>
                  <a:gd name="T51" fmla="*/ 91 h 1336"/>
                  <a:gd name="T52" fmla="*/ 1228 w 1248"/>
                  <a:gd name="T53" fmla="*/ 91 h 1336"/>
                  <a:gd name="T54" fmla="*/ 1210 w 1248"/>
                  <a:gd name="T55" fmla="*/ 40 h 1336"/>
                  <a:gd name="T56" fmla="*/ 1169 w 1248"/>
                  <a:gd name="T57" fmla="*/ 21 h 1336"/>
                  <a:gd name="T58" fmla="*/ 1121 w 1248"/>
                  <a:gd name="T59" fmla="*/ 40 h 1336"/>
                  <a:gd name="T60" fmla="*/ 1103 w 1248"/>
                  <a:gd name="T61" fmla="*/ 90 h 1336"/>
                  <a:gd name="T62" fmla="*/ 1103 w 1248"/>
                  <a:gd name="T63" fmla="*/ 90 h 1336"/>
                  <a:gd name="T64" fmla="*/ 1081 w 1248"/>
                  <a:gd name="T65" fmla="*/ 1309 h 1336"/>
                  <a:gd name="T66" fmla="*/ 1024 w 1248"/>
                  <a:gd name="T67" fmla="*/ 1336 h 1336"/>
                  <a:gd name="T68" fmla="*/ 1024 w 1248"/>
                  <a:gd name="T69" fmla="*/ 133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8" h="1336">
                    <a:moveTo>
                      <a:pt x="1024" y="1336"/>
                    </a:moveTo>
                    <a:cubicBezTo>
                      <a:pt x="224" y="1336"/>
                      <a:pt x="224" y="1336"/>
                      <a:pt x="224" y="1336"/>
                    </a:cubicBezTo>
                    <a:cubicBezTo>
                      <a:pt x="202" y="1336"/>
                      <a:pt x="182" y="1326"/>
                      <a:pt x="168" y="1309"/>
                    </a:cubicBezTo>
                    <a:cubicBezTo>
                      <a:pt x="168" y="1309"/>
                      <a:pt x="168" y="1309"/>
                      <a:pt x="168" y="1309"/>
                    </a:cubicBezTo>
                    <a:cubicBezTo>
                      <a:pt x="154" y="1293"/>
                      <a:pt x="145" y="1271"/>
                      <a:pt x="145" y="1246"/>
                    </a:cubicBezTo>
                    <a:cubicBezTo>
                      <a:pt x="145" y="1246"/>
                      <a:pt x="145" y="1246"/>
                      <a:pt x="145" y="1246"/>
                    </a:cubicBezTo>
                    <a:cubicBezTo>
                      <a:pt x="145" y="91"/>
                      <a:pt x="145" y="91"/>
                      <a:pt x="145" y="91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71"/>
                      <a:pt x="138" y="53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16" y="28"/>
                      <a:pt x="102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64" y="21"/>
                      <a:pt x="49" y="28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27" y="53"/>
                      <a:pt x="20" y="71"/>
                      <a:pt x="20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66"/>
                      <a:pt x="9" y="44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7" y="11"/>
                      <a:pt x="5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108" y="0"/>
                      <a:pt x="128" y="11"/>
                      <a:pt x="143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57" y="44"/>
                      <a:pt x="165" y="66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1246"/>
                      <a:pt x="165" y="1246"/>
                      <a:pt x="165" y="1246"/>
                    </a:cubicBezTo>
                    <a:cubicBezTo>
                      <a:pt x="165" y="1266"/>
                      <a:pt x="172" y="1284"/>
                      <a:pt x="183" y="1296"/>
                    </a:cubicBezTo>
                    <a:cubicBezTo>
                      <a:pt x="183" y="1296"/>
                      <a:pt x="183" y="1296"/>
                      <a:pt x="183" y="1296"/>
                    </a:cubicBezTo>
                    <a:cubicBezTo>
                      <a:pt x="194" y="1309"/>
                      <a:pt x="208" y="1316"/>
                      <a:pt x="224" y="1316"/>
                    </a:cubicBezTo>
                    <a:cubicBezTo>
                      <a:pt x="224" y="1316"/>
                      <a:pt x="224" y="1316"/>
                      <a:pt x="224" y="1316"/>
                    </a:cubicBezTo>
                    <a:cubicBezTo>
                      <a:pt x="1024" y="1316"/>
                      <a:pt x="1024" y="1316"/>
                      <a:pt x="1024" y="1316"/>
                    </a:cubicBezTo>
                    <a:cubicBezTo>
                      <a:pt x="1040" y="1316"/>
                      <a:pt x="1055" y="1309"/>
                      <a:pt x="1065" y="1296"/>
                    </a:cubicBezTo>
                    <a:cubicBezTo>
                      <a:pt x="1065" y="1296"/>
                      <a:pt x="1065" y="1296"/>
                      <a:pt x="1065" y="1296"/>
                    </a:cubicBezTo>
                    <a:cubicBezTo>
                      <a:pt x="1076" y="1284"/>
                      <a:pt x="1083" y="1266"/>
                      <a:pt x="1083" y="1246"/>
                    </a:cubicBezTo>
                    <a:cubicBezTo>
                      <a:pt x="1083" y="1246"/>
                      <a:pt x="1083" y="1246"/>
                      <a:pt x="1083" y="1246"/>
                    </a:cubicBezTo>
                    <a:cubicBezTo>
                      <a:pt x="1083" y="92"/>
                      <a:pt x="1083" y="92"/>
                      <a:pt x="1083" y="92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66"/>
                      <a:pt x="1092" y="44"/>
                      <a:pt x="1106" y="27"/>
                    </a:cubicBezTo>
                    <a:cubicBezTo>
                      <a:pt x="1106" y="27"/>
                      <a:pt x="1106" y="27"/>
                      <a:pt x="1106" y="27"/>
                    </a:cubicBezTo>
                    <a:cubicBezTo>
                      <a:pt x="1120" y="11"/>
                      <a:pt x="1140" y="0"/>
                      <a:pt x="1162" y="1"/>
                    </a:cubicBezTo>
                    <a:cubicBezTo>
                      <a:pt x="1162" y="1"/>
                      <a:pt x="1162" y="1"/>
                      <a:pt x="1162" y="1"/>
                    </a:cubicBezTo>
                    <a:cubicBezTo>
                      <a:pt x="1169" y="1"/>
                      <a:pt x="1169" y="1"/>
                      <a:pt x="1169" y="1"/>
                    </a:cubicBezTo>
                    <a:cubicBezTo>
                      <a:pt x="1191" y="0"/>
                      <a:pt x="1211" y="11"/>
                      <a:pt x="1225" y="27"/>
                    </a:cubicBezTo>
                    <a:cubicBezTo>
                      <a:pt x="1225" y="27"/>
                      <a:pt x="1225" y="27"/>
                      <a:pt x="1225" y="27"/>
                    </a:cubicBezTo>
                    <a:cubicBezTo>
                      <a:pt x="1239" y="44"/>
                      <a:pt x="1248" y="66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28" y="91"/>
                      <a:pt x="1228" y="91"/>
                      <a:pt x="1228" y="91"/>
                    </a:cubicBezTo>
                    <a:cubicBezTo>
                      <a:pt x="1228" y="71"/>
                      <a:pt x="1221" y="53"/>
                      <a:pt x="1210" y="40"/>
                    </a:cubicBezTo>
                    <a:cubicBezTo>
                      <a:pt x="1210" y="40"/>
                      <a:pt x="1210" y="40"/>
                      <a:pt x="1210" y="40"/>
                    </a:cubicBezTo>
                    <a:cubicBezTo>
                      <a:pt x="1199" y="28"/>
                      <a:pt x="1185" y="21"/>
                      <a:pt x="1169" y="21"/>
                    </a:cubicBezTo>
                    <a:cubicBezTo>
                      <a:pt x="1169" y="21"/>
                      <a:pt x="1169" y="21"/>
                      <a:pt x="1169" y="21"/>
                    </a:cubicBezTo>
                    <a:cubicBezTo>
                      <a:pt x="1162" y="21"/>
                      <a:pt x="1162" y="21"/>
                      <a:pt x="1162" y="21"/>
                    </a:cubicBezTo>
                    <a:cubicBezTo>
                      <a:pt x="1146" y="21"/>
                      <a:pt x="1132" y="28"/>
                      <a:pt x="1121" y="40"/>
                    </a:cubicBezTo>
                    <a:cubicBezTo>
                      <a:pt x="1121" y="40"/>
                      <a:pt x="1121" y="40"/>
                      <a:pt x="1121" y="40"/>
                    </a:cubicBezTo>
                    <a:cubicBezTo>
                      <a:pt x="1110" y="53"/>
                      <a:pt x="1103" y="7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1246"/>
                      <a:pt x="1103" y="1246"/>
                      <a:pt x="1103" y="1246"/>
                    </a:cubicBezTo>
                    <a:cubicBezTo>
                      <a:pt x="1103" y="1271"/>
                      <a:pt x="1095" y="1293"/>
                      <a:pt x="1081" y="1309"/>
                    </a:cubicBezTo>
                    <a:cubicBezTo>
                      <a:pt x="1081" y="1309"/>
                      <a:pt x="1081" y="1309"/>
                      <a:pt x="1081" y="1309"/>
                    </a:cubicBezTo>
                    <a:cubicBezTo>
                      <a:pt x="1067" y="1326"/>
                      <a:pt x="1047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57" name="Freeform 52"/>
              <p:cNvSpPr>
                <a:spLocks/>
              </p:cNvSpPr>
              <p:nvPr/>
            </p:nvSpPr>
            <p:spPr bwMode="auto">
              <a:xfrm>
                <a:off x="997601" y="1752427"/>
                <a:ext cx="160342" cy="14091"/>
              </a:xfrm>
              <a:custGeom>
                <a:avLst/>
                <a:gdLst>
                  <a:gd name="T0" fmla="*/ 0 w 330"/>
                  <a:gd name="T1" fmla="*/ 29 h 29"/>
                  <a:gd name="T2" fmla="*/ 0 w 330"/>
                  <a:gd name="T3" fmla="*/ 0 h 29"/>
                  <a:gd name="T4" fmla="*/ 330 w 330"/>
                  <a:gd name="T5" fmla="*/ 0 h 29"/>
                  <a:gd name="T6" fmla="*/ 330 w 330"/>
                  <a:gd name="T7" fmla="*/ 29 h 29"/>
                  <a:gd name="T8" fmla="*/ 0 w 330"/>
                  <a:gd name="T9" fmla="*/ 29 h 29"/>
                  <a:gd name="T10" fmla="*/ 0 w 33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9">
                    <a:moveTo>
                      <a:pt x="0" y="29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58" name="Freeform 53"/>
              <p:cNvSpPr>
                <a:spLocks/>
              </p:cNvSpPr>
              <p:nvPr/>
            </p:nvSpPr>
            <p:spPr bwMode="auto">
              <a:xfrm>
                <a:off x="997601" y="1849119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59" name="Freeform 54"/>
              <p:cNvSpPr>
                <a:spLocks/>
              </p:cNvSpPr>
              <p:nvPr/>
            </p:nvSpPr>
            <p:spPr bwMode="auto">
              <a:xfrm>
                <a:off x="997601" y="1946782"/>
                <a:ext cx="101550" cy="14091"/>
              </a:xfrm>
              <a:custGeom>
                <a:avLst/>
                <a:gdLst>
                  <a:gd name="T0" fmla="*/ 0 w 209"/>
                  <a:gd name="T1" fmla="*/ 29 h 29"/>
                  <a:gd name="T2" fmla="*/ 0 w 209"/>
                  <a:gd name="T3" fmla="*/ 0 h 29"/>
                  <a:gd name="T4" fmla="*/ 209 w 209"/>
                  <a:gd name="T5" fmla="*/ 0 h 29"/>
                  <a:gd name="T6" fmla="*/ 209 w 209"/>
                  <a:gd name="T7" fmla="*/ 29 h 29"/>
                  <a:gd name="T8" fmla="*/ 0 w 209"/>
                  <a:gd name="T9" fmla="*/ 29 h 29"/>
                  <a:gd name="T10" fmla="*/ 0 w 20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9">
                    <a:moveTo>
                      <a:pt x="0" y="29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0" name="Freeform 55"/>
              <p:cNvSpPr>
                <a:spLocks/>
              </p:cNvSpPr>
              <p:nvPr/>
            </p:nvSpPr>
            <p:spPr bwMode="auto">
              <a:xfrm>
                <a:off x="997601" y="2043474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1" name="Freeform 56"/>
              <p:cNvSpPr>
                <a:spLocks/>
              </p:cNvSpPr>
              <p:nvPr/>
            </p:nvSpPr>
            <p:spPr bwMode="auto">
              <a:xfrm>
                <a:off x="997601" y="214016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2" name="Freeform 57"/>
              <p:cNvSpPr>
                <a:spLocks/>
              </p:cNvSpPr>
              <p:nvPr/>
            </p:nvSpPr>
            <p:spPr bwMode="auto">
              <a:xfrm>
                <a:off x="992256" y="2237828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3" name="Freeform 58"/>
              <p:cNvSpPr>
                <a:spLocks/>
              </p:cNvSpPr>
              <p:nvPr/>
            </p:nvSpPr>
            <p:spPr bwMode="auto">
              <a:xfrm>
                <a:off x="992256" y="2334520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4" name="Freeform 59"/>
              <p:cNvSpPr>
                <a:spLocks/>
              </p:cNvSpPr>
              <p:nvPr/>
            </p:nvSpPr>
            <p:spPr bwMode="auto">
              <a:xfrm>
                <a:off x="992256" y="2431212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5" name="Freeform 60"/>
              <p:cNvSpPr>
                <a:spLocks/>
              </p:cNvSpPr>
              <p:nvPr/>
            </p:nvSpPr>
            <p:spPr bwMode="auto">
              <a:xfrm>
                <a:off x="997601" y="252887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783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  <p:sp>
          <p:nvSpPr>
            <p:cNvPr id="55" name="Rectangle 50"/>
            <p:cNvSpPr>
              <a:spLocks noChangeArrowheads="1"/>
            </p:cNvSpPr>
            <p:nvPr/>
          </p:nvSpPr>
          <p:spPr bwMode="auto">
            <a:xfrm flipH="1">
              <a:off x="1789496" y="2319577"/>
              <a:ext cx="55068" cy="15094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/>
            </a:p>
          </p:txBody>
        </p:sp>
      </p:grpSp>
      <p:sp>
        <p:nvSpPr>
          <p:cNvPr id="66" name="Rectangle 109"/>
          <p:cNvSpPr/>
          <p:nvPr/>
        </p:nvSpPr>
        <p:spPr>
          <a:xfrm>
            <a:off x="1444888" y="1707654"/>
            <a:ext cx="750848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67" name="Rectangle 110"/>
          <p:cNvSpPr/>
          <p:nvPr/>
        </p:nvSpPr>
        <p:spPr>
          <a:xfrm>
            <a:off x="3317096" y="1707654"/>
            <a:ext cx="750848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40%</a:t>
            </a:r>
          </a:p>
        </p:txBody>
      </p:sp>
      <p:sp>
        <p:nvSpPr>
          <p:cNvPr id="68" name="Rectangle 111"/>
          <p:cNvSpPr/>
          <p:nvPr/>
        </p:nvSpPr>
        <p:spPr>
          <a:xfrm>
            <a:off x="5189304" y="1707654"/>
            <a:ext cx="750848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80%</a:t>
            </a:r>
          </a:p>
        </p:txBody>
      </p:sp>
      <p:sp>
        <p:nvSpPr>
          <p:cNvPr id="69" name="Rectangle 112"/>
          <p:cNvSpPr/>
          <p:nvPr/>
        </p:nvSpPr>
        <p:spPr>
          <a:xfrm>
            <a:off x="6989504" y="1707654"/>
            <a:ext cx="750848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rPr>
              <a:t>90%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722676" y="3653032"/>
            <a:ext cx="2121132" cy="646910"/>
            <a:chOff x="722676" y="3509016"/>
            <a:chExt cx="2121132" cy="646910"/>
          </a:xfrm>
        </p:grpSpPr>
        <p:sp>
          <p:nvSpPr>
            <p:cNvPr id="71" name="Text Placeholder 2"/>
            <p:cNvSpPr txBox="1">
              <a:spLocks/>
            </p:cNvSpPr>
            <p:nvPr/>
          </p:nvSpPr>
          <p:spPr bwMode="auto">
            <a:xfrm>
              <a:off x="971600" y="3509016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Text Placeholder 2"/>
            <p:cNvSpPr txBox="1">
              <a:spLocks/>
            </p:cNvSpPr>
            <p:nvPr/>
          </p:nvSpPr>
          <p:spPr bwMode="auto">
            <a:xfrm>
              <a:off x="722676" y="3734008"/>
              <a:ext cx="2121132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内容需概括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精炼不用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余的文字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修饰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627784" y="3653032"/>
            <a:ext cx="2121132" cy="646910"/>
            <a:chOff x="2627784" y="3509016"/>
            <a:chExt cx="2121132" cy="646910"/>
          </a:xfrm>
        </p:grpSpPr>
        <p:sp>
          <p:nvSpPr>
            <p:cNvPr id="74" name="Text Placeholder 2"/>
            <p:cNvSpPr txBox="1">
              <a:spLocks/>
            </p:cNvSpPr>
            <p:nvPr/>
          </p:nvSpPr>
          <p:spPr bwMode="auto">
            <a:xfrm>
              <a:off x="2915816" y="3509016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Text Placeholder 2"/>
            <p:cNvSpPr txBox="1">
              <a:spLocks/>
            </p:cNvSpPr>
            <p:nvPr/>
          </p:nvSpPr>
          <p:spPr bwMode="auto">
            <a:xfrm>
              <a:off x="2627784" y="3734008"/>
              <a:ext cx="2121132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内容需概括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精炼不用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余的文字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修饰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467092" y="3653032"/>
            <a:ext cx="2121132" cy="646910"/>
            <a:chOff x="4467092" y="3509016"/>
            <a:chExt cx="2121132" cy="646910"/>
          </a:xfrm>
        </p:grpSpPr>
        <p:sp>
          <p:nvSpPr>
            <p:cNvPr id="77" name="Text Placeholder 2"/>
            <p:cNvSpPr txBox="1">
              <a:spLocks/>
            </p:cNvSpPr>
            <p:nvPr/>
          </p:nvSpPr>
          <p:spPr bwMode="auto">
            <a:xfrm>
              <a:off x="4716016" y="3509016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Text Placeholder 2"/>
            <p:cNvSpPr txBox="1">
              <a:spLocks/>
            </p:cNvSpPr>
            <p:nvPr/>
          </p:nvSpPr>
          <p:spPr bwMode="auto">
            <a:xfrm>
              <a:off x="4467092" y="3734008"/>
              <a:ext cx="2121132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内容需概括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精炼不用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余的文字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修饰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339300" y="3653032"/>
            <a:ext cx="2121132" cy="646910"/>
            <a:chOff x="6339300" y="3509016"/>
            <a:chExt cx="2121132" cy="646910"/>
          </a:xfrm>
        </p:grpSpPr>
        <p:sp>
          <p:nvSpPr>
            <p:cNvPr id="80" name="Text Placeholder 2"/>
            <p:cNvSpPr txBox="1">
              <a:spLocks/>
            </p:cNvSpPr>
            <p:nvPr/>
          </p:nvSpPr>
          <p:spPr bwMode="auto">
            <a:xfrm>
              <a:off x="6588224" y="3509016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Text Placeholder 2"/>
            <p:cNvSpPr txBox="1">
              <a:spLocks/>
            </p:cNvSpPr>
            <p:nvPr/>
          </p:nvSpPr>
          <p:spPr bwMode="auto">
            <a:xfrm>
              <a:off x="6339300" y="3734008"/>
              <a:ext cx="2121132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内容需概括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精炼不用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余的文字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修饰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0474800"/>
      </p:ext>
    </p:extLst>
  </p:cSld>
  <p:clrMapOvr>
    <a:masterClrMapping/>
  </p:clrMapOvr>
  <p:transition spd="slow" advClick="0" advTm="0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3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42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7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5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5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61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7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7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/>
          <p:bldP spid="67" grpId="0"/>
          <p:bldP spid="68" grpId="0"/>
          <p:bldP spid="6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3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42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5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5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61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7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7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/>
          <p:bldP spid="67" grpId="0"/>
          <p:bldP spid="68" grpId="0"/>
          <p:bldP spid="6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/>
          </p:cNvSpPr>
          <p:nvPr/>
        </p:nvSpPr>
        <p:spPr bwMode="auto">
          <a:xfrm>
            <a:off x="1530941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1530941" y="2096322"/>
            <a:ext cx="234888" cy="443943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1832758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2133313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reeform 10"/>
          <p:cNvSpPr>
            <a:spLocks/>
          </p:cNvSpPr>
          <p:nvPr/>
        </p:nvSpPr>
        <p:spPr bwMode="auto">
          <a:xfrm>
            <a:off x="2431342" y="1093339"/>
            <a:ext cx="236149" cy="1446926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1832758" y="1794036"/>
            <a:ext cx="234888" cy="746229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12"/>
          <p:cNvSpPr>
            <a:spLocks/>
          </p:cNvSpPr>
          <p:nvPr/>
        </p:nvSpPr>
        <p:spPr bwMode="auto">
          <a:xfrm>
            <a:off x="2133313" y="1481630"/>
            <a:ext cx="236149" cy="1058634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Freeform 13"/>
          <p:cNvSpPr>
            <a:spLocks/>
          </p:cNvSpPr>
          <p:nvPr/>
        </p:nvSpPr>
        <p:spPr bwMode="auto">
          <a:xfrm>
            <a:off x="2431342" y="1276734"/>
            <a:ext cx="236149" cy="1263531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reeform 14"/>
          <p:cNvSpPr>
            <a:spLocks/>
          </p:cNvSpPr>
          <p:nvPr/>
        </p:nvSpPr>
        <p:spPr bwMode="auto">
          <a:xfrm>
            <a:off x="3149894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15"/>
          <p:cNvSpPr>
            <a:spLocks/>
          </p:cNvSpPr>
          <p:nvPr/>
        </p:nvSpPr>
        <p:spPr bwMode="auto">
          <a:xfrm>
            <a:off x="3450449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16"/>
          <p:cNvSpPr>
            <a:spLocks/>
          </p:cNvSpPr>
          <p:nvPr/>
        </p:nvSpPr>
        <p:spPr bwMode="auto">
          <a:xfrm>
            <a:off x="3752267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17"/>
          <p:cNvSpPr>
            <a:spLocks/>
          </p:cNvSpPr>
          <p:nvPr/>
        </p:nvSpPr>
        <p:spPr bwMode="auto">
          <a:xfrm>
            <a:off x="4054085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18"/>
          <p:cNvSpPr>
            <a:spLocks/>
          </p:cNvSpPr>
          <p:nvPr/>
        </p:nvSpPr>
        <p:spPr bwMode="auto">
          <a:xfrm>
            <a:off x="3149894" y="2325250"/>
            <a:ext cx="234888" cy="215015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reeform 19"/>
          <p:cNvSpPr>
            <a:spLocks/>
          </p:cNvSpPr>
          <p:nvPr/>
        </p:nvSpPr>
        <p:spPr bwMode="auto">
          <a:xfrm>
            <a:off x="3450449" y="1800357"/>
            <a:ext cx="236149" cy="739906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reeform 20"/>
          <p:cNvSpPr>
            <a:spLocks/>
          </p:cNvSpPr>
          <p:nvPr/>
        </p:nvSpPr>
        <p:spPr bwMode="auto">
          <a:xfrm>
            <a:off x="3752267" y="1276734"/>
            <a:ext cx="236149" cy="1263531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Freeform 21"/>
          <p:cNvSpPr>
            <a:spLocks/>
          </p:cNvSpPr>
          <p:nvPr/>
        </p:nvSpPr>
        <p:spPr bwMode="auto">
          <a:xfrm>
            <a:off x="4054085" y="1985020"/>
            <a:ext cx="236149" cy="555245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Freeform 22"/>
          <p:cNvSpPr>
            <a:spLocks/>
          </p:cNvSpPr>
          <p:nvPr/>
        </p:nvSpPr>
        <p:spPr bwMode="auto">
          <a:xfrm>
            <a:off x="4761271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reeform 23"/>
          <p:cNvSpPr>
            <a:spLocks/>
          </p:cNvSpPr>
          <p:nvPr/>
        </p:nvSpPr>
        <p:spPr bwMode="auto">
          <a:xfrm>
            <a:off x="5063089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Freeform 24"/>
          <p:cNvSpPr>
            <a:spLocks/>
          </p:cNvSpPr>
          <p:nvPr/>
        </p:nvSpPr>
        <p:spPr bwMode="auto">
          <a:xfrm>
            <a:off x="5364904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Freeform 25"/>
          <p:cNvSpPr>
            <a:spLocks/>
          </p:cNvSpPr>
          <p:nvPr/>
        </p:nvSpPr>
        <p:spPr bwMode="auto">
          <a:xfrm>
            <a:off x="5665461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Freeform 26"/>
          <p:cNvSpPr>
            <a:spLocks/>
          </p:cNvSpPr>
          <p:nvPr/>
        </p:nvSpPr>
        <p:spPr bwMode="auto">
          <a:xfrm>
            <a:off x="5665461" y="1270408"/>
            <a:ext cx="236149" cy="1269855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Freeform 27"/>
          <p:cNvSpPr>
            <a:spLocks/>
          </p:cNvSpPr>
          <p:nvPr/>
        </p:nvSpPr>
        <p:spPr bwMode="auto">
          <a:xfrm>
            <a:off x="5364904" y="1505663"/>
            <a:ext cx="234888" cy="1034603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Freeform 28"/>
          <p:cNvSpPr>
            <a:spLocks/>
          </p:cNvSpPr>
          <p:nvPr/>
        </p:nvSpPr>
        <p:spPr bwMode="auto">
          <a:xfrm>
            <a:off x="5063089" y="1800357"/>
            <a:ext cx="234888" cy="739906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Freeform 29"/>
          <p:cNvSpPr>
            <a:spLocks/>
          </p:cNvSpPr>
          <p:nvPr/>
        </p:nvSpPr>
        <p:spPr bwMode="auto">
          <a:xfrm>
            <a:off x="4761271" y="2106441"/>
            <a:ext cx="236149" cy="433825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Freeform 30"/>
          <p:cNvSpPr>
            <a:spLocks/>
          </p:cNvSpPr>
          <p:nvPr/>
        </p:nvSpPr>
        <p:spPr bwMode="auto">
          <a:xfrm>
            <a:off x="6459784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Freeform 31"/>
          <p:cNvSpPr>
            <a:spLocks/>
          </p:cNvSpPr>
          <p:nvPr/>
        </p:nvSpPr>
        <p:spPr bwMode="auto">
          <a:xfrm>
            <a:off x="6757814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Freeform 32"/>
          <p:cNvSpPr>
            <a:spLocks/>
          </p:cNvSpPr>
          <p:nvPr/>
        </p:nvSpPr>
        <p:spPr bwMode="auto">
          <a:xfrm>
            <a:off x="7059630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Freeform 33"/>
          <p:cNvSpPr>
            <a:spLocks/>
          </p:cNvSpPr>
          <p:nvPr/>
        </p:nvSpPr>
        <p:spPr bwMode="auto">
          <a:xfrm>
            <a:off x="7361448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reeform 34"/>
          <p:cNvSpPr>
            <a:spLocks/>
          </p:cNvSpPr>
          <p:nvPr/>
        </p:nvSpPr>
        <p:spPr bwMode="auto">
          <a:xfrm>
            <a:off x="7361448" y="1284322"/>
            <a:ext cx="234888" cy="1255943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reeform 35"/>
          <p:cNvSpPr>
            <a:spLocks/>
          </p:cNvSpPr>
          <p:nvPr/>
        </p:nvSpPr>
        <p:spPr bwMode="auto">
          <a:xfrm>
            <a:off x="7059630" y="1394359"/>
            <a:ext cx="234888" cy="1145904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Freeform 36"/>
          <p:cNvSpPr>
            <a:spLocks/>
          </p:cNvSpPr>
          <p:nvPr/>
        </p:nvSpPr>
        <p:spPr bwMode="auto">
          <a:xfrm>
            <a:off x="6757814" y="2231654"/>
            <a:ext cx="236149" cy="30861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Freeform 37"/>
          <p:cNvSpPr>
            <a:spLocks/>
          </p:cNvSpPr>
          <p:nvPr/>
        </p:nvSpPr>
        <p:spPr bwMode="auto">
          <a:xfrm>
            <a:off x="6459784" y="1658700"/>
            <a:ext cx="236149" cy="881563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Oval 38"/>
          <p:cNvSpPr>
            <a:spLocks noChangeArrowheads="1"/>
          </p:cNvSpPr>
          <p:nvPr/>
        </p:nvSpPr>
        <p:spPr bwMode="auto">
          <a:xfrm>
            <a:off x="1788771" y="2781463"/>
            <a:ext cx="596058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39"/>
          <p:cNvSpPr>
            <a:spLocks noEditPoints="1"/>
          </p:cNvSpPr>
          <p:nvPr/>
        </p:nvSpPr>
        <p:spPr bwMode="auto">
          <a:xfrm>
            <a:off x="1930618" y="2920626"/>
            <a:ext cx="316153" cy="320677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Oval 40"/>
          <p:cNvSpPr>
            <a:spLocks noChangeArrowheads="1"/>
          </p:cNvSpPr>
          <p:nvPr/>
        </p:nvSpPr>
        <p:spPr bwMode="auto">
          <a:xfrm>
            <a:off x="3414885" y="2781463"/>
            <a:ext cx="598072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Oval 41"/>
          <p:cNvSpPr>
            <a:spLocks noChangeArrowheads="1"/>
          </p:cNvSpPr>
          <p:nvPr/>
        </p:nvSpPr>
        <p:spPr bwMode="auto">
          <a:xfrm>
            <a:off x="5032993" y="2781463"/>
            <a:ext cx="596058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3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Oval 42"/>
          <p:cNvSpPr>
            <a:spLocks noChangeArrowheads="1"/>
          </p:cNvSpPr>
          <p:nvPr/>
        </p:nvSpPr>
        <p:spPr bwMode="auto">
          <a:xfrm>
            <a:off x="6712246" y="2781463"/>
            <a:ext cx="596058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Freeform 43"/>
          <p:cNvSpPr>
            <a:spLocks noEditPoints="1"/>
          </p:cNvSpPr>
          <p:nvPr/>
        </p:nvSpPr>
        <p:spPr bwMode="auto">
          <a:xfrm>
            <a:off x="5205284" y="2981130"/>
            <a:ext cx="247686" cy="199670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Freeform 44"/>
          <p:cNvSpPr>
            <a:spLocks noEditPoints="1"/>
          </p:cNvSpPr>
          <p:nvPr/>
        </p:nvSpPr>
        <p:spPr bwMode="auto">
          <a:xfrm>
            <a:off x="3542123" y="2932351"/>
            <a:ext cx="342332" cy="298492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Freeform 45"/>
          <p:cNvSpPr>
            <a:spLocks noEditPoints="1"/>
          </p:cNvSpPr>
          <p:nvPr/>
        </p:nvSpPr>
        <p:spPr bwMode="auto">
          <a:xfrm>
            <a:off x="6883409" y="2937888"/>
            <a:ext cx="253730" cy="282356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401193" y="3723878"/>
            <a:ext cx="1407791" cy="919852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文字内容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需概括精炼不用多余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的文字修饰，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点击输入简要文字内容文字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内容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648420" y="346567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00" b="1" i="0" u="none" strike="noStrike" kern="1200" cap="none" spc="0" normalizeH="0" baseline="-300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038729" y="3723878"/>
            <a:ext cx="1407791" cy="938880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marL="0" marR="0" lvl="0" indent="0" algn="just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点击输入简要文字内容文字内容需概括精炼不用多余的文字修饰，点击输入简要文字内容文字内容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304604" y="349590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00" b="1" i="0" u="none" strike="noStrike" kern="1200" cap="none" spc="0" normalizeH="0" baseline="-300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654254" y="3723878"/>
            <a:ext cx="1407791" cy="938880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marL="0" marR="0" lvl="0" indent="0" algn="just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点击输入简要文字内容文字内容需概括精炼不用多余的文字修饰，点击输入简要文字内容文字内容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888780" y="349590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00" b="1" i="0" u="none" strike="noStrike" kern="1200" cap="none" spc="0" normalizeH="0" baseline="-300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332561" y="3736978"/>
            <a:ext cx="1407791" cy="938880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marL="0" marR="0" lvl="0" indent="0" algn="just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点击输入简要文字内容文字内容需概括精炼不用多余的文字修饰，点击输入简要文字内容文字内容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16972" y="349590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00" b="1" i="0" u="none" strike="noStrike" kern="1200" cap="none" spc="0" normalizeH="0" baseline="-300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819025428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00"/>
                            </p:stCondLst>
                            <p:childTnLst>
                              <p:par>
                                <p:cTn id="5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00"/>
                            </p:stCondLst>
                            <p:childTnLst>
                              <p:par>
                                <p:cTn id="9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700"/>
                            </p:stCondLst>
                            <p:childTnLst>
                              <p:par>
                                <p:cTn id="1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8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300"/>
                            </p:stCondLst>
                            <p:childTnLst>
                              <p:par>
                                <p:cTn id="1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800"/>
                            </p:stCondLst>
                            <p:childTnLst>
                              <p:par>
                                <p:cTn id="1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900"/>
                            </p:stCondLst>
                            <p:childTnLst>
                              <p:par>
                                <p:cTn id="1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682172"/>
            <a:ext cx="9144000" cy="4107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MH_SubTitle_2"/>
          <p:cNvSpPr txBox="1"/>
          <p:nvPr>
            <p:custDataLst>
              <p:tags r:id="rId1"/>
            </p:custDataLst>
          </p:nvPr>
        </p:nvSpPr>
        <p:spPr>
          <a:xfrm>
            <a:off x="4740904" y="1900077"/>
            <a:ext cx="1674019" cy="797719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28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第三部分</a:t>
            </a:r>
            <a:endParaRPr lang="zh-CN" altLang="en-US" sz="28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204948" y="1964420"/>
            <a:ext cx="424138" cy="422500"/>
            <a:chOff x="3481389" y="1437770"/>
            <a:chExt cx="308372" cy="307181"/>
          </a:xfrm>
        </p:grpSpPr>
        <p:sp>
          <p:nvSpPr>
            <p:cNvPr id="33" name="MH_Other_19"/>
            <p:cNvSpPr/>
            <p:nvPr>
              <p:custDataLst>
                <p:tags r:id="rId8"/>
              </p:custDataLst>
            </p:nvPr>
          </p:nvSpPr>
          <p:spPr>
            <a:xfrm rot="2700000">
              <a:off x="3481984" y="1437175"/>
              <a:ext cx="307181" cy="308372"/>
            </a:xfrm>
            <a:prstGeom prst="rect">
              <a:avLst/>
            </a:prstGeom>
            <a:gradFill>
              <a:gsLst>
                <a:gs pos="0">
                  <a:srgbClr val="FF2D2D"/>
                </a:gs>
                <a:gs pos="69000">
                  <a:srgbClr val="C30000"/>
                </a:gs>
              </a:gsLst>
              <a:lin ang="27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MH_Other_1"/>
            <p:cNvSpPr>
              <a:spLocks noChangeAspect="1"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3576637" y="1519923"/>
              <a:ext cx="119063" cy="141685"/>
            </a:xfrm>
            <a:custGeom>
              <a:avLst/>
              <a:gdLst>
                <a:gd name="T0" fmla="*/ 2147483646 w 59"/>
                <a:gd name="T1" fmla="*/ 2147483646 h 70"/>
                <a:gd name="T2" fmla="*/ 2147483646 w 59"/>
                <a:gd name="T3" fmla="*/ 2147483646 h 70"/>
                <a:gd name="T4" fmla="*/ 2147483646 w 59"/>
                <a:gd name="T5" fmla="*/ 2147483646 h 70"/>
                <a:gd name="T6" fmla="*/ 2147483646 w 59"/>
                <a:gd name="T7" fmla="*/ 2147483646 h 70"/>
                <a:gd name="T8" fmla="*/ 2147483646 w 59"/>
                <a:gd name="T9" fmla="*/ 2147483646 h 70"/>
                <a:gd name="T10" fmla="*/ 2147483646 w 59"/>
                <a:gd name="T11" fmla="*/ 2147483646 h 70"/>
                <a:gd name="T12" fmla="*/ 2147483646 w 59"/>
                <a:gd name="T13" fmla="*/ 2147483646 h 70"/>
                <a:gd name="T14" fmla="*/ 2147483646 w 59"/>
                <a:gd name="T15" fmla="*/ 2147483646 h 70"/>
                <a:gd name="T16" fmla="*/ 2147483646 w 59"/>
                <a:gd name="T17" fmla="*/ 2147483646 h 70"/>
                <a:gd name="T18" fmla="*/ 2147483646 w 59"/>
                <a:gd name="T19" fmla="*/ 2147483646 h 70"/>
                <a:gd name="T20" fmla="*/ 2147483646 w 59"/>
                <a:gd name="T21" fmla="*/ 2147483646 h 70"/>
                <a:gd name="T22" fmla="*/ 2147483646 w 59"/>
                <a:gd name="T23" fmla="*/ 2147483646 h 70"/>
                <a:gd name="T24" fmla="*/ 2147483646 w 59"/>
                <a:gd name="T25" fmla="*/ 2147483646 h 70"/>
                <a:gd name="T26" fmla="*/ 2147483646 w 59"/>
                <a:gd name="T27" fmla="*/ 2147483646 h 70"/>
                <a:gd name="T28" fmla="*/ 2147483646 w 59"/>
                <a:gd name="T29" fmla="*/ 2147483646 h 70"/>
                <a:gd name="T30" fmla="*/ 2147483646 w 59"/>
                <a:gd name="T31" fmla="*/ 2147483646 h 70"/>
                <a:gd name="T32" fmla="*/ 2147483646 w 59"/>
                <a:gd name="T33" fmla="*/ 2147483646 h 70"/>
                <a:gd name="T34" fmla="*/ 0 w 59"/>
                <a:gd name="T35" fmla="*/ 2147483646 h 70"/>
                <a:gd name="T36" fmla="*/ 2147483646 w 59"/>
                <a:gd name="T37" fmla="*/ 2147483646 h 70"/>
                <a:gd name="T38" fmla="*/ 2147483646 w 59"/>
                <a:gd name="T39" fmla="*/ 2147483646 h 70"/>
                <a:gd name="T40" fmla="*/ 2147483646 w 59"/>
                <a:gd name="T41" fmla="*/ 2147483646 h 70"/>
                <a:gd name="T42" fmla="*/ 2147483646 w 59"/>
                <a:gd name="T43" fmla="*/ 2147483646 h 70"/>
                <a:gd name="T44" fmla="*/ 2147483646 w 59"/>
                <a:gd name="T45" fmla="*/ 2147483646 h 70"/>
                <a:gd name="T46" fmla="*/ 2147483646 w 59"/>
                <a:gd name="T47" fmla="*/ 2147483646 h 70"/>
                <a:gd name="T48" fmla="*/ 2147483646 w 59"/>
                <a:gd name="T49" fmla="*/ 2147483646 h 70"/>
                <a:gd name="T50" fmla="*/ 2147483646 w 59"/>
                <a:gd name="T51" fmla="*/ 2147483646 h 70"/>
                <a:gd name="T52" fmla="*/ 2147483646 w 59"/>
                <a:gd name="T53" fmla="*/ 2147483646 h 70"/>
                <a:gd name="T54" fmla="*/ 2147483646 w 59"/>
                <a:gd name="T55" fmla="*/ 2147483646 h 70"/>
                <a:gd name="T56" fmla="*/ 2147483646 w 59"/>
                <a:gd name="T57" fmla="*/ 2147483646 h 70"/>
                <a:gd name="T58" fmla="*/ 2147483646 w 59"/>
                <a:gd name="T59" fmla="*/ 2147483646 h 70"/>
                <a:gd name="T60" fmla="*/ 2147483646 w 59"/>
                <a:gd name="T61" fmla="*/ 2147483646 h 70"/>
                <a:gd name="T62" fmla="*/ 2147483646 w 59"/>
                <a:gd name="T63" fmla="*/ 2147483646 h 70"/>
                <a:gd name="T64" fmla="*/ 2147483646 w 59"/>
                <a:gd name="T65" fmla="*/ 2147483646 h 70"/>
                <a:gd name="T66" fmla="*/ 2147483646 w 59"/>
                <a:gd name="T67" fmla="*/ 2147483646 h 70"/>
                <a:gd name="T68" fmla="*/ 2147483646 w 59"/>
                <a:gd name="T69" fmla="*/ 2147483646 h 70"/>
                <a:gd name="T70" fmla="*/ 2147483646 w 59"/>
                <a:gd name="T71" fmla="*/ 2147483646 h 70"/>
                <a:gd name="T72" fmla="*/ 2147483646 w 59"/>
                <a:gd name="T73" fmla="*/ 2147483646 h 70"/>
                <a:gd name="T74" fmla="*/ 2147483646 w 59"/>
                <a:gd name="T75" fmla="*/ 2147483646 h 70"/>
                <a:gd name="T76" fmla="*/ 2147483646 w 59"/>
                <a:gd name="T77" fmla="*/ 2147483646 h 70"/>
                <a:gd name="T78" fmla="*/ 2147483646 w 59"/>
                <a:gd name="T79" fmla="*/ 2147483646 h 70"/>
                <a:gd name="T80" fmla="*/ 2147483646 w 59"/>
                <a:gd name="T81" fmla="*/ 2147483646 h 70"/>
                <a:gd name="T82" fmla="*/ 2147483646 w 59"/>
                <a:gd name="T83" fmla="*/ 2147483646 h 70"/>
                <a:gd name="T84" fmla="*/ 2147483646 w 59"/>
                <a:gd name="T85" fmla="*/ 2147483646 h 70"/>
                <a:gd name="T86" fmla="*/ 2147483646 w 59"/>
                <a:gd name="T87" fmla="*/ 2147483646 h 70"/>
                <a:gd name="T88" fmla="*/ 2147483646 w 59"/>
                <a:gd name="T89" fmla="*/ 2147483646 h 70"/>
                <a:gd name="T90" fmla="*/ 2147483646 w 59"/>
                <a:gd name="T91" fmla="*/ 2147483646 h 70"/>
                <a:gd name="T92" fmla="*/ 2147483646 w 59"/>
                <a:gd name="T93" fmla="*/ 2147483646 h 70"/>
                <a:gd name="T94" fmla="*/ 2147483646 w 59"/>
                <a:gd name="T95" fmla="*/ 2147483646 h 70"/>
                <a:gd name="T96" fmla="*/ 2147483646 w 59"/>
                <a:gd name="T97" fmla="*/ 2147483646 h 70"/>
                <a:gd name="T98" fmla="*/ 2147483646 w 59"/>
                <a:gd name="T99" fmla="*/ 2147483646 h 70"/>
                <a:gd name="T100" fmla="*/ 2147483646 w 59"/>
                <a:gd name="T101" fmla="*/ 2147483646 h 70"/>
                <a:gd name="T102" fmla="*/ 2147483646 w 59"/>
                <a:gd name="T103" fmla="*/ 2147483646 h 7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9" h="70">
                  <a:moveTo>
                    <a:pt x="21" y="25"/>
                  </a:moveTo>
                  <a:cubicBezTo>
                    <a:pt x="22" y="31"/>
                    <a:pt x="24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1" y="37"/>
                    <a:pt x="31" y="37"/>
                  </a:cubicBezTo>
                  <a:cubicBezTo>
                    <a:pt x="36" y="37"/>
                    <a:pt x="38" y="31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2"/>
                    <a:pt x="39" y="20"/>
                    <a:pt x="38" y="18"/>
                  </a:cubicBezTo>
                  <a:cubicBezTo>
                    <a:pt x="37" y="18"/>
                    <a:pt x="30" y="21"/>
                    <a:pt x="21" y="17"/>
                  </a:cubicBezTo>
                  <a:cubicBezTo>
                    <a:pt x="20" y="20"/>
                    <a:pt x="20" y="22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lose/>
                  <a:moveTo>
                    <a:pt x="29" y="45"/>
                  </a:moveTo>
                  <a:cubicBezTo>
                    <a:pt x="28" y="47"/>
                    <a:pt x="28" y="47"/>
                    <a:pt x="28" y="4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3" y="55"/>
                    <a:pt x="20" y="48"/>
                    <a:pt x="19" y="42"/>
                  </a:cubicBezTo>
                  <a:cubicBezTo>
                    <a:pt x="13" y="43"/>
                    <a:pt x="8" y="46"/>
                    <a:pt x="3" y="49"/>
                  </a:cubicBezTo>
                  <a:cubicBezTo>
                    <a:pt x="0" y="54"/>
                    <a:pt x="0" y="60"/>
                    <a:pt x="0" y="65"/>
                  </a:cubicBezTo>
                  <a:cubicBezTo>
                    <a:pt x="21" y="70"/>
                    <a:pt x="40" y="70"/>
                    <a:pt x="59" y="65"/>
                  </a:cubicBezTo>
                  <a:cubicBezTo>
                    <a:pt x="59" y="60"/>
                    <a:pt x="59" y="54"/>
                    <a:pt x="56" y="49"/>
                  </a:cubicBezTo>
                  <a:cubicBezTo>
                    <a:pt x="51" y="46"/>
                    <a:pt x="46" y="43"/>
                    <a:pt x="40" y="42"/>
                  </a:cubicBezTo>
                  <a:cubicBezTo>
                    <a:pt x="39" y="47"/>
                    <a:pt x="37" y="54"/>
                    <a:pt x="34" y="5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9" y="45"/>
                    <a:pt x="29" y="45"/>
                    <a:pt x="29" y="45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5" y="21"/>
                    <a:pt x="45" y="22"/>
                    <a:pt x="45" y="23"/>
                  </a:cubicBezTo>
                  <a:cubicBezTo>
                    <a:pt x="45" y="25"/>
                    <a:pt x="45" y="27"/>
                    <a:pt x="45" y="28"/>
                  </a:cubicBezTo>
                  <a:cubicBezTo>
                    <a:pt x="44" y="29"/>
                    <a:pt x="43" y="30"/>
                    <a:pt x="42" y="30"/>
                  </a:cubicBezTo>
                  <a:cubicBezTo>
                    <a:pt x="40" y="36"/>
                    <a:pt x="38" y="40"/>
                    <a:pt x="31" y="41"/>
                  </a:cubicBezTo>
                  <a:cubicBezTo>
                    <a:pt x="31" y="41"/>
                    <a:pt x="31" y="41"/>
                    <a:pt x="30" y="41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3" y="41"/>
                    <a:pt x="20" y="36"/>
                    <a:pt x="18" y="30"/>
                  </a:cubicBezTo>
                  <a:cubicBezTo>
                    <a:pt x="17" y="30"/>
                    <a:pt x="15" y="29"/>
                    <a:pt x="15" y="28"/>
                  </a:cubicBezTo>
                  <a:cubicBezTo>
                    <a:pt x="15" y="28"/>
                    <a:pt x="14" y="25"/>
                    <a:pt x="14" y="24"/>
                  </a:cubicBezTo>
                  <a:cubicBezTo>
                    <a:pt x="14" y="22"/>
                    <a:pt x="14" y="21"/>
                    <a:pt x="15" y="20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24" y="0"/>
                    <a:pt x="40" y="3"/>
                    <a:pt x="43" y="9"/>
                  </a:cubicBezTo>
                  <a:cubicBezTo>
                    <a:pt x="44" y="11"/>
                    <a:pt x="44" y="14"/>
                    <a:pt x="44" y="1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013" ker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MH_Other_3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auto">
            <a:xfrm rot="2700000">
              <a:off x="3494485" y="1449677"/>
              <a:ext cx="283369" cy="283369"/>
            </a:xfrm>
            <a:prstGeom prst="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39629" y="1749623"/>
            <a:ext cx="1644253" cy="1644253"/>
            <a:chOff x="4146947" y="1437770"/>
            <a:chExt cx="870347" cy="870347"/>
          </a:xfrm>
        </p:grpSpPr>
        <p:sp>
          <p:nvSpPr>
            <p:cNvPr id="12" name="MH_Other_2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4146947" y="1437770"/>
              <a:ext cx="870347" cy="870347"/>
            </a:xfrm>
            <a:prstGeom prst="ellipse">
              <a:avLst/>
            </a:prstGeom>
            <a:noFill/>
            <a:ln w="19050" cap="flat" cmpd="sng" algn="ctr">
              <a:solidFill>
                <a:srgbClr val="EB870F">
                  <a:lumMod val="75000"/>
                </a:srgbClr>
              </a:solidFill>
              <a:prstDash val="dash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MH_Other_3"/>
            <p:cNvSpPr/>
            <p:nvPr>
              <p:custDataLst>
                <p:tags r:id="rId4"/>
              </p:custDataLst>
            </p:nvPr>
          </p:nvSpPr>
          <p:spPr>
            <a:xfrm>
              <a:off x="4187429" y="1478252"/>
              <a:ext cx="789384" cy="788194"/>
            </a:xfrm>
            <a:prstGeom prst="ellipse">
              <a:avLst/>
            </a:prstGeom>
            <a:gradFill>
              <a:gsLst>
                <a:gs pos="0">
                  <a:srgbClr val="FF2D2D"/>
                </a:gs>
                <a:gs pos="69000">
                  <a:srgbClr val="C30000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>
              <a:outerShdw blurRad="317500" dist="165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MH_Other_4"/>
            <p:cNvSpPr/>
            <p:nvPr>
              <p:custDataLst>
                <p:tags r:id="rId5"/>
              </p:custDataLst>
            </p:nvPr>
          </p:nvSpPr>
          <p:spPr>
            <a:xfrm flipV="1">
              <a:off x="4187429" y="1478421"/>
              <a:ext cx="789384" cy="495300"/>
            </a:xfrm>
            <a:custGeom>
              <a:avLst/>
              <a:gdLst>
                <a:gd name="connsiteX0" fmla="*/ 26261 w 1402080"/>
                <a:gd name="connsiteY0" fmla="*/ 0 h 881040"/>
                <a:gd name="connsiteX1" fmla="*/ 55091 w 1402080"/>
                <a:gd name="connsiteY1" fmla="*/ 92877 h 881040"/>
                <a:gd name="connsiteX2" fmla="*/ 701040 w 1402080"/>
                <a:gd name="connsiteY2" fmla="*/ 521040 h 881040"/>
                <a:gd name="connsiteX3" fmla="*/ 1346989 w 1402080"/>
                <a:gd name="connsiteY3" fmla="*/ 92877 h 881040"/>
                <a:gd name="connsiteX4" fmla="*/ 1375819 w 1402080"/>
                <a:gd name="connsiteY4" fmla="*/ 0 h 881040"/>
                <a:gd name="connsiteX5" fmla="*/ 1387837 w 1402080"/>
                <a:gd name="connsiteY5" fmla="*/ 38716 h 881040"/>
                <a:gd name="connsiteX6" fmla="*/ 1402080 w 1402080"/>
                <a:gd name="connsiteY6" fmla="*/ 180000 h 881040"/>
                <a:gd name="connsiteX7" fmla="*/ 701040 w 1402080"/>
                <a:gd name="connsiteY7" fmla="*/ 881040 h 881040"/>
                <a:gd name="connsiteX8" fmla="*/ 0 w 1402080"/>
                <a:gd name="connsiteY8" fmla="*/ 180000 h 881040"/>
                <a:gd name="connsiteX9" fmla="*/ 14243 w 1402080"/>
                <a:gd name="connsiteY9" fmla="*/ 38716 h 88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080" h="881040">
                  <a:moveTo>
                    <a:pt x="26261" y="0"/>
                  </a:moveTo>
                  <a:lnTo>
                    <a:pt x="55091" y="92877"/>
                  </a:lnTo>
                  <a:cubicBezTo>
                    <a:pt x="161515" y="344491"/>
                    <a:pt x="410660" y="521040"/>
                    <a:pt x="701040" y="521040"/>
                  </a:cubicBezTo>
                  <a:cubicBezTo>
                    <a:pt x="991421" y="521040"/>
                    <a:pt x="1240565" y="344491"/>
                    <a:pt x="1346989" y="92877"/>
                  </a:cubicBezTo>
                  <a:lnTo>
                    <a:pt x="1375819" y="0"/>
                  </a:lnTo>
                  <a:lnTo>
                    <a:pt x="1387837" y="38716"/>
                  </a:lnTo>
                  <a:cubicBezTo>
                    <a:pt x="1397176" y="84352"/>
                    <a:pt x="1402080" y="131603"/>
                    <a:pt x="1402080" y="180000"/>
                  </a:cubicBezTo>
                  <a:cubicBezTo>
                    <a:pt x="1402080" y="567174"/>
                    <a:pt x="1088214" y="881040"/>
                    <a:pt x="701040" y="881040"/>
                  </a:cubicBezTo>
                  <a:cubicBezTo>
                    <a:pt x="313866" y="881040"/>
                    <a:pt x="0" y="567174"/>
                    <a:pt x="0" y="180000"/>
                  </a:cubicBezTo>
                  <a:cubicBezTo>
                    <a:pt x="0" y="131603"/>
                    <a:pt x="4904" y="84352"/>
                    <a:pt x="14243" y="38716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92000">
                  <a:sysClr val="window" lastClr="FFFFFF">
                    <a:alpha val="34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" name="MH_Other_5"/>
            <p:cNvSpPr txBox="1"/>
            <p:nvPr>
              <p:custDataLst>
                <p:tags r:id="rId6"/>
              </p:custDataLst>
            </p:nvPr>
          </p:nvSpPr>
          <p:spPr>
            <a:xfrm>
              <a:off x="4326824" y="1598243"/>
              <a:ext cx="528029" cy="536686"/>
            </a:xfrm>
            <a:prstGeom prst="rect">
              <a:avLst/>
            </a:prstGeom>
            <a:noFill/>
            <a:effectLst>
              <a:outerShdw blurRad="139700" dist="114300" dir="2700000" algn="tl" rotWithShape="0">
                <a:prstClr val="black">
                  <a:alpha val="29000"/>
                </a:prstClr>
              </a:outerShdw>
            </a:effectLst>
          </p:spPr>
          <p:txBody>
            <a:bodyPr wrap="none" anchor="ctr"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en-US" altLang="zh-CN" sz="7200" dirty="0" smtClean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03</a:t>
              </a:r>
              <a:endParaRPr lang="zh-CN" altLang="en-US" sz="4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9" name="MH_Other_24"/>
            <p:cNvSpPr/>
            <p:nvPr>
              <p:custDataLst>
                <p:tags r:id="rId7"/>
              </p:custDataLst>
            </p:nvPr>
          </p:nvSpPr>
          <p:spPr>
            <a:xfrm flipV="1">
              <a:off x="4195763" y="1478421"/>
              <a:ext cx="752475" cy="339329"/>
            </a:xfrm>
            <a:custGeom>
              <a:avLst/>
              <a:gdLst>
                <a:gd name="connsiteX0" fmla="*/ 691248 w 1337472"/>
                <a:gd name="connsiteY0" fmla="*/ 603903 h 603903"/>
                <a:gd name="connsiteX1" fmla="*/ 1337197 w 1337472"/>
                <a:gd name="connsiteY1" fmla="*/ 175740 h 603903"/>
                <a:gd name="connsiteX2" fmla="*/ 1337472 w 1337472"/>
                <a:gd name="connsiteY2" fmla="*/ 174853 h 603903"/>
                <a:gd name="connsiteX3" fmla="*/ 1298229 w 1337472"/>
                <a:gd name="connsiteY3" fmla="*/ 222416 h 603903"/>
                <a:gd name="connsiteX4" fmla="*/ 726370 w 1337472"/>
                <a:gd name="connsiteY4" fmla="*/ 459288 h 603903"/>
                <a:gd name="connsiteX5" fmla="*/ 55759 w 1337472"/>
                <a:gd name="connsiteY5" fmla="*/ 102727 h 603903"/>
                <a:gd name="connsiteX6" fmla="*/ 0 w 1337472"/>
                <a:gd name="connsiteY6" fmla="*/ 0 h 603903"/>
                <a:gd name="connsiteX7" fmla="*/ 4451 w 1337472"/>
                <a:gd name="connsiteY7" fmla="*/ 44147 h 603903"/>
                <a:gd name="connsiteX8" fmla="*/ 691248 w 1337472"/>
                <a:gd name="connsiteY8" fmla="*/ 603903 h 60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7472" h="603903">
                  <a:moveTo>
                    <a:pt x="691248" y="603903"/>
                  </a:moveTo>
                  <a:cubicBezTo>
                    <a:pt x="981629" y="603903"/>
                    <a:pt x="1230773" y="427353"/>
                    <a:pt x="1337197" y="175740"/>
                  </a:cubicBezTo>
                  <a:lnTo>
                    <a:pt x="1337472" y="174853"/>
                  </a:lnTo>
                  <a:lnTo>
                    <a:pt x="1298229" y="222416"/>
                  </a:lnTo>
                  <a:cubicBezTo>
                    <a:pt x="1151877" y="368768"/>
                    <a:pt x="949695" y="459288"/>
                    <a:pt x="726370" y="459288"/>
                  </a:cubicBezTo>
                  <a:cubicBezTo>
                    <a:pt x="447215" y="459288"/>
                    <a:pt x="201093" y="317850"/>
                    <a:pt x="55759" y="102727"/>
                  </a:cubicBezTo>
                  <a:lnTo>
                    <a:pt x="0" y="0"/>
                  </a:lnTo>
                  <a:lnTo>
                    <a:pt x="4451" y="44147"/>
                  </a:lnTo>
                  <a:cubicBezTo>
                    <a:pt x="69820" y="363599"/>
                    <a:pt x="352471" y="603903"/>
                    <a:pt x="691248" y="603903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92000">
                  <a:sysClr val="window" lastClr="FFFFFF">
                    <a:alpha val="34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54" name="MH_SubTitle_2"/>
          <p:cNvSpPr txBox="1"/>
          <p:nvPr>
            <p:custDataLst>
              <p:tags r:id="rId2"/>
            </p:custDataLst>
          </p:nvPr>
        </p:nvSpPr>
        <p:spPr>
          <a:xfrm>
            <a:off x="3753422" y="2592989"/>
            <a:ext cx="4022196" cy="797719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28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单击此处添加文字标题</a:t>
            </a:r>
            <a:endParaRPr lang="zh-CN" altLang="en-US" sz="28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589713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66"/>
          <p:cNvGrpSpPr>
            <a:grpSpLocks/>
          </p:cNvGrpSpPr>
          <p:nvPr/>
        </p:nvGrpSpPr>
        <p:grpSpPr bwMode="auto">
          <a:xfrm>
            <a:off x="397152" y="951945"/>
            <a:ext cx="4451906" cy="3745706"/>
            <a:chOff x="720" y="839"/>
            <a:chExt cx="3740" cy="3146"/>
          </a:xfrm>
          <a:solidFill>
            <a:srgbClr val="E8E8E6"/>
          </a:solidFill>
        </p:grpSpPr>
        <p:sp>
          <p:nvSpPr>
            <p:cNvPr id="28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29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0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1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2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3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4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5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6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7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8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9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0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1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2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3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4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5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6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7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8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9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50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51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52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53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54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55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56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57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58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59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60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61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62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63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64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65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66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67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68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69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70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71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72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73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74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75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76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77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78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79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80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81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82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83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84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85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86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87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88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89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012"/>
            </a:p>
          </p:txBody>
        </p:sp>
      </p:grpSp>
      <p:sp>
        <p:nvSpPr>
          <p:cNvPr id="90" name="Freeform 78"/>
          <p:cNvSpPr>
            <a:spLocks/>
          </p:cNvSpPr>
          <p:nvPr/>
        </p:nvSpPr>
        <p:spPr bwMode="gray">
          <a:xfrm>
            <a:off x="3334933" y="3904695"/>
            <a:ext cx="671357" cy="571500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rgbClr val="C00000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88" tIns="34294" rIns="68588" bIns="34294"/>
          <a:lstStyle/>
          <a:p>
            <a:endParaRPr lang="zh-CN" altLang="en-US" sz="1012"/>
          </a:p>
        </p:txBody>
      </p:sp>
      <p:sp>
        <p:nvSpPr>
          <p:cNvPr id="91" name="Freeform 92"/>
          <p:cNvSpPr>
            <a:spLocks/>
          </p:cNvSpPr>
          <p:nvPr/>
        </p:nvSpPr>
        <p:spPr bwMode="gray">
          <a:xfrm>
            <a:off x="3647996" y="2580720"/>
            <a:ext cx="586843" cy="394097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rgbClr val="C00000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88" tIns="34294" rIns="68588" bIns="34294"/>
          <a:lstStyle/>
          <a:p>
            <a:endParaRPr lang="zh-CN" altLang="en-US" sz="1012"/>
          </a:p>
        </p:txBody>
      </p:sp>
      <p:sp>
        <p:nvSpPr>
          <p:cNvPr id="92" name="Freeform 100"/>
          <p:cNvSpPr>
            <a:spLocks/>
          </p:cNvSpPr>
          <p:nvPr/>
        </p:nvSpPr>
        <p:spPr bwMode="gray">
          <a:xfrm>
            <a:off x="3876544" y="1975882"/>
            <a:ext cx="511850" cy="510779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rgbClr val="C00000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88" tIns="34294" rIns="68588" bIns="34294"/>
          <a:lstStyle/>
          <a:p>
            <a:endParaRPr lang="zh-CN" altLang="en-US" sz="1012"/>
          </a:p>
        </p:txBody>
      </p:sp>
      <p:sp>
        <p:nvSpPr>
          <p:cNvPr id="93" name="Freeform 82"/>
          <p:cNvSpPr>
            <a:spLocks/>
          </p:cNvSpPr>
          <p:nvPr/>
        </p:nvSpPr>
        <p:spPr bwMode="gray">
          <a:xfrm>
            <a:off x="4001624" y="3259375"/>
            <a:ext cx="336869" cy="378619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rgbClr val="C00000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88" tIns="34294" rIns="68588" bIns="34294"/>
          <a:lstStyle/>
          <a:p>
            <a:endParaRPr lang="zh-CN" altLang="en-US" sz="1012"/>
          </a:p>
        </p:txBody>
      </p:sp>
      <p:cxnSp>
        <p:nvCxnSpPr>
          <p:cNvPr id="94" name="直接连接符 93"/>
          <p:cNvCxnSpPr/>
          <p:nvPr/>
        </p:nvCxnSpPr>
        <p:spPr>
          <a:xfrm>
            <a:off x="4326749" y="2296757"/>
            <a:ext cx="189266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4516014" y="2483089"/>
            <a:ext cx="168834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4166695" y="2678885"/>
            <a:ext cx="189266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4355962" y="2865218"/>
            <a:ext cx="18484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4278882" y="3362961"/>
            <a:ext cx="237132" cy="1535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4516014" y="3362961"/>
            <a:ext cx="168834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3784887" y="4226760"/>
            <a:ext cx="189266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3974152" y="4413092"/>
            <a:ext cx="21452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5027389" y="2122747"/>
            <a:ext cx="1234970" cy="288549"/>
          </a:xfrm>
          <a:prstGeom prst="rect">
            <a:avLst/>
          </a:prstGeom>
        </p:spPr>
        <p:txBody>
          <a:bodyPr wrap="none" lIns="68588" tIns="34294" rIns="68588" bIns="34294">
            <a:spAutoFit/>
          </a:bodyPr>
          <a:lstStyle/>
          <a:p>
            <a:r>
              <a:rPr lang="zh-CN" altLang="en-US" sz="142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25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5027389" y="2554528"/>
            <a:ext cx="1234970" cy="288549"/>
          </a:xfrm>
          <a:prstGeom prst="rect">
            <a:avLst/>
          </a:prstGeom>
        </p:spPr>
        <p:txBody>
          <a:bodyPr wrap="none" lIns="68588" tIns="34294" rIns="68588" bIns="34294">
            <a:spAutoFit/>
          </a:bodyPr>
          <a:lstStyle/>
          <a:p>
            <a:r>
              <a:rPr lang="zh-CN" altLang="en-US" sz="1425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25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027389" y="3053607"/>
            <a:ext cx="1234970" cy="288549"/>
          </a:xfrm>
          <a:prstGeom prst="rect">
            <a:avLst/>
          </a:prstGeom>
        </p:spPr>
        <p:txBody>
          <a:bodyPr wrap="none" lIns="68588" tIns="34294" rIns="68588" bIns="34294">
            <a:spAutoFit/>
          </a:bodyPr>
          <a:lstStyle/>
          <a:p>
            <a:r>
              <a:rPr lang="zh-CN" altLang="en-US" sz="1425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25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993449" y="4051085"/>
            <a:ext cx="1234970" cy="288549"/>
          </a:xfrm>
          <a:prstGeom prst="rect">
            <a:avLst/>
          </a:prstGeom>
        </p:spPr>
        <p:txBody>
          <a:bodyPr wrap="none" lIns="68588" tIns="34294" rIns="68588" bIns="34294">
            <a:spAutoFit/>
          </a:bodyPr>
          <a:lstStyle/>
          <a:p>
            <a:r>
              <a:rPr lang="zh-CN" altLang="en-US" sz="142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25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标注 105"/>
          <p:cNvSpPr/>
          <p:nvPr/>
        </p:nvSpPr>
        <p:spPr>
          <a:xfrm>
            <a:off x="6606405" y="1688944"/>
            <a:ext cx="2174349" cy="2923856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rtlCol="0" anchor="ctr"/>
          <a:lstStyle/>
          <a:p>
            <a:pPr algn="ctr"/>
            <a:endParaRPr lang="zh-CN" altLang="en-US" sz="1012"/>
          </a:p>
        </p:txBody>
      </p:sp>
      <p:sp>
        <p:nvSpPr>
          <p:cNvPr id="107" name="TextBox 106"/>
          <p:cNvSpPr txBox="1"/>
          <p:nvPr/>
        </p:nvSpPr>
        <p:spPr>
          <a:xfrm>
            <a:off x="6714392" y="1790179"/>
            <a:ext cx="2066362" cy="2709981"/>
          </a:xfrm>
          <a:prstGeom prst="rect">
            <a:avLst/>
          </a:prstGeom>
          <a:noFill/>
        </p:spPr>
        <p:txBody>
          <a:bodyPr wrap="square" lIns="68588" tIns="34294" rIns="68588" bIns="3429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203716695"/>
      </p:ext>
    </p:extLst>
  </p:cSld>
  <p:clrMapOvr>
    <a:masterClrMapping/>
  </p:clrMapOvr>
  <p:transition spd="slow" advClick="0" advTm="0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0" grpId="0" animBg="1"/>
          <p:bldP spid="91" grpId="0" animBg="1"/>
          <p:bldP spid="92" grpId="0" animBg="1"/>
          <p:bldP spid="93" grpId="0" animBg="1"/>
          <p:bldP spid="102" grpId="0"/>
          <p:bldP spid="103" grpId="0"/>
          <p:bldP spid="104" grpId="0"/>
          <p:bldP spid="105" grpId="0"/>
          <p:bldP spid="106" grpId="0" animBg="1"/>
          <p:bldP spid="107" grpId="0"/>
          <p:bldP spid="10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0" grpId="0" animBg="1"/>
          <p:bldP spid="91" grpId="0" animBg="1"/>
          <p:bldP spid="92" grpId="0" animBg="1"/>
          <p:bldP spid="93" grpId="0" animBg="1"/>
          <p:bldP spid="102" grpId="0"/>
          <p:bldP spid="103" grpId="0"/>
          <p:bldP spid="104" grpId="0"/>
          <p:bldP spid="105" grpId="0"/>
          <p:bldP spid="106" grpId="0" animBg="1"/>
          <p:bldP spid="107" grpId="0"/>
          <p:bldP spid="107" grpId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14598" y="1117490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点击添加小标题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266964" y="2100096"/>
            <a:ext cx="1263742" cy="1263742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1311197" y="2865571"/>
            <a:ext cx="1175276" cy="469233"/>
          </a:xfrm>
          <a:custGeom>
            <a:avLst/>
            <a:gdLst>
              <a:gd name="T0" fmla="*/ 536 w 536"/>
              <a:gd name="T1" fmla="*/ 0 h 214"/>
              <a:gd name="T2" fmla="*/ 536 w 536"/>
              <a:gd name="T3" fmla="*/ 0 h 214"/>
              <a:gd name="T4" fmla="*/ 530 w 536"/>
              <a:gd name="T5" fmla="*/ 22 h 214"/>
              <a:gd name="T6" fmla="*/ 522 w 536"/>
              <a:gd name="T7" fmla="*/ 44 h 214"/>
              <a:gd name="T8" fmla="*/ 512 w 536"/>
              <a:gd name="T9" fmla="*/ 66 h 214"/>
              <a:gd name="T10" fmla="*/ 500 w 536"/>
              <a:gd name="T11" fmla="*/ 86 h 214"/>
              <a:gd name="T12" fmla="*/ 488 w 536"/>
              <a:gd name="T13" fmla="*/ 104 h 214"/>
              <a:gd name="T14" fmla="*/ 472 w 536"/>
              <a:gd name="T15" fmla="*/ 122 h 214"/>
              <a:gd name="T16" fmla="*/ 458 w 536"/>
              <a:gd name="T17" fmla="*/ 138 h 214"/>
              <a:gd name="T18" fmla="*/ 440 w 536"/>
              <a:gd name="T19" fmla="*/ 152 h 214"/>
              <a:gd name="T20" fmla="*/ 422 w 536"/>
              <a:gd name="T21" fmla="*/ 166 h 214"/>
              <a:gd name="T22" fmla="*/ 402 w 536"/>
              <a:gd name="T23" fmla="*/ 178 h 214"/>
              <a:gd name="T24" fmla="*/ 382 w 536"/>
              <a:gd name="T25" fmla="*/ 188 h 214"/>
              <a:gd name="T26" fmla="*/ 360 w 536"/>
              <a:gd name="T27" fmla="*/ 198 h 214"/>
              <a:gd name="T28" fmla="*/ 338 w 536"/>
              <a:gd name="T29" fmla="*/ 204 h 214"/>
              <a:gd name="T30" fmla="*/ 316 w 536"/>
              <a:gd name="T31" fmla="*/ 210 h 214"/>
              <a:gd name="T32" fmla="*/ 292 w 536"/>
              <a:gd name="T33" fmla="*/ 212 h 214"/>
              <a:gd name="T34" fmla="*/ 268 w 536"/>
              <a:gd name="T35" fmla="*/ 214 h 214"/>
              <a:gd name="T36" fmla="*/ 268 w 536"/>
              <a:gd name="T37" fmla="*/ 214 h 214"/>
              <a:gd name="T38" fmla="*/ 244 w 536"/>
              <a:gd name="T39" fmla="*/ 212 h 214"/>
              <a:gd name="T40" fmla="*/ 220 w 536"/>
              <a:gd name="T41" fmla="*/ 210 h 214"/>
              <a:gd name="T42" fmla="*/ 196 w 536"/>
              <a:gd name="T43" fmla="*/ 204 h 214"/>
              <a:gd name="T44" fmla="*/ 174 w 536"/>
              <a:gd name="T45" fmla="*/ 198 h 214"/>
              <a:gd name="T46" fmla="*/ 154 w 536"/>
              <a:gd name="T47" fmla="*/ 188 h 214"/>
              <a:gd name="T48" fmla="*/ 132 w 536"/>
              <a:gd name="T49" fmla="*/ 178 h 214"/>
              <a:gd name="T50" fmla="*/ 114 w 536"/>
              <a:gd name="T51" fmla="*/ 166 h 214"/>
              <a:gd name="T52" fmla="*/ 94 w 536"/>
              <a:gd name="T53" fmla="*/ 152 h 214"/>
              <a:gd name="T54" fmla="*/ 78 w 536"/>
              <a:gd name="T55" fmla="*/ 138 h 214"/>
              <a:gd name="T56" fmla="*/ 62 w 536"/>
              <a:gd name="T57" fmla="*/ 122 h 214"/>
              <a:gd name="T58" fmla="*/ 48 w 536"/>
              <a:gd name="T59" fmla="*/ 104 h 214"/>
              <a:gd name="T60" fmla="*/ 34 w 536"/>
              <a:gd name="T61" fmla="*/ 86 h 214"/>
              <a:gd name="T62" fmla="*/ 24 w 536"/>
              <a:gd name="T63" fmla="*/ 66 h 214"/>
              <a:gd name="T64" fmla="*/ 14 w 536"/>
              <a:gd name="T65" fmla="*/ 44 h 214"/>
              <a:gd name="T66" fmla="*/ 6 w 536"/>
              <a:gd name="T67" fmla="*/ 22 h 214"/>
              <a:gd name="T68" fmla="*/ 0 w 536"/>
              <a:gd name="T69" fmla="*/ 0 h 214"/>
              <a:gd name="T70" fmla="*/ 536 w 536"/>
              <a:gd name="T71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36" h="214">
                <a:moveTo>
                  <a:pt x="536" y="0"/>
                </a:moveTo>
                <a:lnTo>
                  <a:pt x="536" y="0"/>
                </a:lnTo>
                <a:lnTo>
                  <a:pt x="530" y="22"/>
                </a:lnTo>
                <a:lnTo>
                  <a:pt x="522" y="44"/>
                </a:lnTo>
                <a:lnTo>
                  <a:pt x="512" y="66"/>
                </a:lnTo>
                <a:lnTo>
                  <a:pt x="500" y="86"/>
                </a:lnTo>
                <a:lnTo>
                  <a:pt x="488" y="104"/>
                </a:lnTo>
                <a:lnTo>
                  <a:pt x="472" y="122"/>
                </a:lnTo>
                <a:lnTo>
                  <a:pt x="458" y="138"/>
                </a:lnTo>
                <a:lnTo>
                  <a:pt x="440" y="152"/>
                </a:lnTo>
                <a:lnTo>
                  <a:pt x="422" y="166"/>
                </a:lnTo>
                <a:lnTo>
                  <a:pt x="402" y="178"/>
                </a:lnTo>
                <a:lnTo>
                  <a:pt x="382" y="188"/>
                </a:lnTo>
                <a:lnTo>
                  <a:pt x="360" y="198"/>
                </a:lnTo>
                <a:lnTo>
                  <a:pt x="338" y="204"/>
                </a:lnTo>
                <a:lnTo>
                  <a:pt x="316" y="210"/>
                </a:lnTo>
                <a:lnTo>
                  <a:pt x="292" y="212"/>
                </a:lnTo>
                <a:lnTo>
                  <a:pt x="268" y="214"/>
                </a:lnTo>
                <a:lnTo>
                  <a:pt x="268" y="214"/>
                </a:lnTo>
                <a:lnTo>
                  <a:pt x="244" y="212"/>
                </a:lnTo>
                <a:lnTo>
                  <a:pt x="220" y="210"/>
                </a:lnTo>
                <a:lnTo>
                  <a:pt x="196" y="204"/>
                </a:lnTo>
                <a:lnTo>
                  <a:pt x="174" y="198"/>
                </a:lnTo>
                <a:lnTo>
                  <a:pt x="154" y="188"/>
                </a:lnTo>
                <a:lnTo>
                  <a:pt x="132" y="178"/>
                </a:lnTo>
                <a:lnTo>
                  <a:pt x="114" y="166"/>
                </a:lnTo>
                <a:lnTo>
                  <a:pt x="94" y="152"/>
                </a:lnTo>
                <a:lnTo>
                  <a:pt x="78" y="138"/>
                </a:lnTo>
                <a:lnTo>
                  <a:pt x="62" y="122"/>
                </a:lnTo>
                <a:lnTo>
                  <a:pt x="48" y="104"/>
                </a:lnTo>
                <a:lnTo>
                  <a:pt x="34" y="86"/>
                </a:lnTo>
                <a:lnTo>
                  <a:pt x="24" y="66"/>
                </a:lnTo>
                <a:lnTo>
                  <a:pt x="14" y="44"/>
                </a:lnTo>
                <a:lnTo>
                  <a:pt x="6" y="22"/>
                </a:lnTo>
                <a:lnTo>
                  <a:pt x="0" y="0"/>
                </a:lnTo>
                <a:lnTo>
                  <a:pt x="53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44032" y="2547301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投入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20%</a:t>
            </a:r>
          </a:p>
        </p:txBody>
      </p:sp>
      <p:sp>
        <p:nvSpPr>
          <p:cNvPr id="6" name="椭圆 5"/>
          <p:cNvSpPr/>
          <p:nvPr/>
        </p:nvSpPr>
        <p:spPr>
          <a:xfrm>
            <a:off x="3049074" y="2100096"/>
            <a:ext cx="1263742" cy="1263742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3077958" y="2742780"/>
            <a:ext cx="1205973" cy="592024"/>
          </a:xfrm>
          <a:custGeom>
            <a:avLst/>
            <a:gdLst>
              <a:gd name="T0" fmla="*/ 550 w 550"/>
              <a:gd name="T1" fmla="*/ 0 h 270"/>
              <a:gd name="T2" fmla="*/ 550 w 550"/>
              <a:gd name="T3" fmla="*/ 0 h 270"/>
              <a:gd name="T4" fmla="*/ 548 w 550"/>
              <a:gd name="T5" fmla="*/ 26 h 270"/>
              <a:gd name="T6" fmla="*/ 544 w 550"/>
              <a:gd name="T7" fmla="*/ 54 h 270"/>
              <a:gd name="T8" fmla="*/ 536 w 550"/>
              <a:gd name="T9" fmla="*/ 80 h 270"/>
              <a:gd name="T10" fmla="*/ 526 w 550"/>
              <a:gd name="T11" fmla="*/ 104 h 270"/>
              <a:gd name="T12" fmla="*/ 514 w 550"/>
              <a:gd name="T13" fmla="*/ 128 h 270"/>
              <a:gd name="T14" fmla="*/ 502 w 550"/>
              <a:gd name="T15" fmla="*/ 150 h 270"/>
              <a:gd name="T16" fmla="*/ 486 w 550"/>
              <a:gd name="T17" fmla="*/ 172 h 270"/>
              <a:gd name="T18" fmla="*/ 468 w 550"/>
              <a:gd name="T19" fmla="*/ 190 h 270"/>
              <a:gd name="T20" fmla="*/ 448 w 550"/>
              <a:gd name="T21" fmla="*/ 208 h 270"/>
              <a:gd name="T22" fmla="*/ 428 w 550"/>
              <a:gd name="T23" fmla="*/ 224 h 270"/>
              <a:gd name="T24" fmla="*/ 404 w 550"/>
              <a:gd name="T25" fmla="*/ 238 h 270"/>
              <a:gd name="T26" fmla="*/ 380 w 550"/>
              <a:gd name="T27" fmla="*/ 248 h 270"/>
              <a:gd name="T28" fmla="*/ 356 w 550"/>
              <a:gd name="T29" fmla="*/ 258 h 270"/>
              <a:gd name="T30" fmla="*/ 330 w 550"/>
              <a:gd name="T31" fmla="*/ 264 h 270"/>
              <a:gd name="T32" fmla="*/ 302 w 550"/>
              <a:gd name="T33" fmla="*/ 268 h 270"/>
              <a:gd name="T34" fmla="*/ 274 w 550"/>
              <a:gd name="T35" fmla="*/ 270 h 270"/>
              <a:gd name="T36" fmla="*/ 274 w 550"/>
              <a:gd name="T37" fmla="*/ 270 h 270"/>
              <a:gd name="T38" fmla="*/ 246 w 550"/>
              <a:gd name="T39" fmla="*/ 268 h 270"/>
              <a:gd name="T40" fmla="*/ 220 w 550"/>
              <a:gd name="T41" fmla="*/ 264 h 270"/>
              <a:gd name="T42" fmla="*/ 194 w 550"/>
              <a:gd name="T43" fmla="*/ 258 h 270"/>
              <a:gd name="T44" fmla="*/ 168 w 550"/>
              <a:gd name="T45" fmla="*/ 248 h 270"/>
              <a:gd name="T46" fmla="*/ 144 w 550"/>
              <a:gd name="T47" fmla="*/ 238 h 270"/>
              <a:gd name="T48" fmla="*/ 122 w 550"/>
              <a:gd name="T49" fmla="*/ 224 h 270"/>
              <a:gd name="T50" fmla="*/ 102 w 550"/>
              <a:gd name="T51" fmla="*/ 208 h 270"/>
              <a:gd name="T52" fmla="*/ 82 w 550"/>
              <a:gd name="T53" fmla="*/ 190 h 270"/>
              <a:gd name="T54" fmla="*/ 64 w 550"/>
              <a:gd name="T55" fmla="*/ 172 h 270"/>
              <a:gd name="T56" fmla="*/ 48 w 550"/>
              <a:gd name="T57" fmla="*/ 150 h 270"/>
              <a:gd name="T58" fmla="*/ 34 w 550"/>
              <a:gd name="T59" fmla="*/ 128 h 270"/>
              <a:gd name="T60" fmla="*/ 22 w 550"/>
              <a:gd name="T61" fmla="*/ 104 h 270"/>
              <a:gd name="T62" fmla="*/ 14 w 550"/>
              <a:gd name="T63" fmla="*/ 80 h 270"/>
              <a:gd name="T64" fmla="*/ 6 w 550"/>
              <a:gd name="T65" fmla="*/ 54 h 270"/>
              <a:gd name="T66" fmla="*/ 2 w 550"/>
              <a:gd name="T67" fmla="*/ 26 h 270"/>
              <a:gd name="T68" fmla="*/ 0 w 550"/>
              <a:gd name="T69" fmla="*/ 0 h 270"/>
              <a:gd name="T70" fmla="*/ 550 w 550"/>
              <a:gd name="T71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50" h="270">
                <a:moveTo>
                  <a:pt x="550" y="0"/>
                </a:moveTo>
                <a:lnTo>
                  <a:pt x="550" y="0"/>
                </a:lnTo>
                <a:lnTo>
                  <a:pt x="548" y="26"/>
                </a:lnTo>
                <a:lnTo>
                  <a:pt x="544" y="54"/>
                </a:lnTo>
                <a:lnTo>
                  <a:pt x="536" y="80"/>
                </a:lnTo>
                <a:lnTo>
                  <a:pt x="526" y="104"/>
                </a:lnTo>
                <a:lnTo>
                  <a:pt x="514" y="128"/>
                </a:lnTo>
                <a:lnTo>
                  <a:pt x="502" y="150"/>
                </a:lnTo>
                <a:lnTo>
                  <a:pt x="486" y="172"/>
                </a:lnTo>
                <a:lnTo>
                  <a:pt x="468" y="190"/>
                </a:lnTo>
                <a:lnTo>
                  <a:pt x="448" y="208"/>
                </a:lnTo>
                <a:lnTo>
                  <a:pt x="428" y="224"/>
                </a:lnTo>
                <a:lnTo>
                  <a:pt x="404" y="238"/>
                </a:lnTo>
                <a:lnTo>
                  <a:pt x="380" y="248"/>
                </a:lnTo>
                <a:lnTo>
                  <a:pt x="356" y="258"/>
                </a:lnTo>
                <a:lnTo>
                  <a:pt x="330" y="264"/>
                </a:lnTo>
                <a:lnTo>
                  <a:pt x="302" y="268"/>
                </a:lnTo>
                <a:lnTo>
                  <a:pt x="274" y="270"/>
                </a:lnTo>
                <a:lnTo>
                  <a:pt x="274" y="270"/>
                </a:lnTo>
                <a:lnTo>
                  <a:pt x="246" y="268"/>
                </a:lnTo>
                <a:lnTo>
                  <a:pt x="220" y="264"/>
                </a:lnTo>
                <a:lnTo>
                  <a:pt x="194" y="258"/>
                </a:lnTo>
                <a:lnTo>
                  <a:pt x="168" y="248"/>
                </a:lnTo>
                <a:lnTo>
                  <a:pt x="144" y="238"/>
                </a:lnTo>
                <a:lnTo>
                  <a:pt x="122" y="224"/>
                </a:lnTo>
                <a:lnTo>
                  <a:pt x="102" y="208"/>
                </a:lnTo>
                <a:lnTo>
                  <a:pt x="82" y="190"/>
                </a:lnTo>
                <a:lnTo>
                  <a:pt x="64" y="172"/>
                </a:lnTo>
                <a:lnTo>
                  <a:pt x="48" y="150"/>
                </a:lnTo>
                <a:lnTo>
                  <a:pt x="34" y="128"/>
                </a:lnTo>
                <a:lnTo>
                  <a:pt x="22" y="104"/>
                </a:lnTo>
                <a:lnTo>
                  <a:pt x="14" y="80"/>
                </a:lnTo>
                <a:lnTo>
                  <a:pt x="6" y="54"/>
                </a:lnTo>
                <a:lnTo>
                  <a:pt x="2" y="26"/>
                </a:lnTo>
                <a:lnTo>
                  <a:pt x="0" y="0"/>
                </a:lnTo>
                <a:lnTo>
                  <a:pt x="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9536" y="2547301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支出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40%</a:t>
            </a:r>
          </a:p>
        </p:txBody>
      </p:sp>
      <p:sp>
        <p:nvSpPr>
          <p:cNvPr id="9" name="椭圆 8"/>
          <p:cNvSpPr/>
          <p:nvPr/>
        </p:nvSpPr>
        <p:spPr>
          <a:xfrm>
            <a:off x="4831184" y="2100096"/>
            <a:ext cx="1263742" cy="1263742"/>
          </a:xfrm>
          <a:prstGeom prst="ellips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4860069" y="2571752"/>
            <a:ext cx="1205973" cy="763052"/>
          </a:xfrm>
          <a:custGeom>
            <a:avLst/>
            <a:gdLst>
              <a:gd name="T0" fmla="*/ 540 w 550"/>
              <a:gd name="T1" fmla="*/ 0 h 348"/>
              <a:gd name="T2" fmla="*/ 540 w 550"/>
              <a:gd name="T3" fmla="*/ 0 h 348"/>
              <a:gd name="T4" fmla="*/ 544 w 550"/>
              <a:gd name="T5" fmla="*/ 18 h 348"/>
              <a:gd name="T6" fmla="*/ 546 w 550"/>
              <a:gd name="T7" fmla="*/ 36 h 348"/>
              <a:gd name="T8" fmla="*/ 548 w 550"/>
              <a:gd name="T9" fmla="*/ 54 h 348"/>
              <a:gd name="T10" fmla="*/ 550 w 550"/>
              <a:gd name="T11" fmla="*/ 74 h 348"/>
              <a:gd name="T12" fmla="*/ 550 w 550"/>
              <a:gd name="T13" fmla="*/ 74 h 348"/>
              <a:gd name="T14" fmla="*/ 548 w 550"/>
              <a:gd name="T15" fmla="*/ 102 h 348"/>
              <a:gd name="T16" fmla="*/ 544 w 550"/>
              <a:gd name="T17" fmla="*/ 128 h 348"/>
              <a:gd name="T18" fmla="*/ 536 w 550"/>
              <a:gd name="T19" fmla="*/ 154 h 348"/>
              <a:gd name="T20" fmla="*/ 528 w 550"/>
              <a:gd name="T21" fmla="*/ 180 h 348"/>
              <a:gd name="T22" fmla="*/ 516 w 550"/>
              <a:gd name="T23" fmla="*/ 204 h 348"/>
              <a:gd name="T24" fmla="*/ 502 w 550"/>
              <a:gd name="T25" fmla="*/ 226 h 348"/>
              <a:gd name="T26" fmla="*/ 486 w 550"/>
              <a:gd name="T27" fmla="*/ 248 h 348"/>
              <a:gd name="T28" fmla="*/ 468 w 550"/>
              <a:gd name="T29" fmla="*/ 268 h 348"/>
              <a:gd name="T30" fmla="*/ 450 w 550"/>
              <a:gd name="T31" fmla="*/ 286 h 348"/>
              <a:gd name="T32" fmla="*/ 428 w 550"/>
              <a:gd name="T33" fmla="*/ 300 h 348"/>
              <a:gd name="T34" fmla="*/ 406 w 550"/>
              <a:gd name="T35" fmla="*/ 314 h 348"/>
              <a:gd name="T36" fmla="*/ 382 w 550"/>
              <a:gd name="T37" fmla="*/ 326 h 348"/>
              <a:gd name="T38" fmla="*/ 356 w 550"/>
              <a:gd name="T39" fmla="*/ 336 h 348"/>
              <a:gd name="T40" fmla="*/ 330 w 550"/>
              <a:gd name="T41" fmla="*/ 342 h 348"/>
              <a:gd name="T42" fmla="*/ 302 w 550"/>
              <a:gd name="T43" fmla="*/ 346 h 348"/>
              <a:gd name="T44" fmla="*/ 274 w 550"/>
              <a:gd name="T45" fmla="*/ 348 h 348"/>
              <a:gd name="T46" fmla="*/ 274 w 550"/>
              <a:gd name="T47" fmla="*/ 348 h 348"/>
              <a:gd name="T48" fmla="*/ 246 w 550"/>
              <a:gd name="T49" fmla="*/ 346 h 348"/>
              <a:gd name="T50" fmla="*/ 220 w 550"/>
              <a:gd name="T51" fmla="*/ 342 h 348"/>
              <a:gd name="T52" fmla="*/ 192 w 550"/>
              <a:gd name="T53" fmla="*/ 336 h 348"/>
              <a:gd name="T54" fmla="*/ 168 w 550"/>
              <a:gd name="T55" fmla="*/ 326 h 348"/>
              <a:gd name="T56" fmla="*/ 144 w 550"/>
              <a:gd name="T57" fmla="*/ 314 h 348"/>
              <a:gd name="T58" fmla="*/ 120 w 550"/>
              <a:gd name="T59" fmla="*/ 300 h 348"/>
              <a:gd name="T60" fmla="*/ 100 w 550"/>
              <a:gd name="T61" fmla="*/ 286 h 348"/>
              <a:gd name="T62" fmla="*/ 80 w 550"/>
              <a:gd name="T63" fmla="*/ 268 h 348"/>
              <a:gd name="T64" fmla="*/ 62 w 550"/>
              <a:gd name="T65" fmla="*/ 248 h 348"/>
              <a:gd name="T66" fmla="*/ 46 w 550"/>
              <a:gd name="T67" fmla="*/ 226 h 348"/>
              <a:gd name="T68" fmla="*/ 32 w 550"/>
              <a:gd name="T69" fmla="*/ 204 h 348"/>
              <a:gd name="T70" fmla="*/ 22 w 550"/>
              <a:gd name="T71" fmla="*/ 180 h 348"/>
              <a:gd name="T72" fmla="*/ 12 w 550"/>
              <a:gd name="T73" fmla="*/ 154 h 348"/>
              <a:gd name="T74" fmla="*/ 6 w 550"/>
              <a:gd name="T75" fmla="*/ 128 h 348"/>
              <a:gd name="T76" fmla="*/ 2 w 550"/>
              <a:gd name="T77" fmla="*/ 102 h 348"/>
              <a:gd name="T78" fmla="*/ 0 w 550"/>
              <a:gd name="T79" fmla="*/ 74 h 348"/>
              <a:gd name="T80" fmla="*/ 0 w 550"/>
              <a:gd name="T81" fmla="*/ 74 h 348"/>
              <a:gd name="T82" fmla="*/ 0 w 550"/>
              <a:gd name="T83" fmla="*/ 54 h 348"/>
              <a:gd name="T84" fmla="*/ 2 w 550"/>
              <a:gd name="T85" fmla="*/ 36 h 348"/>
              <a:gd name="T86" fmla="*/ 6 w 550"/>
              <a:gd name="T87" fmla="*/ 18 h 348"/>
              <a:gd name="T88" fmla="*/ 10 w 550"/>
              <a:gd name="T89" fmla="*/ 0 h 348"/>
              <a:gd name="T90" fmla="*/ 540 w 550"/>
              <a:gd name="T91" fmla="*/ 0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50" h="348">
                <a:moveTo>
                  <a:pt x="540" y="0"/>
                </a:moveTo>
                <a:lnTo>
                  <a:pt x="540" y="0"/>
                </a:lnTo>
                <a:lnTo>
                  <a:pt x="544" y="18"/>
                </a:lnTo>
                <a:lnTo>
                  <a:pt x="546" y="36"/>
                </a:lnTo>
                <a:lnTo>
                  <a:pt x="548" y="54"/>
                </a:lnTo>
                <a:lnTo>
                  <a:pt x="550" y="74"/>
                </a:lnTo>
                <a:lnTo>
                  <a:pt x="550" y="74"/>
                </a:lnTo>
                <a:lnTo>
                  <a:pt x="548" y="102"/>
                </a:lnTo>
                <a:lnTo>
                  <a:pt x="544" y="128"/>
                </a:lnTo>
                <a:lnTo>
                  <a:pt x="536" y="154"/>
                </a:lnTo>
                <a:lnTo>
                  <a:pt x="528" y="180"/>
                </a:lnTo>
                <a:lnTo>
                  <a:pt x="516" y="204"/>
                </a:lnTo>
                <a:lnTo>
                  <a:pt x="502" y="226"/>
                </a:lnTo>
                <a:lnTo>
                  <a:pt x="486" y="248"/>
                </a:lnTo>
                <a:lnTo>
                  <a:pt x="468" y="268"/>
                </a:lnTo>
                <a:lnTo>
                  <a:pt x="450" y="286"/>
                </a:lnTo>
                <a:lnTo>
                  <a:pt x="428" y="300"/>
                </a:lnTo>
                <a:lnTo>
                  <a:pt x="406" y="314"/>
                </a:lnTo>
                <a:lnTo>
                  <a:pt x="382" y="326"/>
                </a:lnTo>
                <a:lnTo>
                  <a:pt x="356" y="336"/>
                </a:lnTo>
                <a:lnTo>
                  <a:pt x="330" y="342"/>
                </a:lnTo>
                <a:lnTo>
                  <a:pt x="302" y="346"/>
                </a:lnTo>
                <a:lnTo>
                  <a:pt x="274" y="348"/>
                </a:lnTo>
                <a:lnTo>
                  <a:pt x="274" y="348"/>
                </a:lnTo>
                <a:lnTo>
                  <a:pt x="246" y="346"/>
                </a:lnTo>
                <a:lnTo>
                  <a:pt x="220" y="342"/>
                </a:lnTo>
                <a:lnTo>
                  <a:pt x="192" y="336"/>
                </a:lnTo>
                <a:lnTo>
                  <a:pt x="168" y="326"/>
                </a:lnTo>
                <a:lnTo>
                  <a:pt x="144" y="314"/>
                </a:lnTo>
                <a:lnTo>
                  <a:pt x="120" y="300"/>
                </a:lnTo>
                <a:lnTo>
                  <a:pt x="100" y="286"/>
                </a:lnTo>
                <a:lnTo>
                  <a:pt x="80" y="268"/>
                </a:lnTo>
                <a:lnTo>
                  <a:pt x="62" y="248"/>
                </a:lnTo>
                <a:lnTo>
                  <a:pt x="46" y="226"/>
                </a:lnTo>
                <a:lnTo>
                  <a:pt x="32" y="204"/>
                </a:lnTo>
                <a:lnTo>
                  <a:pt x="22" y="180"/>
                </a:lnTo>
                <a:lnTo>
                  <a:pt x="12" y="154"/>
                </a:lnTo>
                <a:lnTo>
                  <a:pt x="6" y="128"/>
                </a:lnTo>
                <a:lnTo>
                  <a:pt x="2" y="102"/>
                </a:lnTo>
                <a:lnTo>
                  <a:pt x="0" y="74"/>
                </a:lnTo>
                <a:lnTo>
                  <a:pt x="0" y="74"/>
                </a:lnTo>
                <a:lnTo>
                  <a:pt x="0" y="54"/>
                </a:lnTo>
                <a:lnTo>
                  <a:pt x="2" y="36"/>
                </a:lnTo>
                <a:lnTo>
                  <a:pt x="6" y="18"/>
                </a:lnTo>
                <a:lnTo>
                  <a:pt x="10" y="0"/>
                </a:lnTo>
                <a:lnTo>
                  <a:pt x="54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14343" y="2547301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利润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60%</a:t>
            </a:r>
          </a:p>
        </p:txBody>
      </p:sp>
      <p:sp>
        <p:nvSpPr>
          <p:cNvPr id="12" name="椭圆 11"/>
          <p:cNvSpPr/>
          <p:nvPr/>
        </p:nvSpPr>
        <p:spPr>
          <a:xfrm>
            <a:off x="6613295" y="2100096"/>
            <a:ext cx="1263742" cy="1263742"/>
          </a:xfrm>
          <a:prstGeom prst="ellipse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6642181" y="2334942"/>
            <a:ext cx="1205973" cy="999862"/>
          </a:xfrm>
          <a:custGeom>
            <a:avLst/>
            <a:gdLst>
              <a:gd name="T0" fmla="*/ 482 w 550"/>
              <a:gd name="T1" fmla="*/ 0 h 456"/>
              <a:gd name="T2" fmla="*/ 482 w 550"/>
              <a:gd name="T3" fmla="*/ 0 h 456"/>
              <a:gd name="T4" fmla="*/ 496 w 550"/>
              <a:gd name="T5" fmla="*/ 18 h 456"/>
              <a:gd name="T6" fmla="*/ 510 w 550"/>
              <a:gd name="T7" fmla="*/ 38 h 456"/>
              <a:gd name="T8" fmla="*/ 522 w 550"/>
              <a:gd name="T9" fmla="*/ 60 h 456"/>
              <a:gd name="T10" fmla="*/ 532 w 550"/>
              <a:gd name="T11" fmla="*/ 82 h 456"/>
              <a:gd name="T12" fmla="*/ 540 w 550"/>
              <a:gd name="T13" fmla="*/ 106 h 456"/>
              <a:gd name="T14" fmla="*/ 546 w 550"/>
              <a:gd name="T15" fmla="*/ 130 h 456"/>
              <a:gd name="T16" fmla="*/ 550 w 550"/>
              <a:gd name="T17" fmla="*/ 156 h 456"/>
              <a:gd name="T18" fmla="*/ 550 w 550"/>
              <a:gd name="T19" fmla="*/ 182 h 456"/>
              <a:gd name="T20" fmla="*/ 550 w 550"/>
              <a:gd name="T21" fmla="*/ 182 h 456"/>
              <a:gd name="T22" fmla="*/ 548 w 550"/>
              <a:gd name="T23" fmla="*/ 210 h 456"/>
              <a:gd name="T24" fmla="*/ 544 w 550"/>
              <a:gd name="T25" fmla="*/ 236 h 456"/>
              <a:gd name="T26" fmla="*/ 538 w 550"/>
              <a:gd name="T27" fmla="*/ 262 h 456"/>
              <a:gd name="T28" fmla="*/ 528 w 550"/>
              <a:gd name="T29" fmla="*/ 288 h 456"/>
              <a:gd name="T30" fmla="*/ 518 w 550"/>
              <a:gd name="T31" fmla="*/ 312 h 456"/>
              <a:gd name="T32" fmla="*/ 504 w 550"/>
              <a:gd name="T33" fmla="*/ 334 h 456"/>
              <a:gd name="T34" fmla="*/ 488 w 550"/>
              <a:gd name="T35" fmla="*/ 356 h 456"/>
              <a:gd name="T36" fmla="*/ 470 w 550"/>
              <a:gd name="T37" fmla="*/ 376 h 456"/>
              <a:gd name="T38" fmla="*/ 450 w 550"/>
              <a:gd name="T39" fmla="*/ 394 h 456"/>
              <a:gd name="T40" fmla="*/ 430 w 550"/>
              <a:gd name="T41" fmla="*/ 408 h 456"/>
              <a:gd name="T42" fmla="*/ 406 w 550"/>
              <a:gd name="T43" fmla="*/ 422 h 456"/>
              <a:gd name="T44" fmla="*/ 382 w 550"/>
              <a:gd name="T45" fmla="*/ 434 h 456"/>
              <a:gd name="T46" fmla="*/ 358 w 550"/>
              <a:gd name="T47" fmla="*/ 444 h 456"/>
              <a:gd name="T48" fmla="*/ 330 w 550"/>
              <a:gd name="T49" fmla="*/ 450 h 456"/>
              <a:gd name="T50" fmla="*/ 304 w 550"/>
              <a:gd name="T51" fmla="*/ 454 h 456"/>
              <a:gd name="T52" fmla="*/ 276 w 550"/>
              <a:gd name="T53" fmla="*/ 456 h 456"/>
              <a:gd name="T54" fmla="*/ 276 w 550"/>
              <a:gd name="T55" fmla="*/ 456 h 456"/>
              <a:gd name="T56" fmla="*/ 248 w 550"/>
              <a:gd name="T57" fmla="*/ 454 h 456"/>
              <a:gd name="T58" fmla="*/ 220 w 550"/>
              <a:gd name="T59" fmla="*/ 450 h 456"/>
              <a:gd name="T60" fmla="*/ 194 w 550"/>
              <a:gd name="T61" fmla="*/ 444 h 456"/>
              <a:gd name="T62" fmla="*/ 168 w 550"/>
              <a:gd name="T63" fmla="*/ 434 h 456"/>
              <a:gd name="T64" fmla="*/ 144 w 550"/>
              <a:gd name="T65" fmla="*/ 422 h 456"/>
              <a:gd name="T66" fmla="*/ 122 w 550"/>
              <a:gd name="T67" fmla="*/ 408 h 456"/>
              <a:gd name="T68" fmla="*/ 100 w 550"/>
              <a:gd name="T69" fmla="*/ 394 h 456"/>
              <a:gd name="T70" fmla="*/ 82 w 550"/>
              <a:gd name="T71" fmla="*/ 376 h 456"/>
              <a:gd name="T72" fmla="*/ 64 w 550"/>
              <a:gd name="T73" fmla="*/ 356 h 456"/>
              <a:gd name="T74" fmla="*/ 48 w 550"/>
              <a:gd name="T75" fmla="*/ 334 h 456"/>
              <a:gd name="T76" fmla="*/ 34 w 550"/>
              <a:gd name="T77" fmla="*/ 312 h 456"/>
              <a:gd name="T78" fmla="*/ 22 w 550"/>
              <a:gd name="T79" fmla="*/ 288 h 456"/>
              <a:gd name="T80" fmla="*/ 14 w 550"/>
              <a:gd name="T81" fmla="*/ 262 h 456"/>
              <a:gd name="T82" fmla="*/ 6 w 550"/>
              <a:gd name="T83" fmla="*/ 236 h 456"/>
              <a:gd name="T84" fmla="*/ 2 w 550"/>
              <a:gd name="T85" fmla="*/ 210 h 456"/>
              <a:gd name="T86" fmla="*/ 0 w 550"/>
              <a:gd name="T87" fmla="*/ 182 h 456"/>
              <a:gd name="T88" fmla="*/ 0 w 550"/>
              <a:gd name="T89" fmla="*/ 182 h 456"/>
              <a:gd name="T90" fmla="*/ 2 w 550"/>
              <a:gd name="T91" fmla="*/ 156 h 456"/>
              <a:gd name="T92" fmla="*/ 6 w 550"/>
              <a:gd name="T93" fmla="*/ 130 h 456"/>
              <a:gd name="T94" fmla="*/ 12 w 550"/>
              <a:gd name="T95" fmla="*/ 106 h 456"/>
              <a:gd name="T96" fmla="*/ 20 w 550"/>
              <a:gd name="T97" fmla="*/ 82 h 456"/>
              <a:gd name="T98" fmla="*/ 30 w 550"/>
              <a:gd name="T99" fmla="*/ 60 h 456"/>
              <a:gd name="T100" fmla="*/ 40 w 550"/>
              <a:gd name="T101" fmla="*/ 38 h 456"/>
              <a:gd name="T102" fmla="*/ 54 w 550"/>
              <a:gd name="T103" fmla="*/ 18 h 456"/>
              <a:gd name="T104" fmla="*/ 70 w 550"/>
              <a:gd name="T105" fmla="*/ 0 h 456"/>
              <a:gd name="T106" fmla="*/ 482 w 550"/>
              <a:gd name="T107" fmla="*/ 0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0" h="456">
                <a:moveTo>
                  <a:pt x="482" y="0"/>
                </a:moveTo>
                <a:lnTo>
                  <a:pt x="482" y="0"/>
                </a:lnTo>
                <a:lnTo>
                  <a:pt x="496" y="18"/>
                </a:lnTo>
                <a:lnTo>
                  <a:pt x="510" y="38"/>
                </a:lnTo>
                <a:lnTo>
                  <a:pt x="522" y="60"/>
                </a:lnTo>
                <a:lnTo>
                  <a:pt x="532" y="82"/>
                </a:lnTo>
                <a:lnTo>
                  <a:pt x="540" y="106"/>
                </a:lnTo>
                <a:lnTo>
                  <a:pt x="546" y="130"/>
                </a:lnTo>
                <a:lnTo>
                  <a:pt x="550" y="156"/>
                </a:lnTo>
                <a:lnTo>
                  <a:pt x="550" y="182"/>
                </a:lnTo>
                <a:lnTo>
                  <a:pt x="550" y="182"/>
                </a:lnTo>
                <a:lnTo>
                  <a:pt x="548" y="210"/>
                </a:lnTo>
                <a:lnTo>
                  <a:pt x="544" y="236"/>
                </a:lnTo>
                <a:lnTo>
                  <a:pt x="538" y="262"/>
                </a:lnTo>
                <a:lnTo>
                  <a:pt x="528" y="288"/>
                </a:lnTo>
                <a:lnTo>
                  <a:pt x="518" y="312"/>
                </a:lnTo>
                <a:lnTo>
                  <a:pt x="504" y="334"/>
                </a:lnTo>
                <a:lnTo>
                  <a:pt x="488" y="356"/>
                </a:lnTo>
                <a:lnTo>
                  <a:pt x="470" y="376"/>
                </a:lnTo>
                <a:lnTo>
                  <a:pt x="450" y="394"/>
                </a:lnTo>
                <a:lnTo>
                  <a:pt x="430" y="408"/>
                </a:lnTo>
                <a:lnTo>
                  <a:pt x="406" y="422"/>
                </a:lnTo>
                <a:lnTo>
                  <a:pt x="382" y="434"/>
                </a:lnTo>
                <a:lnTo>
                  <a:pt x="358" y="444"/>
                </a:lnTo>
                <a:lnTo>
                  <a:pt x="330" y="450"/>
                </a:lnTo>
                <a:lnTo>
                  <a:pt x="304" y="454"/>
                </a:lnTo>
                <a:lnTo>
                  <a:pt x="276" y="456"/>
                </a:lnTo>
                <a:lnTo>
                  <a:pt x="276" y="456"/>
                </a:lnTo>
                <a:lnTo>
                  <a:pt x="248" y="454"/>
                </a:lnTo>
                <a:lnTo>
                  <a:pt x="220" y="450"/>
                </a:lnTo>
                <a:lnTo>
                  <a:pt x="194" y="444"/>
                </a:lnTo>
                <a:lnTo>
                  <a:pt x="168" y="434"/>
                </a:lnTo>
                <a:lnTo>
                  <a:pt x="144" y="422"/>
                </a:lnTo>
                <a:lnTo>
                  <a:pt x="122" y="408"/>
                </a:lnTo>
                <a:lnTo>
                  <a:pt x="100" y="394"/>
                </a:lnTo>
                <a:lnTo>
                  <a:pt x="82" y="376"/>
                </a:lnTo>
                <a:lnTo>
                  <a:pt x="64" y="356"/>
                </a:lnTo>
                <a:lnTo>
                  <a:pt x="48" y="334"/>
                </a:lnTo>
                <a:lnTo>
                  <a:pt x="34" y="312"/>
                </a:lnTo>
                <a:lnTo>
                  <a:pt x="22" y="288"/>
                </a:lnTo>
                <a:lnTo>
                  <a:pt x="14" y="262"/>
                </a:lnTo>
                <a:lnTo>
                  <a:pt x="6" y="236"/>
                </a:lnTo>
                <a:lnTo>
                  <a:pt x="2" y="210"/>
                </a:lnTo>
                <a:lnTo>
                  <a:pt x="0" y="182"/>
                </a:lnTo>
                <a:lnTo>
                  <a:pt x="0" y="182"/>
                </a:lnTo>
                <a:lnTo>
                  <a:pt x="2" y="156"/>
                </a:lnTo>
                <a:lnTo>
                  <a:pt x="6" y="130"/>
                </a:lnTo>
                <a:lnTo>
                  <a:pt x="12" y="106"/>
                </a:lnTo>
                <a:lnTo>
                  <a:pt x="20" y="82"/>
                </a:lnTo>
                <a:lnTo>
                  <a:pt x="30" y="60"/>
                </a:lnTo>
                <a:lnTo>
                  <a:pt x="40" y="38"/>
                </a:lnTo>
                <a:lnTo>
                  <a:pt x="54" y="18"/>
                </a:lnTo>
                <a:lnTo>
                  <a:pt x="70" y="0"/>
                </a:lnTo>
                <a:lnTo>
                  <a:pt x="48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10458" y="2547301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完成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80%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811134" y="3548943"/>
            <a:ext cx="2121132" cy="678991"/>
            <a:chOff x="794684" y="3476935"/>
            <a:chExt cx="2121132" cy="678991"/>
          </a:xfrm>
        </p:grpSpPr>
        <p:sp>
          <p:nvSpPr>
            <p:cNvPr id="16" name="Text Placeholder 2"/>
            <p:cNvSpPr txBox="1">
              <a:spLocks/>
            </p:cNvSpPr>
            <p:nvPr/>
          </p:nvSpPr>
          <p:spPr bwMode="auto">
            <a:xfrm>
              <a:off x="1093404" y="3476935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 typeface="Corbel" pitchFamily="34" charset="0"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添加会议主题</a:t>
              </a:r>
              <a:endParaRPr kumimoji="0" lang="en-A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7" name="Text Placeholder 2"/>
            <p:cNvSpPr txBox="1">
              <a:spLocks/>
            </p:cNvSpPr>
            <p:nvPr/>
          </p:nvSpPr>
          <p:spPr bwMode="auto">
            <a:xfrm>
              <a:off x="794684" y="3734008"/>
              <a:ext cx="2121132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点击输入简要文字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内容文字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内容需概括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精炼不用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多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余的文字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修饰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11334" y="3548943"/>
            <a:ext cx="2121132" cy="678991"/>
            <a:chOff x="2627784" y="3476935"/>
            <a:chExt cx="2121132" cy="678991"/>
          </a:xfrm>
        </p:grpSpPr>
        <p:sp>
          <p:nvSpPr>
            <p:cNvPr id="19" name="Text Placeholder 2"/>
            <p:cNvSpPr txBox="1">
              <a:spLocks/>
            </p:cNvSpPr>
            <p:nvPr/>
          </p:nvSpPr>
          <p:spPr bwMode="auto">
            <a:xfrm>
              <a:off x="2926504" y="3476935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 typeface="Corbel" pitchFamily="34" charset="0"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添加会议主题</a:t>
              </a:r>
              <a:endParaRPr kumimoji="0" lang="en-A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0" name="Text Placeholder 2"/>
            <p:cNvSpPr txBox="1">
              <a:spLocks/>
            </p:cNvSpPr>
            <p:nvPr/>
          </p:nvSpPr>
          <p:spPr bwMode="auto">
            <a:xfrm>
              <a:off x="2627784" y="3734008"/>
              <a:ext cx="2121132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点击输入简要文字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内容文字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内容需概括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精炼不用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多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余的文字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修饰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11534" y="3548943"/>
            <a:ext cx="2121132" cy="678991"/>
            <a:chOff x="4427984" y="3476935"/>
            <a:chExt cx="2121132" cy="678991"/>
          </a:xfrm>
        </p:grpSpPr>
        <p:sp>
          <p:nvSpPr>
            <p:cNvPr id="22" name="Text Placeholder 2"/>
            <p:cNvSpPr txBox="1">
              <a:spLocks/>
            </p:cNvSpPr>
            <p:nvPr/>
          </p:nvSpPr>
          <p:spPr bwMode="auto">
            <a:xfrm>
              <a:off x="4726704" y="3476935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 typeface="Corbel" pitchFamily="34" charset="0"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添加会议主题</a:t>
              </a:r>
              <a:endParaRPr kumimoji="0" lang="en-A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3" name="Text Placeholder 2"/>
            <p:cNvSpPr txBox="1">
              <a:spLocks/>
            </p:cNvSpPr>
            <p:nvPr/>
          </p:nvSpPr>
          <p:spPr bwMode="auto">
            <a:xfrm>
              <a:off x="4427984" y="3734008"/>
              <a:ext cx="2121132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点击输入简要文字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内容文字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内容需概括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精炼不用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多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余的文字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修饰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11734" y="3548943"/>
            <a:ext cx="2121132" cy="678991"/>
            <a:chOff x="6195284" y="3476935"/>
            <a:chExt cx="2121132" cy="678991"/>
          </a:xfrm>
        </p:grpSpPr>
        <p:sp>
          <p:nvSpPr>
            <p:cNvPr id="25" name="Text Placeholder 2"/>
            <p:cNvSpPr txBox="1">
              <a:spLocks/>
            </p:cNvSpPr>
            <p:nvPr/>
          </p:nvSpPr>
          <p:spPr bwMode="auto">
            <a:xfrm>
              <a:off x="6494004" y="3476935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 typeface="Corbel" pitchFamily="34" charset="0"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添加会议主题</a:t>
              </a:r>
              <a:endParaRPr kumimoji="0" lang="en-A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6" name="Text Placeholder 2"/>
            <p:cNvSpPr txBox="1">
              <a:spLocks/>
            </p:cNvSpPr>
            <p:nvPr/>
          </p:nvSpPr>
          <p:spPr bwMode="auto">
            <a:xfrm>
              <a:off x="6195284" y="3734008"/>
              <a:ext cx="2121132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点击输入简要文字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内容文字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内容需概括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精炼不用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多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余的文字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修饰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2654478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1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1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 animBg="1"/>
      <p:bldP spid="7" grpId="0" animBg="1"/>
      <p:bldP spid="8" grpId="0"/>
      <p:bldP spid="9" grpId="0" animBg="1"/>
      <p:bldP spid="10" grpId="0" animBg="1"/>
      <p:bldP spid="11" grpId="0"/>
      <p:bldP spid="12" grpId="0" animBg="1"/>
      <p:bldP spid="13" grpId="0" animBg="1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116013" y="2351633"/>
            <a:ext cx="830262" cy="831850"/>
            <a:chOff x="1005742" y="1959743"/>
            <a:chExt cx="1189994" cy="1189994"/>
          </a:xfrm>
        </p:grpSpPr>
        <p:sp>
          <p:nvSpPr>
            <p:cNvPr id="3" name="椭圆 2"/>
            <p:cNvSpPr/>
            <p:nvPr/>
          </p:nvSpPr>
          <p:spPr>
            <a:xfrm>
              <a:off x="1060350" y="2014246"/>
              <a:ext cx="1080778" cy="108098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" lastClr="FFFFFF"/>
                  </a:solidFill>
                  <a:latin typeface="Bodoni MT"/>
                  <a:ea typeface="微软雅黑"/>
                </a:rPr>
                <a:t>内容</a:t>
              </a:r>
              <a:endParaRPr lang="en-US" altLang="zh-CN" sz="1200" kern="0" dirty="0">
                <a:solidFill>
                  <a:sysClr val="window" lastClr="FFFFFF"/>
                </a:solidFill>
                <a:latin typeface="Bodoni MT"/>
                <a:ea typeface="微软雅黑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" lastClr="FFFFFF"/>
                  </a:solidFill>
                  <a:latin typeface="Bodoni MT"/>
                  <a:ea typeface="微软雅黑"/>
                </a:rPr>
                <a:t>说明</a:t>
              </a:r>
            </a:p>
          </p:txBody>
        </p:sp>
        <p:sp>
          <p:nvSpPr>
            <p:cNvPr id="4" name="椭圆 3"/>
            <p:cNvSpPr/>
            <p:nvPr/>
          </p:nvSpPr>
          <p:spPr>
            <a:xfrm>
              <a:off x="1005742" y="1959743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Bodoni MT"/>
                <a:ea typeface="微软雅黑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571750" y="1800771"/>
            <a:ext cx="831850" cy="830262"/>
            <a:chOff x="3750551" y="1408378"/>
            <a:chExt cx="1111514" cy="1111514"/>
          </a:xfrm>
        </p:grpSpPr>
        <p:sp>
          <p:nvSpPr>
            <p:cNvPr id="6" name="椭圆 5"/>
            <p:cNvSpPr/>
            <p:nvPr/>
          </p:nvSpPr>
          <p:spPr>
            <a:xfrm>
              <a:off x="3801460" y="1459384"/>
              <a:ext cx="1009696" cy="1009501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" lastClr="FFFFFF"/>
                  </a:solidFill>
                  <a:latin typeface="Bodoni MT"/>
                  <a:ea typeface="微软雅黑"/>
                </a:rPr>
                <a:t>内容</a:t>
              </a:r>
              <a:endParaRPr lang="en-US" altLang="zh-CN" sz="1200" kern="0" dirty="0">
                <a:solidFill>
                  <a:sysClr val="window" lastClr="FFFFFF"/>
                </a:solidFill>
                <a:latin typeface="Bodoni MT"/>
                <a:ea typeface="微软雅黑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" lastClr="FFFFFF"/>
                  </a:solidFill>
                  <a:latin typeface="Bodoni MT"/>
                  <a:ea typeface="微软雅黑"/>
                </a:rPr>
                <a:t>说明</a:t>
              </a:r>
            </a:p>
          </p:txBody>
        </p:sp>
        <p:sp>
          <p:nvSpPr>
            <p:cNvPr id="7" name="椭圆 6"/>
            <p:cNvSpPr/>
            <p:nvPr/>
          </p:nvSpPr>
          <p:spPr>
            <a:xfrm>
              <a:off x="3750551" y="1408378"/>
              <a:ext cx="1111514" cy="1111514"/>
            </a:xfrm>
            <a:prstGeom prst="ellipse">
              <a:avLst/>
            </a:prstGeom>
            <a:noFill/>
            <a:ln w="127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Bodoni MT"/>
                <a:ea typeface="微软雅黑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2571750" y="2977108"/>
            <a:ext cx="831850" cy="830263"/>
            <a:chOff x="1005742" y="1959742"/>
            <a:chExt cx="1189994" cy="1189994"/>
          </a:xfrm>
        </p:grpSpPr>
        <p:sp>
          <p:nvSpPr>
            <p:cNvPr id="9" name="椭圆 8"/>
            <p:cNvSpPr/>
            <p:nvPr/>
          </p:nvSpPr>
          <p:spPr>
            <a:xfrm>
              <a:off x="1060246" y="2014350"/>
              <a:ext cx="1080987" cy="1080779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" lastClr="FFFFFF"/>
                  </a:solidFill>
                  <a:latin typeface="Bodoni MT"/>
                  <a:ea typeface="微软雅黑"/>
                </a:rPr>
                <a:t>内容</a:t>
              </a:r>
              <a:endParaRPr lang="en-US" altLang="zh-CN" sz="1200" kern="0" dirty="0">
                <a:solidFill>
                  <a:sysClr val="window" lastClr="FFFFFF"/>
                </a:solidFill>
                <a:latin typeface="Bodoni MT"/>
                <a:ea typeface="微软雅黑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" lastClr="FFFFFF"/>
                  </a:solidFill>
                  <a:latin typeface="Bodoni MT"/>
                  <a:ea typeface="微软雅黑"/>
                </a:rPr>
                <a:t>说明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Bodoni MT"/>
                <a:ea typeface="微软雅黑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119563" y="1197521"/>
            <a:ext cx="830262" cy="831850"/>
            <a:chOff x="1005742" y="1959742"/>
            <a:chExt cx="1189994" cy="1189994"/>
          </a:xfrm>
        </p:grpSpPr>
        <p:sp>
          <p:nvSpPr>
            <p:cNvPr id="12" name="椭圆 11"/>
            <p:cNvSpPr/>
            <p:nvPr/>
          </p:nvSpPr>
          <p:spPr>
            <a:xfrm>
              <a:off x="1060350" y="2014246"/>
              <a:ext cx="1080778" cy="1080987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" lastClr="FFFFFF"/>
                  </a:solidFill>
                  <a:latin typeface="Bodoni MT"/>
                  <a:ea typeface="微软雅黑"/>
                </a:rPr>
                <a:t>内容</a:t>
              </a:r>
              <a:endParaRPr lang="en-US" altLang="zh-CN" sz="1200" kern="0" dirty="0">
                <a:solidFill>
                  <a:sysClr val="window" lastClr="FFFFFF"/>
                </a:solidFill>
                <a:latin typeface="Bodoni MT"/>
                <a:ea typeface="微软雅黑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" lastClr="FFFFFF"/>
                  </a:solidFill>
                  <a:latin typeface="Bodoni MT"/>
                  <a:ea typeface="微软雅黑"/>
                </a:rPr>
                <a:t>说明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4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Bodoni MT"/>
                <a:ea typeface="微软雅黑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4129088" y="3613696"/>
            <a:ext cx="831850" cy="830262"/>
            <a:chOff x="1005742" y="2208327"/>
            <a:chExt cx="1189994" cy="1189994"/>
          </a:xfrm>
        </p:grpSpPr>
        <p:sp>
          <p:nvSpPr>
            <p:cNvPr id="15" name="椭圆 14"/>
            <p:cNvSpPr/>
            <p:nvPr/>
          </p:nvSpPr>
          <p:spPr>
            <a:xfrm>
              <a:off x="1060246" y="2262935"/>
              <a:ext cx="1080987" cy="1080778"/>
            </a:xfrm>
            <a:prstGeom prst="ellipse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" lastClr="FFFFFF"/>
                  </a:solidFill>
                  <a:latin typeface="Bodoni MT"/>
                  <a:ea typeface="微软雅黑"/>
                </a:rPr>
                <a:t>内容</a:t>
              </a:r>
              <a:endParaRPr lang="en-US" altLang="zh-CN" sz="1200" kern="0" dirty="0">
                <a:solidFill>
                  <a:sysClr val="window" lastClr="FFFFFF"/>
                </a:solidFill>
                <a:latin typeface="Bodoni MT"/>
                <a:ea typeface="微软雅黑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" lastClr="FFFFFF"/>
                  </a:solidFill>
                  <a:latin typeface="Bodoni MT"/>
                  <a:ea typeface="微软雅黑"/>
                </a:rPr>
                <a:t>说明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1005742" y="2208327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Bodoni MT"/>
                <a:ea typeface="微软雅黑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4119563" y="2405608"/>
            <a:ext cx="830262" cy="830263"/>
            <a:chOff x="1005742" y="1959742"/>
            <a:chExt cx="1189994" cy="1189994"/>
          </a:xfrm>
        </p:grpSpPr>
        <p:sp>
          <p:nvSpPr>
            <p:cNvPr id="18" name="椭圆 17"/>
            <p:cNvSpPr/>
            <p:nvPr/>
          </p:nvSpPr>
          <p:spPr>
            <a:xfrm>
              <a:off x="1060350" y="2014350"/>
              <a:ext cx="1080778" cy="1080779"/>
            </a:xfrm>
            <a:prstGeom prst="ellipse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" lastClr="FFFFFF"/>
                  </a:solidFill>
                  <a:latin typeface="Bodoni MT"/>
                  <a:ea typeface="微软雅黑"/>
                </a:rPr>
                <a:t>内容</a:t>
              </a:r>
              <a:endParaRPr lang="en-US" altLang="zh-CN" sz="1200" kern="0" dirty="0">
                <a:solidFill>
                  <a:sysClr val="window" lastClr="FFFFFF"/>
                </a:solidFill>
                <a:latin typeface="Bodoni MT"/>
                <a:ea typeface="微软雅黑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" lastClr="FFFFFF"/>
                  </a:solidFill>
                  <a:latin typeface="Bodoni MT"/>
                  <a:ea typeface="微软雅黑"/>
                </a:rPr>
                <a:t>说明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5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Bodoni MT"/>
                <a:ea typeface="微软雅黑"/>
              </a:endParaRPr>
            </a:p>
          </p:txBody>
        </p:sp>
      </p:grpSp>
      <p:cxnSp>
        <p:nvCxnSpPr>
          <p:cNvPr id="20" name="直接连接符 19"/>
          <p:cNvCxnSpPr>
            <a:cxnSpLocks noChangeShapeType="1"/>
            <a:stCxn id="4" idx="7"/>
            <a:endCxn id="7" idx="2"/>
          </p:cNvCxnSpPr>
          <p:nvPr/>
        </p:nvCxnSpPr>
        <p:spPr bwMode="auto">
          <a:xfrm flipV="1">
            <a:off x="1824038" y="2216696"/>
            <a:ext cx="747712" cy="257175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cxnSp>
        <p:nvCxnSpPr>
          <p:cNvPr id="21" name="直接连接符 20"/>
          <p:cNvCxnSpPr>
            <a:cxnSpLocks noChangeShapeType="1"/>
            <a:stCxn id="4" idx="5"/>
            <a:endCxn id="10" idx="2"/>
          </p:cNvCxnSpPr>
          <p:nvPr/>
        </p:nvCxnSpPr>
        <p:spPr bwMode="auto">
          <a:xfrm>
            <a:off x="1824038" y="3061246"/>
            <a:ext cx="747712" cy="330200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cxnSp>
        <p:nvCxnSpPr>
          <p:cNvPr id="22" name="直接连接符 21"/>
          <p:cNvCxnSpPr>
            <a:cxnSpLocks noChangeShapeType="1"/>
            <a:stCxn id="10" idx="5"/>
            <a:endCxn id="16" idx="2"/>
          </p:cNvCxnSpPr>
          <p:nvPr/>
        </p:nvCxnSpPr>
        <p:spPr bwMode="auto">
          <a:xfrm>
            <a:off x="3281363" y="3685133"/>
            <a:ext cx="847725" cy="342900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cxnSp>
        <p:nvCxnSpPr>
          <p:cNvPr id="23" name="直接连接符 22"/>
          <p:cNvCxnSpPr>
            <a:cxnSpLocks noChangeShapeType="1"/>
            <a:stCxn id="7" idx="7"/>
            <a:endCxn id="13" idx="2"/>
          </p:cNvCxnSpPr>
          <p:nvPr/>
        </p:nvCxnSpPr>
        <p:spPr bwMode="auto">
          <a:xfrm flipV="1">
            <a:off x="3281363" y="1613446"/>
            <a:ext cx="838200" cy="309562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cxnSp>
        <p:nvCxnSpPr>
          <p:cNvPr id="24" name="直接连接符 23"/>
          <p:cNvCxnSpPr>
            <a:cxnSpLocks noChangeShapeType="1"/>
            <a:stCxn id="7" idx="6"/>
            <a:endCxn id="19" idx="1"/>
          </p:cNvCxnSpPr>
          <p:nvPr/>
        </p:nvCxnSpPr>
        <p:spPr bwMode="auto">
          <a:xfrm>
            <a:off x="3403600" y="2216696"/>
            <a:ext cx="836613" cy="311150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cxnSp>
        <p:nvCxnSpPr>
          <p:cNvPr id="25" name="直接连接符 24"/>
          <p:cNvCxnSpPr>
            <a:cxnSpLocks noChangeShapeType="1"/>
            <a:stCxn id="10" idx="6"/>
            <a:endCxn id="19" idx="3"/>
          </p:cNvCxnSpPr>
          <p:nvPr/>
        </p:nvCxnSpPr>
        <p:spPr bwMode="auto">
          <a:xfrm flipV="1">
            <a:off x="3403600" y="3115221"/>
            <a:ext cx="836613" cy="276225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284788" y="1447403"/>
            <a:ext cx="2743596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5284788" y="2626191"/>
            <a:ext cx="2743596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5284788" y="3805783"/>
            <a:ext cx="2671588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5845378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4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5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1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3" dur="200" fill="hold"/>
                                        <p:tgtEl>
                                          <p:spTgt spid="1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300"/>
                            </p:stCondLst>
                            <p:childTnLst>
                              <p:par>
                                <p:cTn id="7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00"/>
                            </p:stCondLst>
                            <p:childTnLst>
                              <p:par>
                                <p:cTn id="7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900"/>
                            </p:stCondLst>
                            <p:childTnLst>
                              <p:par>
                                <p:cTn id="8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536329" y="1419225"/>
            <a:ext cx="5780087" cy="1220788"/>
          </a:xfrm>
          <a:prstGeom prst="roundRect">
            <a:avLst>
              <a:gd name="adj" fmla="val 3818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658441" y="1790700"/>
            <a:ext cx="1452563" cy="477838"/>
            <a:chOff x="1677848" y="1867118"/>
            <a:chExt cx="1453992" cy="477352"/>
          </a:xfrm>
        </p:grpSpPr>
        <p:sp>
          <p:nvSpPr>
            <p:cNvPr id="4" name="圆角矩形 3"/>
            <p:cNvSpPr/>
            <p:nvPr/>
          </p:nvSpPr>
          <p:spPr>
            <a:xfrm>
              <a:off x="1677848" y="1867118"/>
              <a:ext cx="1453992" cy="477352"/>
            </a:xfrm>
            <a:prstGeom prst="roundRect">
              <a:avLst>
                <a:gd name="adj" fmla="val 2487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35"/>
            <p:cNvSpPr>
              <a:spLocks noChangeArrowheads="1"/>
            </p:cNvSpPr>
            <p:nvPr/>
          </p:nvSpPr>
          <p:spPr bwMode="auto">
            <a:xfrm>
              <a:off x="2164746" y="1921128"/>
              <a:ext cx="89058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32500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6139954" y="1697038"/>
            <a:ext cx="0" cy="66992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6271716" y="1697038"/>
            <a:ext cx="1885950" cy="673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531566" y="3000375"/>
            <a:ext cx="5780088" cy="1219200"/>
          </a:xfrm>
          <a:prstGeom prst="roundRect">
            <a:avLst>
              <a:gd name="adj" fmla="val 3818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6135191" y="3276600"/>
            <a:ext cx="0" cy="66992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266954" y="3276600"/>
            <a:ext cx="1885950" cy="673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1653679" y="3370263"/>
            <a:ext cx="1454150" cy="477837"/>
            <a:chOff x="1673457" y="3447102"/>
            <a:chExt cx="1453992" cy="477352"/>
          </a:xfrm>
        </p:grpSpPr>
        <p:sp>
          <p:nvSpPr>
            <p:cNvPr id="22" name="圆角矩形 21"/>
            <p:cNvSpPr/>
            <p:nvPr/>
          </p:nvSpPr>
          <p:spPr>
            <a:xfrm>
              <a:off x="1673457" y="3447102"/>
              <a:ext cx="1453992" cy="477352"/>
            </a:xfrm>
            <a:prstGeom prst="roundRect">
              <a:avLst>
                <a:gd name="adj" fmla="val 2487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78"/>
            <p:cNvSpPr>
              <a:spLocks noChangeArrowheads="1"/>
            </p:cNvSpPr>
            <p:nvPr/>
          </p:nvSpPr>
          <p:spPr bwMode="auto">
            <a:xfrm>
              <a:off x="2106095" y="3501111"/>
              <a:ext cx="89058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12340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Group 71"/>
          <p:cNvGrpSpPr>
            <a:grpSpLocks noChangeAspect="1"/>
          </p:cNvGrpSpPr>
          <p:nvPr/>
        </p:nvGrpSpPr>
        <p:grpSpPr>
          <a:xfrm>
            <a:off x="3352255" y="1735000"/>
            <a:ext cx="227780" cy="594000"/>
            <a:chOff x="2323306" y="2203133"/>
            <a:chExt cx="979488" cy="2554287"/>
          </a:xfrm>
          <a:solidFill>
            <a:schemeClr val="accent1"/>
          </a:solidFill>
        </p:grpSpPr>
        <p:sp>
          <p:nvSpPr>
            <p:cNvPr id="43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4" name="Group 72"/>
          <p:cNvGrpSpPr>
            <a:grpSpLocks noChangeAspect="1"/>
          </p:cNvGrpSpPr>
          <p:nvPr/>
        </p:nvGrpSpPr>
        <p:grpSpPr>
          <a:xfrm>
            <a:off x="3700231" y="1735000"/>
            <a:ext cx="227780" cy="594000"/>
            <a:chOff x="2323306" y="2203133"/>
            <a:chExt cx="979488" cy="2554287"/>
          </a:xfrm>
          <a:solidFill>
            <a:schemeClr val="accent1"/>
          </a:solidFill>
        </p:grpSpPr>
        <p:sp>
          <p:nvSpPr>
            <p:cNvPr id="41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2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5" name="Group 73"/>
          <p:cNvGrpSpPr>
            <a:grpSpLocks noChangeAspect="1"/>
          </p:cNvGrpSpPr>
          <p:nvPr/>
        </p:nvGrpSpPr>
        <p:grpSpPr>
          <a:xfrm>
            <a:off x="4048207" y="1735000"/>
            <a:ext cx="227780" cy="594000"/>
            <a:chOff x="2323306" y="2203133"/>
            <a:chExt cx="979488" cy="2554287"/>
          </a:xfrm>
          <a:solidFill>
            <a:schemeClr val="accent1"/>
          </a:solidFill>
        </p:grpSpPr>
        <p:sp>
          <p:nvSpPr>
            <p:cNvPr id="39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0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6" name="Group 74"/>
          <p:cNvGrpSpPr>
            <a:grpSpLocks noChangeAspect="1"/>
          </p:cNvGrpSpPr>
          <p:nvPr/>
        </p:nvGrpSpPr>
        <p:grpSpPr>
          <a:xfrm>
            <a:off x="4744157" y="1735000"/>
            <a:ext cx="227780" cy="594000"/>
            <a:chOff x="2323306" y="2203133"/>
            <a:chExt cx="979488" cy="255428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7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6" name="Group 169"/>
          <p:cNvGrpSpPr>
            <a:grpSpLocks noChangeAspect="1"/>
          </p:cNvGrpSpPr>
          <p:nvPr/>
        </p:nvGrpSpPr>
        <p:grpSpPr>
          <a:xfrm>
            <a:off x="3326318" y="3336033"/>
            <a:ext cx="267931" cy="610492"/>
            <a:chOff x="3672681" y="1899920"/>
            <a:chExt cx="1293813" cy="2947988"/>
          </a:xfrm>
          <a:solidFill>
            <a:schemeClr val="accent2"/>
          </a:solidFill>
        </p:grpSpPr>
        <p:sp>
          <p:nvSpPr>
            <p:cNvPr id="59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7" name="Group 170"/>
          <p:cNvGrpSpPr>
            <a:grpSpLocks noChangeAspect="1"/>
          </p:cNvGrpSpPr>
          <p:nvPr/>
        </p:nvGrpSpPr>
        <p:grpSpPr>
          <a:xfrm>
            <a:off x="3674434" y="3333270"/>
            <a:ext cx="267931" cy="610492"/>
            <a:chOff x="3672681" y="1899920"/>
            <a:chExt cx="1293813" cy="2947988"/>
          </a:xfrm>
          <a:solidFill>
            <a:schemeClr val="accent2"/>
          </a:solidFill>
        </p:grpSpPr>
        <p:sp>
          <p:nvSpPr>
            <p:cNvPr id="57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8" name="Group 171"/>
          <p:cNvGrpSpPr>
            <a:grpSpLocks noChangeAspect="1"/>
          </p:cNvGrpSpPr>
          <p:nvPr/>
        </p:nvGrpSpPr>
        <p:grpSpPr>
          <a:xfrm>
            <a:off x="4022550" y="3333270"/>
            <a:ext cx="267931" cy="610492"/>
            <a:chOff x="3672681" y="1899920"/>
            <a:chExt cx="1293813" cy="2947988"/>
          </a:xfrm>
          <a:solidFill>
            <a:schemeClr val="accent2"/>
          </a:solidFill>
        </p:grpSpPr>
        <p:sp>
          <p:nvSpPr>
            <p:cNvPr id="55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9" name="Group 172"/>
          <p:cNvGrpSpPr>
            <a:grpSpLocks noChangeAspect="1"/>
          </p:cNvGrpSpPr>
          <p:nvPr/>
        </p:nvGrpSpPr>
        <p:grpSpPr>
          <a:xfrm>
            <a:off x="4370666" y="3333270"/>
            <a:ext cx="267931" cy="610492"/>
            <a:chOff x="3672681" y="1899920"/>
            <a:chExt cx="1293813" cy="29479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3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54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0" name="Group 173"/>
          <p:cNvGrpSpPr>
            <a:grpSpLocks noChangeAspect="1"/>
          </p:cNvGrpSpPr>
          <p:nvPr/>
        </p:nvGrpSpPr>
        <p:grpSpPr>
          <a:xfrm>
            <a:off x="4718781" y="3337338"/>
            <a:ext cx="267931" cy="610492"/>
            <a:chOff x="3672681" y="1899920"/>
            <a:chExt cx="1293813" cy="29479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1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52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1" name="Group 74"/>
          <p:cNvGrpSpPr>
            <a:grpSpLocks noChangeAspect="1"/>
          </p:cNvGrpSpPr>
          <p:nvPr/>
        </p:nvGrpSpPr>
        <p:grpSpPr>
          <a:xfrm>
            <a:off x="4396183" y="1735000"/>
            <a:ext cx="227780" cy="594000"/>
            <a:chOff x="2323306" y="2203133"/>
            <a:chExt cx="979488" cy="2554287"/>
          </a:xfrm>
          <a:solidFill>
            <a:schemeClr val="accent1"/>
          </a:solidFill>
        </p:grpSpPr>
        <p:sp>
          <p:nvSpPr>
            <p:cNvPr id="62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07467" y="1419622"/>
            <a:ext cx="1219944" cy="1219944"/>
            <a:chOff x="755576" y="1419622"/>
            <a:chExt cx="1219944" cy="1219944"/>
          </a:xfrm>
        </p:grpSpPr>
        <p:sp>
          <p:nvSpPr>
            <p:cNvPr id="7" name="Oval 25"/>
            <p:cNvSpPr/>
            <p:nvPr/>
          </p:nvSpPr>
          <p:spPr>
            <a:xfrm>
              <a:off x="755576" y="1419622"/>
              <a:ext cx="1219944" cy="1219944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+mn-lt"/>
                <a:ea typeface="+mn-ea"/>
              </a:endParaRPr>
            </a:p>
          </p:txBody>
        </p:sp>
        <p:grpSp>
          <p:nvGrpSpPr>
            <p:cNvPr id="67" name="Group 71"/>
            <p:cNvGrpSpPr>
              <a:grpSpLocks noChangeAspect="1"/>
            </p:cNvGrpSpPr>
            <p:nvPr/>
          </p:nvGrpSpPr>
          <p:grpSpPr>
            <a:xfrm>
              <a:off x="1205157" y="1600664"/>
              <a:ext cx="328962" cy="857860"/>
              <a:chOff x="2323306" y="2203133"/>
              <a:chExt cx="979488" cy="2554287"/>
            </a:xfrm>
            <a:solidFill>
              <a:schemeClr val="bg1"/>
            </a:solidFill>
          </p:grpSpPr>
          <p:sp>
            <p:nvSpPr>
              <p:cNvPr id="68" name="Freeform 3"/>
              <p:cNvSpPr>
                <a:spLocks noChangeArrowheads="1"/>
              </p:cNvSpPr>
              <p:nvPr/>
            </p:nvSpPr>
            <p:spPr bwMode="auto">
              <a:xfrm>
                <a:off x="2323306" y="2720658"/>
                <a:ext cx="979488" cy="2036762"/>
              </a:xfrm>
              <a:custGeom>
                <a:avLst/>
                <a:gdLst>
                  <a:gd name="T0" fmla="*/ 2093 w 2719"/>
                  <a:gd name="T1" fmla="*/ 0 h 5657"/>
                  <a:gd name="T2" fmla="*/ 2093 w 2719"/>
                  <a:gd name="T3" fmla="*/ 0 h 5657"/>
                  <a:gd name="T4" fmla="*/ 625 w 2719"/>
                  <a:gd name="T5" fmla="*/ 0 h 5657"/>
                  <a:gd name="T6" fmla="*/ 0 w 2719"/>
                  <a:gd name="T7" fmla="*/ 625 h 5657"/>
                  <a:gd name="T8" fmla="*/ 0 w 2719"/>
                  <a:gd name="T9" fmla="*/ 2499 h 5657"/>
                  <a:gd name="T10" fmla="*/ 250 w 2719"/>
                  <a:gd name="T11" fmla="*/ 2718 h 5657"/>
                  <a:gd name="T12" fmla="*/ 468 w 2719"/>
                  <a:gd name="T13" fmla="*/ 2499 h 5657"/>
                  <a:gd name="T14" fmla="*/ 468 w 2719"/>
                  <a:gd name="T15" fmla="*/ 1032 h 5657"/>
                  <a:gd name="T16" fmla="*/ 531 w 2719"/>
                  <a:gd name="T17" fmla="*/ 938 h 5657"/>
                  <a:gd name="T18" fmla="*/ 625 w 2719"/>
                  <a:gd name="T19" fmla="*/ 1032 h 5657"/>
                  <a:gd name="T20" fmla="*/ 625 w 2719"/>
                  <a:gd name="T21" fmla="*/ 2781 h 5657"/>
                  <a:gd name="T22" fmla="*/ 625 w 2719"/>
                  <a:gd name="T23" fmla="*/ 3093 h 5657"/>
                  <a:gd name="T24" fmla="*/ 625 w 2719"/>
                  <a:gd name="T25" fmla="*/ 5312 h 5657"/>
                  <a:gd name="T26" fmla="*/ 937 w 2719"/>
                  <a:gd name="T27" fmla="*/ 5656 h 5657"/>
                  <a:gd name="T28" fmla="*/ 937 w 2719"/>
                  <a:gd name="T29" fmla="*/ 5656 h 5657"/>
                  <a:gd name="T30" fmla="*/ 1218 w 2719"/>
                  <a:gd name="T31" fmla="*/ 5312 h 5657"/>
                  <a:gd name="T32" fmla="*/ 1218 w 2719"/>
                  <a:gd name="T33" fmla="*/ 3156 h 5657"/>
                  <a:gd name="T34" fmla="*/ 1375 w 2719"/>
                  <a:gd name="T35" fmla="*/ 3031 h 5657"/>
                  <a:gd name="T36" fmla="*/ 1531 w 2719"/>
                  <a:gd name="T37" fmla="*/ 3156 h 5657"/>
                  <a:gd name="T38" fmla="*/ 1531 w 2719"/>
                  <a:gd name="T39" fmla="*/ 5312 h 5657"/>
                  <a:gd name="T40" fmla="*/ 1781 w 2719"/>
                  <a:gd name="T41" fmla="*/ 5656 h 5657"/>
                  <a:gd name="T42" fmla="*/ 1781 w 2719"/>
                  <a:gd name="T43" fmla="*/ 5656 h 5657"/>
                  <a:gd name="T44" fmla="*/ 2093 w 2719"/>
                  <a:gd name="T45" fmla="*/ 5312 h 5657"/>
                  <a:gd name="T46" fmla="*/ 2093 w 2719"/>
                  <a:gd name="T47" fmla="*/ 3093 h 5657"/>
                  <a:gd name="T48" fmla="*/ 2093 w 2719"/>
                  <a:gd name="T49" fmla="*/ 2781 h 5657"/>
                  <a:gd name="T50" fmla="*/ 2093 w 2719"/>
                  <a:gd name="T51" fmla="*/ 1032 h 5657"/>
                  <a:gd name="T52" fmla="*/ 2218 w 2719"/>
                  <a:gd name="T53" fmla="*/ 938 h 5657"/>
                  <a:gd name="T54" fmla="*/ 2250 w 2719"/>
                  <a:gd name="T55" fmla="*/ 1032 h 5657"/>
                  <a:gd name="T56" fmla="*/ 2250 w 2719"/>
                  <a:gd name="T57" fmla="*/ 2499 h 5657"/>
                  <a:gd name="T58" fmla="*/ 2468 w 2719"/>
                  <a:gd name="T59" fmla="*/ 2718 h 5657"/>
                  <a:gd name="T60" fmla="*/ 2718 w 2719"/>
                  <a:gd name="T61" fmla="*/ 2499 h 5657"/>
                  <a:gd name="T62" fmla="*/ 2718 w 2719"/>
                  <a:gd name="T63" fmla="*/ 625 h 5657"/>
                  <a:gd name="T64" fmla="*/ 2093 w 2719"/>
                  <a:gd name="T65" fmla="*/ 0 h 5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19" h="5657">
                    <a:moveTo>
                      <a:pt x="2093" y="0"/>
                    </a:moveTo>
                    <a:lnTo>
                      <a:pt x="2093" y="0"/>
                    </a:lnTo>
                    <a:cubicBezTo>
                      <a:pt x="625" y="0"/>
                      <a:pt x="625" y="0"/>
                      <a:pt x="625" y="0"/>
                    </a:cubicBezTo>
                    <a:cubicBezTo>
                      <a:pt x="218" y="0"/>
                      <a:pt x="0" y="188"/>
                      <a:pt x="0" y="625"/>
                    </a:cubicBezTo>
                    <a:cubicBezTo>
                      <a:pt x="0" y="2499"/>
                      <a:pt x="0" y="2499"/>
                      <a:pt x="0" y="2499"/>
                    </a:cubicBezTo>
                    <a:cubicBezTo>
                      <a:pt x="0" y="2624"/>
                      <a:pt x="93" y="2718"/>
                      <a:pt x="250" y="2718"/>
                    </a:cubicBezTo>
                    <a:cubicBezTo>
                      <a:pt x="375" y="2718"/>
                      <a:pt x="468" y="2624"/>
                      <a:pt x="468" y="2499"/>
                    </a:cubicBezTo>
                    <a:cubicBezTo>
                      <a:pt x="468" y="2499"/>
                      <a:pt x="468" y="1188"/>
                      <a:pt x="468" y="1032"/>
                    </a:cubicBezTo>
                    <a:cubicBezTo>
                      <a:pt x="468" y="938"/>
                      <a:pt x="531" y="938"/>
                      <a:pt x="531" y="938"/>
                    </a:cubicBezTo>
                    <a:cubicBezTo>
                      <a:pt x="593" y="938"/>
                      <a:pt x="625" y="938"/>
                      <a:pt x="625" y="1032"/>
                    </a:cubicBezTo>
                    <a:cubicBezTo>
                      <a:pt x="625" y="1188"/>
                      <a:pt x="625" y="2249"/>
                      <a:pt x="625" y="2781"/>
                    </a:cubicBezTo>
                    <a:cubicBezTo>
                      <a:pt x="625" y="3093"/>
                      <a:pt x="625" y="3093"/>
                      <a:pt x="625" y="3093"/>
                    </a:cubicBezTo>
                    <a:cubicBezTo>
                      <a:pt x="625" y="5312"/>
                      <a:pt x="625" y="5312"/>
                      <a:pt x="625" y="5312"/>
                    </a:cubicBezTo>
                    <a:cubicBezTo>
                      <a:pt x="625" y="5468"/>
                      <a:pt x="781" y="5656"/>
                      <a:pt x="937" y="5656"/>
                    </a:cubicBezTo>
                    <a:lnTo>
                      <a:pt x="937" y="5656"/>
                    </a:lnTo>
                    <a:cubicBezTo>
                      <a:pt x="1093" y="5656"/>
                      <a:pt x="1218" y="5468"/>
                      <a:pt x="1218" y="5312"/>
                    </a:cubicBezTo>
                    <a:cubicBezTo>
                      <a:pt x="1218" y="5312"/>
                      <a:pt x="1218" y="3249"/>
                      <a:pt x="1218" y="3156"/>
                    </a:cubicBezTo>
                    <a:cubicBezTo>
                      <a:pt x="1218" y="3031"/>
                      <a:pt x="1250" y="3031"/>
                      <a:pt x="1375" y="3031"/>
                    </a:cubicBezTo>
                    <a:cubicBezTo>
                      <a:pt x="1406" y="3031"/>
                      <a:pt x="1531" y="3031"/>
                      <a:pt x="1531" y="3156"/>
                    </a:cubicBezTo>
                    <a:cubicBezTo>
                      <a:pt x="1531" y="3249"/>
                      <a:pt x="1531" y="5312"/>
                      <a:pt x="1531" y="5312"/>
                    </a:cubicBezTo>
                    <a:cubicBezTo>
                      <a:pt x="1531" y="5468"/>
                      <a:pt x="1562" y="5656"/>
                      <a:pt x="1781" y="5656"/>
                    </a:cubicBezTo>
                    <a:lnTo>
                      <a:pt x="1781" y="5656"/>
                    </a:lnTo>
                    <a:cubicBezTo>
                      <a:pt x="1937" y="5656"/>
                      <a:pt x="2093" y="5468"/>
                      <a:pt x="2093" y="5312"/>
                    </a:cubicBezTo>
                    <a:cubicBezTo>
                      <a:pt x="2093" y="3093"/>
                      <a:pt x="2093" y="3093"/>
                      <a:pt x="2093" y="3093"/>
                    </a:cubicBezTo>
                    <a:cubicBezTo>
                      <a:pt x="2093" y="2781"/>
                      <a:pt x="2093" y="2781"/>
                      <a:pt x="2093" y="2781"/>
                    </a:cubicBezTo>
                    <a:cubicBezTo>
                      <a:pt x="2093" y="2249"/>
                      <a:pt x="2093" y="1188"/>
                      <a:pt x="2093" y="1032"/>
                    </a:cubicBezTo>
                    <a:cubicBezTo>
                      <a:pt x="2093" y="938"/>
                      <a:pt x="2156" y="938"/>
                      <a:pt x="2218" y="938"/>
                    </a:cubicBezTo>
                    <a:cubicBezTo>
                      <a:pt x="2218" y="938"/>
                      <a:pt x="2250" y="938"/>
                      <a:pt x="2250" y="1032"/>
                    </a:cubicBezTo>
                    <a:cubicBezTo>
                      <a:pt x="2250" y="1188"/>
                      <a:pt x="2250" y="2499"/>
                      <a:pt x="2250" y="2499"/>
                    </a:cubicBezTo>
                    <a:cubicBezTo>
                      <a:pt x="2250" y="2624"/>
                      <a:pt x="2375" y="2718"/>
                      <a:pt x="2468" y="2718"/>
                    </a:cubicBezTo>
                    <a:cubicBezTo>
                      <a:pt x="2562" y="2718"/>
                      <a:pt x="2718" y="2624"/>
                      <a:pt x="2718" y="2499"/>
                    </a:cubicBezTo>
                    <a:cubicBezTo>
                      <a:pt x="2718" y="625"/>
                      <a:pt x="2718" y="625"/>
                      <a:pt x="2718" y="625"/>
                    </a:cubicBezTo>
                    <a:cubicBezTo>
                      <a:pt x="2718" y="188"/>
                      <a:pt x="2531" y="0"/>
                      <a:pt x="209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9" name="Freeform 4"/>
              <p:cNvSpPr>
                <a:spLocks noChangeArrowheads="1"/>
              </p:cNvSpPr>
              <p:nvPr/>
            </p:nvSpPr>
            <p:spPr bwMode="auto">
              <a:xfrm>
                <a:off x="2626519" y="2203133"/>
                <a:ext cx="382587" cy="360362"/>
              </a:xfrm>
              <a:custGeom>
                <a:avLst/>
                <a:gdLst>
                  <a:gd name="T0" fmla="*/ 532 w 1064"/>
                  <a:gd name="T1" fmla="*/ 0 h 1001"/>
                  <a:gd name="T2" fmla="*/ 532 w 1064"/>
                  <a:gd name="T3" fmla="*/ 0 h 1001"/>
                  <a:gd name="T4" fmla="*/ 0 w 1064"/>
                  <a:gd name="T5" fmla="*/ 531 h 1001"/>
                  <a:gd name="T6" fmla="*/ 532 w 1064"/>
                  <a:gd name="T7" fmla="*/ 1000 h 1001"/>
                  <a:gd name="T8" fmla="*/ 1063 w 1064"/>
                  <a:gd name="T9" fmla="*/ 531 h 1001"/>
                  <a:gd name="T10" fmla="*/ 532 w 1064"/>
                  <a:gd name="T11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4" h="1001">
                    <a:moveTo>
                      <a:pt x="532" y="0"/>
                    </a:moveTo>
                    <a:lnTo>
                      <a:pt x="532" y="0"/>
                    </a:lnTo>
                    <a:cubicBezTo>
                      <a:pt x="219" y="0"/>
                      <a:pt x="0" y="219"/>
                      <a:pt x="0" y="531"/>
                    </a:cubicBezTo>
                    <a:cubicBezTo>
                      <a:pt x="0" y="812"/>
                      <a:pt x="219" y="1000"/>
                      <a:pt x="532" y="1000"/>
                    </a:cubicBezTo>
                    <a:cubicBezTo>
                      <a:pt x="782" y="1000"/>
                      <a:pt x="1063" y="812"/>
                      <a:pt x="1063" y="531"/>
                    </a:cubicBezTo>
                    <a:cubicBezTo>
                      <a:pt x="1063" y="219"/>
                      <a:pt x="782" y="0"/>
                      <a:pt x="53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807541" y="2999580"/>
            <a:ext cx="1219200" cy="1219200"/>
            <a:chOff x="755650" y="4219575"/>
            <a:chExt cx="1219200" cy="1219200"/>
          </a:xfrm>
        </p:grpSpPr>
        <p:sp>
          <p:nvSpPr>
            <p:cNvPr id="72" name="Oval 25"/>
            <p:cNvSpPr/>
            <p:nvPr/>
          </p:nvSpPr>
          <p:spPr bwMode="auto">
            <a:xfrm>
              <a:off x="755650" y="4219575"/>
              <a:ext cx="1219200" cy="12192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+mn-lt"/>
                <a:ea typeface="+mn-ea"/>
              </a:endParaRPr>
            </a:p>
          </p:txBody>
        </p:sp>
        <p:grpSp>
          <p:nvGrpSpPr>
            <p:cNvPr id="74" name="Group 169"/>
            <p:cNvGrpSpPr>
              <a:grpSpLocks noChangeAspect="1"/>
            </p:cNvGrpSpPr>
            <p:nvPr/>
          </p:nvGrpSpPr>
          <p:grpSpPr>
            <a:xfrm>
              <a:off x="1163370" y="4369183"/>
              <a:ext cx="403760" cy="919984"/>
              <a:chOff x="3672681" y="1899920"/>
              <a:chExt cx="1293813" cy="2947988"/>
            </a:xfrm>
            <a:solidFill>
              <a:schemeClr val="bg1"/>
            </a:solidFill>
          </p:grpSpPr>
          <p:sp>
            <p:nvSpPr>
              <p:cNvPr id="75" name="Freeform 1"/>
              <p:cNvSpPr>
                <a:spLocks noChangeArrowheads="1"/>
              </p:cNvSpPr>
              <p:nvPr/>
            </p:nvSpPr>
            <p:spPr bwMode="auto">
              <a:xfrm>
                <a:off x="3672681" y="2428558"/>
                <a:ext cx="1293813" cy="2419350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6" name="Freeform 2"/>
              <p:cNvSpPr>
                <a:spLocks noChangeArrowheads="1"/>
              </p:cNvSpPr>
              <p:nvPr/>
            </p:nvSpPr>
            <p:spPr bwMode="auto">
              <a:xfrm>
                <a:off x="4077494" y="1899920"/>
                <a:ext cx="495300" cy="495300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33" name="TextBox 132"/>
          <p:cNvSpPr txBox="1"/>
          <p:nvPr/>
        </p:nvSpPr>
        <p:spPr>
          <a:xfrm>
            <a:off x="5129646" y="1805780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80%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5129646" y="3416682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0%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7466899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7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7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4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600"/>
                            </p:stCondLst>
                            <p:childTnLst>
                              <p:par>
                                <p:cTn id="7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00"/>
                            </p:stCondLst>
                            <p:childTnLst>
                              <p:par>
                                <p:cTn id="7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9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1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4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7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3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6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9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3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200"/>
                            </p:stCondLst>
                            <p:childTnLst>
                              <p:par>
                                <p:cTn id="1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7" grpId="0" animBg="1"/>
      <p:bldP spid="20" grpId="0"/>
      <p:bldP spid="133" grpId="0"/>
      <p:bldP spid="1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682172"/>
            <a:ext cx="9144000" cy="4107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MH_Other_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4018360" y="1342123"/>
            <a:ext cx="2975372" cy="2833688"/>
          </a:xfrm>
          <a:custGeom>
            <a:avLst/>
            <a:gdLst>
              <a:gd name="connsiteX0" fmla="*/ 3084612 w 5288045"/>
              <a:gd name="connsiteY0" fmla="*/ 2171133 h 5037048"/>
              <a:gd name="connsiteX1" fmla="*/ 3068519 w 5288045"/>
              <a:gd name="connsiteY1" fmla="*/ 2178885 h 5037048"/>
              <a:gd name="connsiteX2" fmla="*/ 2627115 w 5288045"/>
              <a:gd name="connsiteY2" fmla="*/ 2268000 h 5037048"/>
              <a:gd name="connsiteX3" fmla="*/ 2289898 w 5288045"/>
              <a:gd name="connsiteY3" fmla="*/ 2217018 h 5037048"/>
              <a:gd name="connsiteX4" fmla="*/ 2209451 w 5288045"/>
              <a:gd name="connsiteY4" fmla="*/ 2187574 h 5037048"/>
              <a:gd name="connsiteX5" fmla="*/ 2217018 w 5288045"/>
              <a:gd name="connsiteY5" fmla="*/ 2208247 h 5037048"/>
              <a:gd name="connsiteX6" fmla="*/ 2268000 w 5288045"/>
              <a:gd name="connsiteY6" fmla="*/ 2545464 h 5037048"/>
              <a:gd name="connsiteX7" fmla="*/ 2244961 w 5288045"/>
              <a:gd name="connsiteY7" fmla="*/ 2774005 h 5037048"/>
              <a:gd name="connsiteX8" fmla="*/ 2223083 w 5288045"/>
              <a:gd name="connsiteY8" fmla="*/ 2844485 h 5037048"/>
              <a:gd name="connsiteX9" fmla="*/ 2289898 w 5288045"/>
              <a:gd name="connsiteY9" fmla="*/ 2820031 h 5037048"/>
              <a:gd name="connsiteX10" fmla="*/ 2627115 w 5288045"/>
              <a:gd name="connsiteY10" fmla="*/ 2769048 h 5037048"/>
              <a:gd name="connsiteX11" fmla="*/ 3068519 w 5288045"/>
              <a:gd name="connsiteY11" fmla="*/ 2858163 h 5037048"/>
              <a:gd name="connsiteX12" fmla="*/ 3069330 w 5288045"/>
              <a:gd name="connsiteY12" fmla="*/ 2858554 h 5037048"/>
              <a:gd name="connsiteX13" fmla="*/ 3043084 w 5288045"/>
              <a:gd name="connsiteY13" fmla="*/ 2774005 h 5037048"/>
              <a:gd name="connsiteX14" fmla="*/ 3020045 w 5288045"/>
              <a:gd name="connsiteY14" fmla="*/ 2545464 h 5037048"/>
              <a:gd name="connsiteX15" fmla="*/ 3071028 w 5288045"/>
              <a:gd name="connsiteY15" fmla="*/ 2208247 h 5037048"/>
              <a:gd name="connsiteX16" fmla="*/ 2627115 w 5288045"/>
              <a:gd name="connsiteY16" fmla="*/ 0 h 5037048"/>
              <a:gd name="connsiteX17" fmla="*/ 3761115 w 5288045"/>
              <a:gd name="connsiteY17" fmla="*/ 1134000 h 5037048"/>
              <a:gd name="connsiteX18" fmla="*/ 3710133 w 5288045"/>
              <a:gd name="connsiteY18" fmla="*/ 1471217 h 5037048"/>
              <a:gd name="connsiteX19" fmla="*/ 3696549 w 5288045"/>
              <a:gd name="connsiteY19" fmla="*/ 1508332 h 5037048"/>
              <a:gd name="connsiteX20" fmla="*/ 3712641 w 5288045"/>
              <a:gd name="connsiteY20" fmla="*/ 1500580 h 5037048"/>
              <a:gd name="connsiteX21" fmla="*/ 4154045 w 5288045"/>
              <a:gd name="connsiteY21" fmla="*/ 1411464 h 5037048"/>
              <a:gd name="connsiteX22" fmla="*/ 5288045 w 5288045"/>
              <a:gd name="connsiteY22" fmla="*/ 2545464 h 5037048"/>
              <a:gd name="connsiteX23" fmla="*/ 4154045 w 5288045"/>
              <a:gd name="connsiteY23" fmla="*/ 3679464 h 5037048"/>
              <a:gd name="connsiteX24" fmla="*/ 3712641 w 5288045"/>
              <a:gd name="connsiteY24" fmla="*/ 3590349 h 5037048"/>
              <a:gd name="connsiteX25" fmla="*/ 3711831 w 5288045"/>
              <a:gd name="connsiteY25" fmla="*/ 3589959 h 5037048"/>
              <a:gd name="connsiteX26" fmla="*/ 3738076 w 5288045"/>
              <a:gd name="connsiteY26" fmla="*/ 3674508 h 5037048"/>
              <a:gd name="connsiteX27" fmla="*/ 3761115 w 5288045"/>
              <a:gd name="connsiteY27" fmla="*/ 3903048 h 5037048"/>
              <a:gd name="connsiteX28" fmla="*/ 2627115 w 5288045"/>
              <a:gd name="connsiteY28" fmla="*/ 5037048 h 5037048"/>
              <a:gd name="connsiteX29" fmla="*/ 1493115 w 5288045"/>
              <a:gd name="connsiteY29" fmla="*/ 3903048 h 5037048"/>
              <a:gd name="connsiteX30" fmla="*/ 1516154 w 5288045"/>
              <a:gd name="connsiteY30" fmla="*/ 3674508 h 5037048"/>
              <a:gd name="connsiteX31" fmla="*/ 1538033 w 5288045"/>
              <a:gd name="connsiteY31" fmla="*/ 3604027 h 5037048"/>
              <a:gd name="connsiteX32" fmla="*/ 1471217 w 5288045"/>
              <a:gd name="connsiteY32" fmla="*/ 3628482 h 5037048"/>
              <a:gd name="connsiteX33" fmla="*/ 1134000 w 5288045"/>
              <a:gd name="connsiteY33" fmla="*/ 3679464 h 5037048"/>
              <a:gd name="connsiteX34" fmla="*/ 0 w 5288045"/>
              <a:gd name="connsiteY34" fmla="*/ 2545464 h 5037048"/>
              <a:gd name="connsiteX35" fmla="*/ 1134000 w 5288045"/>
              <a:gd name="connsiteY35" fmla="*/ 1411464 h 5037048"/>
              <a:gd name="connsiteX36" fmla="*/ 1471217 w 5288045"/>
              <a:gd name="connsiteY36" fmla="*/ 1462447 h 5037048"/>
              <a:gd name="connsiteX37" fmla="*/ 1551664 w 5288045"/>
              <a:gd name="connsiteY37" fmla="*/ 1491891 h 5037048"/>
              <a:gd name="connsiteX38" fmla="*/ 1544098 w 5288045"/>
              <a:gd name="connsiteY38" fmla="*/ 1471217 h 5037048"/>
              <a:gd name="connsiteX39" fmla="*/ 1493115 w 5288045"/>
              <a:gd name="connsiteY39" fmla="*/ 1134000 h 5037048"/>
              <a:gd name="connsiteX40" fmla="*/ 2627115 w 5288045"/>
              <a:gd name="connsiteY40" fmla="*/ 0 h 5037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88045" h="5037048">
                <a:moveTo>
                  <a:pt x="3084612" y="2171133"/>
                </a:moveTo>
                <a:lnTo>
                  <a:pt x="3068519" y="2178885"/>
                </a:lnTo>
                <a:cubicBezTo>
                  <a:pt x="2932849" y="2236268"/>
                  <a:pt x="2783688" y="2268000"/>
                  <a:pt x="2627115" y="2268000"/>
                </a:cubicBezTo>
                <a:cubicBezTo>
                  <a:pt x="2509686" y="2268000"/>
                  <a:pt x="2396425" y="2250151"/>
                  <a:pt x="2289898" y="2217018"/>
                </a:cubicBezTo>
                <a:lnTo>
                  <a:pt x="2209451" y="2187574"/>
                </a:lnTo>
                <a:lnTo>
                  <a:pt x="2217018" y="2208247"/>
                </a:lnTo>
                <a:cubicBezTo>
                  <a:pt x="2250151" y="2314774"/>
                  <a:pt x="2268000" y="2428035"/>
                  <a:pt x="2268000" y="2545464"/>
                </a:cubicBezTo>
                <a:cubicBezTo>
                  <a:pt x="2268000" y="2623751"/>
                  <a:pt x="2260067" y="2700184"/>
                  <a:pt x="2244961" y="2774005"/>
                </a:cubicBezTo>
                <a:lnTo>
                  <a:pt x="2223083" y="2844485"/>
                </a:lnTo>
                <a:lnTo>
                  <a:pt x="2289898" y="2820031"/>
                </a:lnTo>
                <a:cubicBezTo>
                  <a:pt x="2396425" y="2786897"/>
                  <a:pt x="2509686" y="2769048"/>
                  <a:pt x="2627115" y="2769048"/>
                </a:cubicBezTo>
                <a:cubicBezTo>
                  <a:pt x="2783688" y="2769048"/>
                  <a:pt x="2932849" y="2800780"/>
                  <a:pt x="3068519" y="2858163"/>
                </a:cubicBezTo>
                <a:lnTo>
                  <a:pt x="3069330" y="2858554"/>
                </a:lnTo>
                <a:lnTo>
                  <a:pt x="3043084" y="2774005"/>
                </a:lnTo>
                <a:cubicBezTo>
                  <a:pt x="3027978" y="2700184"/>
                  <a:pt x="3020045" y="2623751"/>
                  <a:pt x="3020045" y="2545464"/>
                </a:cubicBezTo>
                <a:cubicBezTo>
                  <a:pt x="3020045" y="2428035"/>
                  <a:pt x="3037894" y="2314774"/>
                  <a:pt x="3071028" y="2208247"/>
                </a:cubicBezTo>
                <a:close/>
                <a:moveTo>
                  <a:pt x="2627115" y="0"/>
                </a:moveTo>
                <a:cubicBezTo>
                  <a:pt x="3253406" y="0"/>
                  <a:pt x="3761115" y="507709"/>
                  <a:pt x="3761115" y="1134000"/>
                </a:cubicBezTo>
                <a:cubicBezTo>
                  <a:pt x="3761115" y="1251430"/>
                  <a:pt x="3743266" y="1364690"/>
                  <a:pt x="3710133" y="1471217"/>
                </a:cubicBezTo>
                <a:lnTo>
                  <a:pt x="3696549" y="1508332"/>
                </a:lnTo>
                <a:lnTo>
                  <a:pt x="3712641" y="1500580"/>
                </a:lnTo>
                <a:cubicBezTo>
                  <a:pt x="3848311" y="1443196"/>
                  <a:pt x="3997473" y="1411464"/>
                  <a:pt x="4154045" y="1411464"/>
                </a:cubicBezTo>
                <a:cubicBezTo>
                  <a:pt x="4780336" y="1411464"/>
                  <a:pt x="5288045" y="1919173"/>
                  <a:pt x="5288045" y="2545464"/>
                </a:cubicBezTo>
                <a:cubicBezTo>
                  <a:pt x="5288045" y="3171755"/>
                  <a:pt x="4780336" y="3679464"/>
                  <a:pt x="4154045" y="3679464"/>
                </a:cubicBezTo>
                <a:cubicBezTo>
                  <a:pt x="3997473" y="3679464"/>
                  <a:pt x="3848311" y="3647732"/>
                  <a:pt x="3712641" y="3590349"/>
                </a:cubicBezTo>
                <a:lnTo>
                  <a:pt x="3711831" y="3589959"/>
                </a:lnTo>
                <a:lnTo>
                  <a:pt x="3738076" y="3674508"/>
                </a:lnTo>
                <a:cubicBezTo>
                  <a:pt x="3753182" y="3748328"/>
                  <a:pt x="3761115" y="3824762"/>
                  <a:pt x="3761115" y="3903048"/>
                </a:cubicBezTo>
                <a:cubicBezTo>
                  <a:pt x="3761115" y="4529339"/>
                  <a:pt x="3253406" y="5037048"/>
                  <a:pt x="2627115" y="5037048"/>
                </a:cubicBezTo>
                <a:cubicBezTo>
                  <a:pt x="2000824" y="5037048"/>
                  <a:pt x="1493115" y="4529339"/>
                  <a:pt x="1493115" y="3903048"/>
                </a:cubicBezTo>
                <a:cubicBezTo>
                  <a:pt x="1493115" y="3824762"/>
                  <a:pt x="1501048" y="3748328"/>
                  <a:pt x="1516154" y="3674508"/>
                </a:cubicBezTo>
                <a:lnTo>
                  <a:pt x="1538033" y="3604027"/>
                </a:lnTo>
                <a:lnTo>
                  <a:pt x="1471217" y="3628482"/>
                </a:lnTo>
                <a:cubicBezTo>
                  <a:pt x="1364691" y="3661615"/>
                  <a:pt x="1251430" y="3679464"/>
                  <a:pt x="1134000" y="3679464"/>
                </a:cubicBezTo>
                <a:cubicBezTo>
                  <a:pt x="507709" y="3679464"/>
                  <a:pt x="0" y="3171755"/>
                  <a:pt x="0" y="2545464"/>
                </a:cubicBezTo>
                <a:cubicBezTo>
                  <a:pt x="0" y="1919173"/>
                  <a:pt x="507709" y="1411464"/>
                  <a:pt x="1134000" y="1411464"/>
                </a:cubicBezTo>
                <a:cubicBezTo>
                  <a:pt x="1251430" y="1411464"/>
                  <a:pt x="1364691" y="1429313"/>
                  <a:pt x="1471217" y="1462447"/>
                </a:cubicBezTo>
                <a:lnTo>
                  <a:pt x="1551664" y="1491891"/>
                </a:lnTo>
                <a:lnTo>
                  <a:pt x="1544098" y="1471217"/>
                </a:lnTo>
                <a:cubicBezTo>
                  <a:pt x="1510964" y="1364690"/>
                  <a:pt x="1493115" y="1251430"/>
                  <a:pt x="1493115" y="1134000"/>
                </a:cubicBezTo>
                <a:cubicBezTo>
                  <a:pt x="1493115" y="507709"/>
                  <a:pt x="2000824" y="0"/>
                  <a:pt x="2627115" y="0"/>
                </a:cubicBezTo>
                <a:close/>
              </a:path>
            </a:pathLst>
          </a:custGeom>
          <a:noFill/>
          <a:ln w="19050" cap="flat" cmpd="sng" algn="ctr">
            <a:solidFill>
              <a:srgbClr val="EB870F">
                <a:lumMod val="75000"/>
              </a:srgbClr>
            </a:solidFill>
            <a:prstDash val="dash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13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220766" y="2338676"/>
            <a:ext cx="871538" cy="870347"/>
            <a:chOff x="3306366" y="2287876"/>
            <a:chExt cx="871538" cy="870347"/>
          </a:xfrm>
        </p:grpSpPr>
        <p:sp>
          <p:nvSpPr>
            <p:cNvPr id="20" name="MH_Other_10"/>
            <p:cNvSpPr>
              <a:spLocks noChangeAspect="1"/>
            </p:cNvSpPr>
            <p:nvPr>
              <p:custDataLst>
                <p:tags r:id="rId34"/>
              </p:custDataLst>
            </p:nvPr>
          </p:nvSpPr>
          <p:spPr>
            <a:xfrm>
              <a:off x="3306366" y="2287876"/>
              <a:ext cx="871538" cy="870347"/>
            </a:xfrm>
            <a:prstGeom prst="ellipse">
              <a:avLst/>
            </a:prstGeom>
            <a:noFill/>
            <a:ln w="19050" cap="flat" cmpd="sng" algn="ctr">
              <a:solidFill>
                <a:srgbClr val="EB870F">
                  <a:lumMod val="75000"/>
                </a:srgbClr>
              </a:solidFill>
              <a:prstDash val="dash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" name="MH_Other_11"/>
            <p:cNvSpPr/>
            <p:nvPr>
              <p:custDataLst>
                <p:tags r:id="rId35"/>
              </p:custDataLst>
            </p:nvPr>
          </p:nvSpPr>
          <p:spPr>
            <a:xfrm>
              <a:off x="3348038" y="2328358"/>
              <a:ext cx="788194" cy="789384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317500" dist="165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" name="MH_Other_12"/>
            <p:cNvSpPr/>
            <p:nvPr>
              <p:custDataLst>
                <p:tags r:id="rId36"/>
              </p:custDataLst>
            </p:nvPr>
          </p:nvSpPr>
          <p:spPr>
            <a:xfrm flipV="1">
              <a:off x="3350419" y="2329718"/>
              <a:ext cx="788194" cy="495300"/>
            </a:xfrm>
            <a:custGeom>
              <a:avLst/>
              <a:gdLst>
                <a:gd name="connsiteX0" fmla="*/ 26261 w 1402080"/>
                <a:gd name="connsiteY0" fmla="*/ 0 h 881040"/>
                <a:gd name="connsiteX1" fmla="*/ 55091 w 1402080"/>
                <a:gd name="connsiteY1" fmla="*/ 92877 h 881040"/>
                <a:gd name="connsiteX2" fmla="*/ 701040 w 1402080"/>
                <a:gd name="connsiteY2" fmla="*/ 521040 h 881040"/>
                <a:gd name="connsiteX3" fmla="*/ 1346989 w 1402080"/>
                <a:gd name="connsiteY3" fmla="*/ 92877 h 881040"/>
                <a:gd name="connsiteX4" fmla="*/ 1375819 w 1402080"/>
                <a:gd name="connsiteY4" fmla="*/ 0 h 881040"/>
                <a:gd name="connsiteX5" fmla="*/ 1387837 w 1402080"/>
                <a:gd name="connsiteY5" fmla="*/ 38716 h 881040"/>
                <a:gd name="connsiteX6" fmla="*/ 1402080 w 1402080"/>
                <a:gd name="connsiteY6" fmla="*/ 180000 h 881040"/>
                <a:gd name="connsiteX7" fmla="*/ 701040 w 1402080"/>
                <a:gd name="connsiteY7" fmla="*/ 881040 h 881040"/>
                <a:gd name="connsiteX8" fmla="*/ 0 w 1402080"/>
                <a:gd name="connsiteY8" fmla="*/ 180000 h 881040"/>
                <a:gd name="connsiteX9" fmla="*/ 14243 w 1402080"/>
                <a:gd name="connsiteY9" fmla="*/ 38716 h 88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080" h="881040">
                  <a:moveTo>
                    <a:pt x="26261" y="0"/>
                  </a:moveTo>
                  <a:lnTo>
                    <a:pt x="55091" y="92877"/>
                  </a:lnTo>
                  <a:cubicBezTo>
                    <a:pt x="161515" y="344491"/>
                    <a:pt x="410660" y="521040"/>
                    <a:pt x="701040" y="521040"/>
                  </a:cubicBezTo>
                  <a:cubicBezTo>
                    <a:pt x="991421" y="521040"/>
                    <a:pt x="1240565" y="344491"/>
                    <a:pt x="1346989" y="92877"/>
                  </a:cubicBezTo>
                  <a:lnTo>
                    <a:pt x="1375819" y="0"/>
                  </a:lnTo>
                  <a:lnTo>
                    <a:pt x="1387837" y="38716"/>
                  </a:lnTo>
                  <a:cubicBezTo>
                    <a:pt x="1397176" y="84352"/>
                    <a:pt x="1402080" y="131603"/>
                    <a:pt x="1402080" y="180000"/>
                  </a:cubicBezTo>
                  <a:cubicBezTo>
                    <a:pt x="1402080" y="567174"/>
                    <a:pt x="1088214" y="881040"/>
                    <a:pt x="701040" y="881040"/>
                  </a:cubicBezTo>
                  <a:cubicBezTo>
                    <a:pt x="313866" y="881040"/>
                    <a:pt x="0" y="567174"/>
                    <a:pt x="0" y="180000"/>
                  </a:cubicBezTo>
                  <a:cubicBezTo>
                    <a:pt x="0" y="131603"/>
                    <a:pt x="4904" y="84352"/>
                    <a:pt x="14243" y="38716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92000">
                  <a:sysClr val="window" lastClr="FFFFFF">
                    <a:alpha val="34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" name="MH_Other_13"/>
            <p:cNvSpPr txBox="1"/>
            <p:nvPr>
              <p:custDataLst>
                <p:tags r:id="rId37"/>
              </p:custDataLst>
            </p:nvPr>
          </p:nvSpPr>
          <p:spPr>
            <a:xfrm>
              <a:off x="3419254" y="2463693"/>
              <a:ext cx="528029" cy="536686"/>
            </a:xfrm>
            <a:prstGeom prst="rect">
              <a:avLst/>
            </a:prstGeom>
            <a:noFill/>
            <a:effectLst>
              <a:outerShdw blurRad="139700" dist="114300" dir="2700000" algn="tl" rotWithShape="0">
                <a:prstClr val="black">
                  <a:alpha val="29000"/>
                </a:prstClr>
              </a:outerShdw>
            </a:effectLst>
          </p:spPr>
          <p:txBody>
            <a:bodyPr wrap="none" anchor="ctr">
              <a:normAutofit lnSpcReduction="10000"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en-US" altLang="zh-CN" sz="3038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02</a:t>
              </a:r>
              <a:endParaRPr lang="zh-CN" altLang="en-US" sz="1575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4" name="MH_Other_14"/>
            <p:cNvSpPr/>
            <p:nvPr>
              <p:custDataLst>
                <p:tags r:id="rId38"/>
              </p:custDataLst>
            </p:nvPr>
          </p:nvSpPr>
          <p:spPr>
            <a:xfrm flipV="1">
              <a:off x="3351610" y="2329719"/>
              <a:ext cx="752475" cy="339328"/>
            </a:xfrm>
            <a:custGeom>
              <a:avLst/>
              <a:gdLst>
                <a:gd name="connsiteX0" fmla="*/ 691248 w 1337472"/>
                <a:gd name="connsiteY0" fmla="*/ 603903 h 603903"/>
                <a:gd name="connsiteX1" fmla="*/ 1337197 w 1337472"/>
                <a:gd name="connsiteY1" fmla="*/ 175740 h 603903"/>
                <a:gd name="connsiteX2" fmla="*/ 1337472 w 1337472"/>
                <a:gd name="connsiteY2" fmla="*/ 174853 h 603903"/>
                <a:gd name="connsiteX3" fmla="*/ 1298229 w 1337472"/>
                <a:gd name="connsiteY3" fmla="*/ 222416 h 603903"/>
                <a:gd name="connsiteX4" fmla="*/ 726370 w 1337472"/>
                <a:gd name="connsiteY4" fmla="*/ 459288 h 603903"/>
                <a:gd name="connsiteX5" fmla="*/ 55759 w 1337472"/>
                <a:gd name="connsiteY5" fmla="*/ 102727 h 603903"/>
                <a:gd name="connsiteX6" fmla="*/ 0 w 1337472"/>
                <a:gd name="connsiteY6" fmla="*/ 0 h 603903"/>
                <a:gd name="connsiteX7" fmla="*/ 4451 w 1337472"/>
                <a:gd name="connsiteY7" fmla="*/ 44147 h 603903"/>
                <a:gd name="connsiteX8" fmla="*/ 691248 w 1337472"/>
                <a:gd name="connsiteY8" fmla="*/ 603903 h 60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7472" h="603903">
                  <a:moveTo>
                    <a:pt x="691248" y="603903"/>
                  </a:moveTo>
                  <a:cubicBezTo>
                    <a:pt x="981629" y="603903"/>
                    <a:pt x="1230773" y="427353"/>
                    <a:pt x="1337197" y="175740"/>
                  </a:cubicBezTo>
                  <a:lnTo>
                    <a:pt x="1337472" y="174853"/>
                  </a:lnTo>
                  <a:lnTo>
                    <a:pt x="1298229" y="222416"/>
                  </a:lnTo>
                  <a:cubicBezTo>
                    <a:pt x="1151877" y="368768"/>
                    <a:pt x="949695" y="459288"/>
                    <a:pt x="726370" y="459288"/>
                  </a:cubicBezTo>
                  <a:cubicBezTo>
                    <a:pt x="447215" y="459288"/>
                    <a:pt x="201093" y="317850"/>
                    <a:pt x="55759" y="102727"/>
                  </a:cubicBezTo>
                  <a:lnTo>
                    <a:pt x="0" y="0"/>
                  </a:lnTo>
                  <a:lnTo>
                    <a:pt x="4451" y="44147"/>
                  </a:lnTo>
                  <a:cubicBezTo>
                    <a:pt x="69820" y="363599"/>
                    <a:pt x="352471" y="603903"/>
                    <a:pt x="691248" y="603903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92000">
                  <a:sysClr val="window" lastClr="FFFFFF">
                    <a:alpha val="34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9" name="MH_SubTitle_2"/>
          <p:cNvSpPr txBox="1"/>
          <p:nvPr>
            <p:custDataLst>
              <p:tags r:id="rId2"/>
            </p:custDataLst>
          </p:nvPr>
        </p:nvSpPr>
        <p:spPr>
          <a:xfrm>
            <a:off x="2557463" y="1467139"/>
            <a:ext cx="1674019" cy="797719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第一部分</a:t>
            </a:r>
            <a:endParaRPr lang="en-US" altLang="zh-CN" sz="1400" kern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单击添加文字内容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MH_SubTitle_3"/>
          <p:cNvSpPr txBox="1"/>
          <p:nvPr>
            <p:custDataLst>
              <p:tags r:id="rId3"/>
            </p:custDataLst>
          </p:nvPr>
        </p:nvSpPr>
        <p:spPr>
          <a:xfrm>
            <a:off x="2557463" y="3487630"/>
            <a:ext cx="1674019" cy="797719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defPPr>
              <a:defRPr lang="zh-CN"/>
            </a:defPPr>
            <a:lvl1pPr algn="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pPr lvl="0">
              <a:defRPr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第二部分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/>
            </a:endParaRPr>
          </a:p>
          <a:p>
            <a:pPr lvl="0"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单击添加文字内容</a:t>
            </a:r>
          </a:p>
        </p:txBody>
      </p:sp>
      <p:sp>
        <p:nvSpPr>
          <p:cNvPr id="31" name="MH_SubTitle_4"/>
          <p:cNvSpPr txBox="1"/>
          <p:nvPr>
            <p:custDataLst>
              <p:tags r:id="rId4"/>
            </p:custDataLst>
          </p:nvPr>
        </p:nvSpPr>
        <p:spPr>
          <a:xfrm>
            <a:off x="6811567" y="3487630"/>
            <a:ext cx="1621631" cy="797719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等线" panose="02010600030101010101" pitchFamily="2" charset="-122"/>
              </a:rPr>
              <a:t>第三部分</a:t>
            </a:r>
            <a:endParaRPr lang="en-US" altLang="zh-CN" sz="1400" kern="0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/>
              <a:ea typeface="等线" panose="02010600030101010101" pitchFamily="2" charset="-122"/>
            </a:endParaRPr>
          </a:p>
          <a:p>
            <a:pPr lvl="0" algn="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等线" panose="02010600030101010101" pitchFamily="2" charset="-122"/>
              </a:rPr>
              <a:t>单击添加文字内容</a:t>
            </a:r>
          </a:p>
        </p:txBody>
      </p:sp>
      <p:sp>
        <p:nvSpPr>
          <p:cNvPr id="32" name="MH_SubTitle_1"/>
          <p:cNvSpPr txBox="1"/>
          <p:nvPr>
            <p:custDataLst>
              <p:tags r:id="rId5"/>
            </p:custDataLst>
          </p:nvPr>
        </p:nvSpPr>
        <p:spPr>
          <a:xfrm>
            <a:off x="6811567" y="1467139"/>
            <a:ext cx="1621631" cy="797719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等线" panose="02010600030101010101" pitchFamily="2" charset="-122"/>
              </a:rPr>
              <a:t>第四部分</a:t>
            </a:r>
            <a:endParaRPr lang="en-US" altLang="zh-CN" sz="1400" kern="0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/>
              <a:ea typeface="等线" panose="02010600030101010101" pitchFamily="2" charset="-122"/>
            </a:endParaRPr>
          </a:p>
          <a:p>
            <a:pPr lvl="0" algn="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等线" panose="02010600030101010101" pitchFamily="2" charset="-122"/>
              </a:rPr>
              <a:t>单击添加文字内容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395789" y="1488570"/>
            <a:ext cx="308372" cy="307181"/>
            <a:chOff x="3481389" y="1437770"/>
            <a:chExt cx="308372" cy="307181"/>
          </a:xfrm>
        </p:grpSpPr>
        <p:sp>
          <p:nvSpPr>
            <p:cNvPr id="33" name="MH_Other_19"/>
            <p:cNvSpPr/>
            <p:nvPr>
              <p:custDataLst>
                <p:tags r:id="rId31"/>
              </p:custDataLst>
            </p:nvPr>
          </p:nvSpPr>
          <p:spPr>
            <a:xfrm rot="2700000">
              <a:off x="3481984" y="1437175"/>
              <a:ext cx="307181" cy="308372"/>
            </a:xfrm>
            <a:prstGeom prst="rect">
              <a:avLst/>
            </a:prstGeom>
            <a:gradFill>
              <a:gsLst>
                <a:gs pos="0">
                  <a:srgbClr val="FF2D2D"/>
                </a:gs>
                <a:gs pos="69000">
                  <a:srgbClr val="C30000"/>
                </a:gs>
              </a:gsLst>
              <a:lin ang="27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MH_Other_1"/>
            <p:cNvSpPr>
              <a:spLocks noChangeAspect="1" noEditPoints="1"/>
            </p:cNvSpPr>
            <p:nvPr>
              <p:custDataLst>
                <p:tags r:id="rId32"/>
              </p:custDataLst>
            </p:nvPr>
          </p:nvSpPr>
          <p:spPr bwMode="auto">
            <a:xfrm>
              <a:off x="3576637" y="1519923"/>
              <a:ext cx="119063" cy="141685"/>
            </a:xfrm>
            <a:custGeom>
              <a:avLst/>
              <a:gdLst>
                <a:gd name="T0" fmla="*/ 2147483646 w 59"/>
                <a:gd name="T1" fmla="*/ 2147483646 h 70"/>
                <a:gd name="T2" fmla="*/ 2147483646 w 59"/>
                <a:gd name="T3" fmla="*/ 2147483646 h 70"/>
                <a:gd name="T4" fmla="*/ 2147483646 w 59"/>
                <a:gd name="T5" fmla="*/ 2147483646 h 70"/>
                <a:gd name="T6" fmla="*/ 2147483646 w 59"/>
                <a:gd name="T7" fmla="*/ 2147483646 h 70"/>
                <a:gd name="T8" fmla="*/ 2147483646 w 59"/>
                <a:gd name="T9" fmla="*/ 2147483646 h 70"/>
                <a:gd name="T10" fmla="*/ 2147483646 w 59"/>
                <a:gd name="T11" fmla="*/ 2147483646 h 70"/>
                <a:gd name="T12" fmla="*/ 2147483646 w 59"/>
                <a:gd name="T13" fmla="*/ 2147483646 h 70"/>
                <a:gd name="T14" fmla="*/ 2147483646 w 59"/>
                <a:gd name="T15" fmla="*/ 2147483646 h 70"/>
                <a:gd name="T16" fmla="*/ 2147483646 w 59"/>
                <a:gd name="T17" fmla="*/ 2147483646 h 70"/>
                <a:gd name="T18" fmla="*/ 2147483646 w 59"/>
                <a:gd name="T19" fmla="*/ 2147483646 h 70"/>
                <a:gd name="T20" fmla="*/ 2147483646 w 59"/>
                <a:gd name="T21" fmla="*/ 2147483646 h 70"/>
                <a:gd name="T22" fmla="*/ 2147483646 w 59"/>
                <a:gd name="T23" fmla="*/ 2147483646 h 70"/>
                <a:gd name="T24" fmla="*/ 2147483646 w 59"/>
                <a:gd name="T25" fmla="*/ 2147483646 h 70"/>
                <a:gd name="T26" fmla="*/ 2147483646 w 59"/>
                <a:gd name="T27" fmla="*/ 2147483646 h 70"/>
                <a:gd name="T28" fmla="*/ 2147483646 w 59"/>
                <a:gd name="T29" fmla="*/ 2147483646 h 70"/>
                <a:gd name="T30" fmla="*/ 2147483646 w 59"/>
                <a:gd name="T31" fmla="*/ 2147483646 h 70"/>
                <a:gd name="T32" fmla="*/ 2147483646 w 59"/>
                <a:gd name="T33" fmla="*/ 2147483646 h 70"/>
                <a:gd name="T34" fmla="*/ 0 w 59"/>
                <a:gd name="T35" fmla="*/ 2147483646 h 70"/>
                <a:gd name="T36" fmla="*/ 2147483646 w 59"/>
                <a:gd name="T37" fmla="*/ 2147483646 h 70"/>
                <a:gd name="T38" fmla="*/ 2147483646 w 59"/>
                <a:gd name="T39" fmla="*/ 2147483646 h 70"/>
                <a:gd name="T40" fmla="*/ 2147483646 w 59"/>
                <a:gd name="T41" fmla="*/ 2147483646 h 70"/>
                <a:gd name="T42" fmla="*/ 2147483646 w 59"/>
                <a:gd name="T43" fmla="*/ 2147483646 h 70"/>
                <a:gd name="T44" fmla="*/ 2147483646 w 59"/>
                <a:gd name="T45" fmla="*/ 2147483646 h 70"/>
                <a:gd name="T46" fmla="*/ 2147483646 w 59"/>
                <a:gd name="T47" fmla="*/ 2147483646 h 70"/>
                <a:gd name="T48" fmla="*/ 2147483646 w 59"/>
                <a:gd name="T49" fmla="*/ 2147483646 h 70"/>
                <a:gd name="T50" fmla="*/ 2147483646 w 59"/>
                <a:gd name="T51" fmla="*/ 2147483646 h 70"/>
                <a:gd name="T52" fmla="*/ 2147483646 w 59"/>
                <a:gd name="T53" fmla="*/ 2147483646 h 70"/>
                <a:gd name="T54" fmla="*/ 2147483646 w 59"/>
                <a:gd name="T55" fmla="*/ 2147483646 h 70"/>
                <a:gd name="T56" fmla="*/ 2147483646 w 59"/>
                <a:gd name="T57" fmla="*/ 2147483646 h 70"/>
                <a:gd name="T58" fmla="*/ 2147483646 w 59"/>
                <a:gd name="T59" fmla="*/ 2147483646 h 70"/>
                <a:gd name="T60" fmla="*/ 2147483646 w 59"/>
                <a:gd name="T61" fmla="*/ 2147483646 h 70"/>
                <a:gd name="T62" fmla="*/ 2147483646 w 59"/>
                <a:gd name="T63" fmla="*/ 2147483646 h 70"/>
                <a:gd name="T64" fmla="*/ 2147483646 w 59"/>
                <a:gd name="T65" fmla="*/ 2147483646 h 70"/>
                <a:gd name="T66" fmla="*/ 2147483646 w 59"/>
                <a:gd name="T67" fmla="*/ 2147483646 h 70"/>
                <a:gd name="T68" fmla="*/ 2147483646 w 59"/>
                <a:gd name="T69" fmla="*/ 2147483646 h 70"/>
                <a:gd name="T70" fmla="*/ 2147483646 w 59"/>
                <a:gd name="T71" fmla="*/ 2147483646 h 70"/>
                <a:gd name="T72" fmla="*/ 2147483646 w 59"/>
                <a:gd name="T73" fmla="*/ 2147483646 h 70"/>
                <a:gd name="T74" fmla="*/ 2147483646 w 59"/>
                <a:gd name="T75" fmla="*/ 2147483646 h 70"/>
                <a:gd name="T76" fmla="*/ 2147483646 w 59"/>
                <a:gd name="T77" fmla="*/ 2147483646 h 70"/>
                <a:gd name="T78" fmla="*/ 2147483646 w 59"/>
                <a:gd name="T79" fmla="*/ 2147483646 h 70"/>
                <a:gd name="T80" fmla="*/ 2147483646 w 59"/>
                <a:gd name="T81" fmla="*/ 2147483646 h 70"/>
                <a:gd name="T82" fmla="*/ 2147483646 w 59"/>
                <a:gd name="T83" fmla="*/ 2147483646 h 70"/>
                <a:gd name="T84" fmla="*/ 2147483646 w 59"/>
                <a:gd name="T85" fmla="*/ 2147483646 h 70"/>
                <a:gd name="T86" fmla="*/ 2147483646 w 59"/>
                <a:gd name="T87" fmla="*/ 2147483646 h 70"/>
                <a:gd name="T88" fmla="*/ 2147483646 w 59"/>
                <a:gd name="T89" fmla="*/ 2147483646 h 70"/>
                <a:gd name="T90" fmla="*/ 2147483646 w 59"/>
                <a:gd name="T91" fmla="*/ 2147483646 h 70"/>
                <a:gd name="T92" fmla="*/ 2147483646 w 59"/>
                <a:gd name="T93" fmla="*/ 2147483646 h 70"/>
                <a:gd name="T94" fmla="*/ 2147483646 w 59"/>
                <a:gd name="T95" fmla="*/ 2147483646 h 70"/>
                <a:gd name="T96" fmla="*/ 2147483646 w 59"/>
                <a:gd name="T97" fmla="*/ 2147483646 h 70"/>
                <a:gd name="T98" fmla="*/ 2147483646 w 59"/>
                <a:gd name="T99" fmla="*/ 2147483646 h 70"/>
                <a:gd name="T100" fmla="*/ 2147483646 w 59"/>
                <a:gd name="T101" fmla="*/ 2147483646 h 70"/>
                <a:gd name="T102" fmla="*/ 2147483646 w 59"/>
                <a:gd name="T103" fmla="*/ 2147483646 h 7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9" h="70">
                  <a:moveTo>
                    <a:pt x="21" y="25"/>
                  </a:moveTo>
                  <a:cubicBezTo>
                    <a:pt x="22" y="31"/>
                    <a:pt x="24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1" y="37"/>
                    <a:pt x="31" y="37"/>
                  </a:cubicBezTo>
                  <a:cubicBezTo>
                    <a:pt x="36" y="37"/>
                    <a:pt x="38" y="31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2"/>
                    <a:pt x="39" y="20"/>
                    <a:pt x="38" y="18"/>
                  </a:cubicBezTo>
                  <a:cubicBezTo>
                    <a:pt x="37" y="18"/>
                    <a:pt x="30" y="21"/>
                    <a:pt x="21" y="17"/>
                  </a:cubicBezTo>
                  <a:cubicBezTo>
                    <a:pt x="20" y="20"/>
                    <a:pt x="20" y="22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lose/>
                  <a:moveTo>
                    <a:pt x="29" y="45"/>
                  </a:moveTo>
                  <a:cubicBezTo>
                    <a:pt x="28" y="47"/>
                    <a:pt x="28" y="47"/>
                    <a:pt x="28" y="4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3" y="55"/>
                    <a:pt x="20" y="48"/>
                    <a:pt x="19" y="42"/>
                  </a:cubicBezTo>
                  <a:cubicBezTo>
                    <a:pt x="13" y="43"/>
                    <a:pt x="8" y="46"/>
                    <a:pt x="3" y="49"/>
                  </a:cubicBezTo>
                  <a:cubicBezTo>
                    <a:pt x="0" y="54"/>
                    <a:pt x="0" y="60"/>
                    <a:pt x="0" y="65"/>
                  </a:cubicBezTo>
                  <a:cubicBezTo>
                    <a:pt x="21" y="70"/>
                    <a:pt x="40" y="70"/>
                    <a:pt x="59" y="65"/>
                  </a:cubicBezTo>
                  <a:cubicBezTo>
                    <a:pt x="59" y="60"/>
                    <a:pt x="59" y="54"/>
                    <a:pt x="56" y="49"/>
                  </a:cubicBezTo>
                  <a:cubicBezTo>
                    <a:pt x="51" y="46"/>
                    <a:pt x="46" y="43"/>
                    <a:pt x="40" y="42"/>
                  </a:cubicBezTo>
                  <a:cubicBezTo>
                    <a:pt x="39" y="47"/>
                    <a:pt x="37" y="54"/>
                    <a:pt x="34" y="5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9" y="45"/>
                    <a:pt x="29" y="45"/>
                    <a:pt x="29" y="45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5" y="21"/>
                    <a:pt x="45" y="22"/>
                    <a:pt x="45" y="23"/>
                  </a:cubicBezTo>
                  <a:cubicBezTo>
                    <a:pt x="45" y="25"/>
                    <a:pt x="45" y="27"/>
                    <a:pt x="45" y="28"/>
                  </a:cubicBezTo>
                  <a:cubicBezTo>
                    <a:pt x="44" y="29"/>
                    <a:pt x="43" y="30"/>
                    <a:pt x="42" y="30"/>
                  </a:cubicBezTo>
                  <a:cubicBezTo>
                    <a:pt x="40" y="36"/>
                    <a:pt x="38" y="40"/>
                    <a:pt x="31" y="41"/>
                  </a:cubicBezTo>
                  <a:cubicBezTo>
                    <a:pt x="31" y="41"/>
                    <a:pt x="31" y="41"/>
                    <a:pt x="30" y="41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3" y="41"/>
                    <a:pt x="20" y="36"/>
                    <a:pt x="18" y="30"/>
                  </a:cubicBezTo>
                  <a:cubicBezTo>
                    <a:pt x="17" y="30"/>
                    <a:pt x="15" y="29"/>
                    <a:pt x="15" y="28"/>
                  </a:cubicBezTo>
                  <a:cubicBezTo>
                    <a:pt x="15" y="28"/>
                    <a:pt x="14" y="25"/>
                    <a:pt x="14" y="24"/>
                  </a:cubicBezTo>
                  <a:cubicBezTo>
                    <a:pt x="14" y="22"/>
                    <a:pt x="14" y="21"/>
                    <a:pt x="15" y="20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24" y="0"/>
                    <a:pt x="40" y="3"/>
                    <a:pt x="43" y="9"/>
                  </a:cubicBezTo>
                  <a:cubicBezTo>
                    <a:pt x="44" y="11"/>
                    <a:pt x="44" y="14"/>
                    <a:pt x="44" y="1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013" ker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MH_Other_3"/>
            <p:cNvSpPr>
              <a:spLocks noChangeAspect="1"/>
            </p:cNvSpPr>
            <p:nvPr>
              <p:custDataLst>
                <p:tags r:id="rId33"/>
              </p:custDataLst>
            </p:nvPr>
          </p:nvSpPr>
          <p:spPr bwMode="auto">
            <a:xfrm rot="2700000">
              <a:off x="3494485" y="1449677"/>
              <a:ext cx="283369" cy="283369"/>
            </a:xfrm>
            <a:prstGeom prst="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308805" y="1461888"/>
            <a:ext cx="307887" cy="334270"/>
            <a:chOff x="5394405" y="1411088"/>
            <a:chExt cx="307887" cy="334270"/>
          </a:xfrm>
        </p:grpSpPr>
        <p:sp>
          <p:nvSpPr>
            <p:cNvPr id="37" name="MH_Other_4"/>
            <p:cNvSpPr/>
            <p:nvPr>
              <p:custDataLst>
                <p:tags r:id="rId27"/>
              </p:custDataLst>
            </p:nvPr>
          </p:nvSpPr>
          <p:spPr>
            <a:xfrm rot="2700000">
              <a:off x="5394405" y="1437470"/>
              <a:ext cx="307888" cy="307887"/>
            </a:xfrm>
            <a:prstGeom prst="rect">
              <a:avLst/>
            </a:prstGeom>
            <a:gradFill>
              <a:gsLst>
                <a:gs pos="0">
                  <a:srgbClr val="FF2D2D"/>
                </a:gs>
                <a:gs pos="69000">
                  <a:srgbClr val="C30000"/>
                </a:gs>
              </a:gsLst>
              <a:lin ang="27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8" name="MH_Other_5"/>
            <p:cNvSpPr/>
            <p:nvPr>
              <p:custDataLst>
                <p:tags r:id="rId28"/>
              </p:custDataLst>
            </p:nvPr>
          </p:nvSpPr>
          <p:spPr>
            <a:xfrm rot="2700000">
              <a:off x="5455725" y="1411088"/>
              <a:ext cx="184750" cy="184749"/>
            </a:xfrm>
            <a:custGeom>
              <a:avLst/>
              <a:gdLst>
                <a:gd name="connsiteX0" fmla="*/ 0 w 328443"/>
                <a:gd name="connsiteY0" fmla="*/ 0 h 328443"/>
                <a:gd name="connsiteX1" fmla="*/ 328443 w 328443"/>
                <a:gd name="connsiteY1" fmla="*/ 0 h 328443"/>
                <a:gd name="connsiteX2" fmla="*/ 0 w 328443"/>
                <a:gd name="connsiteY2" fmla="*/ 328443 h 328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8443" h="328443">
                  <a:moveTo>
                    <a:pt x="0" y="0"/>
                  </a:moveTo>
                  <a:lnTo>
                    <a:pt x="328443" y="0"/>
                  </a:lnTo>
                  <a:lnTo>
                    <a:pt x="0" y="328443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69000">
                  <a:srgbClr val="C30000">
                    <a:alpha val="0"/>
                  </a:srgbClr>
                </a:gs>
              </a:gsLst>
              <a:lin ang="27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9" name="MH_Other_6"/>
            <p:cNvSpPr>
              <a:spLocks noChangeAspect="1"/>
            </p:cNvSpPr>
            <p:nvPr>
              <p:custDataLst>
                <p:tags r:id="rId29"/>
              </p:custDataLst>
            </p:nvPr>
          </p:nvSpPr>
          <p:spPr>
            <a:xfrm rot="2700000">
              <a:off x="5406598" y="1449662"/>
              <a:ext cx="283500" cy="283500"/>
            </a:xfrm>
            <a:prstGeom prst="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0" name="MH_Other_7"/>
            <p:cNvSpPr>
              <a:spLocks noChangeAspect="1"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5483636" y="1520537"/>
              <a:ext cx="129425" cy="141750"/>
            </a:xfrm>
            <a:custGeom>
              <a:avLst/>
              <a:gdLst>
                <a:gd name="T0" fmla="*/ 36 w 71"/>
                <a:gd name="T1" fmla="*/ 26 h 78"/>
                <a:gd name="T2" fmla="*/ 43 w 71"/>
                <a:gd name="T3" fmla="*/ 53 h 78"/>
                <a:gd name="T4" fmla="*/ 36 w 71"/>
                <a:gd name="T5" fmla="*/ 71 h 78"/>
                <a:gd name="T6" fmla="*/ 45 w 71"/>
                <a:gd name="T7" fmla="*/ 70 h 78"/>
                <a:gd name="T8" fmla="*/ 50 w 71"/>
                <a:gd name="T9" fmla="*/ 73 h 78"/>
                <a:gd name="T10" fmla="*/ 41 w 71"/>
                <a:gd name="T11" fmla="*/ 78 h 78"/>
                <a:gd name="T12" fmla="*/ 32 w 71"/>
                <a:gd name="T13" fmla="*/ 74 h 78"/>
                <a:gd name="T14" fmla="*/ 31 w 71"/>
                <a:gd name="T15" fmla="*/ 72 h 78"/>
                <a:gd name="T16" fmla="*/ 22 w 71"/>
                <a:gd name="T17" fmla="*/ 53 h 78"/>
                <a:gd name="T18" fmla="*/ 31 w 71"/>
                <a:gd name="T19" fmla="*/ 26 h 78"/>
                <a:gd name="T20" fmla="*/ 36 w 71"/>
                <a:gd name="T21" fmla="*/ 22 h 78"/>
                <a:gd name="T22" fmla="*/ 43 w 71"/>
                <a:gd name="T23" fmla="*/ 13 h 78"/>
                <a:gd name="T24" fmla="*/ 36 w 71"/>
                <a:gd name="T25" fmla="*/ 15 h 78"/>
                <a:gd name="T26" fmla="*/ 43 w 71"/>
                <a:gd name="T27" fmla="*/ 2 h 78"/>
                <a:gd name="T28" fmla="*/ 45 w 71"/>
                <a:gd name="T29" fmla="*/ 8 h 78"/>
                <a:gd name="T30" fmla="*/ 43 w 71"/>
                <a:gd name="T31" fmla="*/ 2 h 78"/>
                <a:gd name="T32" fmla="*/ 60 w 71"/>
                <a:gd name="T33" fmla="*/ 28 h 78"/>
                <a:gd name="T34" fmla="*/ 66 w 71"/>
                <a:gd name="T35" fmla="*/ 26 h 78"/>
                <a:gd name="T36" fmla="*/ 66 w 71"/>
                <a:gd name="T37" fmla="*/ 15 h 78"/>
                <a:gd name="T38" fmla="*/ 69 w 71"/>
                <a:gd name="T39" fmla="*/ 21 h 78"/>
                <a:gd name="T40" fmla="*/ 66 w 71"/>
                <a:gd name="T41" fmla="*/ 15 h 78"/>
                <a:gd name="T42" fmla="*/ 48 w 71"/>
                <a:gd name="T43" fmla="*/ 23 h 78"/>
                <a:gd name="T44" fmla="*/ 55 w 71"/>
                <a:gd name="T45" fmla="*/ 21 h 78"/>
                <a:gd name="T46" fmla="*/ 58 w 71"/>
                <a:gd name="T47" fmla="*/ 1 h 78"/>
                <a:gd name="T48" fmla="*/ 61 w 71"/>
                <a:gd name="T49" fmla="*/ 7 h 78"/>
                <a:gd name="T50" fmla="*/ 58 w 71"/>
                <a:gd name="T51" fmla="*/ 1 h 78"/>
                <a:gd name="T52" fmla="*/ 59 w 71"/>
                <a:gd name="T53" fmla="*/ 12 h 78"/>
                <a:gd name="T54" fmla="*/ 52 w 71"/>
                <a:gd name="T55" fmla="*/ 14 h 78"/>
                <a:gd name="T56" fmla="*/ 2 w 71"/>
                <a:gd name="T57" fmla="*/ 27 h 78"/>
                <a:gd name="T58" fmla="*/ 4 w 71"/>
                <a:gd name="T59" fmla="*/ 34 h 78"/>
                <a:gd name="T60" fmla="*/ 2 w 71"/>
                <a:gd name="T61" fmla="*/ 27 h 78"/>
                <a:gd name="T62" fmla="*/ 12 w 71"/>
                <a:gd name="T63" fmla="*/ 5 h 78"/>
                <a:gd name="T64" fmla="*/ 18 w 71"/>
                <a:gd name="T65" fmla="*/ 5 h 78"/>
                <a:gd name="T66" fmla="*/ 10 w 71"/>
                <a:gd name="T67" fmla="*/ 9 h 78"/>
                <a:gd name="T68" fmla="*/ 13 w 71"/>
                <a:gd name="T69" fmla="*/ 16 h 78"/>
                <a:gd name="T70" fmla="*/ 10 w 71"/>
                <a:gd name="T71" fmla="*/ 9 h 78"/>
                <a:gd name="T72" fmla="*/ 4 w 71"/>
                <a:gd name="T73" fmla="*/ 23 h 78"/>
                <a:gd name="T74" fmla="*/ 10 w 71"/>
                <a:gd name="T75" fmla="*/ 20 h 78"/>
                <a:gd name="T76" fmla="*/ 20 w 71"/>
                <a:gd name="T77" fmla="*/ 18 h 78"/>
                <a:gd name="T78" fmla="*/ 22 w 71"/>
                <a:gd name="T79" fmla="*/ 25 h 78"/>
                <a:gd name="T80" fmla="*/ 20 w 71"/>
                <a:gd name="T81" fmla="*/ 18 h 78"/>
                <a:gd name="T82" fmla="*/ 33 w 71"/>
                <a:gd name="T83" fmla="*/ 2 h 78"/>
                <a:gd name="T84" fmla="*/ 26 w 71"/>
                <a:gd name="T85" fmla="*/ 5 h 78"/>
                <a:gd name="T86" fmla="*/ 24 w 71"/>
                <a:gd name="T87" fmla="*/ 9 h 78"/>
                <a:gd name="T88" fmla="*/ 27 w 71"/>
                <a:gd name="T89" fmla="*/ 16 h 78"/>
                <a:gd name="T90" fmla="*/ 24 w 71"/>
                <a:gd name="T91" fmla="*/ 9 h 78"/>
                <a:gd name="T92" fmla="*/ 16 w 71"/>
                <a:gd name="T93" fmla="*/ 46 h 78"/>
                <a:gd name="T94" fmla="*/ 9 w 71"/>
                <a:gd name="T95" fmla="*/ 4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1" h="78">
                  <a:moveTo>
                    <a:pt x="36" y="22"/>
                  </a:moveTo>
                  <a:cubicBezTo>
                    <a:pt x="36" y="26"/>
                    <a:pt x="36" y="26"/>
                    <a:pt x="36" y="26"/>
                  </a:cubicBezTo>
                  <a:cubicBezTo>
                    <a:pt x="52" y="27"/>
                    <a:pt x="64" y="38"/>
                    <a:pt x="66" y="53"/>
                  </a:cubicBezTo>
                  <a:cubicBezTo>
                    <a:pt x="57" y="49"/>
                    <a:pt x="50" y="50"/>
                    <a:pt x="43" y="53"/>
                  </a:cubicBezTo>
                  <a:cubicBezTo>
                    <a:pt x="41" y="51"/>
                    <a:pt x="39" y="50"/>
                    <a:pt x="36" y="50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8" y="72"/>
                    <a:pt x="39" y="72"/>
                    <a:pt x="41" y="72"/>
                  </a:cubicBezTo>
                  <a:cubicBezTo>
                    <a:pt x="43" y="72"/>
                    <a:pt x="44" y="71"/>
                    <a:pt x="45" y="70"/>
                  </a:cubicBezTo>
                  <a:cubicBezTo>
                    <a:pt x="46" y="70"/>
                    <a:pt x="46" y="70"/>
                    <a:pt x="46" y="69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4"/>
                    <a:pt x="49" y="74"/>
                  </a:cubicBezTo>
                  <a:cubicBezTo>
                    <a:pt x="47" y="76"/>
                    <a:pt x="44" y="77"/>
                    <a:pt x="41" y="78"/>
                  </a:cubicBezTo>
                  <a:cubicBezTo>
                    <a:pt x="38" y="78"/>
                    <a:pt x="35" y="77"/>
                    <a:pt x="33" y="75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28" y="50"/>
                    <a:pt x="25" y="51"/>
                    <a:pt x="22" y="53"/>
                  </a:cubicBezTo>
                  <a:cubicBezTo>
                    <a:pt x="15" y="49"/>
                    <a:pt x="8" y="49"/>
                    <a:pt x="2" y="53"/>
                  </a:cubicBezTo>
                  <a:cubicBezTo>
                    <a:pt x="3" y="38"/>
                    <a:pt x="16" y="27"/>
                    <a:pt x="31" y="2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6" y="22"/>
                    <a:pt x="36" y="22"/>
                    <a:pt x="36" y="22"/>
                  </a:cubicBezTo>
                  <a:close/>
                  <a:moveTo>
                    <a:pt x="38" y="11"/>
                  </a:moveTo>
                  <a:cubicBezTo>
                    <a:pt x="43" y="13"/>
                    <a:pt x="43" y="13"/>
                    <a:pt x="43" y="1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8" y="11"/>
                    <a:pt x="38" y="11"/>
                    <a:pt x="38" y="11"/>
                  </a:cubicBezTo>
                  <a:close/>
                  <a:moveTo>
                    <a:pt x="43" y="2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2"/>
                    <a:pt x="43" y="2"/>
                    <a:pt x="43" y="2"/>
                  </a:cubicBezTo>
                  <a:close/>
                  <a:moveTo>
                    <a:pt x="62" y="24"/>
                  </a:moveTo>
                  <a:cubicBezTo>
                    <a:pt x="60" y="28"/>
                    <a:pt x="60" y="28"/>
                    <a:pt x="60" y="28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2" y="24"/>
                    <a:pt x="62" y="24"/>
                    <a:pt x="62" y="24"/>
                  </a:cubicBezTo>
                  <a:close/>
                  <a:moveTo>
                    <a:pt x="66" y="15"/>
                  </a:moveTo>
                  <a:cubicBezTo>
                    <a:pt x="71" y="17"/>
                    <a:pt x="71" y="17"/>
                    <a:pt x="71" y="17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6" y="15"/>
                    <a:pt x="66" y="15"/>
                    <a:pt x="66" y="15"/>
                  </a:cubicBezTo>
                  <a:close/>
                  <a:moveTo>
                    <a:pt x="50" y="18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0" y="18"/>
                    <a:pt x="50" y="18"/>
                    <a:pt x="50" y="18"/>
                  </a:cubicBezTo>
                  <a:close/>
                  <a:moveTo>
                    <a:pt x="58" y="1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58" y="1"/>
                    <a:pt x="58" y="1"/>
                    <a:pt x="58" y="1"/>
                  </a:cubicBezTo>
                  <a:close/>
                  <a:moveTo>
                    <a:pt x="54" y="9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4" y="9"/>
                    <a:pt x="54" y="9"/>
                    <a:pt x="54" y="9"/>
                  </a:cubicBezTo>
                  <a:close/>
                  <a:moveTo>
                    <a:pt x="2" y="27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27"/>
                    <a:pt x="2" y="27"/>
                    <a:pt x="2" y="27"/>
                  </a:cubicBezTo>
                  <a:close/>
                  <a:moveTo>
                    <a:pt x="13" y="3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3" y="3"/>
                    <a:pt x="13" y="3"/>
                    <a:pt x="13" y="3"/>
                  </a:cubicBezTo>
                  <a:close/>
                  <a:moveTo>
                    <a:pt x="10" y="9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9"/>
                    <a:pt x="10" y="9"/>
                    <a:pt x="10" y="9"/>
                  </a:cubicBezTo>
                  <a:close/>
                  <a:moveTo>
                    <a:pt x="6" y="18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6" y="18"/>
                    <a:pt x="6" y="18"/>
                    <a:pt x="6" y="18"/>
                  </a:cubicBezTo>
                  <a:close/>
                  <a:moveTo>
                    <a:pt x="20" y="18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0" y="18"/>
                    <a:pt x="20" y="18"/>
                    <a:pt x="20" y="18"/>
                  </a:cubicBezTo>
                  <a:close/>
                  <a:moveTo>
                    <a:pt x="29" y="0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9" y="0"/>
                    <a:pt x="29" y="0"/>
                    <a:pt x="29" y="0"/>
                  </a:cubicBezTo>
                  <a:close/>
                  <a:moveTo>
                    <a:pt x="24" y="9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9" y="45"/>
                  </a:moveTo>
                  <a:cubicBezTo>
                    <a:pt x="11" y="45"/>
                    <a:pt x="14" y="46"/>
                    <a:pt x="16" y="46"/>
                  </a:cubicBezTo>
                  <a:cubicBezTo>
                    <a:pt x="20" y="40"/>
                    <a:pt x="24" y="35"/>
                    <a:pt x="27" y="29"/>
                  </a:cubicBezTo>
                  <a:cubicBezTo>
                    <a:pt x="18" y="33"/>
                    <a:pt x="12" y="39"/>
                    <a:pt x="9" y="4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013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96178" y="3668312"/>
            <a:ext cx="307887" cy="307888"/>
            <a:chOff x="3481778" y="3617512"/>
            <a:chExt cx="307887" cy="307888"/>
          </a:xfrm>
        </p:grpSpPr>
        <p:sp>
          <p:nvSpPr>
            <p:cNvPr id="41" name="MH_Other_8"/>
            <p:cNvSpPr/>
            <p:nvPr>
              <p:custDataLst>
                <p:tags r:id="rId24"/>
              </p:custDataLst>
            </p:nvPr>
          </p:nvSpPr>
          <p:spPr>
            <a:xfrm rot="2700000">
              <a:off x="3481778" y="3617512"/>
              <a:ext cx="307888" cy="307887"/>
            </a:xfrm>
            <a:prstGeom prst="rec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3" name="MH_Other_10"/>
            <p:cNvSpPr>
              <a:spLocks noChangeAspect="1"/>
            </p:cNvSpPr>
            <p:nvPr>
              <p:custDataLst>
                <p:tags r:id="rId25"/>
              </p:custDataLst>
            </p:nvPr>
          </p:nvSpPr>
          <p:spPr>
            <a:xfrm rot="2700000">
              <a:off x="3493970" y="3629705"/>
              <a:ext cx="283500" cy="283500"/>
            </a:xfrm>
            <a:prstGeom prst="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4" name="MH_Other_11"/>
            <p:cNvSpPr>
              <a:spLocks noChangeAspect="1"/>
            </p:cNvSpPr>
            <p:nvPr>
              <p:custDataLst>
                <p:tags r:id="rId26"/>
              </p:custDataLst>
            </p:nvPr>
          </p:nvSpPr>
          <p:spPr bwMode="auto">
            <a:xfrm>
              <a:off x="3542780" y="3700580"/>
              <a:ext cx="185882" cy="141750"/>
            </a:xfrm>
            <a:custGeom>
              <a:avLst/>
              <a:gdLst>
                <a:gd name="T0" fmla="*/ 7 w 139"/>
                <a:gd name="T1" fmla="*/ 99 h 106"/>
                <a:gd name="T2" fmla="*/ 14 w 139"/>
                <a:gd name="T3" fmla="*/ 99 h 106"/>
                <a:gd name="T4" fmla="*/ 14 w 139"/>
                <a:gd name="T5" fmla="*/ 59 h 106"/>
                <a:gd name="T6" fmla="*/ 21 w 139"/>
                <a:gd name="T7" fmla="*/ 56 h 106"/>
                <a:gd name="T8" fmla="*/ 21 w 139"/>
                <a:gd name="T9" fmla="*/ 99 h 106"/>
                <a:gd name="T10" fmla="*/ 26 w 139"/>
                <a:gd name="T11" fmla="*/ 99 h 106"/>
                <a:gd name="T12" fmla="*/ 26 w 139"/>
                <a:gd name="T13" fmla="*/ 54 h 106"/>
                <a:gd name="T14" fmla="*/ 33 w 139"/>
                <a:gd name="T15" fmla="*/ 52 h 106"/>
                <a:gd name="T16" fmla="*/ 33 w 139"/>
                <a:gd name="T17" fmla="*/ 99 h 106"/>
                <a:gd name="T18" fmla="*/ 40 w 139"/>
                <a:gd name="T19" fmla="*/ 99 h 106"/>
                <a:gd name="T20" fmla="*/ 40 w 139"/>
                <a:gd name="T21" fmla="*/ 49 h 106"/>
                <a:gd name="T22" fmla="*/ 40 w 139"/>
                <a:gd name="T23" fmla="*/ 49 h 106"/>
                <a:gd name="T24" fmla="*/ 47 w 139"/>
                <a:gd name="T25" fmla="*/ 56 h 106"/>
                <a:gd name="T26" fmla="*/ 47 w 139"/>
                <a:gd name="T27" fmla="*/ 99 h 106"/>
                <a:gd name="T28" fmla="*/ 52 w 139"/>
                <a:gd name="T29" fmla="*/ 99 h 106"/>
                <a:gd name="T30" fmla="*/ 52 w 139"/>
                <a:gd name="T31" fmla="*/ 61 h 106"/>
                <a:gd name="T32" fmla="*/ 59 w 139"/>
                <a:gd name="T33" fmla="*/ 59 h 106"/>
                <a:gd name="T34" fmla="*/ 59 w 139"/>
                <a:gd name="T35" fmla="*/ 99 h 106"/>
                <a:gd name="T36" fmla="*/ 64 w 139"/>
                <a:gd name="T37" fmla="*/ 99 h 106"/>
                <a:gd name="T38" fmla="*/ 64 w 139"/>
                <a:gd name="T39" fmla="*/ 56 h 106"/>
                <a:gd name="T40" fmla="*/ 71 w 139"/>
                <a:gd name="T41" fmla="*/ 52 h 106"/>
                <a:gd name="T42" fmla="*/ 71 w 139"/>
                <a:gd name="T43" fmla="*/ 99 h 106"/>
                <a:gd name="T44" fmla="*/ 76 w 139"/>
                <a:gd name="T45" fmla="*/ 99 h 106"/>
                <a:gd name="T46" fmla="*/ 76 w 139"/>
                <a:gd name="T47" fmla="*/ 49 h 106"/>
                <a:gd name="T48" fmla="*/ 83 w 139"/>
                <a:gd name="T49" fmla="*/ 45 h 106"/>
                <a:gd name="T50" fmla="*/ 83 w 139"/>
                <a:gd name="T51" fmla="*/ 99 h 106"/>
                <a:gd name="T52" fmla="*/ 90 w 139"/>
                <a:gd name="T53" fmla="*/ 99 h 106"/>
                <a:gd name="T54" fmla="*/ 90 w 139"/>
                <a:gd name="T55" fmla="*/ 42 h 106"/>
                <a:gd name="T56" fmla="*/ 97 w 139"/>
                <a:gd name="T57" fmla="*/ 40 h 106"/>
                <a:gd name="T58" fmla="*/ 97 w 139"/>
                <a:gd name="T59" fmla="*/ 99 h 106"/>
                <a:gd name="T60" fmla="*/ 102 w 139"/>
                <a:gd name="T61" fmla="*/ 99 h 106"/>
                <a:gd name="T62" fmla="*/ 102 w 139"/>
                <a:gd name="T63" fmla="*/ 38 h 106"/>
                <a:gd name="T64" fmla="*/ 109 w 139"/>
                <a:gd name="T65" fmla="*/ 33 h 106"/>
                <a:gd name="T66" fmla="*/ 109 w 139"/>
                <a:gd name="T67" fmla="*/ 99 h 106"/>
                <a:gd name="T68" fmla="*/ 135 w 139"/>
                <a:gd name="T69" fmla="*/ 99 h 106"/>
                <a:gd name="T70" fmla="*/ 135 w 139"/>
                <a:gd name="T71" fmla="*/ 106 h 106"/>
                <a:gd name="T72" fmla="*/ 7 w 139"/>
                <a:gd name="T73" fmla="*/ 106 h 106"/>
                <a:gd name="T74" fmla="*/ 0 w 139"/>
                <a:gd name="T75" fmla="*/ 106 h 106"/>
                <a:gd name="T76" fmla="*/ 0 w 139"/>
                <a:gd name="T77" fmla="*/ 99 h 106"/>
                <a:gd name="T78" fmla="*/ 0 w 139"/>
                <a:gd name="T79" fmla="*/ 2 h 106"/>
                <a:gd name="T80" fmla="*/ 7 w 139"/>
                <a:gd name="T81" fmla="*/ 2 h 106"/>
                <a:gd name="T82" fmla="*/ 7 w 139"/>
                <a:gd name="T83" fmla="*/ 40 h 106"/>
                <a:gd name="T84" fmla="*/ 42 w 139"/>
                <a:gd name="T85" fmla="*/ 26 h 106"/>
                <a:gd name="T86" fmla="*/ 45 w 139"/>
                <a:gd name="T87" fmla="*/ 23 h 106"/>
                <a:gd name="T88" fmla="*/ 50 w 139"/>
                <a:gd name="T89" fmla="*/ 28 h 106"/>
                <a:gd name="T90" fmla="*/ 54 w 139"/>
                <a:gd name="T91" fmla="*/ 38 h 106"/>
                <a:gd name="T92" fmla="*/ 109 w 139"/>
                <a:gd name="T93" fmla="*/ 12 h 106"/>
                <a:gd name="T94" fmla="*/ 102 w 139"/>
                <a:gd name="T95" fmla="*/ 0 h 106"/>
                <a:gd name="T96" fmla="*/ 121 w 139"/>
                <a:gd name="T97" fmla="*/ 0 h 106"/>
                <a:gd name="T98" fmla="*/ 139 w 139"/>
                <a:gd name="T99" fmla="*/ 2 h 106"/>
                <a:gd name="T100" fmla="*/ 130 w 139"/>
                <a:gd name="T101" fmla="*/ 16 h 106"/>
                <a:gd name="T102" fmla="*/ 121 w 139"/>
                <a:gd name="T103" fmla="*/ 33 h 106"/>
                <a:gd name="T104" fmla="*/ 113 w 139"/>
                <a:gd name="T105" fmla="*/ 21 h 106"/>
                <a:gd name="T106" fmla="*/ 57 w 139"/>
                <a:gd name="T107" fmla="*/ 49 h 106"/>
                <a:gd name="T108" fmla="*/ 52 w 139"/>
                <a:gd name="T109" fmla="*/ 52 h 106"/>
                <a:gd name="T110" fmla="*/ 47 w 139"/>
                <a:gd name="T111" fmla="*/ 47 h 106"/>
                <a:gd name="T112" fmla="*/ 42 w 139"/>
                <a:gd name="T113" fmla="*/ 38 h 106"/>
                <a:gd name="T114" fmla="*/ 7 w 139"/>
                <a:gd name="T115" fmla="*/ 54 h 106"/>
                <a:gd name="T116" fmla="*/ 7 w 139"/>
                <a:gd name="T117" fmla="*/ 9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9" h="106">
                  <a:moveTo>
                    <a:pt x="7" y="99"/>
                  </a:moveTo>
                  <a:lnTo>
                    <a:pt x="14" y="99"/>
                  </a:lnTo>
                  <a:lnTo>
                    <a:pt x="14" y="59"/>
                  </a:lnTo>
                  <a:lnTo>
                    <a:pt x="21" y="56"/>
                  </a:lnTo>
                  <a:lnTo>
                    <a:pt x="21" y="99"/>
                  </a:lnTo>
                  <a:lnTo>
                    <a:pt x="26" y="99"/>
                  </a:lnTo>
                  <a:lnTo>
                    <a:pt x="26" y="54"/>
                  </a:lnTo>
                  <a:lnTo>
                    <a:pt x="33" y="52"/>
                  </a:lnTo>
                  <a:lnTo>
                    <a:pt x="33" y="99"/>
                  </a:lnTo>
                  <a:lnTo>
                    <a:pt x="40" y="99"/>
                  </a:lnTo>
                  <a:lnTo>
                    <a:pt x="40" y="49"/>
                  </a:lnTo>
                  <a:lnTo>
                    <a:pt x="40" y="49"/>
                  </a:lnTo>
                  <a:lnTo>
                    <a:pt x="47" y="56"/>
                  </a:lnTo>
                  <a:lnTo>
                    <a:pt x="47" y="99"/>
                  </a:lnTo>
                  <a:lnTo>
                    <a:pt x="52" y="99"/>
                  </a:lnTo>
                  <a:lnTo>
                    <a:pt x="52" y="61"/>
                  </a:lnTo>
                  <a:lnTo>
                    <a:pt x="59" y="59"/>
                  </a:lnTo>
                  <a:lnTo>
                    <a:pt x="59" y="99"/>
                  </a:lnTo>
                  <a:lnTo>
                    <a:pt x="64" y="99"/>
                  </a:lnTo>
                  <a:lnTo>
                    <a:pt x="64" y="56"/>
                  </a:lnTo>
                  <a:lnTo>
                    <a:pt x="71" y="52"/>
                  </a:lnTo>
                  <a:lnTo>
                    <a:pt x="71" y="99"/>
                  </a:lnTo>
                  <a:lnTo>
                    <a:pt x="76" y="99"/>
                  </a:lnTo>
                  <a:lnTo>
                    <a:pt x="76" y="49"/>
                  </a:lnTo>
                  <a:lnTo>
                    <a:pt x="83" y="45"/>
                  </a:lnTo>
                  <a:lnTo>
                    <a:pt x="83" y="99"/>
                  </a:lnTo>
                  <a:lnTo>
                    <a:pt x="90" y="99"/>
                  </a:lnTo>
                  <a:lnTo>
                    <a:pt x="90" y="42"/>
                  </a:lnTo>
                  <a:lnTo>
                    <a:pt x="97" y="40"/>
                  </a:lnTo>
                  <a:lnTo>
                    <a:pt x="97" y="99"/>
                  </a:lnTo>
                  <a:lnTo>
                    <a:pt x="102" y="99"/>
                  </a:lnTo>
                  <a:lnTo>
                    <a:pt x="102" y="38"/>
                  </a:lnTo>
                  <a:lnTo>
                    <a:pt x="109" y="33"/>
                  </a:lnTo>
                  <a:lnTo>
                    <a:pt x="109" y="99"/>
                  </a:lnTo>
                  <a:lnTo>
                    <a:pt x="135" y="99"/>
                  </a:lnTo>
                  <a:lnTo>
                    <a:pt x="135" y="106"/>
                  </a:lnTo>
                  <a:lnTo>
                    <a:pt x="7" y="106"/>
                  </a:lnTo>
                  <a:lnTo>
                    <a:pt x="0" y="106"/>
                  </a:lnTo>
                  <a:lnTo>
                    <a:pt x="0" y="99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40"/>
                  </a:lnTo>
                  <a:lnTo>
                    <a:pt x="42" y="26"/>
                  </a:lnTo>
                  <a:lnTo>
                    <a:pt x="45" y="23"/>
                  </a:lnTo>
                  <a:lnTo>
                    <a:pt x="50" y="28"/>
                  </a:lnTo>
                  <a:lnTo>
                    <a:pt x="54" y="38"/>
                  </a:lnTo>
                  <a:lnTo>
                    <a:pt x="109" y="12"/>
                  </a:lnTo>
                  <a:lnTo>
                    <a:pt x="102" y="0"/>
                  </a:lnTo>
                  <a:lnTo>
                    <a:pt x="121" y="0"/>
                  </a:lnTo>
                  <a:lnTo>
                    <a:pt x="139" y="2"/>
                  </a:lnTo>
                  <a:lnTo>
                    <a:pt x="130" y="16"/>
                  </a:lnTo>
                  <a:lnTo>
                    <a:pt x="121" y="33"/>
                  </a:lnTo>
                  <a:lnTo>
                    <a:pt x="113" y="21"/>
                  </a:lnTo>
                  <a:lnTo>
                    <a:pt x="57" y="49"/>
                  </a:lnTo>
                  <a:lnTo>
                    <a:pt x="52" y="52"/>
                  </a:lnTo>
                  <a:lnTo>
                    <a:pt x="47" y="47"/>
                  </a:lnTo>
                  <a:lnTo>
                    <a:pt x="42" y="38"/>
                  </a:lnTo>
                  <a:lnTo>
                    <a:pt x="7" y="54"/>
                  </a:lnTo>
                  <a:lnTo>
                    <a:pt x="7" y="99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013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308805" y="3669041"/>
            <a:ext cx="307887" cy="307887"/>
            <a:chOff x="5394405" y="3618241"/>
            <a:chExt cx="307887" cy="307887"/>
          </a:xfrm>
        </p:grpSpPr>
        <p:sp>
          <p:nvSpPr>
            <p:cNvPr id="45" name="MH_Other_12"/>
            <p:cNvSpPr/>
            <p:nvPr>
              <p:custDataLst>
                <p:tags r:id="rId21"/>
              </p:custDataLst>
            </p:nvPr>
          </p:nvSpPr>
          <p:spPr>
            <a:xfrm rot="2700000">
              <a:off x="5394405" y="3618241"/>
              <a:ext cx="307887" cy="307887"/>
            </a:xfrm>
            <a:prstGeom prst="rec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7" name="MH_Other_14"/>
            <p:cNvSpPr>
              <a:spLocks noChangeAspect="1"/>
            </p:cNvSpPr>
            <p:nvPr>
              <p:custDataLst>
                <p:tags r:id="rId22"/>
              </p:custDataLst>
            </p:nvPr>
          </p:nvSpPr>
          <p:spPr>
            <a:xfrm rot="2700000">
              <a:off x="5406599" y="3630434"/>
              <a:ext cx="283500" cy="283500"/>
            </a:xfrm>
            <a:prstGeom prst="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8" name="MH_Other_15"/>
            <p:cNvSpPr>
              <a:spLocks noChangeAspect="1" noEditPoints="1"/>
            </p:cNvSpPr>
            <p:nvPr>
              <p:custDataLst>
                <p:tags r:id="rId23"/>
              </p:custDataLst>
            </p:nvPr>
          </p:nvSpPr>
          <p:spPr bwMode="auto">
            <a:xfrm>
              <a:off x="5461340" y="3701309"/>
              <a:ext cx="174018" cy="141750"/>
            </a:xfrm>
            <a:custGeom>
              <a:avLst/>
              <a:gdLst>
                <a:gd name="T0" fmla="*/ 48 w 64"/>
                <a:gd name="T1" fmla="*/ 0 h 52"/>
                <a:gd name="T2" fmla="*/ 51 w 64"/>
                <a:gd name="T3" fmla="*/ 16 h 52"/>
                <a:gd name="T4" fmla="*/ 46 w 64"/>
                <a:gd name="T5" fmla="*/ 8 h 52"/>
                <a:gd name="T6" fmla="*/ 24 w 64"/>
                <a:gd name="T7" fmla="*/ 27 h 52"/>
                <a:gd name="T8" fmla="*/ 16 w 64"/>
                <a:gd name="T9" fmla="*/ 26 h 52"/>
                <a:gd name="T10" fmla="*/ 25 w 64"/>
                <a:gd name="T11" fmla="*/ 32 h 52"/>
                <a:gd name="T12" fmla="*/ 29 w 64"/>
                <a:gd name="T13" fmla="*/ 37 h 52"/>
                <a:gd name="T14" fmla="*/ 0 w 64"/>
                <a:gd name="T15" fmla="*/ 34 h 52"/>
                <a:gd name="T16" fmla="*/ 3 w 64"/>
                <a:gd name="T17" fmla="*/ 0 h 52"/>
                <a:gd name="T18" fmla="*/ 32 w 64"/>
                <a:gd name="T19" fmla="*/ 32 h 52"/>
                <a:gd name="T20" fmla="*/ 45 w 64"/>
                <a:gd name="T21" fmla="*/ 45 h 52"/>
                <a:gd name="T22" fmla="*/ 53 w 64"/>
                <a:gd name="T23" fmla="*/ 43 h 52"/>
                <a:gd name="T24" fmla="*/ 59 w 64"/>
                <a:gd name="T25" fmla="*/ 52 h 52"/>
                <a:gd name="T26" fmla="*/ 57 w 64"/>
                <a:gd name="T27" fmla="*/ 39 h 52"/>
                <a:gd name="T28" fmla="*/ 55 w 64"/>
                <a:gd name="T29" fmla="*/ 40 h 52"/>
                <a:gd name="T30" fmla="*/ 54 w 64"/>
                <a:gd name="T31" fmla="*/ 23 h 52"/>
                <a:gd name="T32" fmla="*/ 54 w 64"/>
                <a:gd name="T33" fmla="*/ 23 h 52"/>
                <a:gd name="T34" fmla="*/ 45 w 64"/>
                <a:gd name="T35" fmla="*/ 19 h 52"/>
                <a:gd name="T36" fmla="*/ 40 w 64"/>
                <a:gd name="T37" fmla="*/ 29 h 52"/>
                <a:gd name="T38" fmla="*/ 50 w 64"/>
                <a:gd name="T39" fmla="*/ 30 h 52"/>
                <a:gd name="T40" fmla="*/ 40 w 64"/>
                <a:gd name="T41" fmla="*/ 29 h 52"/>
                <a:gd name="T42" fmla="*/ 39 w 64"/>
                <a:gd name="T43" fmla="*/ 33 h 52"/>
                <a:gd name="T44" fmla="*/ 51 w 64"/>
                <a:gd name="T45" fmla="*/ 32 h 52"/>
                <a:gd name="T46" fmla="*/ 40 w 64"/>
                <a:gd name="T47" fmla="*/ 34 h 52"/>
                <a:gd name="T48" fmla="*/ 44 w 64"/>
                <a:gd name="T49" fmla="*/ 35 h 52"/>
                <a:gd name="T50" fmla="*/ 40 w 64"/>
                <a:gd name="T51" fmla="*/ 34 h 52"/>
                <a:gd name="T52" fmla="*/ 44 w 64"/>
                <a:gd name="T53" fmla="*/ 28 h 52"/>
                <a:gd name="T54" fmla="*/ 47 w 64"/>
                <a:gd name="T55" fmla="*/ 26 h 52"/>
                <a:gd name="T56" fmla="*/ 45 w 64"/>
                <a:gd name="T57" fmla="*/ 24 h 52"/>
                <a:gd name="T58" fmla="*/ 37 w 64"/>
                <a:gd name="T59" fmla="*/ 32 h 52"/>
                <a:gd name="T60" fmla="*/ 45 w 64"/>
                <a:gd name="T61" fmla="*/ 40 h 52"/>
                <a:gd name="T62" fmla="*/ 51 w 64"/>
                <a:gd name="T63" fmla="*/ 38 h 52"/>
                <a:gd name="T64" fmla="*/ 51 w 64"/>
                <a:gd name="T65" fmla="*/ 38 h 52"/>
                <a:gd name="T66" fmla="*/ 51 w 64"/>
                <a:gd name="T67" fmla="*/ 26 h 52"/>
                <a:gd name="T68" fmla="*/ 51 w 64"/>
                <a:gd name="T69" fmla="*/ 26 h 52"/>
                <a:gd name="T70" fmla="*/ 45 w 64"/>
                <a:gd name="T71" fmla="*/ 24 h 52"/>
                <a:gd name="T72" fmla="*/ 12 w 64"/>
                <a:gd name="T73" fmla="*/ 15 h 52"/>
                <a:gd name="T74" fmla="*/ 5 w 64"/>
                <a:gd name="T75" fmla="*/ 29 h 52"/>
                <a:gd name="T76" fmla="*/ 16 w 64"/>
                <a:gd name="T77" fmla="*/ 19 h 52"/>
                <a:gd name="T78" fmla="*/ 25 w 64"/>
                <a:gd name="T79" fmla="*/ 21 h 52"/>
                <a:gd name="T80" fmla="*/ 42 w 64"/>
                <a:gd name="T81" fmla="*/ 5 h 52"/>
                <a:gd name="T82" fmla="*/ 16 w 64"/>
                <a:gd name="T83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4" h="52">
                  <a:moveTo>
                    <a:pt x="3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9" y="16"/>
                    <a:pt x="47" y="15"/>
                    <a:pt x="46" y="15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39" y="14"/>
                    <a:pt x="33" y="20"/>
                    <a:pt x="27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9" y="35"/>
                    <a:pt x="29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36" y="23"/>
                  </a:moveTo>
                  <a:cubicBezTo>
                    <a:pt x="34" y="25"/>
                    <a:pt x="33" y="28"/>
                    <a:pt x="32" y="32"/>
                  </a:cubicBezTo>
                  <a:cubicBezTo>
                    <a:pt x="32" y="35"/>
                    <a:pt x="34" y="38"/>
                    <a:pt x="36" y="41"/>
                  </a:cubicBezTo>
                  <a:cubicBezTo>
                    <a:pt x="38" y="43"/>
                    <a:pt x="42" y="44"/>
                    <a:pt x="45" y="45"/>
                  </a:cubicBezTo>
                  <a:cubicBezTo>
                    <a:pt x="48" y="45"/>
                    <a:pt x="50" y="44"/>
                    <a:pt x="53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38"/>
                    <a:pt x="58" y="35"/>
                    <a:pt x="58" y="32"/>
                  </a:cubicBezTo>
                  <a:cubicBezTo>
                    <a:pt x="58" y="29"/>
                    <a:pt x="57" y="26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2" y="20"/>
                    <a:pt x="49" y="19"/>
                    <a:pt x="45" y="19"/>
                  </a:cubicBezTo>
                  <a:cubicBezTo>
                    <a:pt x="42" y="19"/>
                    <a:pt x="39" y="20"/>
                    <a:pt x="36" y="23"/>
                  </a:cubicBezTo>
                  <a:close/>
                  <a:moveTo>
                    <a:pt x="40" y="29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0" y="29"/>
                    <a:pt x="40" y="29"/>
                    <a:pt x="40" y="29"/>
                  </a:cubicBezTo>
                  <a:close/>
                  <a:moveTo>
                    <a:pt x="39" y="32"/>
                  </a:moveTo>
                  <a:cubicBezTo>
                    <a:pt x="39" y="33"/>
                    <a:pt x="39" y="33"/>
                    <a:pt x="39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39" y="32"/>
                    <a:pt x="39" y="32"/>
                    <a:pt x="39" y="32"/>
                  </a:cubicBezTo>
                  <a:close/>
                  <a:moveTo>
                    <a:pt x="40" y="34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0" y="34"/>
                    <a:pt x="40" y="34"/>
                    <a:pt x="40" y="34"/>
                  </a:cubicBezTo>
                  <a:close/>
                  <a:moveTo>
                    <a:pt x="44" y="26"/>
                  </a:moveTo>
                  <a:cubicBezTo>
                    <a:pt x="44" y="28"/>
                    <a:pt x="44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4" y="26"/>
                    <a:pt x="44" y="26"/>
                    <a:pt x="44" y="26"/>
                  </a:cubicBezTo>
                  <a:close/>
                  <a:moveTo>
                    <a:pt x="45" y="24"/>
                  </a:moveTo>
                  <a:cubicBezTo>
                    <a:pt x="43" y="24"/>
                    <a:pt x="41" y="25"/>
                    <a:pt x="40" y="26"/>
                  </a:cubicBezTo>
                  <a:cubicBezTo>
                    <a:pt x="38" y="28"/>
                    <a:pt x="37" y="30"/>
                    <a:pt x="37" y="32"/>
                  </a:cubicBezTo>
                  <a:cubicBezTo>
                    <a:pt x="37" y="34"/>
                    <a:pt x="38" y="36"/>
                    <a:pt x="39" y="37"/>
                  </a:cubicBezTo>
                  <a:cubicBezTo>
                    <a:pt x="41" y="39"/>
                    <a:pt x="43" y="40"/>
                    <a:pt x="45" y="40"/>
                  </a:cubicBezTo>
                  <a:cubicBezTo>
                    <a:pt x="47" y="40"/>
                    <a:pt x="49" y="39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2" y="36"/>
                    <a:pt x="53" y="34"/>
                    <a:pt x="53" y="32"/>
                  </a:cubicBezTo>
                  <a:cubicBezTo>
                    <a:pt x="53" y="30"/>
                    <a:pt x="52" y="28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49" y="25"/>
                    <a:pt x="47" y="24"/>
                    <a:pt x="45" y="24"/>
                  </a:cubicBezTo>
                  <a:close/>
                  <a:moveTo>
                    <a:pt x="16" y="19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6" y="12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9" y="5"/>
                    <a:pt x="9" y="5"/>
                    <a:pt x="9" y="5"/>
                  </a:cubicBezTo>
                  <a:lnTo>
                    <a:pt x="16" y="1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013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61347" y="1488570"/>
            <a:ext cx="870347" cy="870347"/>
            <a:chOff x="4146947" y="1437770"/>
            <a:chExt cx="870347" cy="870347"/>
          </a:xfrm>
        </p:grpSpPr>
        <p:sp>
          <p:nvSpPr>
            <p:cNvPr id="12" name="MH_Other_2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4146947" y="1437770"/>
              <a:ext cx="870347" cy="870347"/>
            </a:xfrm>
            <a:prstGeom prst="ellipse">
              <a:avLst/>
            </a:prstGeom>
            <a:noFill/>
            <a:ln w="19050" cap="flat" cmpd="sng" algn="ctr">
              <a:solidFill>
                <a:srgbClr val="EB870F">
                  <a:lumMod val="75000"/>
                </a:srgbClr>
              </a:solidFill>
              <a:prstDash val="dash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MH_Other_3"/>
            <p:cNvSpPr/>
            <p:nvPr>
              <p:custDataLst>
                <p:tags r:id="rId17"/>
              </p:custDataLst>
            </p:nvPr>
          </p:nvSpPr>
          <p:spPr>
            <a:xfrm>
              <a:off x="4187429" y="1478252"/>
              <a:ext cx="789384" cy="788194"/>
            </a:xfrm>
            <a:prstGeom prst="ellipse">
              <a:avLst/>
            </a:prstGeom>
            <a:gradFill>
              <a:gsLst>
                <a:gs pos="0">
                  <a:srgbClr val="FF2D2D"/>
                </a:gs>
                <a:gs pos="69000">
                  <a:srgbClr val="C30000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>
              <a:outerShdw blurRad="317500" dist="165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MH_Other_4"/>
            <p:cNvSpPr/>
            <p:nvPr>
              <p:custDataLst>
                <p:tags r:id="rId18"/>
              </p:custDataLst>
            </p:nvPr>
          </p:nvSpPr>
          <p:spPr>
            <a:xfrm flipV="1">
              <a:off x="4187429" y="1478421"/>
              <a:ext cx="789384" cy="495300"/>
            </a:xfrm>
            <a:custGeom>
              <a:avLst/>
              <a:gdLst>
                <a:gd name="connsiteX0" fmla="*/ 26261 w 1402080"/>
                <a:gd name="connsiteY0" fmla="*/ 0 h 881040"/>
                <a:gd name="connsiteX1" fmla="*/ 55091 w 1402080"/>
                <a:gd name="connsiteY1" fmla="*/ 92877 h 881040"/>
                <a:gd name="connsiteX2" fmla="*/ 701040 w 1402080"/>
                <a:gd name="connsiteY2" fmla="*/ 521040 h 881040"/>
                <a:gd name="connsiteX3" fmla="*/ 1346989 w 1402080"/>
                <a:gd name="connsiteY3" fmla="*/ 92877 h 881040"/>
                <a:gd name="connsiteX4" fmla="*/ 1375819 w 1402080"/>
                <a:gd name="connsiteY4" fmla="*/ 0 h 881040"/>
                <a:gd name="connsiteX5" fmla="*/ 1387837 w 1402080"/>
                <a:gd name="connsiteY5" fmla="*/ 38716 h 881040"/>
                <a:gd name="connsiteX6" fmla="*/ 1402080 w 1402080"/>
                <a:gd name="connsiteY6" fmla="*/ 180000 h 881040"/>
                <a:gd name="connsiteX7" fmla="*/ 701040 w 1402080"/>
                <a:gd name="connsiteY7" fmla="*/ 881040 h 881040"/>
                <a:gd name="connsiteX8" fmla="*/ 0 w 1402080"/>
                <a:gd name="connsiteY8" fmla="*/ 180000 h 881040"/>
                <a:gd name="connsiteX9" fmla="*/ 14243 w 1402080"/>
                <a:gd name="connsiteY9" fmla="*/ 38716 h 88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080" h="881040">
                  <a:moveTo>
                    <a:pt x="26261" y="0"/>
                  </a:moveTo>
                  <a:lnTo>
                    <a:pt x="55091" y="92877"/>
                  </a:lnTo>
                  <a:cubicBezTo>
                    <a:pt x="161515" y="344491"/>
                    <a:pt x="410660" y="521040"/>
                    <a:pt x="701040" y="521040"/>
                  </a:cubicBezTo>
                  <a:cubicBezTo>
                    <a:pt x="991421" y="521040"/>
                    <a:pt x="1240565" y="344491"/>
                    <a:pt x="1346989" y="92877"/>
                  </a:cubicBezTo>
                  <a:lnTo>
                    <a:pt x="1375819" y="0"/>
                  </a:lnTo>
                  <a:lnTo>
                    <a:pt x="1387837" y="38716"/>
                  </a:lnTo>
                  <a:cubicBezTo>
                    <a:pt x="1397176" y="84352"/>
                    <a:pt x="1402080" y="131603"/>
                    <a:pt x="1402080" y="180000"/>
                  </a:cubicBezTo>
                  <a:cubicBezTo>
                    <a:pt x="1402080" y="567174"/>
                    <a:pt x="1088214" y="881040"/>
                    <a:pt x="701040" y="881040"/>
                  </a:cubicBezTo>
                  <a:cubicBezTo>
                    <a:pt x="313866" y="881040"/>
                    <a:pt x="0" y="567174"/>
                    <a:pt x="0" y="180000"/>
                  </a:cubicBezTo>
                  <a:cubicBezTo>
                    <a:pt x="0" y="131603"/>
                    <a:pt x="4904" y="84352"/>
                    <a:pt x="14243" y="38716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92000">
                  <a:sysClr val="window" lastClr="FFFFFF">
                    <a:alpha val="34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" name="MH_Other_5"/>
            <p:cNvSpPr txBox="1"/>
            <p:nvPr>
              <p:custDataLst>
                <p:tags r:id="rId19"/>
              </p:custDataLst>
            </p:nvPr>
          </p:nvSpPr>
          <p:spPr>
            <a:xfrm>
              <a:off x="4291141" y="1613158"/>
              <a:ext cx="528029" cy="536686"/>
            </a:xfrm>
            <a:prstGeom prst="rect">
              <a:avLst/>
            </a:prstGeom>
            <a:noFill/>
            <a:effectLst>
              <a:outerShdw blurRad="139700" dist="114300" dir="2700000" algn="tl" rotWithShape="0">
                <a:prstClr val="black">
                  <a:alpha val="29000"/>
                </a:prstClr>
              </a:outerShdw>
            </a:effectLst>
          </p:spPr>
          <p:txBody>
            <a:bodyPr wrap="none" anchor="ctr">
              <a:normAutofit lnSpcReduction="10000"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en-US" altLang="zh-CN" sz="3038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01</a:t>
              </a:r>
              <a:endParaRPr lang="zh-CN" altLang="en-US" sz="1575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9" name="MH_Other_24"/>
            <p:cNvSpPr/>
            <p:nvPr>
              <p:custDataLst>
                <p:tags r:id="rId20"/>
              </p:custDataLst>
            </p:nvPr>
          </p:nvSpPr>
          <p:spPr>
            <a:xfrm flipV="1">
              <a:off x="4195763" y="1478421"/>
              <a:ext cx="752475" cy="339329"/>
            </a:xfrm>
            <a:custGeom>
              <a:avLst/>
              <a:gdLst>
                <a:gd name="connsiteX0" fmla="*/ 691248 w 1337472"/>
                <a:gd name="connsiteY0" fmla="*/ 603903 h 603903"/>
                <a:gd name="connsiteX1" fmla="*/ 1337197 w 1337472"/>
                <a:gd name="connsiteY1" fmla="*/ 175740 h 603903"/>
                <a:gd name="connsiteX2" fmla="*/ 1337472 w 1337472"/>
                <a:gd name="connsiteY2" fmla="*/ 174853 h 603903"/>
                <a:gd name="connsiteX3" fmla="*/ 1298229 w 1337472"/>
                <a:gd name="connsiteY3" fmla="*/ 222416 h 603903"/>
                <a:gd name="connsiteX4" fmla="*/ 726370 w 1337472"/>
                <a:gd name="connsiteY4" fmla="*/ 459288 h 603903"/>
                <a:gd name="connsiteX5" fmla="*/ 55759 w 1337472"/>
                <a:gd name="connsiteY5" fmla="*/ 102727 h 603903"/>
                <a:gd name="connsiteX6" fmla="*/ 0 w 1337472"/>
                <a:gd name="connsiteY6" fmla="*/ 0 h 603903"/>
                <a:gd name="connsiteX7" fmla="*/ 4451 w 1337472"/>
                <a:gd name="connsiteY7" fmla="*/ 44147 h 603903"/>
                <a:gd name="connsiteX8" fmla="*/ 691248 w 1337472"/>
                <a:gd name="connsiteY8" fmla="*/ 603903 h 60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7472" h="603903">
                  <a:moveTo>
                    <a:pt x="691248" y="603903"/>
                  </a:moveTo>
                  <a:cubicBezTo>
                    <a:pt x="981629" y="603903"/>
                    <a:pt x="1230773" y="427353"/>
                    <a:pt x="1337197" y="175740"/>
                  </a:cubicBezTo>
                  <a:lnTo>
                    <a:pt x="1337472" y="174853"/>
                  </a:lnTo>
                  <a:lnTo>
                    <a:pt x="1298229" y="222416"/>
                  </a:lnTo>
                  <a:cubicBezTo>
                    <a:pt x="1151877" y="368768"/>
                    <a:pt x="949695" y="459288"/>
                    <a:pt x="726370" y="459288"/>
                  </a:cubicBezTo>
                  <a:cubicBezTo>
                    <a:pt x="447215" y="459288"/>
                    <a:pt x="201093" y="317850"/>
                    <a:pt x="55759" y="102727"/>
                  </a:cubicBezTo>
                  <a:lnTo>
                    <a:pt x="0" y="0"/>
                  </a:lnTo>
                  <a:lnTo>
                    <a:pt x="4451" y="44147"/>
                  </a:lnTo>
                  <a:cubicBezTo>
                    <a:pt x="69820" y="363599"/>
                    <a:pt x="352471" y="603903"/>
                    <a:pt x="691248" y="603903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92000">
                  <a:sysClr val="window" lastClr="FFFFFF">
                    <a:alpha val="34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919788" y="2338676"/>
            <a:ext cx="870347" cy="870347"/>
            <a:chOff x="5005388" y="2287876"/>
            <a:chExt cx="870347" cy="870347"/>
          </a:xfrm>
        </p:grpSpPr>
        <p:sp>
          <p:nvSpPr>
            <p:cNvPr id="16" name="MH_Other_6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5005388" y="2287876"/>
              <a:ext cx="870347" cy="870347"/>
            </a:xfrm>
            <a:prstGeom prst="ellipse">
              <a:avLst/>
            </a:prstGeom>
            <a:noFill/>
            <a:ln w="19050" cap="flat" cmpd="sng" algn="ctr">
              <a:solidFill>
                <a:srgbClr val="EB870F">
                  <a:lumMod val="75000"/>
                </a:srgbClr>
              </a:solidFill>
              <a:prstDash val="dash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" name="MH_Other_7"/>
            <p:cNvSpPr/>
            <p:nvPr>
              <p:custDataLst>
                <p:tags r:id="rId12"/>
              </p:custDataLst>
            </p:nvPr>
          </p:nvSpPr>
          <p:spPr>
            <a:xfrm>
              <a:off x="5047060" y="2328358"/>
              <a:ext cx="788194" cy="789384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317500" dist="165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" name="MH_Other_8"/>
            <p:cNvSpPr/>
            <p:nvPr>
              <p:custDataLst>
                <p:tags r:id="rId13"/>
              </p:custDataLst>
            </p:nvPr>
          </p:nvSpPr>
          <p:spPr>
            <a:xfrm flipV="1">
              <a:off x="5045869" y="2328527"/>
              <a:ext cx="789385" cy="495300"/>
            </a:xfrm>
            <a:custGeom>
              <a:avLst/>
              <a:gdLst>
                <a:gd name="connsiteX0" fmla="*/ 26261 w 1402080"/>
                <a:gd name="connsiteY0" fmla="*/ 0 h 881040"/>
                <a:gd name="connsiteX1" fmla="*/ 55091 w 1402080"/>
                <a:gd name="connsiteY1" fmla="*/ 92877 h 881040"/>
                <a:gd name="connsiteX2" fmla="*/ 701040 w 1402080"/>
                <a:gd name="connsiteY2" fmla="*/ 521040 h 881040"/>
                <a:gd name="connsiteX3" fmla="*/ 1346989 w 1402080"/>
                <a:gd name="connsiteY3" fmla="*/ 92877 h 881040"/>
                <a:gd name="connsiteX4" fmla="*/ 1375819 w 1402080"/>
                <a:gd name="connsiteY4" fmla="*/ 0 h 881040"/>
                <a:gd name="connsiteX5" fmla="*/ 1387837 w 1402080"/>
                <a:gd name="connsiteY5" fmla="*/ 38716 h 881040"/>
                <a:gd name="connsiteX6" fmla="*/ 1402080 w 1402080"/>
                <a:gd name="connsiteY6" fmla="*/ 180000 h 881040"/>
                <a:gd name="connsiteX7" fmla="*/ 701040 w 1402080"/>
                <a:gd name="connsiteY7" fmla="*/ 881040 h 881040"/>
                <a:gd name="connsiteX8" fmla="*/ 0 w 1402080"/>
                <a:gd name="connsiteY8" fmla="*/ 180000 h 881040"/>
                <a:gd name="connsiteX9" fmla="*/ 14243 w 1402080"/>
                <a:gd name="connsiteY9" fmla="*/ 38716 h 88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080" h="881040">
                  <a:moveTo>
                    <a:pt x="26261" y="0"/>
                  </a:moveTo>
                  <a:lnTo>
                    <a:pt x="55091" y="92877"/>
                  </a:lnTo>
                  <a:cubicBezTo>
                    <a:pt x="161515" y="344491"/>
                    <a:pt x="410660" y="521040"/>
                    <a:pt x="701040" y="521040"/>
                  </a:cubicBezTo>
                  <a:cubicBezTo>
                    <a:pt x="991421" y="521040"/>
                    <a:pt x="1240565" y="344491"/>
                    <a:pt x="1346989" y="92877"/>
                  </a:cubicBezTo>
                  <a:lnTo>
                    <a:pt x="1375819" y="0"/>
                  </a:lnTo>
                  <a:lnTo>
                    <a:pt x="1387837" y="38716"/>
                  </a:lnTo>
                  <a:cubicBezTo>
                    <a:pt x="1397176" y="84352"/>
                    <a:pt x="1402080" y="131603"/>
                    <a:pt x="1402080" y="180000"/>
                  </a:cubicBezTo>
                  <a:cubicBezTo>
                    <a:pt x="1402080" y="567174"/>
                    <a:pt x="1088214" y="881040"/>
                    <a:pt x="701040" y="881040"/>
                  </a:cubicBezTo>
                  <a:cubicBezTo>
                    <a:pt x="313866" y="881040"/>
                    <a:pt x="0" y="567174"/>
                    <a:pt x="0" y="180000"/>
                  </a:cubicBezTo>
                  <a:cubicBezTo>
                    <a:pt x="0" y="131603"/>
                    <a:pt x="4904" y="84352"/>
                    <a:pt x="14243" y="38716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92000">
                  <a:sysClr val="window" lastClr="FFFFFF">
                    <a:alpha val="34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MH_Other_9"/>
            <p:cNvSpPr txBox="1"/>
            <p:nvPr>
              <p:custDataLst>
                <p:tags r:id="rId14"/>
              </p:custDataLst>
            </p:nvPr>
          </p:nvSpPr>
          <p:spPr>
            <a:xfrm>
              <a:off x="5113520" y="2463693"/>
              <a:ext cx="528029" cy="536686"/>
            </a:xfrm>
            <a:prstGeom prst="rect">
              <a:avLst/>
            </a:prstGeom>
            <a:noFill/>
            <a:effectLst>
              <a:outerShdw blurRad="139700" dist="114300" dir="2700000" algn="tl" rotWithShape="0">
                <a:prstClr val="black">
                  <a:alpha val="29000"/>
                </a:prstClr>
              </a:outerShdw>
            </a:effectLst>
          </p:spPr>
          <p:txBody>
            <a:bodyPr wrap="none" anchor="ctr">
              <a:normAutofit lnSpcReduction="10000"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pPr>
                <a:defRPr/>
              </a:pPr>
              <a:r>
                <a:rPr lang="en-US" altLang="zh-CN" sz="3038" dirty="0">
                  <a:solidFill>
                    <a:prstClr val="white"/>
                  </a:solidFill>
                  <a:ea typeface="时尚中黑简体" panose="01010104010101010101" pitchFamily="2" charset="-122"/>
                </a:rPr>
                <a:t>04</a:t>
              </a:r>
              <a:endParaRPr lang="zh-CN" altLang="en-US" sz="3038" dirty="0">
                <a:solidFill>
                  <a:prstClr val="white"/>
                </a:solidFill>
                <a:ea typeface="时尚中黑简体" panose="01010104010101010101" pitchFamily="2" charset="-122"/>
              </a:endParaRPr>
            </a:p>
          </p:txBody>
        </p:sp>
        <p:sp>
          <p:nvSpPr>
            <p:cNvPr id="50" name="MH_Other_25"/>
            <p:cNvSpPr/>
            <p:nvPr>
              <p:custDataLst>
                <p:tags r:id="rId15"/>
              </p:custDataLst>
            </p:nvPr>
          </p:nvSpPr>
          <p:spPr>
            <a:xfrm flipV="1">
              <a:off x="5051822" y="2329719"/>
              <a:ext cx="752475" cy="339328"/>
            </a:xfrm>
            <a:custGeom>
              <a:avLst/>
              <a:gdLst>
                <a:gd name="connsiteX0" fmla="*/ 691248 w 1337472"/>
                <a:gd name="connsiteY0" fmla="*/ 603903 h 603903"/>
                <a:gd name="connsiteX1" fmla="*/ 1337197 w 1337472"/>
                <a:gd name="connsiteY1" fmla="*/ 175740 h 603903"/>
                <a:gd name="connsiteX2" fmla="*/ 1337472 w 1337472"/>
                <a:gd name="connsiteY2" fmla="*/ 174853 h 603903"/>
                <a:gd name="connsiteX3" fmla="*/ 1298229 w 1337472"/>
                <a:gd name="connsiteY3" fmla="*/ 222416 h 603903"/>
                <a:gd name="connsiteX4" fmla="*/ 726370 w 1337472"/>
                <a:gd name="connsiteY4" fmla="*/ 459288 h 603903"/>
                <a:gd name="connsiteX5" fmla="*/ 55759 w 1337472"/>
                <a:gd name="connsiteY5" fmla="*/ 102727 h 603903"/>
                <a:gd name="connsiteX6" fmla="*/ 0 w 1337472"/>
                <a:gd name="connsiteY6" fmla="*/ 0 h 603903"/>
                <a:gd name="connsiteX7" fmla="*/ 4451 w 1337472"/>
                <a:gd name="connsiteY7" fmla="*/ 44147 h 603903"/>
                <a:gd name="connsiteX8" fmla="*/ 691248 w 1337472"/>
                <a:gd name="connsiteY8" fmla="*/ 603903 h 60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7472" h="603903">
                  <a:moveTo>
                    <a:pt x="691248" y="603903"/>
                  </a:moveTo>
                  <a:cubicBezTo>
                    <a:pt x="981629" y="603903"/>
                    <a:pt x="1230773" y="427353"/>
                    <a:pt x="1337197" y="175740"/>
                  </a:cubicBezTo>
                  <a:lnTo>
                    <a:pt x="1337472" y="174853"/>
                  </a:lnTo>
                  <a:lnTo>
                    <a:pt x="1298229" y="222416"/>
                  </a:lnTo>
                  <a:cubicBezTo>
                    <a:pt x="1151877" y="368768"/>
                    <a:pt x="949695" y="459288"/>
                    <a:pt x="726370" y="459288"/>
                  </a:cubicBezTo>
                  <a:cubicBezTo>
                    <a:pt x="447215" y="459288"/>
                    <a:pt x="201093" y="317850"/>
                    <a:pt x="55759" y="102727"/>
                  </a:cubicBezTo>
                  <a:lnTo>
                    <a:pt x="0" y="0"/>
                  </a:lnTo>
                  <a:lnTo>
                    <a:pt x="4451" y="44147"/>
                  </a:lnTo>
                  <a:cubicBezTo>
                    <a:pt x="69820" y="363599"/>
                    <a:pt x="352471" y="603903"/>
                    <a:pt x="691248" y="603903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92000">
                  <a:sysClr val="window" lastClr="FFFFFF">
                    <a:alpha val="34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061347" y="3105439"/>
            <a:ext cx="870347" cy="871538"/>
            <a:chOff x="4146947" y="3054639"/>
            <a:chExt cx="870347" cy="871538"/>
          </a:xfrm>
        </p:grpSpPr>
        <p:sp>
          <p:nvSpPr>
            <p:cNvPr id="25" name="MH_Other_15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146947" y="3054639"/>
              <a:ext cx="870347" cy="871538"/>
            </a:xfrm>
            <a:prstGeom prst="ellipse">
              <a:avLst/>
            </a:prstGeom>
            <a:noFill/>
            <a:ln w="19050" cap="flat" cmpd="sng" algn="ctr">
              <a:solidFill>
                <a:srgbClr val="EB870F">
                  <a:lumMod val="75000"/>
                </a:srgbClr>
              </a:solidFill>
              <a:prstDash val="dash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" name="MH_Other_16"/>
            <p:cNvSpPr/>
            <p:nvPr>
              <p:custDataLst>
                <p:tags r:id="rId7"/>
              </p:custDataLst>
            </p:nvPr>
          </p:nvSpPr>
          <p:spPr>
            <a:xfrm>
              <a:off x="4187429" y="3096311"/>
              <a:ext cx="789384" cy="788194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317500" dist="165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" name="MH_Other_17"/>
            <p:cNvSpPr/>
            <p:nvPr>
              <p:custDataLst>
                <p:tags r:id="rId8"/>
              </p:custDataLst>
            </p:nvPr>
          </p:nvSpPr>
          <p:spPr>
            <a:xfrm flipV="1">
              <a:off x="4188619" y="3096481"/>
              <a:ext cx="788194" cy="495300"/>
            </a:xfrm>
            <a:custGeom>
              <a:avLst/>
              <a:gdLst>
                <a:gd name="connsiteX0" fmla="*/ 26261 w 1402080"/>
                <a:gd name="connsiteY0" fmla="*/ 0 h 881040"/>
                <a:gd name="connsiteX1" fmla="*/ 55091 w 1402080"/>
                <a:gd name="connsiteY1" fmla="*/ 92877 h 881040"/>
                <a:gd name="connsiteX2" fmla="*/ 701040 w 1402080"/>
                <a:gd name="connsiteY2" fmla="*/ 521040 h 881040"/>
                <a:gd name="connsiteX3" fmla="*/ 1346989 w 1402080"/>
                <a:gd name="connsiteY3" fmla="*/ 92877 h 881040"/>
                <a:gd name="connsiteX4" fmla="*/ 1375819 w 1402080"/>
                <a:gd name="connsiteY4" fmla="*/ 0 h 881040"/>
                <a:gd name="connsiteX5" fmla="*/ 1387837 w 1402080"/>
                <a:gd name="connsiteY5" fmla="*/ 38716 h 881040"/>
                <a:gd name="connsiteX6" fmla="*/ 1402080 w 1402080"/>
                <a:gd name="connsiteY6" fmla="*/ 180000 h 881040"/>
                <a:gd name="connsiteX7" fmla="*/ 701040 w 1402080"/>
                <a:gd name="connsiteY7" fmla="*/ 881040 h 881040"/>
                <a:gd name="connsiteX8" fmla="*/ 0 w 1402080"/>
                <a:gd name="connsiteY8" fmla="*/ 180000 h 881040"/>
                <a:gd name="connsiteX9" fmla="*/ 14243 w 1402080"/>
                <a:gd name="connsiteY9" fmla="*/ 38716 h 88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080" h="881040">
                  <a:moveTo>
                    <a:pt x="26261" y="0"/>
                  </a:moveTo>
                  <a:lnTo>
                    <a:pt x="55091" y="92877"/>
                  </a:lnTo>
                  <a:cubicBezTo>
                    <a:pt x="161515" y="344491"/>
                    <a:pt x="410660" y="521040"/>
                    <a:pt x="701040" y="521040"/>
                  </a:cubicBezTo>
                  <a:cubicBezTo>
                    <a:pt x="991421" y="521040"/>
                    <a:pt x="1240565" y="344491"/>
                    <a:pt x="1346989" y="92877"/>
                  </a:cubicBezTo>
                  <a:lnTo>
                    <a:pt x="1375819" y="0"/>
                  </a:lnTo>
                  <a:lnTo>
                    <a:pt x="1387837" y="38716"/>
                  </a:lnTo>
                  <a:cubicBezTo>
                    <a:pt x="1397176" y="84352"/>
                    <a:pt x="1402080" y="131603"/>
                    <a:pt x="1402080" y="180000"/>
                  </a:cubicBezTo>
                  <a:cubicBezTo>
                    <a:pt x="1402080" y="567174"/>
                    <a:pt x="1088214" y="881040"/>
                    <a:pt x="701040" y="881040"/>
                  </a:cubicBezTo>
                  <a:cubicBezTo>
                    <a:pt x="313866" y="881040"/>
                    <a:pt x="0" y="567174"/>
                    <a:pt x="0" y="180000"/>
                  </a:cubicBezTo>
                  <a:cubicBezTo>
                    <a:pt x="0" y="131603"/>
                    <a:pt x="4904" y="84352"/>
                    <a:pt x="14243" y="38716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92000">
                  <a:sysClr val="window" lastClr="FFFFFF">
                    <a:alpha val="34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MH_Other_18"/>
            <p:cNvSpPr txBox="1"/>
            <p:nvPr>
              <p:custDataLst>
                <p:tags r:id="rId9"/>
              </p:custDataLst>
            </p:nvPr>
          </p:nvSpPr>
          <p:spPr>
            <a:xfrm>
              <a:off x="4208160" y="3305644"/>
              <a:ext cx="528029" cy="536686"/>
            </a:xfrm>
            <a:prstGeom prst="rect">
              <a:avLst/>
            </a:prstGeom>
            <a:noFill/>
            <a:effectLst>
              <a:outerShdw blurRad="139700" dist="114300" dir="2700000" algn="tl" rotWithShape="0">
                <a:prstClr val="black">
                  <a:alpha val="29000"/>
                </a:prstClr>
              </a:outerShdw>
            </a:effectLst>
          </p:spPr>
          <p:txBody>
            <a:bodyPr wrap="none" anchor="ctr">
              <a:normAutofit lnSpcReduction="10000"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pPr>
                <a:defRPr/>
              </a:pPr>
              <a:r>
                <a:rPr lang="en-US" altLang="zh-CN" sz="3038" dirty="0">
                  <a:solidFill>
                    <a:prstClr val="white"/>
                  </a:solidFill>
                  <a:ea typeface="时尚中黑简体" panose="01010104010101010101" pitchFamily="2" charset="-122"/>
                </a:rPr>
                <a:t>03</a:t>
              </a:r>
              <a:endParaRPr lang="zh-CN" altLang="en-US" sz="3038" dirty="0">
                <a:solidFill>
                  <a:prstClr val="white"/>
                </a:solidFill>
                <a:ea typeface="时尚中黑简体" panose="01010104010101010101" pitchFamily="2" charset="-122"/>
              </a:endParaRPr>
            </a:p>
          </p:txBody>
        </p:sp>
        <p:sp>
          <p:nvSpPr>
            <p:cNvPr id="51" name="MH_Other_26"/>
            <p:cNvSpPr/>
            <p:nvPr>
              <p:custDataLst>
                <p:tags r:id="rId10"/>
              </p:custDataLst>
            </p:nvPr>
          </p:nvSpPr>
          <p:spPr>
            <a:xfrm flipV="1">
              <a:off x="4191000" y="3096481"/>
              <a:ext cx="752475" cy="339328"/>
            </a:xfrm>
            <a:custGeom>
              <a:avLst/>
              <a:gdLst>
                <a:gd name="connsiteX0" fmla="*/ 691248 w 1337472"/>
                <a:gd name="connsiteY0" fmla="*/ 603903 h 603903"/>
                <a:gd name="connsiteX1" fmla="*/ 1337197 w 1337472"/>
                <a:gd name="connsiteY1" fmla="*/ 175740 h 603903"/>
                <a:gd name="connsiteX2" fmla="*/ 1337472 w 1337472"/>
                <a:gd name="connsiteY2" fmla="*/ 174853 h 603903"/>
                <a:gd name="connsiteX3" fmla="*/ 1298229 w 1337472"/>
                <a:gd name="connsiteY3" fmla="*/ 222416 h 603903"/>
                <a:gd name="connsiteX4" fmla="*/ 726370 w 1337472"/>
                <a:gd name="connsiteY4" fmla="*/ 459288 h 603903"/>
                <a:gd name="connsiteX5" fmla="*/ 55759 w 1337472"/>
                <a:gd name="connsiteY5" fmla="*/ 102727 h 603903"/>
                <a:gd name="connsiteX6" fmla="*/ 0 w 1337472"/>
                <a:gd name="connsiteY6" fmla="*/ 0 h 603903"/>
                <a:gd name="connsiteX7" fmla="*/ 4451 w 1337472"/>
                <a:gd name="connsiteY7" fmla="*/ 44147 h 603903"/>
                <a:gd name="connsiteX8" fmla="*/ 691248 w 1337472"/>
                <a:gd name="connsiteY8" fmla="*/ 603903 h 60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7472" h="603903">
                  <a:moveTo>
                    <a:pt x="691248" y="603903"/>
                  </a:moveTo>
                  <a:cubicBezTo>
                    <a:pt x="981629" y="603903"/>
                    <a:pt x="1230773" y="427353"/>
                    <a:pt x="1337197" y="175740"/>
                  </a:cubicBezTo>
                  <a:lnTo>
                    <a:pt x="1337472" y="174853"/>
                  </a:lnTo>
                  <a:lnTo>
                    <a:pt x="1298229" y="222416"/>
                  </a:lnTo>
                  <a:cubicBezTo>
                    <a:pt x="1151877" y="368768"/>
                    <a:pt x="949695" y="459288"/>
                    <a:pt x="726370" y="459288"/>
                  </a:cubicBezTo>
                  <a:cubicBezTo>
                    <a:pt x="447215" y="459288"/>
                    <a:pt x="201093" y="317850"/>
                    <a:pt x="55759" y="102727"/>
                  </a:cubicBezTo>
                  <a:lnTo>
                    <a:pt x="0" y="0"/>
                  </a:lnTo>
                  <a:lnTo>
                    <a:pt x="4451" y="44147"/>
                  </a:lnTo>
                  <a:cubicBezTo>
                    <a:pt x="69820" y="363599"/>
                    <a:pt x="352471" y="603903"/>
                    <a:pt x="691248" y="603903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92000">
                  <a:sysClr val="window" lastClr="FFFFFF">
                    <a:alpha val="34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314697" y="1146292"/>
            <a:ext cx="19766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  <a:p>
            <a:pPr algn="ctr"/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6493631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9" grpId="0"/>
      <p:bldP spid="30" grpId="0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461616" y="2099466"/>
            <a:ext cx="1643313" cy="1740127"/>
            <a:chOff x="0" y="0"/>
            <a:chExt cx="1186" cy="1256"/>
          </a:xfrm>
        </p:grpSpPr>
        <p:sp>
          <p:nvSpPr>
            <p:cNvPr id="3" name="Freeform 9"/>
            <p:cNvSpPr>
              <a:spLocks noChangeArrowheads="1"/>
            </p:cNvSpPr>
            <p:nvPr/>
          </p:nvSpPr>
          <p:spPr bwMode="auto">
            <a:xfrm>
              <a:off x="0" y="0"/>
              <a:ext cx="1186" cy="837"/>
            </a:xfrm>
            <a:custGeom>
              <a:avLst/>
              <a:gdLst>
                <a:gd name="T0" fmla="*/ 0 w 1186"/>
                <a:gd name="T1" fmla="*/ 246 h 837"/>
                <a:gd name="T2" fmla="*/ 0 w 1186"/>
                <a:gd name="T3" fmla="*/ 246 h 837"/>
                <a:gd name="T4" fmla="*/ 58 w 1186"/>
                <a:gd name="T5" fmla="*/ 218 h 837"/>
                <a:gd name="T6" fmla="*/ 120 w 1186"/>
                <a:gd name="T7" fmla="*/ 192 h 837"/>
                <a:gd name="T8" fmla="*/ 182 w 1186"/>
                <a:gd name="T9" fmla="*/ 167 h 837"/>
                <a:gd name="T10" fmla="*/ 248 w 1186"/>
                <a:gd name="T11" fmla="*/ 144 h 837"/>
                <a:gd name="T12" fmla="*/ 316 w 1186"/>
                <a:gd name="T13" fmla="*/ 121 h 837"/>
                <a:gd name="T14" fmla="*/ 386 w 1186"/>
                <a:gd name="T15" fmla="*/ 101 h 837"/>
                <a:gd name="T16" fmla="*/ 459 w 1186"/>
                <a:gd name="T17" fmla="*/ 82 h 837"/>
                <a:gd name="T18" fmla="*/ 533 w 1186"/>
                <a:gd name="T19" fmla="*/ 65 h 837"/>
                <a:gd name="T20" fmla="*/ 610 w 1186"/>
                <a:gd name="T21" fmla="*/ 51 h 837"/>
                <a:gd name="T22" fmla="*/ 687 w 1186"/>
                <a:gd name="T23" fmla="*/ 38 h 837"/>
                <a:gd name="T24" fmla="*/ 767 w 1186"/>
                <a:gd name="T25" fmla="*/ 27 h 837"/>
                <a:gd name="T26" fmla="*/ 848 w 1186"/>
                <a:gd name="T27" fmla="*/ 17 h 837"/>
                <a:gd name="T28" fmla="*/ 930 w 1186"/>
                <a:gd name="T29" fmla="*/ 10 h 837"/>
                <a:gd name="T30" fmla="*/ 1015 w 1186"/>
                <a:gd name="T31" fmla="*/ 4 h 837"/>
                <a:gd name="T32" fmla="*/ 1099 w 1186"/>
                <a:gd name="T33" fmla="*/ 1 h 837"/>
                <a:gd name="T34" fmla="*/ 1186 w 1186"/>
                <a:gd name="T35" fmla="*/ 0 h 837"/>
                <a:gd name="T36" fmla="*/ 1186 w 1186"/>
                <a:gd name="T37" fmla="*/ 837 h 837"/>
                <a:gd name="T38" fmla="*/ 0 w 1186"/>
                <a:gd name="T39" fmla="*/ 246 h 8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86"/>
                <a:gd name="T61" fmla="*/ 0 h 837"/>
                <a:gd name="T62" fmla="*/ 1186 w 1186"/>
                <a:gd name="T63" fmla="*/ 837 h 8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86" h="837">
                  <a:moveTo>
                    <a:pt x="0" y="246"/>
                  </a:moveTo>
                  <a:lnTo>
                    <a:pt x="0" y="246"/>
                  </a:lnTo>
                  <a:lnTo>
                    <a:pt x="58" y="218"/>
                  </a:lnTo>
                  <a:lnTo>
                    <a:pt x="120" y="192"/>
                  </a:lnTo>
                  <a:lnTo>
                    <a:pt x="182" y="167"/>
                  </a:lnTo>
                  <a:lnTo>
                    <a:pt x="248" y="144"/>
                  </a:lnTo>
                  <a:lnTo>
                    <a:pt x="316" y="121"/>
                  </a:lnTo>
                  <a:lnTo>
                    <a:pt x="386" y="101"/>
                  </a:lnTo>
                  <a:lnTo>
                    <a:pt x="459" y="82"/>
                  </a:lnTo>
                  <a:lnTo>
                    <a:pt x="533" y="65"/>
                  </a:lnTo>
                  <a:lnTo>
                    <a:pt x="610" y="51"/>
                  </a:lnTo>
                  <a:lnTo>
                    <a:pt x="687" y="38"/>
                  </a:lnTo>
                  <a:lnTo>
                    <a:pt x="767" y="27"/>
                  </a:lnTo>
                  <a:lnTo>
                    <a:pt x="848" y="17"/>
                  </a:lnTo>
                  <a:lnTo>
                    <a:pt x="930" y="10"/>
                  </a:lnTo>
                  <a:lnTo>
                    <a:pt x="1015" y="4"/>
                  </a:lnTo>
                  <a:lnTo>
                    <a:pt x="1099" y="1"/>
                  </a:lnTo>
                  <a:lnTo>
                    <a:pt x="1186" y="0"/>
                  </a:lnTo>
                  <a:lnTo>
                    <a:pt x="1186" y="837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Freeform 10"/>
            <p:cNvSpPr>
              <a:spLocks noChangeArrowheads="1"/>
            </p:cNvSpPr>
            <p:nvPr/>
          </p:nvSpPr>
          <p:spPr bwMode="auto">
            <a:xfrm>
              <a:off x="0" y="246"/>
              <a:ext cx="1186" cy="1010"/>
            </a:xfrm>
            <a:custGeom>
              <a:avLst/>
              <a:gdLst>
                <a:gd name="T0" fmla="*/ 1186 w 1186"/>
                <a:gd name="T1" fmla="*/ 591 h 1010"/>
                <a:gd name="T2" fmla="*/ 0 w 1186"/>
                <a:gd name="T3" fmla="*/ 0 h 1010"/>
                <a:gd name="T4" fmla="*/ 0 w 1186"/>
                <a:gd name="T5" fmla="*/ 419 h 1010"/>
                <a:gd name="T6" fmla="*/ 1186 w 1186"/>
                <a:gd name="T7" fmla="*/ 1010 h 1010"/>
                <a:gd name="T8" fmla="*/ 1186 w 1186"/>
                <a:gd name="T9" fmla="*/ 591 h 10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1010"/>
                <a:gd name="T17" fmla="*/ 1186 w 1186"/>
                <a:gd name="T18" fmla="*/ 1010 h 10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1010">
                  <a:moveTo>
                    <a:pt x="1186" y="591"/>
                  </a:moveTo>
                  <a:lnTo>
                    <a:pt x="0" y="0"/>
                  </a:lnTo>
                  <a:lnTo>
                    <a:pt x="0" y="419"/>
                  </a:lnTo>
                  <a:lnTo>
                    <a:pt x="1186" y="1010"/>
                  </a:lnTo>
                  <a:lnTo>
                    <a:pt x="1186" y="59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6104928" y="2245480"/>
            <a:ext cx="1643313" cy="1594113"/>
            <a:chOff x="0" y="0"/>
            <a:chExt cx="1185" cy="1151"/>
          </a:xfrm>
        </p:grpSpPr>
        <p:sp>
          <p:nvSpPr>
            <p:cNvPr id="6" name="Freeform 12"/>
            <p:cNvSpPr>
              <a:spLocks noChangeArrowheads="1"/>
            </p:cNvSpPr>
            <p:nvPr/>
          </p:nvSpPr>
          <p:spPr bwMode="auto">
            <a:xfrm>
              <a:off x="0" y="0"/>
              <a:ext cx="1185" cy="838"/>
            </a:xfrm>
            <a:custGeom>
              <a:avLst/>
              <a:gdLst>
                <a:gd name="T0" fmla="*/ 1185 w 1185"/>
                <a:gd name="T1" fmla="*/ 245 h 838"/>
                <a:gd name="T2" fmla="*/ 1185 w 1185"/>
                <a:gd name="T3" fmla="*/ 245 h 838"/>
                <a:gd name="T4" fmla="*/ 1127 w 1185"/>
                <a:gd name="T5" fmla="*/ 218 h 838"/>
                <a:gd name="T6" fmla="*/ 1065 w 1185"/>
                <a:gd name="T7" fmla="*/ 191 h 838"/>
                <a:gd name="T8" fmla="*/ 1003 w 1185"/>
                <a:gd name="T9" fmla="*/ 167 h 838"/>
                <a:gd name="T10" fmla="*/ 937 w 1185"/>
                <a:gd name="T11" fmla="*/ 143 h 838"/>
                <a:gd name="T12" fmla="*/ 869 w 1185"/>
                <a:gd name="T13" fmla="*/ 121 h 838"/>
                <a:gd name="T14" fmla="*/ 799 w 1185"/>
                <a:gd name="T15" fmla="*/ 101 h 838"/>
                <a:gd name="T16" fmla="*/ 726 w 1185"/>
                <a:gd name="T17" fmla="*/ 83 h 838"/>
                <a:gd name="T18" fmla="*/ 652 w 1185"/>
                <a:gd name="T19" fmla="*/ 66 h 838"/>
                <a:gd name="T20" fmla="*/ 575 w 1185"/>
                <a:gd name="T21" fmla="*/ 50 h 838"/>
                <a:gd name="T22" fmla="*/ 498 w 1185"/>
                <a:gd name="T23" fmla="*/ 37 h 838"/>
                <a:gd name="T24" fmla="*/ 418 w 1185"/>
                <a:gd name="T25" fmla="*/ 26 h 838"/>
                <a:gd name="T26" fmla="*/ 337 w 1185"/>
                <a:gd name="T27" fmla="*/ 17 h 838"/>
                <a:gd name="T28" fmla="*/ 255 w 1185"/>
                <a:gd name="T29" fmla="*/ 10 h 838"/>
                <a:gd name="T30" fmla="*/ 170 w 1185"/>
                <a:gd name="T31" fmla="*/ 5 h 838"/>
                <a:gd name="T32" fmla="*/ 86 w 1185"/>
                <a:gd name="T33" fmla="*/ 2 h 838"/>
                <a:gd name="T34" fmla="*/ 0 w 1185"/>
                <a:gd name="T35" fmla="*/ 0 h 838"/>
                <a:gd name="T36" fmla="*/ 0 w 1185"/>
                <a:gd name="T37" fmla="*/ 838 h 838"/>
                <a:gd name="T38" fmla="*/ 1185 w 1185"/>
                <a:gd name="T39" fmla="*/ 245 h 8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85"/>
                <a:gd name="T61" fmla="*/ 0 h 838"/>
                <a:gd name="T62" fmla="*/ 1185 w 1185"/>
                <a:gd name="T63" fmla="*/ 838 h 83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85" h="838">
                  <a:moveTo>
                    <a:pt x="1185" y="245"/>
                  </a:moveTo>
                  <a:lnTo>
                    <a:pt x="1185" y="245"/>
                  </a:lnTo>
                  <a:lnTo>
                    <a:pt x="1127" y="218"/>
                  </a:lnTo>
                  <a:lnTo>
                    <a:pt x="1065" y="191"/>
                  </a:lnTo>
                  <a:lnTo>
                    <a:pt x="1003" y="167"/>
                  </a:lnTo>
                  <a:lnTo>
                    <a:pt x="937" y="143"/>
                  </a:lnTo>
                  <a:lnTo>
                    <a:pt x="869" y="121"/>
                  </a:lnTo>
                  <a:lnTo>
                    <a:pt x="799" y="101"/>
                  </a:lnTo>
                  <a:lnTo>
                    <a:pt x="726" y="83"/>
                  </a:lnTo>
                  <a:lnTo>
                    <a:pt x="652" y="66"/>
                  </a:lnTo>
                  <a:lnTo>
                    <a:pt x="575" y="50"/>
                  </a:lnTo>
                  <a:lnTo>
                    <a:pt x="498" y="37"/>
                  </a:lnTo>
                  <a:lnTo>
                    <a:pt x="418" y="26"/>
                  </a:lnTo>
                  <a:lnTo>
                    <a:pt x="337" y="17"/>
                  </a:lnTo>
                  <a:lnTo>
                    <a:pt x="255" y="10"/>
                  </a:lnTo>
                  <a:lnTo>
                    <a:pt x="170" y="5"/>
                  </a:lnTo>
                  <a:lnTo>
                    <a:pt x="86" y="2"/>
                  </a:lnTo>
                  <a:lnTo>
                    <a:pt x="0" y="0"/>
                  </a:lnTo>
                  <a:lnTo>
                    <a:pt x="0" y="838"/>
                  </a:lnTo>
                  <a:lnTo>
                    <a:pt x="1185" y="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3"/>
            <p:cNvSpPr>
              <a:spLocks noChangeArrowheads="1"/>
            </p:cNvSpPr>
            <p:nvPr/>
          </p:nvSpPr>
          <p:spPr bwMode="auto">
            <a:xfrm>
              <a:off x="0" y="245"/>
              <a:ext cx="1185" cy="906"/>
            </a:xfrm>
            <a:custGeom>
              <a:avLst/>
              <a:gdLst>
                <a:gd name="T0" fmla="*/ 0 w 1185"/>
                <a:gd name="T1" fmla="*/ 593 h 906"/>
                <a:gd name="T2" fmla="*/ 1185 w 1185"/>
                <a:gd name="T3" fmla="*/ 0 h 906"/>
                <a:gd name="T4" fmla="*/ 1185 w 1185"/>
                <a:gd name="T5" fmla="*/ 315 h 906"/>
                <a:gd name="T6" fmla="*/ 0 w 1185"/>
                <a:gd name="T7" fmla="*/ 906 h 906"/>
                <a:gd name="T8" fmla="*/ 0 w 1185"/>
                <a:gd name="T9" fmla="*/ 593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5"/>
                <a:gd name="T16" fmla="*/ 0 h 906"/>
                <a:gd name="T17" fmla="*/ 1185 w 1185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5" h="906">
                  <a:moveTo>
                    <a:pt x="0" y="593"/>
                  </a:moveTo>
                  <a:lnTo>
                    <a:pt x="1185" y="0"/>
                  </a:lnTo>
                  <a:lnTo>
                    <a:pt x="1185" y="315"/>
                  </a:lnTo>
                  <a:lnTo>
                    <a:pt x="0" y="906"/>
                  </a:lnTo>
                  <a:lnTo>
                    <a:pt x="0" y="59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3779912" y="2293651"/>
            <a:ext cx="2323511" cy="1544438"/>
            <a:chOff x="0" y="0"/>
            <a:chExt cx="1676" cy="1115"/>
          </a:xfrm>
        </p:grpSpPr>
        <p:sp>
          <p:nvSpPr>
            <p:cNvPr id="9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1676" cy="592"/>
            </a:xfrm>
            <a:custGeom>
              <a:avLst/>
              <a:gdLst>
                <a:gd name="T0" fmla="*/ 1676 w 1676"/>
                <a:gd name="T1" fmla="*/ 592 h 592"/>
                <a:gd name="T2" fmla="*/ 490 w 1676"/>
                <a:gd name="T3" fmla="*/ 0 h 592"/>
                <a:gd name="T4" fmla="*/ 490 w 1676"/>
                <a:gd name="T5" fmla="*/ 0 h 592"/>
                <a:gd name="T6" fmla="*/ 436 w 1676"/>
                <a:gd name="T7" fmla="*/ 28 h 592"/>
                <a:gd name="T8" fmla="*/ 383 w 1676"/>
                <a:gd name="T9" fmla="*/ 60 h 592"/>
                <a:gd name="T10" fmla="*/ 333 w 1676"/>
                <a:gd name="T11" fmla="*/ 91 h 592"/>
                <a:gd name="T12" fmla="*/ 286 w 1676"/>
                <a:gd name="T13" fmla="*/ 124 h 592"/>
                <a:gd name="T14" fmla="*/ 242 w 1676"/>
                <a:gd name="T15" fmla="*/ 158 h 592"/>
                <a:gd name="T16" fmla="*/ 202 w 1676"/>
                <a:gd name="T17" fmla="*/ 194 h 592"/>
                <a:gd name="T18" fmla="*/ 165 w 1676"/>
                <a:gd name="T19" fmla="*/ 229 h 592"/>
                <a:gd name="T20" fmla="*/ 131 w 1676"/>
                <a:gd name="T21" fmla="*/ 266 h 592"/>
                <a:gd name="T22" fmla="*/ 101 w 1676"/>
                <a:gd name="T23" fmla="*/ 305 h 592"/>
                <a:gd name="T24" fmla="*/ 88 w 1676"/>
                <a:gd name="T25" fmla="*/ 323 h 592"/>
                <a:gd name="T26" fmla="*/ 75 w 1676"/>
                <a:gd name="T27" fmla="*/ 343 h 592"/>
                <a:gd name="T28" fmla="*/ 64 w 1676"/>
                <a:gd name="T29" fmla="*/ 363 h 592"/>
                <a:gd name="T30" fmla="*/ 53 w 1676"/>
                <a:gd name="T31" fmla="*/ 383 h 592"/>
                <a:gd name="T32" fmla="*/ 43 w 1676"/>
                <a:gd name="T33" fmla="*/ 403 h 592"/>
                <a:gd name="T34" fmla="*/ 34 w 1676"/>
                <a:gd name="T35" fmla="*/ 423 h 592"/>
                <a:gd name="T36" fmla="*/ 25 w 1676"/>
                <a:gd name="T37" fmla="*/ 444 h 592"/>
                <a:gd name="T38" fmla="*/ 20 w 1676"/>
                <a:gd name="T39" fmla="*/ 464 h 592"/>
                <a:gd name="T40" fmla="*/ 13 w 1676"/>
                <a:gd name="T41" fmla="*/ 486 h 592"/>
                <a:gd name="T42" fmla="*/ 8 w 1676"/>
                <a:gd name="T43" fmla="*/ 507 h 592"/>
                <a:gd name="T44" fmla="*/ 4 w 1676"/>
                <a:gd name="T45" fmla="*/ 528 h 592"/>
                <a:gd name="T46" fmla="*/ 3 w 1676"/>
                <a:gd name="T47" fmla="*/ 550 h 592"/>
                <a:gd name="T48" fmla="*/ 0 w 1676"/>
                <a:gd name="T49" fmla="*/ 571 h 592"/>
                <a:gd name="T50" fmla="*/ 0 w 1676"/>
                <a:gd name="T51" fmla="*/ 592 h 592"/>
                <a:gd name="T52" fmla="*/ 1676 w 1676"/>
                <a:gd name="T53" fmla="*/ 592 h 59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6"/>
                <a:gd name="T82" fmla="*/ 0 h 592"/>
                <a:gd name="T83" fmla="*/ 1676 w 1676"/>
                <a:gd name="T84" fmla="*/ 592 h 59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6" h="592">
                  <a:moveTo>
                    <a:pt x="1676" y="592"/>
                  </a:moveTo>
                  <a:lnTo>
                    <a:pt x="490" y="0"/>
                  </a:lnTo>
                  <a:lnTo>
                    <a:pt x="436" y="28"/>
                  </a:lnTo>
                  <a:lnTo>
                    <a:pt x="383" y="60"/>
                  </a:lnTo>
                  <a:lnTo>
                    <a:pt x="333" y="91"/>
                  </a:lnTo>
                  <a:lnTo>
                    <a:pt x="286" y="124"/>
                  </a:lnTo>
                  <a:lnTo>
                    <a:pt x="242" y="158"/>
                  </a:lnTo>
                  <a:lnTo>
                    <a:pt x="202" y="194"/>
                  </a:lnTo>
                  <a:lnTo>
                    <a:pt x="165" y="229"/>
                  </a:lnTo>
                  <a:lnTo>
                    <a:pt x="131" y="266"/>
                  </a:lnTo>
                  <a:lnTo>
                    <a:pt x="101" y="305"/>
                  </a:lnTo>
                  <a:lnTo>
                    <a:pt x="88" y="323"/>
                  </a:lnTo>
                  <a:lnTo>
                    <a:pt x="75" y="343"/>
                  </a:lnTo>
                  <a:lnTo>
                    <a:pt x="64" y="363"/>
                  </a:lnTo>
                  <a:lnTo>
                    <a:pt x="53" y="383"/>
                  </a:lnTo>
                  <a:lnTo>
                    <a:pt x="43" y="403"/>
                  </a:lnTo>
                  <a:lnTo>
                    <a:pt x="34" y="423"/>
                  </a:lnTo>
                  <a:lnTo>
                    <a:pt x="25" y="444"/>
                  </a:lnTo>
                  <a:lnTo>
                    <a:pt x="20" y="464"/>
                  </a:lnTo>
                  <a:lnTo>
                    <a:pt x="13" y="486"/>
                  </a:lnTo>
                  <a:lnTo>
                    <a:pt x="8" y="507"/>
                  </a:lnTo>
                  <a:lnTo>
                    <a:pt x="4" y="528"/>
                  </a:lnTo>
                  <a:lnTo>
                    <a:pt x="3" y="550"/>
                  </a:lnTo>
                  <a:lnTo>
                    <a:pt x="0" y="571"/>
                  </a:lnTo>
                  <a:lnTo>
                    <a:pt x="0" y="592"/>
                  </a:lnTo>
                  <a:lnTo>
                    <a:pt x="1676" y="59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0" y="592"/>
              <a:ext cx="1676" cy="523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atinLnBrk="1"/>
              <a:endParaRPr lang="zh-CN" altLang="en-US" b="1">
                <a:solidFill>
                  <a:srgbClr val="000000"/>
                </a:solidFill>
                <a:latin typeface="Gulim" pitchFamily="34" charset="-127"/>
                <a:sym typeface="Gulim" pitchFamily="34" charset="-127"/>
              </a:endParaRPr>
            </a:p>
          </p:txBody>
        </p:sp>
      </p:grpSp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6104927" y="2731693"/>
            <a:ext cx="2322007" cy="1107901"/>
            <a:chOff x="0" y="0"/>
            <a:chExt cx="1675" cy="800"/>
          </a:xfrm>
        </p:grpSpPr>
        <p:sp>
          <p:nvSpPr>
            <p:cNvPr id="12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1675" cy="591"/>
            </a:xfrm>
            <a:custGeom>
              <a:avLst/>
              <a:gdLst>
                <a:gd name="T0" fmla="*/ 0 w 1675"/>
                <a:gd name="T1" fmla="*/ 591 h 591"/>
                <a:gd name="T2" fmla="*/ 1185 w 1675"/>
                <a:gd name="T3" fmla="*/ 0 h 591"/>
                <a:gd name="T4" fmla="*/ 1185 w 1675"/>
                <a:gd name="T5" fmla="*/ 0 h 591"/>
                <a:gd name="T6" fmla="*/ 1239 w 1675"/>
                <a:gd name="T7" fmla="*/ 28 h 591"/>
                <a:gd name="T8" fmla="*/ 1292 w 1675"/>
                <a:gd name="T9" fmla="*/ 58 h 591"/>
                <a:gd name="T10" fmla="*/ 1342 w 1675"/>
                <a:gd name="T11" fmla="*/ 89 h 591"/>
                <a:gd name="T12" fmla="*/ 1389 w 1675"/>
                <a:gd name="T13" fmla="*/ 124 h 591"/>
                <a:gd name="T14" fmla="*/ 1433 w 1675"/>
                <a:gd name="T15" fmla="*/ 156 h 591"/>
                <a:gd name="T16" fmla="*/ 1473 w 1675"/>
                <a:gd name="T17" fmla="*/ 192 h 591"/>
                <a:gd name="T18" fmla="*/ 1510 w 1675"/>
                <a:gd name="T19" fmla="*/ 228 h 591"/>
                <a:gd name="T20" fmla="*/ 1544 w 1675"/>
                <a:gd name="T21" fmla="*/ 265 h 591"/>
                <a:gd name="T22" fmla="*/ 1574 w 1675"/>
                <a:gd name="T23" fmla="*/ 303 h 591"/>
                <a:gd name="T24" fmla="*/ 1587 w 1675"/>
                <a:gd name="T25" fmla="*/ 323 h 591"/>
                <a:gd name="T26" fmla="*/ 1600 w 1675"/>
                <a:gd name="T27" fmla="*/ 342 h 591"/>
                <a:gd name="T28" fmla="*/ 1611 w 1675"/>
                <a:gd name="T29" fmla="*/ 361 h 591"/>
                <a:gd name="T30" fmla="*/ 1622 w 1675"/>
                <a:gd name="T31" fmla="*/ 381 h 591"/>
                <a:gd name="T32" fmla="*/ 1632 w 1675"/>
                <a:gd name="T33" fmla="*/ 401 h 591"/>
                <a:gd name="T34" fmla="*/ 1641 w 1675"/>
                <a:gd name="T35" fmla="*/ 423 h 591"/>
                <a:gd name="T36" fmla="*/ 1650 w 1675"/>
                <a:gd name="T37" fmla="*/ 443 h 591"/>
                <a:gd name="T38" fmla="*/ 1655 w 1675"/>
                <a:gd name="T39" fmla="*/ 464 h 591"/>
                <a:gd name="T40" fmla="*/ 1662 w 1675"/>
                <a:gd name="T41" fmla="*/ 484 h 591"/>
                <a:gd name="T42" fmla="*/ 1667 w 1675"/>
                <a:gd name="T43" fmla="*/ 505 h 591"/>
                <a:gd name="T44" fmla="*/ 1671 w 1675"/>
                <a:gd name="T45" fmla="*/ 527 h 591"/>
                <a:gd name="T46" fmla="*/ 1672 w 1675"/>
                <a:gd name="T47" fmla="*/ 548 h 591"/>
                <a:gd name="T48" fmla="*/ 1675 w 1675"/>
                <a:gd name="T49" fmla="*/ 569 h 591"/>
                <a:gd name="T50" fmla="*/ 1675 w 1675"/>
                <a:gd name="T51" fmla="*/ 591 h 591"/>
                <a:gd name="T52" fmla="*/ 0 w 1675"/>
                <a:gd name="T53" fmla="*/ 591 h 59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5"/>
                <a:gd name="T82" fmla="*/ 0 h 591"/>
                <a:gd name="T83" fmla="*/ 1675 w 1675"/>
                <a:gd name="T84" fmla="*/ 591 h 59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5" h="591">
                  <a:moveTo>
                    <a:pt x="0" y="591"/>
                  </a:moveTo>
                  <a:lnTo>
                    <a:pt x="1185" y="0"/>
                  </a:lnTo>
                  <a:lnTo>
                    <a:pt x="1239" y="28"/>
                  </a:lnTo>
                  <a:lnTo>
                    <a:pt x="1292" y="58"/>
                  </a:lnTo>
                  <a:lnTo>
                    <a:pt x="1342" y="89"/>
                  </a:lnTo>
                  <a:lnTo>
                    <a:pt x="1389" y="124"/>
                  </a:lnTo>
                  <a:lnTo>
                    <a:pt x="1433" y="156"/>
                  </a:lnTo>
                  <a:lnTo>
                    <a:pt x="1473" y="192"/>
                  </a:lnTo>
                  <a:lnTo>
                    <a:pt x="1510" y="228"/>
                  </a:lnTo>
                  <a:lnTo>
                    <a:pt x="1544" y="265"/>
                  </a:lnTo>
                  <a:lnTo>
                    <a:pt x="1574" y="303"/>
                  </a:lnTo>
                  <a:lnTo>
                    <a:pt x="1587" y="323"/>
                  </a:lnTo>
                  <a:lnTo>
                    <a:pt x="1600" y="342"/>
                  </a:lnTo>
                  <a:lnTo>
                    <a:pt x="1611" y="361"/>
                  </a:lnTo>
                  <a:lnTo>
                    <a:pt x="1622" y="381"/>
                  </a:lnTo>
                  <a:lnTo>
                    <a:pt x="1632" y="401"/>
                  </a:lnTo>
                  <a:lnTo>
                    <a:pt x="1641" y="423"/>
                  </a:lnTo>
                  <a:lnTo>
                    <a:pt x="1650" y="443"/>
                  </a:lnTo>
                  <a:lnTo>
                    <a:pt x="1655" y="464"/>
                  </a:lnTo>
                  <a:lnTo>
                    <a:pt x="1662" y="484"/>
                  </a:lnTo>
                  <a:lnTo>
                    <a:pt x="1667" y="505"/>
                  </a:lnTo>
                  <a:lnTo>
                    <a:pt x="1671" y="527"/>
                  </a:lnTo>
                  <a:lnTo>
                    <a:pt x="1672" y="548"/>
                  </a:lnTo>
                  <a:lnTo>
                    <a:pt x="1675" y="569"/>
                  </a:lnTo>
                  <a:lnTo>
                    <a:pt x="1675" y="591"/>
                  </a:lnTo>
                  <a:lnTo>
                    <a:pt x="0" y="59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0" y="591"/>
              <a:ext cx="1675" cy="20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b="1">
                <a:solidFill>
                  <a:srgbClr val="000000"/>
                </a:solidFill>
                <a:latin typeface="Gulim" pitchFamily="34" charset="-127"/>
                <a:sym typeface="Gulim" pitchFamily="34" charset="-127"/>
              </a:endParaRPr>
            </a:p>
          </p:txBody>
        </p:sp>
      </p:grpSp>
      <p:grpSp>
        <p:nvGrpSpPr>
          <p:cNvPr id="14" name="Group 14"/>
          <p:cNvGrpSpPr>
            <a:grpSpLocks/>
          </p:cNvGrpSpPr>
          <p:nvPr/>
        </p:nvGrpSpPr>
        <p:grpSpPr bwMode="auto">
          <a:xfrm>
            <a:off x="3785856" y="2969531"/>
            <a:ext cx="2322006" cy="1690451"/>
            <a:chOff x="0" y="0"/>
            <a:chExt cx="1676" cy="1221"/>
          </a:xfrm>
        </p:grpSpPr>
        <p:sp>
          <p:nvSpPr>
            <p:cNvPr id="15" name="Freeform 21"/>
            <p:cNvSpPr>
              <a:spLocks noChangeArrowheads="1"/>
            </p:cNvSpPr>
            <p:nvPr/>
          </p:nvSpPr>
          <p:spPr bwMode="auto">
            <a:xfrm>
              <a:off x="0" y="0"/>
              <a:ext cx="1676" cy="593"/>
            </a:xfrm>
            <a:custGeom>
              <a:avLst/>
              <a:gdLst>
                <a:gd name="T0" fmla="*/ 1676 w 1676"/>
                <a:gd name="T1" fmla="*/ 0 h 593"/>
                <a:gd name="T2" fmla="*/ 490 w 1676"/>
                <a:gd name="T3" fmla="*/ 593 h 593"/>
                <a:gd name="T4" fmla="*/ 490 w 1676"/>
                <a:gd name="T5" fmla="*/ 593 h 593"/>
                <a:gd name="T6" fmla="*/ 436 w 1676"/>
                <a:gd name="T7" fmla="*/ 564 h 593"/>
                <a:gd name="T8" fmla="*/ 383 w 1676"/>
                <a:gd name="T9" fmla="*/ 533 h 593"/>
                <a:gd name="T10" fmla="*/ 333 w 1676"/>
                <a:gd name="T11" fmla="*/ 501 h 593"/>
                <a:gd name="T12" fmla="*/ 286 w 1676"/>
                <a:gd name="T13" fmla="*/ 469 h 593"/>
                <a:gd name="T14" fmla="*/ 242 w 1676"/>
                <a:gd name="T15" fmla="*/ 434 h 593"/>
                <a:gd name="T16" fmla="*/ 202 w 1676"/>
                <a:gd name="T17" fmla="*/ 400 h 593"/>
                <a:gd name="T18" fmla="*/ 165 w 1676"/>
                <a:gd name="T19" fmla="*/ 363 h 593"/>
                <a:gd name="T20" fmla="*/ 131 w 1676"/>
                <a:gd name="T21" fmla="*/ 326 h 593"/>
                <a:gd name="T22" fmla="*/ 101 w 1676"/>
                <a:gd name="T23" fmla="*/ 288 h 593"/>
                <a:gd name="T24" fmla="*/ 88 w 1676"/>
                <a:gd name="T25" fmla="*/ 269 h 593"/>
                <a:gd name="T26" fmla="*/ 75 w 1676"/>
                <a:gd name="T27" fmla="*/ 249 h 593"/>
                <a:gd name="T28" fmla="*/ 64 w 1676"/>
                <a:gd name="T29" fmla="*/ 229 h 593"/>
                <a:gd name="T30" fmla="*/ 53 w 1676"/>
                <a:gd name="T31" fmla="*/ 209 h 593"/>
                <a:gd name="T32" fmla="*/ 43 w 1676"/>
                <a:gd name="T33" fmla="*/ 189 h 593"/>
                <a:gd name="T34" fmla="*/ 34 w 1676"/>
                <a:gd name="T35" fmla="*/ 170 h 593"/>
                <a:gd name="T36" fmla="*/ 25 w 1676"/>
                <a:gd name="T37" fmla="*/ 148 h 593"/>
                <a:gd name="T38" fmla="*/ 20 w 1676"/>
                <a:gd name="T39" fmla="*/ 128 h 593"/>
                <a:gd name="T40" fmla="*/ 13 w 1676"/>
                <a:gd name="T41" fmla="*/ 107 h 593"/>
                <a:gd name="T42" fmla="*/ 8 w 1676"/>
                <a:gd name="T43" fmla="*/ 85 h 593"/>
                <a:gd name="T44" fmla="*/ 4 w 1676"/>
                <a:gd name="T45" fmla="*/ 66 h 593"/>
                <a:gd name="T46" fmla="*/ 3 w 1676"/>
                <a:gd name="T47" fmla="*/ 44 h 593"/>
                <a:gd name="T48" fmla="*/ 0 w 1676"/>
                <a:gd name="T49" fmla="*/ 21 h 593"/>
                <a:gd name="T50" fmla="*/ 0 w 1676"/>
                <a:gd name="T51" fmla="*/ 0 h 593"/>
                <a:gd name="T52" fmla="*/ 1676 w 1676"/>
                <a:gd name="T53" fmla="*/ 0 h 5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6"/>
                <a:gd name="T82" fmla="*/ 0 h 593"/>
                <a:gd name="T83" fmla="*/ 1676 w 1676"/>
                <a:gd name="T84" fmla="*/ 593 h 59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6" h="593">
                  <a:moveTo>
                    <a:pt x="1676" y="0"/>
                  </a:moveTo>
                  <a:lnTo>
                    <a:pt x="490" y="593"/>
                  </a:lnTo>
                  <a:lnTo>
                    <a:pt x="436" y="564"/>
                  </a:lnTo>
                  <a:lnTo>
                    <a:pt x="383" y="533"/>
                  </a:lnTo>
                  <a:lnTo>
                    <a:pt x="333" y="501"/>
                  </a:lnTo>
                  <a:lnTo>
                    <a:pt x="286" y="469"/>
                  </a:lnTo>
                  <a:lnTo>
                    <a:pt x="242" y="434"/>
                  </a:lnTo>
                  <a:lnTo>
                    <a:pt x="202" y="400"/>
                  </a:lnTo>
                  <a:lnTo>
                    <a:pt x="165" y="363"/>
                  </a:lnTo>
                  <a:lnTo>
                    <a:pt x="131" y="326"/>
                  </a:lnTo>
                  <a:lnTo>
                    <a:pt x="101" y="288"/>
                  </a:lnTo>
                  <a:lnTo>
                    <a:pt x="88" y="269"/>
                  </a:lnTo>
                  <a:lnTo>
                    <a:pt x="75" y="249"/>
                  </a:lnTo>
                  <a:lnTo>
                    <a:pt x="64" y="229"/>
                  </a:lnTo>
                  <a:lnTo>
                    <a:pt x="53" y="209"/>
                  </a:lnTo>
                  <a:lnTo>
                    <a:pt x="43" y="189"/>
                  </a:lnTo>
                  <a:lnTo>
                    <a:pt x="34" y="170"/>
                  </a:lnTo>
                  <a:lnTo>
                    <a:pt x="25" y="148"/>
                  </a:lnTo>
                  <a:lnTo>
                    <a:pt x="20" y="128"/>
                  </a:lnTo>
                  <a:lnTo>
                    <a:pt x="13" y="107"/>
                  </a:lnTo>
                  <a:lnTo>
                    <a:pt x="8" y="85"/>
                  </a:lnTo>
                  <a:lnTo>
                    <a:pt x="4" y="66"/>
                  </a:lnTo>
                  <a:lnTo>
                    <a:pt x="3" y="44"/>
                  </a:lnTo>
                  <a:lnTo>
                    <a:pt x="0" y="21"/>
                  </a:lnTo>
                  <a:lnTo>
                    <a:pt x="0" y="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Freeform 22"/>
            <p:cNvSpPr>
              <a:spLocks noChangeArrowheads="1"/>
            </p:cNvSpPr>
            <p:nvPr/>
          </p:nvSpPr>
          <p:spPr bwMode="auto">
            <a:xfrm>
              <a:off x="0" y="0"/>
              <a:ext cx="490" cy="1221"/>
            </a:xfrm>
            <a:custGeom>
              <a:avLst/>
              <a:gdLst>
                <a:gd name="T0" fmla="*/ 490 w 490"/>
                <a:gd name="T1" fmla="*/ 593 h 1221"/>
                <a:gd name="T2" fmla="*/ 490 w 490"/>
                <a:gd name="T3" fmla="*/ 593 h 1221"/>
                <a:gd name="T4" fmla="*/ 436 w 490"/>
                <a:gd name="T5" fmla="*/ 564 h 1221"/>
                <a:gd name="T6" fmla="*/ 383 w 490"/>
                <a:gd name="T7" fmla="*/ 533 h 1221"/>
                <a:gd name="T8" fmla="*/ 333 w 490"/>
                <a:gd name="T9" fmla="*/ 501 h 1221"/>
                <a:gd name="T10" fmla="*/ 286 w 490"/>
                <a:gd name="T11" fmla="*/ 469 h 1221"/>
                <a:gd name="T12" fmla="*/ 242 w 490"/>
                <a:gd name="T13" fmla="*/ 434 h 1221"/>
                <a:gd name="T14" fmla="*/ 202 w 490"/>
                <a:gd name="T15" fmla="*/ 400 h 1221"/>
                <a:gd name="T16" fmla="*/ 165 w 490"/>
                <a:gd name="T17" fmla="*/ 363 h 1221"/>
                <a:gd name="T18" fmla="*/ 131 w 490"/>
                <a:gd name="T19" fmla="*/ 326 h 1221"/>
                <a:gd name="T20" fmla="*/ 101 w 490"/>
                <a:gd name="T21" fmla="*/ 288 h 1221"/>
                <a:gd name="T22" fmla="*/ 88 w 490"/>
                <a:gd name="T23" fmla="*/ 269 h 1221"/>
                <a:gd name="T24" fmla="*/ 75 w 490"/>
                <a:gd name="T25" fmla="*/ 249 h 1221"/>
                <a:gd name="T26" fmla="*/ 64 w 490"/>
                <a:gd name="T27" fmla="*/ 229 h 1221"/>
                <a:gd name="T28" fmla="*/ 53 w 490"/>
                <a:gd name="T29" fmla="*/ 209 h 1221"/>
                <a:gd name="T30" fmla="*/ 43 w 490"/>
                <a:gd name="T31" fmla="*/ 189 h 1221"/>
                <a:gd name="T32" fmla="*/ 34 w 490"/>
                <a:gd name="T33" fmla="*/ 170 h 1221"/>
                <a:gd name="T34" fmla="*/ 25 w 490"/>
                <a:gd name="T35" fmla="*/ 148 h 1221"/>
                <a:gd name="T36" fmla="*/ 20 w 490"/>
                <a:gd name="T37" fmla="*/ 128 h 1221"/>
                <a:gd name="T38" fmla="*/ 13 w 490"/>
                <a:gd name="T39" fmla="*/ 107 h 1221"/>
                <a:gd name="T40" fmla="*/ 8 w 490"/>
                <a:gd name="T41" fmla="*/ 85 h 1221"/>
                <a:gd name="T42" fmla="*/ 4 w 490"/>
                <a:gd name="T43" fmla="*/ 66 h 1221"/>
                <a:gd name="T44" fmla="*/ 3 w 490"/>
                <a:gd name="T45" fmla="*/ 44 h 1221"/>
                <a:gd name="T46" fmla="*/ 0 w 490"/>
                <a:gd name="T47" fmla="*/ 21 h 1221"/>
                <a:gd name="T48" fmla="*/ 0 w 490"/>
                <a:gd name="T49" fmla="*/ 0 h 1221"/>
                <a:gd name="T50" fmla="*/ 0 w 490"/>
                <a:gd name="T51" fmla="*/ 628 h 1221"/>
                <a:gd name="T52" fmla="*/ 0 w 490"/>
                <a:gd name="T53" fmla="*/ 628 h 1221"/>
                <a:gd name="T54" fmla="*/ 0 w 490"/>
                <a:gd name="T55" fmla="*/ 650 h 1221"/>
                <a:gd name="T56" fmla="*/ 3 w 490"/>
                <a:gd name="T57" fmla="*/ 672 h 1221"/>
                <a:gd name="T58" fmla="*/ 4 w 490"/>
                <a:gd name="T59" fmla="*/ 694 h 1221"/>
                <a:gd name="T60" fmla="*/ 8 w 490"/>
                <a:gd name="T61" fmla="*/ 714 h 1221"/>
                <a:gd name="T62" fmla="*/ 13 w 490"/>
                <a:gd name="T63" fmla="*/ 735 h 1221"/>
                <a:gd name="T64" fmla="*/ 20 w 490"/>
                <a:gd name="T65" fmla="*/ 756 h 1221"/>
                <a:gd name="T66" fmla="*/ 25 w 490"/>
                <a:gd name="T67" fmla="*/ 776 h 1221"/>
                <a:gd name="T68" fmla="*/ 34 w 490"/>
                <a:gd name="T69" fmla="*/ 798 h 1221"/>
                <a:gd name="T70" fmla="*/ 43 w 490"/>
                <a:gd name="T71" fmla="*/ 818 h 1221"/>
                <a:gd name="T72" fmla="*/ 53 w 490"/>
                <a:gd name="T73" fmla="*/ 838 h 1221"/>
                <a:gd name="T74" fmla="*/ 64 w 490"/>
                <a:gd name="T75" fmla="*/ 858 h 1221"/>
                <a:gd name="T76" fmla="*/ 75 w 490"/>
                <a:gd name="T77" fmla="*/ 877 h 1221"/>
                <a:gd name="T78" fmla="*/ 88 w 490"/>
                <a:gd name="T79" fmla="*/ 897 h 1221"/>
                <a:gd name="T80" fmla="*/ 101 w 490"/>
                <a:gd name="T81" fmla="*/ 916 h 1221"/>
                <a:gd name="T82" fmla="*/ 131 w 490"/>
                <a:gd name="T83" fmla="*/ 954 h 1221"/>
                <a:gd name="T84" fmla="*/ 165 w 490"/>
                <a:gd name="T85" fmla="*/ 991 h 1221"/>
                <a:gd name="T86" fmla="*/ 202 w 490"/>
                <a:gd name="T87" fmla="*/ 1028 h 1221"/>
                <a:gd name="T88" fmla="*/ 242 w 490"/>
                <a:gd name="T89" fmla="*/ 1063 h 1221"/>
                <a:gd name="T90" fmla="*/ 286 w 490"/>
                <a:gd name="T91" fmla="*/ 1097 h 1221"/>
                <a:gd name="T92" fmla="*/ 333 w 490"/>
                <a:gd name="T93" fmla="*/ 1130 h 1221"/>
                <a:gd name="T94" fmla="*/ 383 w 490"/>
                <a:gd name="T95" fmla="*/ 1161 h 1221"/>
                <a:gd name="T96" fmla="*/ 436 w 490"/>
                <a:gd name="T97" fmla="*/ 1192 h 1221"/>
                <a:gd name="T98" fmla="*/ 490 w 490"/>
                <a:gd name="T99" fmla="*/ 1221 h 1221"/>
                <a:gd name="T100" fmla="*/ 490 w 490"/>
                <a:gd name="T101" fmla="*/ 593 h 12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0"/>
                <a:gd name="T154" fmla="*/ 0 h 1221"/>
                <a:gd name="T155" fmla="*/ 490 w 490"/>
                <a:gd name="T156" fmla="*/ 1221 h 122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0" h="1221">
                  <a:moveTo>
                    <a:pt x="490" y="593"/>
                  </a:moveTo>
                  <a:lnTo>
                    <a:pt x="490" y="593"/>
                  </a:lnTo>
                  <a:lnTo>
                    <a:pt x="436" y="564"/>
                  </a:lnTo>
                  <a:lnTo>
                    <a:pt x="383" y="533"/>
                  </a:lnTo>
                  <a:lnTo>
                    <a:pt x="333" y="501"/>
                  </a:lnTo>
                  <a:lnTo>
                    <a:pt x="286" y="469"/>
                  </a:lnTo>
                  <a:lnTo>
                    <a:pt x="242" y="434"/>
                  </a:lnTo>
                  <a:lnTo>
                    <a:pt x="202" y="400"/>
                  </a:lnTo>
                  <a:lnTo>
                    <a:pt x="165" y="363"/>
                  </a:lnTo>
                  <a:lnTo>
                    <a:pt x="131" y="326"/>
                  </a:lnTo>
                  <a:lnTo>
                    <a:pt x="101" y="288"/>
                  </a:lnTo>
                  <a:lnTo>
                    <a:pt x="88" y="269"/>
                  </a:lnTo>
                  <a:lnTo>
                    <a:pt x="75" y="249"/>
                  </a:lnTo>
                  <a:lnTo>
                    <a:pt x="64" y="229"/>
                  </a:lnTo>
                  <a:lnTo>
                    <a:pt x="53" y="209"/>
                  </a:lnTo>
                  <a:lnTo>
                    <a:pt x="43" y="189"/>
                  </a:lnTo>
                  <a:lnTo>
                    <a:pt x="34" y="170"/>
                  </a:lnTo>
                  <a:lnTo>
                    <a:pt x="25" y="148"/>
                  </a:lnTo>
                  <a:lnTo>
                    <a:pt x="20" y="128"/>
                  </a:lnTo>
                  <a:lnTo>
                    <a:pt x="13" y="107"/>
                  </a:lnTo>
                  <a:lnTo>
                    <a:pt x="8" y="85"/>
                  </a:lnTo>
                  <a:lnTo>
                    <a:pt x="4" y="66"/>
                  </a:lnTo>
                  <a:lnTo>
                    <a:pt x="3" y="44"/>
                  </a:lnTo>
                  <a:lnTo>
                    <a:pt x="0" y="21"/>
                  </a:lnTo>
                  <a:lnTo>
                    <a:pt x="0" y="0"/>
                  </a:lnTo>
                  <a:lnTo>
                    <a:pt x="0" y="628"/>
                  </a:lnTo>
                  <a:lnTo>
                    <a:pt x="0" y="650"/>
                  </a:lnTo>
                  <a:lnTo>
                    <a:pt x="3" y="672"/>
                  </a:lnTo>
                  <a:lnTo>
                    <a:pt x="4" y="694"/>
                  </a:lnTo>
                  <a:lnTo>
                    <a:pt x="8" y="714"/>
                  </a:lnTo>
                  <a:lnTo>
                    <a:pt x="13" y="735"/>
                  </a:lnTo>
                  <a:lnTo>
                    <a:pt x="20" y="756"/>
                  </a:lnTo>
                  <a:lnTo>
                    <a:pt x="25" y="776"/>
                  </a:lnTo>
                  <a:lnTo>
                    <a:pt x="34" y="798"/>
                  </a:lnTo>
                  <a:lnTo>
                    <a:pt x="43" y="818"/>
                  </a:lnTo>
                  <a:lnTo>
                    <a:pt x="53" y="838"/>
                  </a:lnTo>
                  <a:lnTo>
                    <a:pt x="64" y="858"/>
                  </a:lnTo>
                  <a:lnTo>
                    <a:pt x="75" y="877"/>
                  </a:lnTo>
                  <a:lnTo>
                    <a:pt x="88" y="897"/>
                  </a:lnTo>
                  <a:lnTo>
                    <a:pt x="101" y="916"/>
                  </a:lnTo>
                  <a:lnTo>
                    <a:pt x="131" y="954"/>
                  </a:lnTo>
                  <a:lnTo>
                    <a:pt x="165" y="991"/>
                  </a:lnTo>
                  <a:lnTo>
                    <a:pt x="202" y="1028"/>
                  </a:lnTo>
                  <a:lnTo>
                    <a:pt x="242" y="1063"/>
                  </a:lnTo>
                  <a:lnTo>
                    <a:pt x="286" y="1097"/>
                  </a:lnTo>
                  <a:lnTo>
                    <a:pt x="333" y="1130"/>
                  </a:lnTo>
                  <a:lnTo>
                    <a:pt x="383" y="1161"/>
                  </a:lnTo>
                  <a:lnTo>
                    <a:pt x="436" y="1192"/>
                  </a:lnTo>
                  <a:lnTo>
                    <a:pt x="490" y="1221"/>
                  </a:lnTo>
                  <a:lnTo>
                    <a:pt x="490" y="59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3"/>
            <p:cNvSpPr>
              <a:spLocks noChangeArrowheads="1"/>
            </p:cNvSpPr>
            <p:nvPr/>
          </p:nvSpPr>
          <p:spPr bwMode="auto">
            <a:xfrm>
              <a:off x="490" y="0"/>
              <a:ext cx="1186" cy="1221"/>
            </a:xfrm>
            <a:custGeom>
              <a:avLst/>
              <a:gdLst>
                <a:gd name="T0" fmla="*/ 1186 w 1186"/>
                <a:gd name="T1" fmla="*/ 628 h 1221"/>
                <a:gd name="T2" fmla="*/ 0 w 1186"/>
                <a:gd name="T3" fmla="*/ 1221 h 1221"/>
                <a:gd name="T4" fmla="*/ 0 w 1186"/>
                <a:gd name="T5" fmla="*/ 593 h 1221"/>
                <a:gd name="T6" fmla="*/ 1186 w 1186"/>
                <a:gd name="T7" fmla="*/ 0 h 1221"/>
                <a:gd name="T8" fmla="*/ 1186 w 1186"/>
                <a:gd name="T9" fmla="*/ 628 h 1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1221"/>
                <a:gd name="T17" fmla="*/ 1186 w 1186"/>
                <a:gd name="T18" fmla="*/ 1221 h 1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1221">
                  <a:moveTo>
                    <a:pt x="1186" y="628"/>
                  </a:moveTo>
                  <a:lnTo>
                    <a:pt x="0" y="1221"/>
                  </a:lnTo>
                  <a:lnTo>
                    <a:pt x="0" y="593"/>
                  </a:lnTo>
                  <a:lnTo>
                    <a:pt x="1186" y="0"/>
                  </a:lnTo>
                  <a:lnTo>
                    <a:pt x="1186" y="62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6108156" y="3695085"/>
            <a:ext cx="2322007" cy="964897"/>
            <a:chOff x="0" y="0"/>
            <a:chExt cx="1675" cy="697"/>
          </a:xfrm>
        </p:grpSpPr>
        <p:sp>
          <p:nvSpPr>
            <p:cNvPr id="19" name="Freeform 25"/>
            <p:cNvSpPr>
              <a:spLocks noChangeArrowheads="1"/>
            </p:cNvSpPr>
            <p:nvPr/>
          </p:nvSpPr>
          <p:spPr bwMode="auto">
            <a:xfrm>
              <a:off x="0" y="0"/>
              <a:ext cx="1675" cy="593"/>
            </a:xfrm>
            <a:custGeom>
              <a:avLst/>
              <a:gdLst>
                <a:gd name="T0" fmla="*/ 0 w 1675"/>
                <a:gd name="T1" fmla="*/ 0 h 593"/>
                <a:gd name="T2" fmla="*/ 1185 w 1675"/>
                <a:gd name="T3" fmla="*/ 593 h 593"/>
                <a:gd name="T4" fmla="*/ 1185 w 1675"/>
                <a:gd name="T5" fmla="*/ 593 h 593"/>
                <a:gd name="T6" fmla="*/ 1239 w 1675"/>
                <a:gd name="T7" fmla="*/ 563 h 593"/>
                <a:gd name="T8" fmla="*/ 1292 w 1675"/>
                <a:gd name="T9" fmla="*/ 533 h 593"/>
                <a:gd name="T10" fmla="*/ 1342 w 1675"/>
                <a:gd name="T11" fmla="*/ 502 h 593"/>
                <a:gd name="T12" fmla="*/ 1389 w 1675"/>
                <a:gd name="T13" fmla="*/ 469 h 593"/>
                <a:gd name="T14" fmla="*/ 1433 w 1675"/>
                <a:gd name="T15" fmla="*/ 435 h 593"/>
                <a:gd name="T16" fmla="*/ 1473 w 1675"/>
                <a:gd name="T17" fmla="*/ 399 h 593"/>
                <a:gd name="T18" fmla="*/ 1510 w 1675"/>
                <a:gd name="T19" fmla="*/ 363 h 593"/>
                <a:gd name="T20" fmla="*/ 1544 w 1675"/>
                <a:gd name="T21" fmla="*/ 326 h 593"/>
                <a:gd name="T22" fmla="*/ 1574 w 1675"/>
                <a:gd name="T23" fmla="*/ 288 h 593"/>
                <a:gd name="T24" fmla="*/ 1587 w 1675"/>
                <a:gd name="T25" fmla="*/ 268 h 593"/>
                <a:gd name="T26" fmla="*/ 1600 w 1675"/>
                <a:gd name="T27" fmla="*/ 249 h 593"/>
                <a:gd name="T28" fmla="*/ 1611 w 1675"/>
                <a:gd name="T29" fmla="*/ 230 h 593"/>
                <a:gd name="T30" fmla="*/ 1622 w 1675"/>
                <a:gd name="T31" fmla="*/ 210 h 593"/>
                <a:gd name="T32" fmla="*/ 1632 w 1675"/>
                <a:gd name="T33" fmla="*/ 190 h 593"/>
                <a:gd name="T34" fmla="*/ 1641 w 1675"/>
                <a:gd name="T35" fmla="*/ 168 h 593"/>
                <a:gd name="T36" fmla="*/ 1650 w 1675"/>
                <a:gd name="T37" fmla="*/ 148 h 593"/>
                <a:gd name="T38" fmla="*/ 1655 w 1675"/>
                <a:gd name="T39" fmla="*/ 127 h 593"/>
                <a:gd name="T40" fmla="*/ 1662 w 1675"/>
                <a:gd name="T41" fmla="*/ 107 h 593"/>
                <a:gd name="T42" fmla="*/ 1667 w 1675"/>
                <a:gd name="T43" fmla="*/ 86 h 593"/>
                <a:gd name="T44" fmla="*/ 1671 w 1675"/>
                <a:gd name="T45" fmla="*/ 64 h 593"/>
                <a:gd name="T46" fmla="*/ 1672 w 1675"/>
                <a:gd name="T47" fmla="*/ 43 h 593"/>
                <a:gd name="T48" fmla="*/ 1675 w 1675"/>
                <a:gd name="T49" fmla="*/ 22 h 593"/>
                <a:gd name="T50" fmla="*/ 1675 w 1675"/>
                <a:gd name="T51" fmla="*/ 0 h 593"/>
                <a:gd name="T52" fmla="*/ 0 w 1675"/>
                <a:gd name="T53" fmla="*/ 0 h 5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5"/>
                <a:gd name="T82" fmla="*/ 0 h 593"/>
                <a:gd name="T83" fmla="*/ 1675 w 1675"/>
                <a:gd name="T84" fmla="*/ 593 h 59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5" h="593">
                  <a:moveTo>
                    <a:pt x="0" y="0"/>
                  </a:moveTo>
                  <a:lnTo>
                    <a:pt x="1185" y="593"/>
                  </a:lnTo>
                  <a:lnTo>
                    <a:pt x="1239" y="563"/>
                  </a:lnTo>
                  <a:lnTo>
                    <a:pt x="1292" y="533"/>
                  </a:lnTo>
                  <a:lnTo>
                    <a:pt x="1342" y="502"/>
                  </a:lnTo>
                  <a:lnTo>
                    <a:pt x="1389" y="469"/>
                  </a:lnTo>
                  <a:lnTo>
                    <a:pt x="1433" y="435"/>
                  </a:lnTo>
                  <a:lnTo>
                    <a:pt x="1473" y="399"/>
                  </a:lnTo>
                  <a:lnTo>
                    <a:pt x="1510" y="363"/>
                  </a:lnTo>
                  <a:lnTo>
                    <a:pt x="1544" y="326"/>
                  </a:lnTo>
                  <a:lnTo>
                    <a:pt x="1574" y="288"/>
                  </a:lnTo>
                  <a:lnTo>
                    <a:pt x="1587" y="268"/>
                  </a:lnTo>
                  <a:lnTo>
                    <a:pt x="1600" y="249"/>
                  </a:lnTo>
                  <a:lnTo>
                    <a:pt x="1611" y="230"/>
                  </a:lnTo>
                  <a:lnTo>
                    <a:pt x="1622" y="210"/>
                  </a:lnTo>
                  <a:lnTo>
                    <a:pt x="1632" y="190"/>
                  </a:lnTo>
                  <a:lnTo>
                    <a:pt x="1641" y="168"/>
                  </a:lnTo>
                  <a:lnTo>
                    <a:pt x="1650" y="148"/>
                  </a:lnTo>
                  <a:lnTo>
                    <a:pt x="1655" y="127"/>
                  </a:lnTo>
                  <a:lnTo>
                    <a:pt x="1662" y="107"/>
                  </a:lnTo>
                  <a:lnTo>
                    <a:pt x="1667" y="86"/>
                  </a:lnTo>
                  <a:lnTo>
                    <a:pt x="1671" y="64"/>
                  </a:lnTo>
                  <a:lnTo>
                    <a:pt x="1672" y="43"/>
                  </a:lnTo>
                  <a:lnTo>
                    <a:pt x="1675" y="22"/>
                  </a:lnTo>
                  <a:lnTo>
                    <a:pt x="16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Freeform 26"/>
            <p:cNvSpPr>
              <a:spLocks noChangeArrowheads="1"/>
            </p:cNvSpPr>
            <p:nvPr/>
          </p:nvSpPr>
          <p:spPr bwMode="auto">
            <a:xfrm>
              <a:off x="1185" y="0"/>
              <a:ext cx="490" cy="697"/>
            </a:xfrm>
            <a:custGeom>
              <a:avLst/>
              <a:gdLst>
                <a:gd name="T0" fmla="*/ 0 w 490"/>
                <a:gd name="T1" fmla="*/ 593 h 697"/>
                <a:gd name="T2" fmla="*/ 0 w 490"/>
                <a:gd name="T3" fmla="*/ 593 h 697"/>
                <a:gd name="T4" fmla="*/ 54 w 490"/>
                <a:gd name="T5" fmla="*/ 563 h 697"/>
                <a:gd name="T6" fmla="*/ 107 w 490"/>
                <a:gd name="T7" fmla="*/ 533 h 697"/>
                <a:gd name="T8" fmla="*/ 157 w 490"/>
                <a:gd name="T9" fmla="*/ 502 h 697"/>
                <a:gd name="T10" fmla="*/ 204 w 490"/>
                <a:gd name="T11" fmla="*/ 469 h 697"/>
                <a:gd name="T12" fmla="*/ 248 w 490"/>
                <a:gd name="T13" fmla="*/ 435 h 697"/>
                <a:gd name="T14" fmla="*/ 288 w 490"/>
                <a:gd name="T15" fmla="*/ 399 h 697"/>
                <a:gd name="T16" fmla="*/ 325 w 490"/>
                <a:gd name="T17" fmla="*/ 363 h 697"/>
                <a:gd name="T18" fmla="*/ 359 w 490"/>
                <a:gd name="T19" fmla="*/ 326 h 697"/>
                <a:gd name="T20" fmla="*/ 389 w 490"/>
                <a:gd name="T21" fmla="*/ 288 h 697"/>
                <a:gd name="T22" fmla="*/ 402 w 490"/>
                <a:gd name="T23" fmla="*/ 268 h 697"/>
                <a:gd name="T24" fmla="*/ 415 w 490"/>
                <a:gd name="T25" fmla="*/ 249 h 697"/>
                <a:gd name="T26" fmla="*/ 426 w 490"/>
                <a:gd name="T27" fmla="*/ 230 h 697"/>
                <a:gd name="T28" fmla="*/ 437 w 490"/>
                <a:gd name="T29" fmla="*/ 210 h 697"/>
                <a:gd name="T30" fmla="*/ 447 w 490"/>
                <a:gd name="T31" fmla="*/ 190 h 697"/>
                <a:gd name="T32" fmla="*/ 456 w 490"/>
                <a:gd name="T33" fmla="*/ 168 h 697"/>
                <a:gd name="T34" fmla="*/ 465 w 490"/>
                <a:gd name="T35" fmla="*/ 148 h 697"/>
                <a:gd name="T36" fmla="*/ 470 w 490"/>
                <a:gd name="T37" fmla="*/ 127 h 697"/>
                <a:gd name="T38" fmla="*/ 477 w 490"/>
                <a:gd name="T39" fmla="*/ 107 h 697"/>
                <a:gd name="T40" fmla="*/ 482 w 490"/>
                <a:gd name="T41" fmla="*/ 86 h 697"/>
                <a:gd name="T42" fmla="*/ 486 w 490"/>
                <a:gd name="T43" fmla="*/ 64 h 697"/>
                <a:gd name="T44" fmla="*/ 487 w 490"/>
                <a:gd name="T45" fmla="*/ 43 h 697"/>
                <a:gd name="T46" fmla="*/ 490 w 490"/>
                <a:gd name="T47" fmla="*/ 22 h 697"/>
                <a:gd name="T48" fmla="*/ 490 w 490"/>
                <a:gd name="T49" fmla="*/ 0 h 697"/>
                <a:gd name="T50" fmla="*/ 490 w 490"/>
                <a:gd name="T51" fmla="*/ 104 h 697"/>
                <a:gd name="T52" fmla="*/ 490 w 490"/>
                <a:gd name="T53" fmla="*/ 104 h 697"/>
                <a:gd name="T54" fmla="*/ 490 w 490"/>
                <a:gd name="T55" fmla="*/ 126 h 697"/>
                <a:gd name="T56" fmla="*/ 487 w 490"/>
                <a:gd name="T57" fmla="*/ 148 h 697"/>
                <a:gd name="T58" fmla="*/ 486 w 490"/>
                <a:gd name="T59" fmla="*/ 170 h 697"/>
                <a:gd name="T60" fmla="*/ 482 w 490"/>
                <a:gd name="T61" fmla="*/ 190 h 697"/>
                <a:gd name="T62" fmla="*/ 477 w 490"/>
                <a:gd name="T63" fmla="*/ 211 h 697"/>
                <a:gd name="T64" fmla="*/ 470 w 490"/>
                <a:gd name="T65" fmla="*/ 232 h 697"/>
                <a:gd name="T66" fmla="*/ 465 w 490"/>
                <a:gd name="T67" fmla="*/ 252 h 697"/>
                <a:gd name="T68" fmla="*/ 456 w 490"/>
                <a:gd name="T69" fmla="*/ 274 h 697"/>
                <a:gd name="T70" fmla="*/ 447 w 490"/>
                <a:gd name="T71" fmla="*/ 294 h 697"/>
                <a:gd name="T72" fmla="*/ 437 w 490"/>
                <a:gd name="T73" fmla="*/ 314 h 697"/>
                <a:gd name="T74" fmla="*/ 426 w 490"/>
                <a:gd name="T75" fmla="*/ 334 h 697"/>
                <a:gd name="T76" fmla="*/ 415 w 490"/>
                <a:gd name="T77" fmla="*/ 353 h 697"/>
                <a:gd name="T78" fmla="*/ 402 w 490"/>
                <a:gd name="T79" fmla="*/ 373 h 697"/>
                <a:gd name="T80" fmla="*/ 389 w 490"/>
                <a:gd name="T81" fmla="*/ 392 h 697"/>
                <a:gd name="T82" fmla="*/ 359 w 490"/>
                <a:gd name="T83" fmla="*/ 430 h 697"/>
                <a:gd name="T84" fmla="*/ 325 w 490"/>
                <a:gd name="T85" fmla="*/ 467 h 697"/>
                <a:gd name="T86" fmla="*/ 288 w 490"/>
                <a:gd name="T87" fmla="*/ 504 h 697"/>
                <a:gd name="T88" fmla="*/ 248 w 490"/>
                <a:gd name="T89" fmla="*/ 539 h 697"/>
                <a:gd name="T90" fmla="*/ 204 w 490"/>
                <a:gd name="T91" fmla="*/ 573 h 697"/>
                <a:gd name="T92" fmla="*/ 157 w 490"/>
                <a:gd name="T93" fmla="*/ 606 h 697"/>
                <a:gd name="T94" fmla="*/ 107 w 490"/>
                <a:gd name="T95" fmla="*/ 637 h 697"/>
                <a:gd name="T96" fmla="*/ 54 w 490"/>
                <a:gd name="T97" fmla="*/ 668 h 697"/>
                <a:gd name="T98" fmla="*/ 0 w 490"/>
                <a:gd name="T99" fmla="*/ 697 h 697"/>
                <a:gd name="T100" fmla="*/ 0 w 490"/>
                <a:gd name="T101" fmla="*/ 593 h 69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0"/>
                <a:gd name="T154" fmla="*/ 0 h 697"/>
                <a:gd name="T155" fmla="*/ 490 w 490"/>
                <a:gd name="T156" fmla="*/ 697 h 69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0" h="697">
                  <a:moveTo>
                    <a:pt x="0" y="593"/>
                  </a:moveTo>
                  <a:lnTo>
                    <a:pt x="0" y="593"/>
                  </a:lnTo>
                  <a:lnTo>
                    <a:pt x="54" y="563"/>
                  </a:lnTo>
                  <a:lnTo>
                    <a:pt x="107" y="533"/>
                  </a:lnTo>
                  <a:lnTo>
                    <a:pt x="157" y="502"/>
                  </a:lnTo>
                  <a:lnTo>
                    <a:pt x="204" y="469"/>
                  </a:lnTo>
                  <a:lnTo>
                    <a:pt x="248" y="435"/>
                  </a:lnTo>
                  <a:lnTo>
                    <a:pt x="288" y="399"/>
                  </a:lnTo>
                  <a:lnTo>
                    <a:pt x="325" y="363"/>
                  </a:lnTo>
                  <a:lnTo>
                    <a:pt x="359" y="326"/>
                  </a:lnTo>
                  <a:lnTo>
                    <a:pt x="389" y="288"/>
                  </a:lnTo>
                  <a:lnTo>
                    <a:pt x="402" y="268"/>
                  </a:lnTo>
                  <a:lnTo>
                    <a:pt x="415" y="249"/>
                  </a:lnTo>
                  <a:lnTo>
                    <a:pt x="426" y="230"/>
                  </a:lnTo>
                  <a:lnTo>
                    <a:pt x="437" y="210"/>
                  </a:lnTo>
                  <a:lnTo>
                    <a:pt x="447" y="190"/>
                  </a:lnTo>
                  <a:lnTo>
                    <a:pt x="456" y="168"/>
                  </a:lnTo>
                  <a:lnTo>
                    <a:pt x="465" y="148"/>
                  </a:lnTo>
                  <a:lnTo>
                    <a:pt x="470" y="127"/>
                  </a:lnTo>
                  <a:lnTo>
                    <a:pt x="477" y="107"/>
                  </a:lnTo>
                  <a:lnTo>
                    <a:pt x="482" y="86"/>
                  </a:lnTo>
                  <a:lnTo>
                    <a:pt x="486" y="64"/>
                  </a:lnTo>
                  <a:lnTo>
                    <a:pt x="487" y="43"/>
                  </a:lnTo>
                  <a:lnTo>
                    <a:pt x="490" y="22"/>
                  </a:lnTo>
                  <a:lnTo>
                    <a:pt x="490" y="0"/>
                  </a:lnTo>
                  <a:lnTo>
                    <a:pt x="490" y="104"/>
                  </a:lnTo>
                  <a:lnTo>
                    <a:pt x="490" y="126"/>
                  </a:lnTo>
                  <a:lnTo>
                    <a:pt x="487" y="148"/>
                  </a:lnTo>
                  <a:lnTo>
                    <a:pt x="486" y="170"/>
                  </a:lnTo>
                  <a:lnTo>
                    <a:pt x="482" y="190"/>
                  </a:lnTo>
                  <a:lnTo>
                    <a:pt x="477" y="211"/>
                  </a:lnTo>
                  <a:lnTo>
                    <a:pt x="470" y="232"/>
                  </a:lnTo>
                  <a:lnTo>
                    <a:pt x="465" y="252"/>
                  </a:lnTo>
                  <a:lnTo>
                    <a:pt x="456" y="274"/>
                  </a:lnTo>
                  <a:lnTo>
                    <a:pt x="447" y="294"/>
                  </a:lnTo>
                  <a:lnTo>
                    <a:pt x="437" y="314"/>
                  </a:lnTo>
                  <a:lnTo>
                    <a:pt x="426" y="334"/>
                  </a:lnTo>
                  <a:lnTo>
                    <a:pt x="415" y="353"/>
                  </a:lnTo>
                  <a:lnTo>
                    <a:pt x="402" y="373"/>
                  </a:lnTo>
                  <a:lnTo>
                    <a:pt x="389" y="392"/>
                  </a:lnTo>
                  <a:lnTo>
                    <a:pt x="359" y="430"/>
                  </a:lnTo>
                  <a:lnTo>
                    <a:pt x="325" y="467"/>
                  </a:lnTo>
                  <a:lnTo>
                    <a:pt x="288" y="504"/>
                  </a:lnTo>
                  <a:lnTo>
                    <a:pt x="248" y="539"/>
                  </a:lnTo>
                  <a:lnTo>
                    <a:pt x="204" y="573"/>
                  </a:lnTo>
                  <a:lnTo>
                    <a:pt x="157" y="606"/>
                  </a:lnTo>
                  <a:lnTo>
                    <a:pt x="107" y="637"/>
                  </a:lnTo>
                  <a:lnTo>
                    <a:pt x="54" y="668"/>
                  </a:lnTo>
                  <a:lnTo>
                    <a:pt x="0" y="697"/>
                  </a:lnTo>
                  <a:lnTo>
                    <a:pt x="0" y="593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7"/>
            <p:cNvSpPr>
              <a:spLocks noChangeArrowheads="1"/>
            </p:cNvSpPr>
            <p:nvPr/>
          </p:nvSpPr>
          <p:spPr bwMode="auto">
            <a:xfrm>
              <a:off x="0" y="0"/>
              <a:ext cx="1185" cy="697"/>
            </a:xfrm>
            <a:custGeom>
              <a:avLst/>
              <a:gdLst>
                <a:gd name="T0" fmla="*/ 0 w 1185"/>
                <a:gd name="T1" fmla="*/ 104 h 697"/>
                <a:gd name="T2" fmla="*/ 1185 w 1185"/>
                <a:gd name="T3" fmla="*/ 697 h 697"/>
                <a:gd name="T4" fmla="*/ 1185 w 1185"/>
                <a:gd name="T5" fmla="*/ 593 h 697"/>
                <a:gd name="T6" fmla="*/ 0 w 1185"/>
                <a:gd name="T7" fmla="*/ 0 h 697"/>
                <a:gd name="T8" fmla="*/ 0 w 1185"/>
                <a:gd name="T9" fmla="*/ 104 h 6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5"/>
                <a:gd name="T16" fmla="*/ 0 h 697"/>
                <a:gd name="T17" fmla="*/ 1185 w 1185"/>
                <a:gd name="T18" fmla="*/ 697 h 6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5" h="697">
                  <a:moveTo>
                    <a:pt x="0" y="104"/>
                  </a:moveTo>
                  <a:lnTo>
                    <a:pt x="1185" y="697"/>
                  </a:lnTo>
                  <a:lnTo>
                    <a:pt x="1185" y="593"/>
                  </a:lnTo>
                  <a:lnTo>
                    <a:pt x="0" y="0"/>
                  </a:lnTo>
                  <a:lnTo>
                    <a:pt x="0" y="104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" name="Text Box 30"/>
          <p:cNvSpPr>
            <a:spLocks noChangeArrowheads="1"/>
          </p:cNvSpPr>
          <p:nvPr/>
        </p:nvSpPr>
        <p:spPr bwMode="auto">
          <a:xfrm>
            <a:off x="7152837" y="3812196"/>
            <a:ext cx="1154973" cy="25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/>
          <a:p>
            <a:pPr algn="ctr" latinLnBrk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 Black" pitchFamily="34" charset="0"/>
              </a:rPr>
              <a:t>在此插入内容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31"/>
          <p:cNvSpPr>
            <a:spLocks noChangeArrowheads="1"/>
          </p:cNvSpPr>
          <p:nvPr/>
        </p:nvSpPr>
        <p:spPr bwMode="auto">
          <a:xfrm>
            <a:off x="7077086" y="3094170"/>
            <a:ext cx="1079335" cy="25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在此插入内容</a:t>
            </a:r>
            <a:endParaRPr 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" name="Text Box 32"/>
          <p:cNvSpPr>
            <a:spLocks noChangeArrowheads="1"/>
          </p:cNvSpPr>
          <p:nvPr/>
        </p:nvSpPr>
        <p:spPr bwMode="auto">
          <a:xfrm>
            <a:off x="4184052" y="3110280"/>
            <a:ext cx="1169775" cy="25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在此插入内容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Text Box 33"/>
          <p:cNvSpPr>
            <a:spLocks noChangeArrowheads="1"/>
          </p:cNvSpPr>
          <p:nvPr/>
        </p:nvSpPr>
        <p:spPr bwMode="auto">
          <a:xfrm>
            <a:off x="4992753" y="2313359"/>
            <a:ext cx="1080525" cy="25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在此插入内容</a:t>
            </a:r>
            <a:endParaRPr 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" name="Text Box 34"/>
          <p:cNvSpPr>
            <a:spLocks noChangeArrowheads="1"/>
          </p:cNvSpPr>
          <p:nvPr/>
        </p:nvSpPr>
        <p:spPr bwMode="auto">
          <a:xfrm>
            <a:off x="4022119" y="2624339"/>
            <a:ext cx="1218566" cy="25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/>
          <a:p>
            <a:pPr algn="ctr" latinLnBrk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 Black" pitchFamily="34" charset="0"/>
              </a:rPr>
              <a:t>在此插入内容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35"/>
          <p:cNvSpPr>
            <a:spLocks noChangeArrowheads="1"/>
          </p:cNvSpPr>
          <p:nvPr/>
        </p:nvSpPr>
        <p:spPr bwMode="auto">
          <a:xfrm>
            <a:off x="6235212" y="2500241"/>
            <a:ext cx="1100959" cy="25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/>
          <a:p>
            <a:pPr algn="ctr" latinLnBrk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 Black" pitchFamily="34" charset="0"/>
              </a:rPr>
              <a:t>在此插入内容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 Box 36"/>
          <p:cNvSpPr>
            <a:spLocks noChangeArrowheads="1"/>
          </p:cNvSpPr>
          <p:nvPr/>
        </p:nvSpPr>
        <p:spPr bwMode="auto">
          <a:xfrm>
            <a:off x="3851920" y="1275606"/>
            <a:ext cx="3811254" cy="63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/>
          <a:p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在此添加标题内容</a:t>
            </a:r>
            <a:endParaRPr 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在此插入内容在此插入内容在此插入内容在此插入内容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在此插入内容在此插入内容在此插入内容在此插入内容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611560" y="1275606"/>
            <a:ext cx="2448272" cy="3341602"/>
          </a:xfrm>
          <a:prstGeom prst="roundRect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819440" y="1861941"/>
            <a:ext cx="2096375" cy="2400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修饰。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1475656" y="1563638"/>
            <a:ext cx="1523692" cy="26842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Corbel" pitchFamily="34" charset="0"/>
              <a:buNone/>
            </a:pPr>
            <a:r>
              <a:rPr lang="zh-CN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添加会议主题</a:t>
            </a:r>
            <a:endParaRPr lang="en-AU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1069348"/>
      </p:ext>
    </p:extLst>
  </p:cSld>
  <p:clrMapOvr>
    <a:masterClrMapping/>
  </p:clrMapOvr>
  <p:transition spd="slow" advClick="0" advTm="0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50" presetClass="entr" presetSubtype="0" decel="10000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1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3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 animBg="1"/>
          <p:bldP spid="30" grpId="0"/>
          <p:bldP spid="30" grpId="1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50" presetClass="entr" presetSubtype="0" decel="10000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1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3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 animBg="1"/>
          <p:bldP spid="30" grpId="0"/>
          <p:bldP spid="30" grpId="1"/>
          <p:bldP spid="31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682172"/>
            <a:ext cx="9144000" cy="4107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MH_SubTitle_2"/>
          <p:cNvSpPr txBox="1"/>
          <p:nvPr>
            <p:custDataLst>
              <p:tags r:id="rId1"/>
            </p:custDataLst>
          </p:nvPr>
        </p:nvSpPr>
        <p:spPr>
          <a:xfrm>
            <a:off x="4740904" y="1900077"/>
            <a:ext cx="1674019" cy="797719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28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第四部分</a:t>
            </a:r>
            <a:endParaRPr lang="zh-CN" altLang="en-US" sz="28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204948" y="1964420"/>
            <a:ext cx="424138" cy="422500"/>
            <a:chOff x="3481389" y="1437770"/>
            <a:chExt cx="308372" cy="307181"/>
          </a:xfrm>
        </p:grpSpPr>
        <p:sp>
          <p:nvSpPr>
            <p:cNvPr id="33" name="MH_Other_19"/>
            <p:cNvSpPr/>
            <p:nvPr>
              <p:custDataLst>
                <p:tags r:id="rId8"/>
              </p:custDataLst>
            </p:nvPr>
          </p:nvSpPr>
          <p:spPr>
            <a:xfrm rot="2700000">
              <a:off x="3481984" y="1437175"/>
              <a:ext cx="307181" cy="308372"/>
            </a:xfrm>
            <a:prstGeom prst="rect">
              <a:avLst/>
            </a:prstGeom>
            <a:gradFill>
              <a:gsLst>
                <a:gs pos="0">
                  <a:srgbClr val="FF2D2D"/>
                </a:gs>
                <a:gs pos="69000">
                  <a:srgbClr val="C30000"/>
                </a:gs>
              </a:gsLst>
              <a:lin ang="27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MH_Other_1"/>
            <p:cNvSpPr>
              <a:spLocks noChangeAspect="1"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3576637" y="1519923"/>
              <a:ext cx="119063" cy="141685"/>
            </a:xfrm>
            <a:custGeom>
              <a:avLst/>
              <a:gdLst>
                <a:gd name="T0" fmla="*/ 2147483646 w 59"/>
                <a:gd name="T1" fmla="*/ 2147483646 h 70"/>
                <a:gd name="T2" fmla="*/ 2147483646 w 59"/>
                <a:gd name="T3" fmla="*/ 2147483646 h 70"/>
                <a:gd name="T4" fmla="*/ 2147483646 w 59"/>
                <a:gd name="T5" fmla="*/ 2147483646 h 70"/>
                <a:gd name="T6" fmla="*/ 2147483646 w 59"/>
                <a:gd name="T7" fmla="*/ 2147483646 h 70"/>
                <a:gd name="T8" fmla="*/ 2147483646 w 59"/>
                <a:gd name="T9" fmla="*/ 2147483646 h 70"/>
                <a:gd name="T10" fmla="*/ 2147483646 w 59"/>
                <a:gd name="T11" fmla="*/ 2147483646 h 70"/>
                <a:gd name="T12" fmla="*/ 2147483646 w 59"/>
                <a:gd name="T13" fmla="*/ 2147483646 h 70"/>
                <a:gd name="T14" fmla="*/ 2147483646 w 59"/>
                <a:gd name="T15" fmla="*/ 2147483646 h 70"/>
                <a:gd name="T16" fmla="*/ 2147483646 w 59"/>
                <a:gd name="T17" fmla="*/ 2147483646 h 70"/>
                <a:gd name="T18" fmla="*/ 2147483646 w 59"/>
                <a:gd name="T19" fmla="*/ 2147483646 h 70"/>
                <a:gd name="T20" fmla="*/ 2147483646 w 59"/>
                <a:gd name="T21" fmla="*/ 2147483646 h 70"/>
                <a:gd name="T22" fmla="*/ 2147483646 w 59"/>
                <a:gd name="T23" fmla="*/ 2147483646 h 70"/>
                <a:gd name="T24" fmla="*/ 2147483646 w 59"/>
                <a:gd name="T25" fmla="*/ 2147483646 h 70"/>
                <a:gd name="T26" fmla="*/ 2147483646 w 59"/>
                <a:gd name="T27" fmla="*/ 2147483646 h 70"/>
                <a:gd name="T28" fmla="*/ 2147483646 w 59"/>
                <a:gd name="T29" fmla="*/ 2147483646 h 70"/>
                <a:gd name="T30" fmla="*/ 2147483646 w 59"/>
                <a:gd name="T31" fmla="*/ 2147483646 h 70"/>
                <a:gd name="T32" fmla="*/ 2147483646 w 59"/>
                <a:gd name="T33" fmla="*/ 2147483646 h 70"/>
                <a:gd name="T34" fmla="*/ 0 w 59"/>
                <a:gd name="T35" fmla="*/ 2147483646 h 70"/>
                <a:gd name="T36" fmla="*/ 2147483646 w 59"/>
                <a:gd name="T37" fmla="*/ 2147483646 h 70"/>
                <a:gd name="T38" fmla="*/ 2147483646 w 59"/>
                <a:gd name="T39" fmla="*/ 2147483646 h 70"/>
                <a:gd name="T40" fmla="*/ 2147483646 w 59"/>
                <a:gd name="T41" fmla="*/ 2147483646 h 70"/>
                <a:gd name="T42" fmla="*/ 2147483646 w 59"/>
                <a:gd name="T43" fmla="*/ 2147483646 h 70"/>
                <a:gd name="T44" fmla="*/ 2147483646 w 59"/>
                <a:gd name="T45" fmla="*/ 2147483646 h 70"/>
                <a:gd name="T46" fmla="*/ 2147483646 w 59"/>
                <a:gd name="T47" fmla="*/ 2147483646 h 70"/>
                <a:gd name="T48" fmla="*/ 2147483646 w 59"/>
                <a:gd name="T49" fmla="*/ 2147483646 h 70"/>
                <a:gd name="T50" fmla="*/ 2147483646 w 59"/>
                <a:gd name="T51" fmla="*/ 2147483646 h 70"/>
                <a:gd name="T52" fmla="*/ 2147483646 w 59"/>
                <a:gd name="T53" fmla="*/ 2147483646 h 70"/>
                <a:gd name="T54" fmla="*/ 2147483646 w 59"/>
                <a:gd name="T55" fmla="*/ 2147483646 h 70"/>
                <a:gd name="T56" fmla="*/ 2147483646 w 59"/>
                <a:gd name="T57" fmla="*/ 2147483646 h 70"/>
                <a:gd name="T58" fmla="*/ 2147483646 w 59"/>
                <a:gd name="T59" fmla="*/ 2147483646 h 70"/>
                <a:gd name="T60" fmla="*/ 2147483646 w 59"/>
                <a:gd name="T61" fmla="*/ 2147483646 h 70"/>
                <a:gd name="T62" fmla="*/ 2147483646 w 59"/>
                <a:gd name="T63" fmla="*/ 2147483646 h 70"/>
                <a:gd name="T64" fmla="*/ 2147483646 w 59"/>
                <a:gd name="T65" fmla="*/ 2147483646 h 70"/>
                <a:gd name="T66" fmla="*/ 2147483646 w 59"/>
                <a:gd name="T67" fmla="*/ 2147483646 h 70"/>
                <a:gd name="T68" fmla="*/ 2147483646 w 59"/>
                <a:gd name="T69" fmla="*/ 2147483646 h 70"/>
                <a:gd name="T70" fmla="*/ 2147483646 w 59"/>
                <a:gd name="T71" fmla="*/ 2147483646 h 70"/>
                <a:gd name="T72" fmla="*/ 2147483646 w 59"/>
                <a:gd name="T73" fmla="*/ 2147483646 h 70"/>
                <a:gd name="T74" fmla="*/ 2147483646 w 59"/>
                <a:gd name="T75" fmla="*/ 2147483646 h 70"/>
                <a:gd name="T76" fmla="*/ 2147483646 w 59"/>
                <a:gd name="T77" fmla="*/ 2147483646 h 70"/>
                <a:gd name="T78" fmla="*/ 2147483646 w 59"/>
                <a:gd name="T79" fmla="*/ 2147483646 h 70"/>
                <a:gd name="T80" fmla="*/ 2147483646 w 59"/>
                <a:gd name="T81" fmla="*/ 2147483646 h 70"/>
                <a:gd name="T82" fmla="*/ 2147483646 w 59"/>
                <a:gd name="T83" fmla="*/ 2147483646 h 70"/>
                <a:gd name="T84" fmla="*/ 2147483646 w 59"/>
                <a:gd name="T85" fmla="*/ 2147483646 h 70"/>
                <a:gd name="T86" fmla="*/ 2147483646 w 59"/>
                <a:gd name="T87" fmla="*/ 2147483646 h 70"/>
                <a:gd name="T88" fmla="*/ 2147483646 w 59"/>
                <a:gd name="T89" fmla="*/ 2147483646 h 70"/>
                <a:gd name="T90" fmla="*/ 2147483646 w 59"/>
                <a:gd name="T91" fmla="*/ 2147483646 h 70"/>
                <a:gd name="T92" fmla="*/ 2147483646 w 59"/>
                <a:gd name="T93" fmla="*/ 2147483646 h 70"/>
                <a:gd name="T94" fmla="*/ 2147483646 w 59"/>
                <a:gd name="T95" fmla="*/ 2147483646 h 70"/>
                <a:gd name="T96" fmla="*/ 2147483646 w 59"/>
                <a:gd name="T97" fmla="*/ 2147483646 h 70"/>
                <a:gd name="T98" fmla="*/ 2147483646 w 59"/>
                <a:gd name="T99" fmla="*/ 2147483646 h 70"/>
                <a:gd name="T100" fmla="*/ 2147483646 w 59"/>
                <a:gd name="T101" fmla="*/ 2147483646 h 70"/>
                <a:gd name="T102" fmla="*/ 2147483646 w 59"/>
                <a:gd name="T103" fmla="*/ 2147483646 h 7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9" h="70">
                  <a:moveTo>
                    <a:pt x="21" y="25"/>
                  </a:moveTo>
                  <a:cubicBezTo>
                    <a:pt x="22" y="31"/>
                    <a:pt x="24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1" y="37"/>
                    <a:pt x="31" y="37"/>
                  </a:cubicBezTo>
                  <a:cubicBezTo>
                    <a:pt x="36" y="37"/>
                    <a:pt x="38" y="31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2"/>
                    <a:pt x="39" y="20"/>
                    <a:pt x="38" y="18"/>
                  </a:cubicBezTo>
                  <a:cubicBezTo>
                    <a:pt x="37" y="18"/>
                    <a:pt x="30" y="21"/>
                    <a:pt x="21" y="17"/>
                  </a:cubicBezTo>
                  <a:cubicBezTo>
                    <a:pt x="20" y="20"/>
                    <a:pt x="20" y="22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lose/>
                  <a:moveTo>
                    <a:pt x="29" y="45"/>
                  </a:moveTo>
                  <a:cubicBezTo>
                    <a:pt x="28" y="47"/>
                    <a:pt x="28" y="47"/>
                    <a:pt x="28" y="4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3" y="55"/>
                    <a:pt x="20" y="48"/>
                    <a:pt x="19" y="42"/>
                  </a:cubicBezTo>
                  <a:cubicBezTo>
                    <a:pt x="13" y="43"/>
                    <a:pt x="8" y="46"/>
                    <a:pt x="3" y="49"/>
                  </a:cubicBezTo>
                  <a:cubicBezTo>
                    <a:pt x="0" y="54"/>
                    <a:pt x="0" y="60"/>
                    <a:pt x="0" y="65"/>
                  </a:cubicBezTo>
                  <a:cubicBezTo>
                    <a:pt x="21" y="70"/>
                    <a:pt x="40" y="70"/>
                    <a:pt x="59" y="65"/>
                  </a:cubicBezTo>
                  <a:cubicBezTo>
                    <a:pt x="59" y="60"/>
                    <a:pt x="59" y="54"/>
                    <a:pt x="56" y="49"/>
                  </a:cubicBezTo>
                  <a:cubicBezTo>
                    <a:pt x="51" y="46"/>
                    <a:pt x="46" y="43"/>
                    <a:pt x="40" y="42"/>
                  </a:cubicBezTo>
                  <a:cubicBezTo>
                    <a:pt x="39" y="47"/>
                    <a:pt x="37" y="54"/>
                    <a:pt x="34" y="5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9" y="45"/>
                    <a:pt x="29" y="45"/>
                    <a:pt x="29" y="45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5" y="21"/>
                    <a:pt x="45" y="22"/>
                    <a:pt x="45" y="23"/>
                  </a:cubicBezTo>
                  <a:cubicBezTo>
                    <a:pt x="45" y="25"/>
                    <a:pt x="45" y="27"/>
                    <a:pt x="45" y="28"/>
                  </a:cubicBezTo>
                  <a:cubicBezTo>
                    <a:pt x="44" y="29"/>
                    <a:pt x="43" y="30"/>
                    <a:pt x="42" y="30"/>
                  </a:cubicBezTo>
                  <a:cubicBezTo>
                    <a:pt x="40" y="36"/>
                    <a:pt x="38" y="40"/>
                    <a:pt x="31" y="41"/>
                  </a:cubicBezTo>
                  <a:cubicBezTo>
                    <a:pt x="31" y="41"/>
                    <a:pt x="31" y="41"/>
                    <a:pt x="30" y="41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3" y="41"/>
                    <a:pt x="20" y="36"/>
                    <a:pt x="18" y="30"/>
                  </a:cubicBezTo>
                  <a:cubicBezTo>
                    <a:pt x="17" y="30"/>
                    <a:pt x="15" y="29"/>
                    <a:pt x="15" y="28"/>
                  </a:cubicBezTo>
                  <a:cubicBezTo>
                    <a:pt x="15" y="28"/>
                    <a:pt x="14" y="25"/>
                    <a:pt x="14" y="24"/>
                  </a:cubicBezTo>
                  <a:cubicBezTo>
                    <a:pt x="14" y="22"/>
                    <a:pt x="14" y="21"/>
                    <a:pt x="15" y="20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24" y="0"/>
                    <a:pt x="40" y="3"/>
                    <a:pt x="43" y="9"/>
                  </a:cubicBezTo>
                  <a:cubicBezTo>
                    <a:pt x="44" y="11"/>
                    <a:pt x="44" y="14"/>
                    <a:pt x="44" y="1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013" ker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MH_Other_3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auto">
            <a:xfrm rot="2700000">
              <a:off x="3494485" y="1449677"/>
              <a:ext cx="283369" cy="283369"/>
            </a:xfrm>
            <a:prstGeom prst="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39629" y="1749623"/>
            <a:ext cx="1644253" cy="1644253"/>
            <a:chOff x="4146947" y="1437770"/>
            <a:chExt cx="870347" cy="870347"/>
          </a:xfrm>
        </p:grpSpPr>
        <p:sp>
          <p:nvSpPr>
            <p:cNvPr id="12" name="MH_Other_2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4146947" y="1437770"/>
              <a:ext cx="870347" cy="870347"/>
            </a:xfrm>
            <a:prstGeom prst="ellipse">
              <a:avLst/>
            </a:prstGeom>
            <a:noFill/>
            <a:ln w="19050" cap="flat" cmpd="sng" algn="ctr">
              <a:solidFill>
                <a:srgbClr val="EB870F">
                  <a:lumMod val="75000"/>
                </a:srgbClr>
              </a:solidFill>
              <a:prstDash val="dash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MH_Other_3"/>
            <p:cNvSpPr/>
            <p:nvPr>
              <p:custDataLst>
                <p:tags r:id="rId4"/>
              </p:custDataLst>
            </p:nvPr>
          </p:nvSpPr>
          <p:spPr>
            <a:xfrm>
              <a:off x="4187429" y="1478252"/>
              <a:ext cx="789384" cy="788194"/>
            </a:xfrm>
            <a:prstGeom prst="ellipse">
              <a:avLst/>
            </a:prstGeom>
            <a:gradFill>
              <a:gsLst>
                <a:gs pos="0">
                  <a:srgbClr val="FF2D2D"/>
                </a:gs>
                <a:gs pos="69000">
                  <a:srgbClr val="C30000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>
              <a:outerShdw blurRad="317500" dist="165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MH_Other_4"/>
            <p:cNvSpPr/>
            <p:nvPr>
              <p:custDataLst>
                <p:tags r:id="rId5"/>
              </p:custDataLst>
            </p:nvPr>
          </p:nvSpPr>
          <p:spPr>
            <a:xfrm flipV="1">
              <a:off x="4187429" y="1478421"/>
              <a:ext cx="789384" cy="495300"/>
            </a:xfrm>
            <a:custGeom>
              <a:avLst/>
              <a:gdLst>
                <a:gd name="connsiteX0" fmla="*/ 26261 w 1402080"/>
                <a:gd name="connsiteY0" fmla="*/ 0 h 881040"/>
                <a:gd name="connsiteX1" fmla="*/ 55091 w 1402080"/>
                <a:gd name="connsiteY1" fmla="*/ 92877 h 881040"/>
                <a:gd name="connsiteX2" fmla="*/ 701040 w 1402080"/>
                <a:gd name="connsiteY2" fmla="*/ 521040 h 881040"/>
                <a:gd name="connsiteX3" fmla="*/ 1346989 w 1402080"/>
                <a:gd name="connsiteY3" fmla="*/ 92877 h 881040"/>
                <a:gd name="connsiteX4" fmla="*/ 1375819 w 1402080"/>
                <a:gd name="connsiteY4" fmla="*/ 0 h 881040"/>
                <a:gd name="connsiteX5" fmla="*/ 1387837 w 1402080"/>
                <a:gd name="connsiteY5" fmla="*/ 38716 h 881040"/>
                <a:gd name="connsiteX6" fmla="*/ 1402080 w 1402080"/>
                <a:gd name="connsiteY6" fmla="*/ 180000 h 881040"/>
                <a:gd name="connsiteX7" fmla="*/ 701040 w 1402080"/>
                <a:gd name="connsiteY7" fmla="*/ 881040 h 881040"/>
                <a:gd name="connsiteX8" fmla="*/ 0 w 1402080"/>
                <a:gd name="connsiteY8" fmla="*/ 180000 h 881040"/>
                <a:gd name="connsiteX9" fmla="*/ 14243 w 1402080"/>
                <a:gd name="connsiteY9" fmla="*/ 38716 h 88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080" h="881040">
                  <a:moveTo>
                    <a:pt x="26261" y="0"/>
                  </a:moveTo>
                  <a:lnTo>
                    <a:pt x="55091" y="92877"/>
                  </a:lnTo>
                  <a:cubicBezTo>
                    <a:pt x="161515" y="344491"/>
                    <a:pt x="410660" y="521040"/>
                    <a:pt x="701040" y="521040"/>
                  </a:cubicBezTo>
                  <a:cubicBezTo>
                    <a:pt x="991421" y="521040"/>
                    <a:pt x="1240565" y="344491"/>
                    <a:pt x="1346989" y="92877"/>
                  </a:cubicBezTo>
                  <a:lnTo>
                    <a:pt x="1375819" y="0"/>
                  </a:lnTo>
                  <a:lnTo>
                    <a:pt x="1387837" y="38716"/>
                  </a:lnTo>
                  <a:cubicBezTo>
                    <a:pt x="1397176" y="84352"/>
                    <a:pt x="1402080" y="131603"/>
                    <a:pt x="1402080" y="180000"/>
                  </a:cubicBezTo>
                  <a:cubicBezTo>
                    <a:pt x="1402080" y="567174"/>
                    <a:pt x="1088214" y="881040"/>
                    <a:pt x="701040" y="881040"/>
                  </a:cubicBezTo>
                  <a:cubicBezTo>
                    <a:pt x="313866" y="881040"/>
                    <a:pt x="0" y="567174"/>
                    <a:pt x="0" y="180000"/>
                  </a:cubicBezTo>
                  <a:cubicBezTo>
                    <a:pt x="0" y="131603"/>
                    <a:pt x="4904" y="84352"/>
                    <a:pt x="14243" y="38716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92000">
                  <a:sysClr val="window" lastClr="FFFFFF">
                    <a:alpha val="34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" name="MH_Other_5"/>
            <p:cNvSpPr txBox="1"/>
            <p:nvPr>
              <p:custDataLst>
                <p:tags r:id="rId6"/>
              </p:custDataLst>
            </p:nvPr>
          </p:nvSpPr>
          <p:spPr>
            <a:xfrm>
              <a:off x="4326824" y="1598243"/>
              <a:ext cx="528029" cy="536686"/>
            </a:xfrm>
            <a:prstGeom prst="rect">
              <a:avLst/>
            </a:prstGeom>
            <a:noFill/>
            <a:effectLst>
              <a:outerShdw blurRad="139700" dist="114300" dir="2700000" algn="tl" rotWithShape="0">
                <a:prstClr val="black">
                  <a:alpha val="29000"/>
                </a:prstClr>
              </a:outerShdw>
            </a:effectLst>
          </p:spPr>
          <p:txBody>
            <a:bodyPr wrap="none" anchor="ctr"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en-US" altLang="zh-CN" sz="7200" dirty="0" smtClean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04</a:t>
              </a:r>
              <a:endParaRPr lang="zh-CN" altLang="en-US" sz="4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9" name="MH_Other_24"/>
            <p:cNvSpPr/>
            <p:nvPr>
              <p:custDataLst>
                <p:tags r:id="rId7"/>
              </p:custDataLst>
            </p:nvPr>
          </p:nvSpPr>
          <p:spPr>
            <a:xfrm flipV="1">
              <a:off x="4195763" y="1478421"/>
              <a:ext cx="752475" cy="339329"/>
            </a:xfrm>
            <a:custGeom>
              <a:avLst/>
              <a:gdLst>
                <a:gd name="connsiteX0" fmla="*/ 691248 w 1337472"/>
                <a:gd name="connsiteY0" fmla="*/ 603903 h 603903"/>
                <a:gd name="connsiteX1" fmla="*/ 1337197 w 1337472"/>
                <a:gd name="connsiteY1" fmla="*/ 175740 h 603903"/>
                <a:gd name="connsiteX2" fmla="*/ 1337472 w 1337472"/>
                <a:gd name="connsiteY2" fmla="*/ 174853 h 603903"/>
                <a:gd name="connsiteX3" fmla="*/ 1298229 w 1337472"/>
                <a:gd name="connsiteY3" fmla="*/ 222416 h 603903"/>
                <a:gd name="connsiteX4" fmla="*/ 726370 w 1337472"/>
                <a:gd name="connsiteY4" fmla="*/ 459288 h 603903"/>
                <a:gd name="connsiteX5" fmla="*/ 55759 w 1337472"/>
                <a:gd name="connsiteY5" fmla="*/ 102727 h 603903"/>
                <a:gd name="connsiteX6" fmla="*/ 0 w 1337472"/>
                <a:gd name="connsiteY6" fmla="*/ 0 h 603903"/>
                <a:gd name="connsiteX7" fmla="*/ 4451 w 1337472"/>
                <a:gd name="connsiteY7" fmla="*/ 44147 h 603903"/>
                <a:gd name="connsiteX8" fmla="*/ 691248 w 1337472"/>
                <a:gd name="connsiteY8" fmla="*/ 603903 h 60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7472" h="603903">
                  <a:moveTo>
                    <a:pt x="691248" y="603903"/>
                  </a:moveTo>
                  <a:cubicBezTo>
                    <a:pt x="981629" y="603903"/>
                    <a:pt x="1230773" y="427353"/>
                    <a:pt x="1337197" y="175740"/>
                  </a:cubicBezTo>
                  <a:lnTo>
                    <a:pt x="1337472" y="174853"/>
                  </a:lnTo>
                  <a:lnTo>
                    <a:pt x="1298229" y="222416"/>
                  </a:lnTo>
                  <a:cubicBezTo>
                    <a:pt x="1151877" y="368768"/>
                    <a:pt x="949695" y="459288"/>
                    <a:pt x="726370" y="459288"/>
                  </a:cubicBezTo>
                  <a:cubicBezTo>
                    <a:pt x="447215" y="459288"/>
                    <a:pt x="201093" y="317850"/>
                    <a:pt x="55759" y="102727"/>
                  </a:cubicBezTo>
                  <a:lnTo>
                    <a:pt x="0" y="0"/>
                  </a:lnTo>
                  <a:lnTo>
                    <a:pt x="4451" y="44147"/>
                  </a:lnTo>
                  <a:cubicBezTo>
                    <a:pt x="69820" y="363599"/>
                    <a:pt x="352471" y="603903"/>
                    <a:pt x="691248" y="603903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92000">
                  <a:sysClr val="window" lastClr="FFFFFF">
                    <a:alpha val="34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54" name="MH_SubTitle_2"/>
          <p:cNvSpPr txBox="1"/>
          <p:nvPr>
            <p:custDataLst>
              <p:tags r:id="rId2"/>
            </p:custDataLst>
          </p:nvPr>
        </p:nvSpPr>
        <p:spPr>
          <a:xfrm>
            <a:off x="3753422" y="2592989"/>
            <a:ext cx="4022196" cy="797719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28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单击此处添加文字标题</a:t>
            </a:r>
            <a:endParaRPr lang="zh-CN" altLang="en-US" sz="28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705992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2064" y="1004255"/>
            <a:ext cx="4769731" cy="1081843"/>
          </a:xfrm>
          <a:prstGeom prst="rect">
            <a:avLst/>
          </a:prstGeom>
          <a:solidFill>
            <a:srgbClr val="E8E8E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rtlCol="0" anchor="ctr"/>
          <a:lstStyle/>
          <a:p>
            <a:pPr algn="ctr"/>
            <a:endParaRPr lang="zh-CN" altLang="en-US" sz="1012"/>
          </a:p>
        </p:txBody>
      </p:sp>
      <p:sp>
        <p:nvSpPr>
          <p:cNvPr id="4" name="矩形 3"/>
          <p:cNvSpPr/>
          <p:nvPr/>
        </p:nvSpPr>
        <p:spPr>
          <a:xfrm>
            <a:off x="3285807" y="843958"/>
            <a:ext cx="3513912" cy="3476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rtlCol="0" anchor="ctr"/>
          <a:lstStyle/>
          <a:p>
            <a:pPr algn="ctr"/>
            <a:r>
              <a:rPr lang="zh-CN" altLang="en-US" sz="1012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5" name="六边形 4"/>
          <p:cNvSpPr/>
          <p:nvPr/>
        </p:nvSpPr>
        <p:spPr>
          <a:xfrm>
            <a:off x="798208" y="2194109"/>
            <a:ext cx="1190017" cy="1026114"/>
          </a:xfrm>
          <a:prstGeom prst="hexag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rtlCol="0" anchor="ctr"/>
          <a:lstStyle/>
          <a:p>
            <a:pPr algn="ctr"/>
            <a:r>
              <a:rPr lang="zh-CN" altLang="en-US" sz="2399" dirty="0">
                <a:latin typeface="微软雅黑" pitchFamily="34" charset="-122"/>
                <a:ea typeface="微软雅黑" pitchFamily="34" charset="-122"/>
              </a:rPr>
              <a:t>工作概述</a:t>
            </a:r>
          </a:p>
        </p:txBody>
      </p:sp>
      <p:cxnSp>
        <p:nvCxnSpPr>
          <p:cNvPr id="6" name="直接箭头连接符 5"/>
          <p:cNvCxnSpPr>
            <a:stCxn id="5" idx="5"/>
          </p:cNvCxnSpPr>
          <p:nvPr/>
        </p:nvCxnSpPr>
        <p:spPr>
          <a:xfrm flipV="1">
            <a:off x="1731756" y="1492031"/>
            <a:ext cx="930308" cy="702078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stCxn id="5" idx="0"/>
          </p:cNvCxnSpPr>
          <p:nvPr/>
        </p:nvCxnSpPr>
        <p:spPr>
          <a:xfrm>
            <a:off x="1988225" y="2707165"/>
            <a:ext cx="673839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5" idx="1"/>
          </p:cNvCxnSpPr>
          <p:nvPr/>
        </p:nvCxnSpPr>
        <p:spPr>
          <a:xfrm>
            <a:off x="1731756" y="3220223"/>
            <a:ext cx="930308" cy="702078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824044" y="1222000"/>
            <a:ext cx="4535455" cy="789455"/>
          </a:xfrm>
          <a:prstGeom prst="rect">
            <a:avLst/>
          </a:prstGeom>
          <a:noFill/>
        </p:spPr>
        <p:txBody>
          <a:bodyPr wrap="square" lIns="68588" tIns="34294" rIns="68588" bIns="3429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662064" y="2354406"/>
            <a:ext cx="4769731" cy="1081843"/>
          </a:xfrm>
          <a:prstGeom prst="rect">
            <a:avLst/>
          </a:prstGeom>
          <a:solidFill>
            <a:srgbClr val="E8E8E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rtlCol="0" anchor="ctr"/>
          <a:lstStyle/>
          <a:p>
            <a:pPr algn="ctr"/>
            <a:endParaRPr lang="zh-CN" altLang="en-US" sz="1012"/>
          </a:p>
        </p:txBody>
      </p:sp>
      <p:sp>
        <p:nvSpPr>
          <p:cNvPr id="12" name="矩形 11"/>
          <p:cNvSpPr/>
          <p:nvPr/>
        </p:nvSpPr>
        <p:spPr>
          <a:xfrm>
            <a:off x="3285807" y="2194108"/>
            <a:ext cx="3513912" cy="3476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rtlCol="0" anchor="ctr"/>
          <a:lstStyle/>
          <a:p>
            <a:pPr algn="ctr"/>
            <a:r>
              <a:rPr lang="zh-CN" altLang="en-US" sz="1012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24044" y="2572151"/>
            <a:ext cx="4535455" cy="789455"/>
          </a:xfrm>
          <a:prstGeom prst="rect">
            <a:avLst/>
          </a:prstGeom>
          <a:noFill/>
        </p:spPr>
        <p:txBody>
          <a:bodyPr wrap="square" lIns="68588" tIns="34294" rIns="68588" bIns="3429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2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4" name="矩形 13"/>
          <p:cNvSpPr/>
          <p:nvPr/>
        </p:nvSpPr>
        <p:spPr>
          <a:xfrm>
            <a:off x="2662064" y="3704556"/>
            <a:ext cx="4769731" cy="1081843"/>
          </a:xfrm>
          <a:prstGeom prst="rect">
            <a:avLst/>
          </a:prstGeom>
          <a:solidFill>
            <a:srgbClr val="E8E8E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rtlCol="0" anchor="ctr"/>
          <a:lstStyle/>
          <a:p>
            <a:pPr algn="ctr"/>
            <a:endParaRPr lang="zh-CN" altLang="en-US" sz="1012"/>
          </a:p>
        </p:txBody>
      </p:sp>
      <p:sp>
        <p:nvSpPr>
          <p:cNvPr id="15" name="矩形 14"/>
          <p:cNvSpPr/>
          <p:nvPr/>
        </p:nvSpPr>
        <p:spPr>
          <a:xfrm>
            <a:off x="3285807" y="3544258"/>
            <a:ext cx="3513912" cy="3476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rtlCol="0" anchor="ctr"/>
          <a:lstStyle/>
          <a:p>
            <a:pPr algn="ctr"/>
            <a:r>
              <a:rPr lang="zh-CN" altLang="en-US" sz="1012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24044" y="3922301"/>
            <a:ext cx="4535455" cy="789455"/>
          </a:xfrm>
          <a:prstGeom prst="rect">
            <a:avLst/>
          </a:prstGeom>
          <a:noFill/>
        </p:spPr>
        <p:txBody>
          <a:bodyPr wrap="square" lIns="68588" tIns="34294" rIns="68588" bIns="3429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2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</p:spTree>
    <p:extLst>
      <p:ext uri="{BB962C8B-B14F-4D97-AF65-F5344CB8AC3E}">
        <p14:creationId xmlns:p14="http://schemas.microsoft.com/office/powerpoint/2010/main" val="3222998594"/>
      </p:ext>
    </p:extLst>
  </p:cSld>
  <p:clrMapOvr>
    <a:masterClrMapping/>
  </p:clrMapOvr>
  <p:transition spd="slow" advClick="0" advTm="0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41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91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41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782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832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882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10" grpId="0"/>
          <p:bldP spid="10" grpId="1"/>
          <p:bldP spid="11" grpId="0" animBg="1"/>
          <p:bldP spid="12" grpId="0" animBg="1"/>
          <p:bldP spid="13" grpId="0"/>
          <p:bldP spid="13" grpId="1"/>
          <p:bldP spid="14" grpId="0" animBg="1"/>
          <p:bldP spid="15" grpId="0" animBg="1"/>
          <p:bldP spid="16" grpId="0"/>
          <p:bldP spid="1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41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91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41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782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832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882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10" grpId="0"/>
          <p:bldP spid="10" grpId="1"/>
          <p:bldP spid="11" grpId="0" animBg="1"/>
          <p:bldP spid="12" grpId="0" animBg="1"/>
          <p:bldP spid="13" grpId="0"/>
          <p:bldP spid="13" grpId="1"/>
          <p:bldP spid="14" grpId="0" animBg="1"/>
          <p:bldP spid="15" grpId="0" animBg="1"/>
          <p:bldP spid="16" grpId="0"/>
          <p:bldP spid="16" grpId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组合 118"/>
          <p:cNvGrpSpPr/>
          <p:nvPr/>
        </p:nvGrpSpPr>
        <p:grpSpPr>
          <a:xfrm>
            <a:off x="402129" y="2841905"/>
            <a:ext cx="8200929" cy="328532"/>
            <a:chOff x="534438" y="3368953"/>
            <a:chExt cx="10944224" cy="438144"/>
          </a:xfrm>
          <a:solidFill>
            <a:schemeClr val="bg1">
              <a:lumMod val="65000"/>
            </a:schemeClr>
          </a:solidFill>
        </p:grpSpPr>
        <p:sp>
          <p:nvSpPr>
            <p:cNvPr id="120" name="矩形 119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122" name="矩形 121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8" name="等腰三角形 127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</p:grpSp>
      <p:cxnSp>
        <p:nvCxnSpPr>
          <p:cNvPr id="129" name="肘形连接符 128"/>
          <p:cNvCxnSpPr>
            <a:stCxn id="131" idx="3"/>
            <a:endCxn id="134" idx="1"/>
          </p:cNvCxnSpPr>
          <p:nvPr/>
        </p:nvCxnSpPr>
        <p:spPr>
          <a:xfrm rot="5400000" flipH="1" flipV="1">
            <a:off x="811632" y="2362685"/>
            <a:ext cx="564557" cy="21846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0" name="组合 129"/>
          <p:cNvGrpSpPr/>
          <p:nvPr/>
        </p:nvGrpSpPr>
        <p:grpSpPr>
          <a:xfrm>
            <a:off x="766207" y="2754197"/>
            <a:ext cx="436937" cy="507177"/>
            <a:chOff x="1109756" y="3090803"/>
            <a:chExt cx="583096" cy="676392"/>
          </a:xfrm>
          <a:solidFill>
            <a:srgbClr val="C00000"/>
          </a:solidFill>
        </p:grpSpPr>
        <p:sp>
          <p:nvSpPr>
            <p:cNvPr id="131" name="六边形 13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32" name="文本框 64"/>
            <p:cNvSpPr txBox="1"/>
            <p:nvPr/>
          </p:nvSpPr>
          <p:spPr>
            <a:xfrm>
              <a:off x="1115002" y="3298193"/>
              <a:ext cx="577850" cy="4617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203144" y="1861118"/>
            <a:ext cx="1059066" cy="680258"/>
            <a:chOff x="1853741" y="1952625"/>
            <a:chExt cx="1413335" cy="907221"/>
          </a:xfrm>
          <a:solidFill>
            <a:schemeClr val="bg1">
              <a:lumMod val="75000"/>
            </a:schemeClr>
          </a:solidFill>
        </p:grpSpPr>
        <p:sp>
          <p:nvSpPr>
            <p:cNvPr id="134" name="矩形 13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5" name="文本框 66"/>
            <p:cNvSpPr txBox="1"/>
            <p:nvPr/>
          </p:nvSpPr>
          <p:spPr>
            <a:xfrm>
              <a:off x="1853742" y="1997871"/>
              <a:ext cx="1413334" cy="8619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36" name="肘形连接符 135"/>
          <p:cNvCxnSpPr>
            <a:stCxn id="138" idx="3"/>
            <a:endCxn id="141" idx="1"/>
          </p:cNvCxnSpPr>
          <p:nvPr/>
        </p:nvCxnSpPr>
        <p:spPr>
          <a:xfrm rot="5400000" flipH="1" flipV="1">
            <a:off x="2745219" y="2362685"/>
            <a:ext cx="564557" cy="21846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7" name="组合 136"/>
          <p:cNvGrpSpPr/>
          <p:nvPr/>
        </p:nvGrpSpPr>
        <p:grpSpPr>
          <a:xfrm>
            <a:off x="2699795" y="2754197"/>
            <a:ext cx="436937" cy="507177"/>
            <a:chOff x="1109756" y="3090803"/>
            <a:chExt cx="583096" cy="676392"/>
          </a:xfrm>
          <a:solidFill>
            <a:srgbClr val="C00000"/>
          </a:solidFill>
        </p:grpSpPr>
        <p:sp>
          <p:nvSpPr>
            <p:cNvPr id="138" name="六边形 13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39" name="文本框 72"/>
            <p:cNvSpPr txBox="1"/>
            <p:nvPr/>
          </p:nvSpPr>
          <p:spPr>
            <a:xfrm>
              <a:off x="1115002" y="3298193"/>
              <a:ext cx="577850" cy="4617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136731" y="1861118"/>
            <a:ext cx="1059066" cy="680258"/>
            <a:chOff x="1853741" y="1952625"/>
            <a:chExt cx="1413335" cy="907221"/>
          </a:xfrm>
          <a:solidFill>
            <a:schemeClr val="bg1">
              <a:lumMod val="75000"/>
            </a:schemeClr>
          </a:solidFill>
        </p:grpSpPr>
        <p:sp>
          <p:nvSpPr>
            <p:cNvPr id="141" name="矩形 14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2" name="文本框 75"/>
            <p:cNvSpPr txBox="1"/>
            <p:nvPr/>
          </p:nvSpPr>
          <p:spPr>
            <a:xfrm>
              <a:off x="1853742" y="1997871"/>
              <a:ext cx="1413334" cy="8619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43" name="肘形连接符 142"/>
          <p:cNvCxnSpPr>
            <a:stCxn id="145" idx="3"/>
            <a:endCxn id="148" idx="1"/>
          </p:cNvCxnSpPr>
          <p:nvPr/>
        </p:nvCxnSpPr>
        <p:spPr>
          <a:xfrm rot="5400000" flipH="1" flipV="1">
            <a:off x="4678806" y="2362685"/>
            <a:ext cx="564557" cy="21846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" name="组合 143"/>
          <p:cNvGrpSpPr/>
          <p:nvPr/>
        </p:nvGrpSpPr>
        <p:grpSpPr>
          <a:xfrm>
            <a:off x="4633382" y="2754197"/>
            <a:ext cx="436937" cy="507177"/>
            <a:chOff x="1109756" y="3090803"/>
            <a:chExt cx="583096" cy="676392"/>
          </a:xfrm>
          <a:solidFill>
            <a:srgbClr val="C00000"/>
          </a:solidFill>
        </p:grpSpPr>
        <p:sp>
          <p:nvSpPr>
            <p:cNvPr id="145" name="六边形 144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46" name="文本框 79"/>
            <p:cNvSpPr txBox="1"/>
            <p:nvPr/>
          </p:nvSpPr>
          <p:spPr>
            <a:xfrm>
              <a:off x="1115002" y="3298193"/>
              <a:ext cx="577850" cy="4617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5070319" y="1861118"/>
            <a:ext cx="1059066" cy="680258"/>
            <a:chOff x="1853741" y="1952625"/>
            <a:chExt cx="1413335" cy="907221"/>
          </a:xfrm>
          <a:solidFill>
            <a:schemeClr val="bg1">
              <a:lumMod val="75000"/>
            </a:schemeClr>
          </a:solidFill>
        </p:grpSpPr>
        <p:sp>
          <p:nvSpPr>
            <p:cNvPr id="148" name="矩形 147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9" name="文本框 82"/>
            <p:cNvSpPr txBox="1"/>
            <p:nvPr/>
          </p:nvSpPr>
          <p:spPr>
            <a:xfrm>
              <a:off x="1853742" y="1997871"/>
              <a:ext cx="1413334" cy="8619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50" name="肘形连接符 149"/>
          <p:cNvCxnSpPr>
            <a:stCxn id="152" idx="3"/>
            <a:endCxn id="155" idx="1"/>
          </p:cNvCxnSpPr>
          <p:nvPr/>
        </p:nvCxnSpPr>
        <p:spPr>
          <a:xfrm rot="5400000" flipH="1" flipV="1">
            <a:off x="6612394" y="2362685"/>
            <a:ext cx="564557" cy="21846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1" name="组合 150"/>
          <p:cNvGrpSpPr/>
          <p:nvPr/>
        </p:nvGrpSpPr>
        <p:grpSpPr>
          <a:xfrm>
            <a:off x="6514502" y="2754197"/>
            <a:ext cx="539583" cy="507177"/>
            <a:chOff x="1039738" y="3090803"/>
            <a:chExt cx="720080" cy="676392"/>
          </a:xfrm>
          <a:solidFill>
            <a:srgbClr val="C00000"/>
          </a:solidFill>
        </p:grpSpPr>
        <p:sp>
          <p:nvSpPr>
            <p:cNvPr id="152" name="六边形 15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53" name="文本框 86"/>
            <p:cNvSpPr txBox="1"/>
            <p:nvPr/>
          </p:nvSpPr>
          <p:spPr>
            <a:xfrm>
              <a:off x="1039738" y="3298193"/>
              <a:ext cx="720080" cy="29245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7003906" y="1861118"/>
            <a:ext cx="1059066" cy="680258"/>
            <a:chOff x="1853741" y="1952625"/>
            <a:chExt cx="1413335" cy="907221"/>
          </a:xfrm>
          <a:solidFill>
            <a:schemeClr val="bg1">
              <a:lumMod val="75000"/>
            </a:schemeClr>
          </a:solidFill>
        </p:grpSpPr>
        <p:sp>
          <p:nvSpPr>
            <p:cNvPr id="155" name="矩形 154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6" name="文本框 89"/>
            <p:cNvSpPr txBox="1"/>
            <p:nvPr/>
          </p:nvSpPr>
          <p:spPr>
            <a:xfrm>
              <a:off x="1853742" y="1997871"/>
              <a:ext cx="1413334" cy="8619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57" name="肘形连接符 156"/>
          <p:cNvCxnSpPr>
            <a:stCxn id="159" idx="0"/>
            <a:endCxn id="162" idx="1"/>
          </p:cNvCxnSpPr>
          <p:nvPr/>
        </p:nvCxnSpPr>
        <p:spPr>
          <a:xfrm rot="16200000" flipH="1">
            <a:off x="1759874" y="3452969"/>
            <a:ext cx="601659" cy="21846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8" name="组合 157"/>
          <p:cNvGrpSpPr/>
          <p:nvPr/>
        </p:nvGrpSpPr>
        <p:grpSpPr>
          <a:xfrm>
            <a:off x="1733001" y="2754197"/>
            <a:ext cx="436937" cy="507177"/>
            <a:chOff x="1109756" y="3090803"/>
            <a:chExt cx="583096" cy="676392"/>
          </a:xfrm>
          <a:solidFill>
            <a:srgbClr val="C00000"/>
          </a:solidFill>
        </p:grpSpPr>
        <p:sp>
          <p:nvSpPr>
            <p:cNvPr id="159" name="六边形 15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60" name="文本框 93"/>
            <p:cNvSpPr txBox="1"/>
            <p:nvPr/>
          </p:nvSpPr>
          <p:spPr>
            <a:xfrm>
              <a:off x="1115002" y="3298193"/>
              <a:ext cx="577850" cy="4617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2169938" y="3534511"/>
            <a:ext cx="1059066" cy="680258"/>
            <a:chOff x="1853741" y="1952625"/>
            <a:chExt cx="1413335" cy="907221"/>
          </a:xfrm>
          <a:solidFill>
            <a:schemeClr val="bg1">
              <a:lumMod val="75000"/>
            </a:schemeClr>
          </a:solidFill>
        </p:grpSpPr>
        <p:sp>
          <p:nvSpPr>
            <p:cNvPr id="162" name="矩形 161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3" name="文本框 96"/>
            <p:cNvSpPr txBox="1"/>
            <p:nvPr/>
          </p:nvSpPr>
          <p:spPr>
            <a:xfrm>
              <a:off x="1853742" y="1997871"/>
              <a:ext cx="1413334" cy="8619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64" name="肘形连接符 163"/>
          <p:cNvCxnSpPr>
            <a:stCxn id="166" idx="0"/>
            <a:endCxn id="169" idx="1"/>
          </p:cNvCxnSpPr>
          <p:nvPr/>
        </p:nvCxnSpPr>
        <p:spPr>
          <a:xfrm rot="16200000" flipH="1">
            <a:off x="3693461" y="3452969"/>
            <a:ext cx="601659" cy="21846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5" name="组合 164"/>
          <p:cNvGrpSpPr/>
          <p:nvPr/>
        </p:nvGrpSpPr>
        <p:grpSpPr>
          <a:xfrm>
            <a:off x="3666588" y="2754197"/>
            <a:ext cx="436937" cy="507177"/>
            <a:chOff x="1109756" y="3090803"/>
            <a:chExt cx="583096" cy="676392"/>
          </a:xfrm>
          <a:solidFill>
            <a:srgbClr val="C00000"/>
          </a:solidFill>
        </p:grpSpPr>
        <p:sp>
          <p:nvSpPr>
            <p:cNvPr id="166" name="六边形 16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67" name="文本框 101"/>
            <p:cNvSpPr txBox="1"/>
            <p:nvPr/>
          </p:nvSpPr>
          <p:spPr>
            <a:xfrm>
              <a:off x="1115002" y="3298193"/>
              <a:ext cx="577850" cy="4617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4103525" y="3534511"/>
            <a:ext cx="1059066" cy="680258"/>
            <a:chOff x="1853741" y="1952625"/>
            <a:chExt cx="1413335" cy="907221"/>
          </a:xfrm>
          <a:solidFill>
            <a:schemeClr val="bg1">
              <a:lumMod val="75000"/>
            </a:schemeClr>
          </a:solidFill>
        </p:grpSpPr>
        <p:sp>
          <p:nvSpPr>
            <p:cNvPr id="169" name="矩形 16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0" name="文本框 104"/>
            <p:cNvSpPr txBox="1"/>
            <p:nvPr/>
          </p:nvSpPr>
          <p:spPr>
            <a:xfrm>
              <a:off x="1853742" y="1997871"/>
              <a:ext cx="1413334" cy="8619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71" name="肘形连接符 170"/>
          <p:cNvCxnSpPr>
            <a:stCxn id="173" idx="0"/>
            <a:endCxn id="176" idx="1"/>
          </p:cNvCxnSpPr>
          <p:nvPr/>
        </p:nvCxnSpPr>
        <p:spPr>
          <a:xfrm rot="16200000" flipH="1">
            <a:off x="5627048" y="3452969"/>
            <a:ext cx="601659" cy="21846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2" name="组合 171"/>
          <p:cNvGrpSpPr/>
          <p:nvPr/>
        </p:nvGrpSpPr>
        <p:grpSpPr>
          <a:xfrm>
            <a:off x="5600176" y="2754197"/>
            <a:ext cx="436937" cy="507177"/>
            <a:chOff x="1109756" y="3090803"/>
            <a:chExt cx="583096" cy="676392"/>
          </a:xfrm>
          <a:solidFill>
            <a:srgbClr val="C00000"/>
          </a:solidFill>
        </p:grpSpPr>
        <p:sp>
          <p:nvSpPr>
            <p:cNvPr id="173" name="六边形 17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74" name="文本框 108"/>
            <p:cNvSpPr txBox="1"/>
            <p:nvPr/>
          </p:nvSpPr>
          <p:spPr>
            <a:xfrm>
              <a:off x="1115002" y="3298193"/>
              <a:ext cx="577850" cy="4617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6037113" y="3534511"/>
            <a:ext cx="1059066" cy="680258"/>
            <a:chOff x="1853741" y="1952625"/>
            <a:chExt cx="1413335" cy="907221"/>
          </a:xfrm>
          <a:solidFill>
            <a:schemeClr val="bg1">
              <a:lumMod val="75000"/>
            </a:schemeClr>
          </a:solidFill>
        </p:grpSpPr>
        <p:sp>
          <p:nvSpPr>
            <p:cNvPr id="176" name="矩形 17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7" name="文本框 111"/>
            <p:cNvSpPr txBox="1"/>
            <p:nvPr/>
          </p:nvSpPr>
          <p:spPr>
            <a:xfrm>
              <a:off x="1853742" y="1997871"/>
              <a:ext cx="1413334" cy="8619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7485753" y="2754197"/>
            <a:ext cx="511170" cy="507177"/>
            <a:chOff x="1045689" y="3090803"/>
            <a:chExt cx="682162" cy="676392"/>
          </a:xfrm>
          <a:solidFill>
            <a:srgbClr val="C00000"/>
          </a:solidFill>
        </p:grpSpPr>
        <p:sp>
          <p:nvSpPr>
            <p:cNvPr id="179" name="六边形 17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80" name="文本框 114"/>
            <p:cNvSpPr txBox="1"/>
            <p:nvPr/>
          </p:nvSpPr>
          <p:spPr>
            <a:xfrm>
              <a:off x="1045689" y="3298193"/>
              <a:ext cx="682162" cy="4617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sp>
        <p:nvSpPr>
          <p:cNvPr id="65" name="矩形 64"/>
          <p:cNvSpPr/>
          <p:nvPr/>
        </p:nvSpPr>
        <p:spPr>
          <a:xfrm>
            <a:off x="3115125" y="951945"/>
            <a:ext cx="2879259" cy="3476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rtlCol="0" anchor="ctr"/>
          <a:lstStyle/>
          <a:p>
            <a:pPr algn="ctr"/>
            <a:r>
              <a:rPr lang="zh-CN" altLang="en-US" sz="1012" dirty="0">
                <a:latin typeface="微软雅黑" pitchFamily="34" charset="-122"/>
                <a:ea typeface="微软雅黑" pitchFamily="34" charset="-122"/>
              </a:rPr>
              <a:t>点击添加小标题</a:t>
            </a:r>
          </a:p>
        </p:txBody>
      </p:sp>
    </p:spTree>
    <p:extLst>
      <p:ext uri="{BB962C8B-B14F-4D97-AF65-F5344CB8AC3E}">
        <p14:creationId xmlns:p14="http://schemas.microsoft.com/office/powerpoint/2010/main" val="1283955808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1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/>
          <p:cNvSpPr>
            <a:spLocks noChangeArrowheads="1"/>
          </p:cNvSpPr>
          <p:nvPr/>
        </p:nvSpPr>
        <p:spPr bwMode="auto">
          <a:xfrm rot="10800000">
            <a:off x="985403" y="3030010"/>
            <a:ext cx="2689493" cy="754447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2176" tIns="36089" rIns="72176" bIns="3608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 rot="10800000">
            <a:off x="1782862" y="1999302"/>
            <a:ext cx="1094578" cy="305491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176" tIns="36089" rIns="72176" bIns="3608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1987486" y="1326958"/>
            <a:ext cx="685327" cy="58358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76" tIns="36089" rIns="72176" bIns="3608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 rot="10800000">
            <a:off x="1455650" y="2426453"/>
            <a:ext cx="1749002" cy="491499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76" tIns="36089" rIns="72176" bIns="3608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 rot="10800000">
            <a:off x="543728" y="3880635"/>
            <a:ext cx="3572846" cy="707339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  <a:gd name="connsiteX0" fmla="*/ 0 w 20550"/>
              <a:gd name="connsiteY0" fmla="*/ 611 h 21600"/>
              <a:gd name="connsiteX1" fmla="*/ 2378 w 20550"/>
              <a:gd name="connsiteY1" fmla="*/ 21600 h 21600"/>
              <a:gd name="connsiteX2" fmla="*/ 17122 w 20550"/>
              <a:gd name="connsiteY2" fmla="*/ 21600 h 21600"/>
              <a:gd name="connsiteX3" fmla="*/ 20550 w 20550"/>
              <a:gd name="connsiteY3" fmla="*/ 0 h 21600"/>
              <a:gd name="connsiteX4" fmla="*/ 0 w 20550"/>
              <a:gd name="connsiteY4" fmla="*/ 611 h 21600"/>
              <a:gd name="connsiteX0" fmla="*/ 0 w 19214"/>
              <a:gd name="connsiteY0" fmla="*/ 306 h 21295"/>
              <a:gd name="connsiteX1" fmla="*/ 2378 w 19214"/>
              <a:gd name="connsiteY1" fmla="*/ 21295 h 21295"/>
              <a:gd name="connsiteX2" fmla="*/ 17122 w 19214"/>
              <a:gd name="connsiteY2" fmla="*/ 21295 h 21295"/>
              <a:gd name="connsiteX3" fmla="*/ 19214 w 19214"/>
              <a:gd name="connsiteY3" fmla="*/ 0 h 21295"/>
              <a:gd name="connsiteX4" fmla="*/ 0 w 19214"/>
              <a:gd name="connsiteY4" fmla="*/ 306 h 21295"/>
              <a:gd name="connsiteX0" fmla="*/ 0 w 19071"/>
              <a:gd name="connsiteY0" fmla="*/ 1 h 21295"/>
              <a:gd name="connsiteX1" fmla="*/ 2235 w 19071"/>
              <a:gd name="connsiteY1" fmla="*/ 21295 h 21295"/>
              <a:gd name="connsiteX2" fmla="*/ 16979 w 19071"/>
              <a:gd name="connsiteY2" fmla="*/ 21295 h 21295"/>
              <a:gd name="connsiteX3" fmla="*/ 19071 w 19071"/>
              <a:gd name="connsiteY3" fmla="*/ 0 h 21295"/>
              <a:gd name="connsiteX4" fmla="*/ 0 w 19071"/>
              <a:gd name="connsiteY4" fmla="*/ 1 h 2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71" h="21295">
                <a:moveTo>
                  <a:pt x="0" y="1"/>
                </a:moveTo>
                <a:lnTo>
                  <a:pt x="2235" y="21295"/>
                </a:lnTo>
                <a:lnTo>
                  <a:pt x="16979" y="21295"/>
                </a:lnTo>
                <a:lnTo>
                  <a:pt x="19071" y="0"/>
                </a:lnTo>
                <a:lnTo>
                  <a:pt x="0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76" tIns="36089" rIns="72176" bIns="3608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356050" y="1647273"/>
            <a:ext cx="2824316" cy="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345128" y="2151014"/>
            <a:ext cx="2835240" cy="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356050" y="2673649"/>
            <a:ext cx="2824316" cy="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330151" y="3438489"/>
            <a:ext cx="2850217" cy="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330151" y="4195710"/>
            <a:ext cx="2850217" cy="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TextBox 11"/>
          <p:cNvSpPr txBox="1"/>
          <p:nvPr/>
        </p:nvSpPr>
        <p:spPr>
          <a:xfrm>
            <a:off x="5292080" y="4075421"/>
            <a:ext cx="2928596" cy="491587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42296" y="3864260"/>
            <a:ext cx="966500" cy="319104"/>
          </a:xfrm>
          <a:prstGeom prst="rect">
            <a:avLst/>
          </a:prstGeom>
          <a:noFill/>
        </p:spPr>
        <p:txBody>
          <a:bodyPr wrap="none" lIns="72176" tIns="36089" rIns="72176" bIns="36089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92080" y="3322793"/>
            <a:ext cx="2928596" cy="491587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42296" y="3118446"/>
            <a:ext cx="966500" cy="319104"/>
          </a:xfrm>
          <a:prstGeom prst="rect">
            <a:avLst/>
          </a:prstGeom>
          <a:noFill/>
        </p:spPr>
        <p:txBody>
          <a:bodyPr wrap="none" lIns="72176" tIns="36089" rIns="72176" bIns="36089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92080" y="2588225"/>
            <a:ext cx="2928596" cy="491587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42296" y="2361109"/>
            <a:ext cx="966500" cy="319104"/>
          </a:xfrm>
          <a:prstGeom prst="rect">
            <a:avLst/>
          </a:prstGeom>
          <a:noFill/>
        </p:spPr>
        <p:txBody>
          <a:bodyPr wrap="none" lIns="72176" tIns="36089" rIns="72176" bIns="36089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92080" y="2031767"/>
            <a:ext cx="2928596" cy="513003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042296" y="1846547"/>
            <a:ext cx="966500" cy="319104"/>
          </a:xfrm>
          <a:prstGeom prst="rect">
            <a:avLst/>
          </a:prstGeom>
          <a:noFill/>
        </p:spPr>
        <p:txBody>
          <a:bodyPr wrap="none" lIns="72176" tIns="36089" rIns="72176" bIns="36089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92080" y="1511918"/>
            <a:ext cx="2928596" cy="513003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042296" y="1326697"/>
            <a:ext cx="966500" cy="319104"/>
          </a:xfrm>
          <a:prstGeom prst="rect">
            <a:avLst/>
          </a:prstGeom>
          <a:noFill/>
        </p:spPr>
        <p:txBody>
          <a:bodyPr wrap="none" lIns="72176" tIns="36089" rIns="72176" bIns="36089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769470811"/>
      </p:ext>
    </p:extLst>
  </p:cSld>
  <p:clrMapOvr>
    <a:masterClrMapping/>
  </p:clrMapOvr>
  <p:transition spd="slow" advClick="0" advTm="0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2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7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7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2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7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7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915988" y="1471712"/>
            <a:ext cx="1352550" cy="1354137"/>
            <a:chOff x="1003844" y="1472285"/>
            <a:chExt cx="1352926" cy="1352926"/>
          </a:xfrm>
        </p:grpSpPr>
        <p:sp>
          <p:nvSpPr>
            <p:cNvPr id="65" name="泪滴形 24"/>
            <p:cNvSpPr>
              <a:spLocks/>
            </p:cNvSpPr>
            <p:nvPr/>
          </p:nvSpPr>
          <p:spPr bwMode="auto">
            <a:xfrm rot="10800000" flipH="1">
              <a:off x="1003844" y="1472285"/>
              <a:ext cx="1352926" cy="1352926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202335" y="1840226"/>
              <a:ext cx="713855" cy="3997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35%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755650" y="2860774"/>
            <a:ext cx="1512888" cy="1514475"/>
            <a:chOff x="827584" y="2860726"/>
            <a:chExt cx="1512620" cy="1513898"/>
          </a:xfrm>
        </p:grpSpPr>
        <p:sp>
          <p:nvSpPr>
            <p:cNvPr id="73" name="泪滴形 38"/>
            <p:cNvSpPr>
              <a:spLocks/>
            </p:cNvSpPr>
            <p:nvPr/>
          </p:nvSpPr>
          <p:spPr bwMode="auto">
            <a:xfrm>
              <a:off x="827584" y="2860726"/>
              <a:ext cx="1512620" cy="1513898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114871" y="3544678"/>
              <a:ext cx="740777" cy="3999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50%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2303463" y="1258987"/>
            <a:ext cx="1566862" cy="1566862"/>
            <a:chOff x="2375123" y="1258934"/>
            <a:chExt cx="1567555" cy="1566277"/>
          </a:xfrm>
          <a:solidFill>
            <a:schemeClr val="accent3"/>
          </a:solidFill>
        </p:grpSpPr>
        <p:sp>
          <p:nvSpPr>
            <p:cNvPr id="80" name="泪滴形 34"/>
            <p:cNvSpPr>
              <a:spLocks/>
            </p:cNvSpPr>
            <p:nvPr/>
          </p:nvSpPr>
          <p:spPr bwMode="auto">
            <a:xfrm rot="16200000" flipH="1">
              <a:off x="2375762" y="1258295"/>
              <a:ext cx="1566277" cy="1567555"/>
            </a:xfrm>
            <a:custGeom>
              <a:avLst/>
              <a:gdLst>
                <a:gd name="T0" fmla="*/ 205247 w 1947680"/>
                <a:gd name="T1" fmla="*/ 1146936 h 1946960"/>
                <a:gd name="T2" fmla="*/ 800320 w 1947680"/>
                <a:gd name="T3" fmla="*/ 552082 h 1946960"/>
                <a:gd name="T4" fmla="*/ 1395393 w 1947680"/>
                <a:gd name="T5" fmla="*/ 1146936 h 1946960"/>
                <a:gd name="T6" fmla="*/ 800320 w 1947680"/>
                <a:gd name="T7" fmla="*/ 1741790 h 1946960"/>
                <a:gd name="T8" fmla="*/ 205247 w 1947680"/>
                <a:gd name="T9" fmla="*/ 1146936 h 1946960"/>
                <a:gd name="T10" fmla="*/ 0 w 1947680"/>
                <a:gd name="T11" fmla="*/ 973480 h 1946960"/>
                <a:gd name="T12" fmla="*/ 973840 w 1947680"/>
                <a:gd name="T13" fmla="*/ 1946960 h 1946960"/>
                <a:gd name="T14" fmla="*/ 1947680 w 1947680"/>
                <a:gd name="T15" fmla="*/ 973480 h 1946960"/>
                <a:gd name="T16" fmla="*/ 1947680 w 1947680"/>
                <a:gd name="T17" fmla="*/ 0 h 1946960"/>
                <a:gd name="T18" fmla="*/ 973841 w 1947680"/>
                <a:gd name="T19" fmla="*/ 0 h 1946960"/>
                <a:gd name="T20" fmla="*/ 1 w 1947680"/>
                <a:gd name="T21" fmla="*/ 973480 h 1946960"/>
                <a:gd name="T22" fmla="*/ 0 w 1947680"/>
                <a:gd name="T23" fmla="*/ 973480 h 1946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7680" h="1946960">
                  <a:moveTo>
                    <a:pt x="205247" y="1146936"/>
                  </a:moveTo>
                  <a:cubicBezTo>
                    <a:pt x="205247" y="818407"/>
                    <a:pt x="471670" y="552082"/>
                    <a:pt x="800320" y="552082"/>
                  </a:cubicBezTo>
                  <a:cubicBezTo>
                    <a:pt x="1128970" y="552082"/>
                    <a:pt x="1395393" y="818407"/>
                    <a:pt x="1395393" y="1146936"/>
                  </a:cubicBezTo>
                  <a:cubicBezTo>
                    <a:pt x="1395393" y="1475465"/>
                    <a:pt x="1128970" y="1741790"/>
                    <a:pt x="800320" y="1741790"/>
                  </a:cubicBezTo>
                  <a:cubicBezTo>
                    <a:pt x="471670" y="1741790"/>
                    <a:pt x="205247" y="1475465"/>
                    <a:pt x="205247" y="1146936"/>
                  </a:cubicBezTo>
                  <a:close/>
                  <a:moveTo>
                    <a:pt x="0" y="973480"/>
                  </a:moveTo>
                  <a:cubicBezTo>
                    <a:pt x="0" y="1511118"/>
                    <a:pt x="436003" y="1946960"/>
                    <a:pt x="973840" y="1946960"/>
                  </a:cubicBezTo>
                  <a:cubicBezTo>
                    <a:pt x="1511677" y="1946960"/>
                    <a:pt x="1947680" y="1511118"/>
                    <a:pt x="1947680" y="973480"/>
                  </a:cubicBezTo>
                  <a:lnTo>
                    <a:pt x="1947680" y="0"/>
                  </a:lnTo>
                  <a:lnTo>
                    <a:pt x="973841" y="0"/>
                  </a:lnTo>
                  <a:cubicBezTo>
                    <a:pt x="436004" y="0"/>
                    <a:pt x="1" y="435842"/>
                    <a:pt x="1" y="973480"/>
                  </a:cubicBezTo>
                  <a:lnTo>
                    <a:pt x="0" y="9734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931391" y="1735799"/>
              <a:ext cx="741236" cy="39996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50%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2303463" y="2860774"/>
            <a:ext cx="1727200" cy="1727200"/>
            <a:chOff x="2376067" y="2860726"/>
            <a:chExt cx="1727248" cy="1727248"/>
          </a:xfrm>
        </p:grpSpPr>
        <p:sp>
          <p:nvSpPr>
            <p:cNvPr id="83" name="泪滴形 36"/>
            <p:cNvSpPr>
              <a:spLocks/>
            </p:cNvSpPr>
            <p:nvPr/>
          </p:nvSpPr>
          <p:spPr bwMode="auto">
            <a:xfrm flipH="1">
              <a:off x="2376067" y="2860726"/>
              <a:ext cx="1727248" cy="1727248"/>
            </a:xfrm>
            <a:custGeom>
              <a:avLst/>
              <a:gdLst>
                <a:gd name="T0" fmla="*/ 875297 w 2146050"/>
                <a:gd name="T1" fmla="*/ 621837 h 2146844"/>
                <a:gd name="T2" fmla="*/ 1524443 w 2146050"/>
                <a:gd name="T3" fmla="*/ 1271223 h 2146844"/>
                <a:gd name="T4" fmla="*/ 875297 w 2146050"/>
                <a:gd name="T5" fmla="*/ 1920609 h 2146844"/>
                <a:gd name="T6" fmla="*/ 226151 w 2146050"/>
                <a:gd name="T7" fmla="*/ 1271223 h 2146844"/>
                <a:gd name="T8" fmla="*/ 875297 w 2146050"/>
                <a:gd name="T9" fmla="*/ 621837 h 2146844"/>
                <a:gd name="T10" fmla="*/ 2146050 w 2146050"/>
                <a:gd name="T11" fmla="*/ 0 h 2146844"/>
                <a:gd name="T12" fmla="*/ 1073025 w 2146050"/>
                <a:gd name="T13" fmla="*/ 0 h 2146844"/>
                <a:gd name="T14" fmla="*/ 0 w 2146050"/>
                <a:gd name="T15" fmla="*/ 1073422 h 2146844"/>
                <a:gd name="T16" fmla="*/ 1073025 w 2146050"/>
                <a:gd name="T17" fmla="*/ 2146844 h 2146844"/>
                <a:gd name="T18" fmla="*/ 2146050 w 2146050"/>
                <a:gd name="T19" fmla="*/ 1073422 h 2146844"/>
                <a:gd name="T20" fmla="*/ 2146050 w 2146050"/>
                <a:gd name="T21" fmla="*/ 0 h 214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050" h="2146844">
                  <a:moveTo>
                    <a:pt x="875297" y="621837"/>
                  </a:moveTo>
                  <a:cubicBezTo>
                    <a:pt x="1233810" y="621837"/>
                    <a:pt x="1524443" y="912577"/>
                    <a:pt x="1524443" y="1271223"/>
                  </a:cubicBezTo>
                  <a:cubicBezTo>
                    <a:pt x="1524443" y="1629869"/>
                    <a:pt x="1233810" y="1920609"/>
                    <a:pt x="875297" y="1920609"/>
                  </a:cubicBezTo>
                  <a:cubicBezTo>
                    <a:pt x="516784" y="1920609"/>
                    <a:pt x="226151" y="1629869"/>
                    <a:pt x="226151" y="1271223"/>
                  </a:cubicBezTo>
                  <a:cubicBezTo>
                    <a:pt x="226151" y="912577"/>
                    <a:pt x="516784" y="621837"/>
                    <a:pt x="875297" y="621837"/>
                  </a:cubicBezTo>
                  <a:close/>
                  <a:moveTo>
                    <a:pt x="2146050" y="0"/>
                  </a:moveTo>
                  <a:lnTo>
                    <a:pt x="1073025" y="0"/>
                  </a:lnTo>
                  <a:cubicBezTo>
                    <a:pt x="480410" y="0"/>
                    <a:pt x="0" y="480587"/>
                    <a:pt x="0" y="1073422"/>
                  </a:cubicBezTo>
                  <a:cubicBezTo>
                    <a:pt x="0" y="1666257"/>
                    <a:pt x="480410" y="2146844"/>
                    <a:pt x="1073025" y="2146844"/>
                  </a:cubicBezTo>
                  <a:cubicBezTo>
                    <a:pt x="1665640" y="2146844"/>
                    <a:pt x="2146050" y="1666257"/>
                    <a:pt x="2146050" y="1073422"/>
                  </a:cubicBezTo>
                  <a:lnTo>
                    <a:pt x="21460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038072" y="3683044"/>
              <a:ext cx="740929" cy="4001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80%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4576762" y="1561281"/>
            <a:ext cx="501650" cy="506413"/>
            <a:chOff x="4929188" y="1303338"/>
            <a:chExt cx="501650" cy="506412"/>
          </a:xfrm>
        </p:grpSpPr>
        <p:sp>
          <p:nvSpPr>
            <p:cNvPr id="86" name="Freeform 6"/>
            <p:cNvSpPr>
              <a:spLocks/>
            </p:cNvSpPr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7"/>
            <p:cNvSpPr>
              <a:spLocks/>
            </p:cNvSpPr>
            <p:nvPr/>
          </p:nvSpPr>
          <p:spPr bwMode="auto">
            <a:xfrm>
              <a:off x="4995863" y="1358901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8"/>
            <p:cNvSpPr>
              <a:spLocks/>
            </p:cNvSpPr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9" name="组合 88"/>
          <p:cNvGrpSpPr>
            <a:grpSpLocks/>
          </p:cNvGrpSpPr>
          <p:nvPr/>
        </p:nvGrpSpPr>
        <p:grpSpPr bwMode="auto">
          <a:xfrm>
            <a:off x="4572000" y="2286000"/>
            <a:ext cx="506412" cy="506413"/>
            <a:chOff x="1339850" y="2163763"/>
            <a:chExt cx="506413" cy="506412"/>
          </a:xfrm>
        </p:grpSpPr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Freeform 14"/>
            <p:cNvSpPr>
              <a:spLocks/>
            </p:cNvSpPr>
            <p:nvPr/>
          </p:nvSpPr>
          <p:spPr bwMode="auto">
            <a:xfrm>
              <a:off x="1500187" y="2276476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15"/>
            <p:cNvSpPr>
              <a:spLocks noEditPoints="1"/>
            </p:cNvSpPr>
            <p:nvPr/>
          </p:nvSpPr>
          <p:spPr bwMode="auto">
            <a:xfrm>
              <a:off x="1447800" y="2276476"/>
              <a:ext cx="288926" cy="277811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4" name="组合 93"/>
          <p:cNvGrpSpPr>
            <a:grpSpLocks/>
          </p:cNvGrpSpPr>
          <p:nvPr/>
        </p:nvGrpSpPr>
        <p:grpSpPr bwMode="auto">
          <a:xfrm>
            <a:off x="4576762" y="3013323"/>
            <a:ext cx="501650" cy="506413"/>
            <a:chOff x="5093055" y="2766720"/>
            <a:chExt cx="501650" cy="506413"/>
          </a:xfrm>
        </p:grpSpPr>
        <p:sp>
          <p:nvSpPr>
            <p:cNvPr id="95" name="Freeform 21"/>
            <p:cNvSpPr>
              <a:spLocks/>
            </p:cNvSpPr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23"/>
            <p:cNvSpPr>
              <a:spLocks/>
            </p:cNvSpPr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24"/>
            <p:cNvSpPr>
              <a:spLocks/>
            </p:cNvSpPr>
            <p:nvPr/>
          </p:nvSpPr>
          <p:spPr bwMode="auto">
            <a:xfrm>
              <a:off x="5212118" y="2871495"/>
              <a:ext cx="277812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9" name="组合 98"/>
          <p:cNvGrpSpPr>
            <a:grpSpLocks/>
          </p:cNvGrpSpPr>
          <p:nvPr/>
        </p:nvGrpSpPr>
        <p:grpSpPr bwMode="auto">
          <a:xfrm>
            <a:off x="4572000" y="3723878"/>
            <a:ext cx="506412" cy="506413"/>
            <a:chOff x="6137274" y="1900165"/>
            <a:chExt cx="506413" cy="506412"/>
          </a:xfrm>
        </p:grpSpPr>
        <p:sp>
          <p:nvSpPr>
            <p:cNvPr id="100" name="Freeform 29"/>
            <p:cNvSpPr>
              <a:spLocks/>
            </p:cNvSpPr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30"/>
            <p:cNvSpPr>
              <a:spLocks noEditPoints="1"/>
            </p:cNvSpPr>
            <p:nvPr/>
          </p:nvSpPr>
          <p:spPr bwMode="auto">
            <a:xfrm>
              <a:off x="6208711" y="1979540"/>
              <a:ext cx="327026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" name="Text Box 11"/>
          <p:cNvSpPr txBox="1">
            <a:spLocks noChangeArrowheads="1"/>
          </p:cNvSpPr>
          <p:nvPr/>
        </p:nvSpPr>
        <p:spPr bwMode="auto">
          <a:xfrm>
            <a:off x="5222875" y="1486669"/>
            <a:ext cx="314801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后。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3" name="Text Box 11"/>
          <p:cNvSpPr txBox="1">
            <a:spLocks noChangeArrowheads="1"/>
          </p:cNvSpPr>
          <p:nvPr/>
        </p:nvSpPr>
        <p:spPr bwMode="auto">
          <a:xfrm>
            <a:off x="5222875" y="2244725"/>
            <a:ext cx="314801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4" name="Text Box 11"/>
          <p:cNvSpPr txBox="1">
            <a:spLocks noChangeArrowheads="1"/>
          </p:cNvSpPr>
          <p:nvPr/>
        </p:nvSpPr>
        <p:spPr bwMode="auto">
          <a:xfrm>
            <a:off x="5222875" y="3003798"/>
            <a:ext cx="314801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5" name="Text Box 11"/>
          <p:cNvSpPr txBox="1">
            <a:spLocks noChangeArrowheads="1"/>
          </p:cNvSpPr>
          <p:nvPr/>
        </p:nvSpPr>
        <p:spPr bwMode="auto">
          <a:xfrm>
            <a:off x="5222875" y="3747691"/>
            <a:ext cx="314801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475182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1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3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2" presetClass="entr" presetSubtype="6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04" grpId="0"/>
      <p:bldP spid="10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2651" y="4454991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收入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来源一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8055" y="394469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8604" y="4454991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收入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来源二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79317" y="4454991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收入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来源三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90031" y="4454991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收入来源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8055" y="3575651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8055" y="320661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8055" y="2837569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8055" y="2468528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8055" y="2099487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8055" y="1724203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176087" y="1430655"/>
            <a:ext cx="4464496" cy="2952328"/>
            <a:chOff x="1126939" y="1350372"/>
            <a:chExt cx="4464496" cy="295232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888055" y="1361405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055" y="4313733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36921" y="1799696"/>
            <a:ext cx="648072" cy="258328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36921" y="1980448"/>
            <a:ext cx="648072" cy="240253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37773" y="2537779"/>
            <a:ext cx="648072" cy="18452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37773" y="2837570"/>
            <a:ext cx="648072" cy="154541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48486" y="3091340"/>
            <a:ext cx="648072" cy="129164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48486" y="3575651"/>
            <a:ext cx="648072" cy="80733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65164" y="3275861"/>
            <a:ext cx="648072" cy="11071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65164" y="3516129"/>
            <a:ext cx="648072" cy="86685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84168" y="1787937"/>
            <a:ext cx="2448272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点击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输入简要文字解说，解说文字尽量概括精炼，不用多余的文字修饰，简洁精准的 解说所提炼的核心概念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点击输入简要文字解说，解说文字尽量概括精炼，不用多余的文字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修饰。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084168" y="1303683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61308" y="3198480"/>
            <a:ext cx="227536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18,888,666</a:t>
            </a:r>
            <a:endParaRPr lang="zh-CN" altLang="en-US" sz="3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84168" y="2961316"/>
            <a:ext cx="144016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全年总额：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95069" y="4108515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毛利润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95069" y="4452813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纯利润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9"/>
          <p:cNvSpPr txBox="1">
            <a:spLocks noChangeArrowheads="1"/>
          </p:cNvSpPr>
          <p:nvPr/>
        </p:nvSpPr>
        <p:spPr bwMode="auto">
          <a:xfrm>
            <a:off x="3706571" y="2812377"/>
            <a:ext cx="54822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9"/>
          <p:cNvSpPr txBox="1">
            <a:spLocks noChangeArrowheads="1"/>
          </p:cNvSpPr>
          <p:nvPr/>
        </p:nvSpPr>
        <p:spPr bwMode="auto">
          <a:xfrm>
            <a:off x="2587695" y="2277185"/>
            <a:ext cx="54822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600</a:t>
            </a:r>
            <a:r>
              <a:rPr lang="zh-CN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9"/>
          <p:cNvSpPr txBox="1">
            <a:spLocks noChangeArrowheads="1"/>
          </p:cNvSpPr>
          <p:nvPr/>
        </p:nvSpPr>
        <p:spPr bwMode="auto">
          <a:xfrm>
            <a:off x="4811912" y="3021757"/>
            <a:ext cx="54822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4128" y="4478074"/>
            <a:ext cx="528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（万元）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1542148" y="2075969"/>
            <a:ext cx="43762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650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2650211" y="2916577"/>
            <a:ext cx="4231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420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3760924" y="3644901"/>
            <a:ext cx="4231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9"/>
          <p:cNvSpPr txBox="1">
            <a:spLocks noChangeArrowheads="1"/>
          </p:cNvSpPr>
          <p:nvPr/>
        </p:nvSpPr>
        <p:spPr bwMode="auto">
          <a:xfrm>
            <a:off x="4854301" y="3621817"/>
            <a:ext cx="4231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240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729997" y="4134510"/>
            <a:ext cx="383842" cy="18437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729997" y="4468348"/>
            <a:ext cx="383842" cy="1843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1499486" y="1557105"/>
            <a:ext cx="54822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9039085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8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4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9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4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800"/>
                            </p:stCondLst>
                            <p:childTnLst>
                              <p:par>
                                <p:cTn id="10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3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60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1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400"/>
                            </p:stCondLst>
                            <p:childTnLst>
                              <p:par>
                                <p:cTn id="1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66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9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200"/>
                            </p:stCondLst>
                            <p:childTnLst>
                              <p:par>
                                <p:cTn id="1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77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000"/>
                            </p:stCondLst>
                            <p:childTnLst>
                              <p:par>
                                <p:cTn id="1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300"/>
                            </p:stCondLst>
                            <p:childTnLst>
                              <p:par>
                                <p:cTn id="1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86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1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6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100"/>
                            </p:stCondLst>
                            <p:childTnLst>
                              <p:par>
                                <p:cTn id="1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6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1100"/>
                            </p:stCondLst>
                            <p:childTnLst>
                              <p:par>
                                <p:cTn id="1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 animBg="1"/>
      <p:bldP spid="48" grpId="0" animBg="1"/>
      <p:bldP spid="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077" y="451517"/>
            <a:ext cx="2905595" cy="22151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047" y="2156399"/>
            <a:ext cx="4819654" cy="1195602"/>
          </a:xfrm>
          <a:prstGeom prst="rect">
            <a:avLst/>
          </a:prstGeom>
        </p:spPr>
      </p:pic>
      <p:sp>
        <p:nvSpPr>
          <p:cNvPr id="10" name="剪去对角的矩形 9"/>
          <p:cNvSpPr/>
          <p:nvPr/>
        </p:nvSpPr>
        <p:spPr>
          <a:xfrm>
            <a:off x="2822574" y="3475064"/>
            <a:ext cx="3784600" cy="358782"/>
          </a:xfrm>
          <a:prstGeom prst="snip2Diag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14678" y="3454400"/>
            <a:ext cx="26003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感谢观看 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THANK  YOU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716969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682172"/>
            <a:ext cx="9144000" cy="4107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MH_SubTitle_2"/>
          <p:cNvSpPr txBox="1"/>
          <p:nvPr>
            <p:custDataLst>
              <p:tags r:id="rId1"/>
            </p:custDataLst>
          </p:nvPr>
        </p:nvSpPr>
        <p:spPr>
          <a:xfrm>
            <a:off x="4740904" y="1900077"/>
            <a:ext cx="1674019" cy="797719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28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第一部分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04948" y="1964420"/>
            <a:ext cx="424138" cy="422500"/>
            <a:chOff x="3481389" y="1437770"/>
            <a:chExt cx="308372" cy="307181"/>
          </a:xfrm>
        </p:grpSpPr>
        <p:sp>
          <p:nvSpPr>
            <p:cNvPr id="33" name="MH_Other_19"/>
            <p:cNvSpPr/>
            <p:nvPr>
              <p:custDataLst>
                <p:tags r:id="rId8"/>
              </p:custDataLst>
            </p:nvPr>
          </p:nvSpPr>
          <p:spPr>
            <a:xfrm rot="2700000">
              <a:off x="3481984" y="1437175"/>
              <a:ext cx="307181" cy="308372"/>
            </a:xfrm>
            <a:prstGeom prst="rect">
              <a:avLst/>
            </a:prstGeom>
            <a:gradFill>
              <a:gsLst>
                <a:gs pos="0">
                  <a:srgbClr val="FF2D2D"/>
                </a:gs>
                <a:gs pos="69000">
                  <a:srgbClr val="C30000"/>
                </a:gs>
              </a:gsLst>
              <a:lin ang="27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MH_Other_1"/>
            <p:cNvSpPr>
              <a:spLocks noChangeAspect="1"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3576637" y="1519923"/>
              <a:ext cx="119063" cy="141685"/>
            </a:xfrm>
            <a:custGeom>
              <a:avLst/>
              <a:gdLst>
                <a:gd name="T0" fmla="*/ 2147483646 w 59"/>
                <a:gd name="T1" fmla="*/ 2147483646 h 70"/>
                <a:gd name="T2" fmla="*/ 2147483646 w 59"/>
                <a:gd name="T3" fmla="*/ 2147483646 h 70"/>
                <a:gd name="T4" fmla="*/ 2147483646 w 59"/>
                <a:gd name="T5" fmla="*/ 2147483646 h 70"/>
                <a:gd name="T6" fmla="*/ 2147483646 w 59"/>
                <a:gd name="T7" fmla="*/ 2147483646 h 70"/>
                <a:gd name="T8" fmla="*/ 2147483646 w 59"/>
                <a:gd name="T9" fmla="*/ 2147483646 h 70"/>
                <a:gd name="T10" fmla="*/ 2147483646 w 59"/>
                <a:gd name="T11" fmla="*/ 2147483646 h 70"/>
                <a:gd name="T12" fmla="*/ 2147483646 w 59"/>
                <a:gd name="T13" fmla="*/ 2147483646 h 70"/>
                <a:gd name="T14" fmla="*/ 2147483646 w 59"/>
                <a:gd name="T15" fmla="*/ 2147483646 h 70"/>
                <a:gd name="T16" fmla="*/ 2147483646 w 59"/>
                <a:gd name="T17" fmla="*/ 2147483646 h 70"/>
                <a:gd name="T18" fmla="*/ 2147483646 w 59"/>
                <a:gd name="T19" fmla="*/ 2147483646 h 70"/>
                <a:gd name="T20" fmla="*/ 2147483646 w 59"/>
                <a:gd name="T21" fmla="*/ 2147483646 h 70"/>
                <a:gd name="T22" fmla="*/ 2147483646 w 59"/>
                <a:gd name="T23" fmla="*/ 2147483646 h 70"/>
                <a:gd name="T24" fmla="*/ 2147483646 w 59"/>
                <a:gd name="T25" fmla="*/ 2147483646 h 70"/>
                <a:gd name="T26" fmla="*/ 2147483646 w 59"/>
                <a:gd name="T27" fmla="*/ 2147483646 h 70"/>
                <a:gd name="T28" fmla="*/ 2147483646 w 59"/>
                <a:gd name="T29" fmla="*/ 2147483646 h 70"/>
                <a:gd name="T30" fmla="*/ 2147483646 w 59"/>
                <a:gd name="T31" fmla="*/ 2147483646 h 70"/>
                <a:gd name="T32" fmla="*/ 2147483646 w 59"/>
                <a:gd name="T33" fmla="*/ 2147483646 h 70"/>
                <a:gd name="T34" fmla="*/ 0 w 59"/>
                <a:gd name="T35" fmla="*/ 2147483646 h 70"/>
                <a:gd name="T36" fmla="*/ 2147483646 w 59"/>
                <a:gd name="T37" fmla="*/ 2147483646 h 70"/>
                <a:gd name="T38" fmla="*/ 2147483646 w 59"/>
                <a:gd name="T39" fmla="*/ 2147483646 h 70"/>
                <a:gd name="T40" fmla="*/ 2147483646 w 59"/>
                <a:gd name="T41" fmla="*/ 2147483646 h 70"/>
                <a:gd name="T42" fmla="*/ 2147483646 w 59"/>
                <a:gd name="T43" fmla="*/ 2147483646 h 70"/>
                <a:gd name="T44" fmla="*/ 2147483646 w 59"/>
                <a:gd name="T45" fmla="*/ 2147483646 h 70"/>
                <a:gd name="T46" fmla="*/ 2147483646 w 59"/>
                <a:gd name="T47" fmla="*/ 2147483646 h 70"/>
                <a:gd name="T48" fmla="*/ 2147483646 w 59"/>
                <a:gd name="T49" fmla="*/ 2147483646 h 70"/>
                <a:gd name="T50" fmla="*/ 2147483646 w 59"/>
                <a:gd name="T51" fmla="*/ 2147483646 h 70"/>
                <a:gd name="T52" fmla="*/ 2147483646 w 59"/>
                <a:gd name="T53" fmla="*/ 2147483646 h 70"/>
                <a:gd name="T54" fmla="*/ 2147483646 w 59"/>
                <a:gd name="T55" fmla="*/ 2147483646 h 70"/>
                <a:gd name="T56" fmla="*/ 2147483646 w 59"/>
                <a:gd name="T57" fmla="*/ 2147483646 h 70"/>
                <a:gd name="T58" fmla="*/ 2147483646 w 59"/>
                <a:gd name="T59" fmla="*/ 2147483646 h 70"/>
                <a:gd name="T60" fmla="*/ 2147483646 w 59"/>
                <a:gd name="T61" fmla="*/ 2147483646 h 70"/>
                <a:gd name="T62" fmla="*/ 2147483646 w 59"/>
                <a:gd name="T63" fmla="*/ 2147483646 h 70"/>
                <a:gd name="T64" fmla="*/ 2147483646 w 59"/>
                <a:gd name="T65" fmla="*/ 2147483646 h 70"/>
                <a:gd name="T66" fmla="*/ 2147483646 w 59"/>
                <a:gd name="T67" fmla="*/ 2147483646 h 70"/>
                <a:gd name="T68" fmla="*/ 2147483646 w 59"/>
                <a:gd name="T69" fmla="*/ 2147483646 h 70"/>
                <a:gd name="T70" fmla="*/ 2147483646 w 59"/>
                <a:gd name="T71" fmla="*/ 2147483646 h 70"/>
                <a:gd name="T72" fmla="*/ 2147483646 w 59"/>
                <a:gd name="T73" fmla="*/ 2147483646 h 70"/>
                <a:gd name="T74" fmla="*/ 2147483646 w 59"/>
                <a:gd name="T75" fmla="*/ 2147483646 h 70"/>
                <a:gd name="T76" fmla="*/ 2147483646 w 59"/>
                <a:gd name="T77" fmla="*/ 2147483646 h 70"/>
                <a:gd name="T78" fmla="*/ 2147483646 w 59"/>
                <a:gd name="T79" fmla="*/ 2147483646 h 70"/>
                <a:gd name="T80" fmla="*/ 2147483646 w 59"/>
                <a:gd name="T81" fmla="*/ 2147483646 h 70"/>
                <a:gd name="T82" fmla="*/ 2147483646 w 59"/>
                <a:gd name="T83" fmla="*/ 2147483646 h 70"/>
                <a:gd name="T84" fmla="*/ 2147483646 w 59"/>
                <a:gd name="T85" fmla="*/ 2147483646 h 70"/>
                <a:gd name="T86" fmla="*/ 2147483646 w 59"/>
                <a:gd name="T87" fmla="*/ 2147483646 h 70"/>
                <a:gd name="T88" fmla="*/ 2147483646 w 59"/>
                <a:gd name="T89" fmla="*/ 2147483646 h 70"/>
                <a:gd name="T90" fmla="*/ 2147483646 w 59"/>
                <a:gd name="T91" fmla="*/ 2147483646 h 70"/>
                <a:gd name="T92" fmla="*/ 2147483646 w 59"/>
                <a:gd name="T93" fmla="*/ 2147483646 h 70"/>
                <a:gd name="T94" fmla="*/ 2147483646 w 59"/>
                <a:gd name="T95" fmla="*/ 2147483646 h 70"/>
                <a:gd name="T96" fmla="*/ 2147483646 w 59"/>
                <a:gd name="T97" fmla="*/ 2147483646 h 70"/>
                <a:gd name="T98" fmla="*/ 2147483646 w 59"/>
                <a:gd name="T99" fmla="*/ 2147483646 h 70"/>
                <a:gd name="T100" fmla="*/ 2147483646 w 59"/>
                <a:gd name="T101" fmla="*/ 2147483646 h 70"/>
                <a:gd name="T102" fmla="*/ 2147483646 w 59"/>
                <a:gd name="T103" fmla="*/ 2147483646 h 7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9" h="70">
                  <a:moveTo>
                    <a:pt x="21" y="25"/>
                  </a:moveTo>
                  <a:cubicBezTo>
                    <a:pt x="22" y="31"/>
                    <a:pt x="24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1" y="37"/>
                    <a:pt x="31" y="37"/>
                  </a:cubicBezTo>
                  <a:cubicBezTo>
                    <a:pt x="36" y="37"/>
                    <a:pt x="38" y="31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2"/>
                    <a:pt x="39" y="20"/>
                    <a:pt x="38" y="18"/>
                  </a:cubicBezTo>
                  <a:cubicBezTo>
                    <a:pt x="37" y="18"/>
                    <a:pt x="30" y="21"/>
                    <a:pt x="21" y="17"/>
                  </a:cubicBezTo>
                  <a:cubicBezTo>
                    <a:pt x="20" y="20"/>
                    <a:pt x="20" y="22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lose/>
                  <a:moveTo>
                    <a:pt x="29" y="45"/>
                  </a:moveTo>
                  <a:cubicBezTo>
                    <a:pt x="28" y="47"/>
                    <a:pt x="28" y="47"/>
                    <a:pt x="28" y="4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3" y="55"/>
                    <a:pt x="20" y="48"/>
                    <a:pt x="19" y="42"/>
                  </a:cubicBezTo>
                  <a:cubicBezTo>
                    <a:pt x="13" y="43"/>
                    <a:pt x="8" y="46"/>
                    <a:pt x="3" y="49"/>
                  </a:cubicBezTo>
                  <a:cubicBezTo>
                    <a:pt x="0" y="54"/>
                    <a:pt x="0" y="60"/>
                    <a:pt x="0" y="65"/>
                  </a:cubicBezTo>
                  <a:cubicBezTo>
                    <a:pt x="21" y="70"/>
                    <a:pt x="40" y="70"/>
                    <a:pt x="59" y="65"/>
                  </a:cubicBezTo>
                  <a:cubicBezTo>
                    <a:pt x="59" y="60"/>
                    <a:pt x="59" y="54"/>
                    <a:pt x="56" y="49"/>
                  </a:cubicBezTo>
                  <a:cubicBezTo>
                    <a:pt x="51" y="46"/>
                    <a:pt x="46" y="43"/>
                    <a:pt x="40" y="42"/>
                  </a:cubicBezTo>
                  <a:cubicBezTo>
                    <a:pt x="39" y="47"/>
                    <a:pt x="37" y="54"/>
                    <a:pt x="34" y="5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9" y="45"/>
                    <a:pt x="29" y="45"/>
                    <a:pt x="29" y="45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5" y="21"/>
                    <a:pt x="45" y="22"/>
                    <a:pt x="45" y="23"/>
                  </a:cubicBezTo>
                  <a:cubicBezTo>
                    <a:pt x="45" y="25"/>
                    <a:pt x="45" y="27"/>
                    <a:pt x="45" y="28"/>
                  </a:cubicBezTo>
                  <a:cubicBezTo>
                    <a:pt x="44" y="29"/>
                    <a:pt x="43" y="30"/>
                    <a:pt x="42" y="30"/>
                  </a:cubicBezTo>
                  <a:cubicBezTo>
                    <a:pt x="40" y="36"/>
                    <a:pt x="38" y="40"/>
                    <a:pt x="31" y="41"/>
                  </a:cubicBezTo>
                  <a:cubicBezTo>
                    <a:pt x="31" y="41"/>
                    <a:pt x="31" y="41"/>
                    <a:pt x="30" y="41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3" y="41"/>
                    <a:pt x="20" y="36"/>
                    <a:pt x="18" y="30"/>
                  </a:cubicBezTo>
                  <a:cubicBezTo>
                    <a:pt x="17" y="30"/>
                    <a:pt x="15" y="29"/>
                    <a:pt x="15" y="28"/>
                  </a:cubicBezTo>
                  <a:cubicBezTo>
                    <a:pt x="15" y="28"/>
                    <a:pt x="14" y="25"/>
                    <a:pt x="14" y="24"/>
                  </a:cubicBezTo>
                  <a:cubicBezTo>
                    <a:pt x="14" y="22"/>
                    <a:pt x="14" y="21"/>
                    <a:pt x="15" y="20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24" y="0"/>
                    <a:pt x="40" y="3"/>
                    <a:pt x="43" y="9"/>
                  </a:cubicBezTo>
                  <a:cubicBezTo>
                    <a:pt x="44" y="11"/>
                    <a:pt x="44" y="14"/>
                    <a:pt x="44" y="1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013" ker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MH_Other_3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auto">
            <a:xfrm rot="2700000">
              <a:off x="3494485" y="1449677"/>
              <a:ext cx="283369" cy="283369"/>
            </a:xfrm>
            <a:prstGeom prst="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39629" y="1749623"/>
            <a:ext cx="1644253" cy="1644253"/>
            <a:chOff x="4146947" y="1437770"/>
            <a:chExt cx="870347" cy="870347"/>
          </a:xfrm>
        </p:grpSpPr>
        <p:sp>
          <p:nvSpPr>
            <p:cNvPr id="12" name="MH_Other_2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4146947" y="1437770"/>
              <a:ext cx="870347" cy="870347"/>
            </a:xfrm>
            <a:prstGeom prst="ellipse">
              <a:avLst/>
            </a:prstGeom>
            <a:noFill/>
            <a:ln w="19050" cap="flat" cmpd="sng" algn="ctr">
              <a:solidFill>
                <a:srgbClr val="EB870F">
                  <a:lumMod val="75000"/>
                </a:srgbClr>
              </a:solidFill>
              <a:prstDash val="dash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MH_Other_3"/>
            <p:cNvSpPr/>
            <p:nvPr>
              <p:custDataLst>
                <p:tags r:id="rId4"/>
              </p:custDataLst>
            </p:nvPr>
          </p:nvSpPr>
          <p:spPr>
            <a:xfrm>
              <a:off x="4187429" y="1478252"/>
              <a:ext cx="789384" cy="788194"/>
            </a:xfrm>
            <a:prstGeom prst="ellipse">
              <a:avLst/>
            </a:prstGeom>
            <a:gradFill>
              <a:gsLst>
                <a:gs pos="0">
                  <a:srgbClr val="FF2D2D"/>
                </a:gs>
                <a:gs pos="69000">
                  <a:srgbClr val="C30000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>
              <a:outerShdw blurRad="317500" dist="165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MH_Other_4"/>
            <p:cNvSpPr/>
            <p:nvPr>
              <p:custDataLst>
                <p:tags r:id="rId5"/>
              </p:custDataLst>
            </p:nvPr>
          </p:nvSpPr>
          <p:spPr>
            <a:xfrm flipV="1">
              <a:off x="4187429" y="1478421"/>
              <a:ext cx="789384" cy="495300"/>
            </a:xfrm>
            <a:custGeom>
              <a:avLst/>
              <a:gdLst>
                <a:gd name="connsiteX0" fmla="*/ 26261 w 1402080"/>
                <a:gd name="connsiteY0" fmla="*/ 0 h 881040"/>
                <a:gd name="connsiteX1" fmla="*/ 55091 w 1402080"/>
                <a:gd name="connsiteY1" fmla="*/ 92877 h 881040"/>
                <a:gd name="connsiteX2" fmla="*/ 701040 w 1402080"/>
                <a:gd name="connsiteY2" fmla="*/ 521040 h 881040"/>
                <a:gd name="connsiteX3" fmla="*/ 1346989 w 1402080"/>
                <a:gd name="connsiteY3" fmla="*/ 92877 h 881040"/>
                <a:gd name="connsiteX4" fmla="*/ 1375819 w 1402080"/>
                <a:gd name="connsiteY4" fmla="*/ 0 h 881040"/>
                <a:gd name="connsiteX5" fmla="*/ 1387837 w 1402080"/>
                <a:gd name="connsiteY5" fmla="*/ 38716 h 881040"/>
                <a:gd name="connsiteX6" fmla="*/ 1402080 w 1402080"/>
                <a:gd name="connsiteY6" fmla="*/ 180000 h 881040"/>
                <a:gd name="connsiteX7" fmla="*/ 701040 w 1402080"/>
                <a:gd name="connsiteY7" fmla="*/ 881040 h 881040"/>
                <a:gd name="connsiteX8" fmla="*/ 0 w 1402080"/>
                <a:gd name="connsiteY8" fmla="*/ 180000 h 881040"/>
                <a:gd name="connsiteX9" fmla="*/ 14243 w 1402080"/>
                <a:gd name="connsiteY9" fmla="*/ 38716 h 88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080" h="881040">
                  <a:moveTo>
                    <a:pt x="26261" y="0"/>
                  </a:moveTo>
                  <a:lnTo>
                    <a:pt x="55091" y="92877"/>
                  </a:lnTo>
                  <a:cubicBezTo>
                    <a:pt x="161515" y="344491"/>
                    <a:pt x="410660" y="521040"/>
                    <a:pt x="701040" y="521040"/>
                  </a:cubicBezTo>
                  <a:cubicBezTo>
                    <a:pt x="991421" y="521040"/>
                    <a:pt x="1240565" y="344491"/>
                    <a:pt x="1346989" y="92877"/>
                  </a:cubicBezTo>
                  <a:lnTo>
                    <a:pt x="1375819" y="0"/>
                  </a:lnTo>
                  <a:lnTo>
                    <a:pt x="1387837" y="38716"/>
                  </a:lnTo>
                  <a:cubicBezTo>
                    <a:pt x="1397176" y="84352"/>
                    <a:pt x="1402080" y="131603"/>
                    <a:pt x="1402080" y="180000"/>
                  </a:cubicBezTo>
                  <a:cubicBezTo>
                    <a:pt x="1402080" y="567174"/>
                    <a:pt x="1088214" y="881040"/>
                    <a:pt x="701040" y="881040"/>
                  </a:cubicBezTo>
                  <a:cubicBezTo>
                    <a:pt x="313866" y="881040"/>
                    <a:pt x="0" y="567174"/>
                    <a:pt x="0" y="180000"/>
                  </a:cubicBezTo>
                  <a:cubicBezTo>
                    <a:pt x="0" y="131603"/>
                    <a:pt x="4904" y="84352"/>
                    <a:pt x="14243" y="38716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92000">
                  <a:sysClr val="window" lastClr="FFFFFF">
                    <a:alpha val="34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" name="MH_Other_5"/>
            <p:cNvSpPr txBox="1"/>
            <p:nvPr>
              <p:custDataLst>
                <p:tags r:id="rId6"/>
              </p:custDataLst>
            </p:nvPr>
          </p:nvSpPr>
          <p:spPr>
            <a:xfrm>
              <a:off x="4326824" y="1598243"/>
              <a:ext cx="528029" cy="536686"/>
            </a:xfrm>
            <a:prstGeom prst="rect">
              <a:avLst/>
            </a:prstGeom>
            <a:noFill/>
            <a:effectLst>
              <a:outerShdw blurRad="139700" dist="114300" dir="2700000" algn="tl" rotWithShape="0">
                <a:prstClr val="black">
                  <a:alpha val="29000"/>
                </a:prstClr>
              </a:outerShdw>
            </a:effectLst>
          </p:spPr>
          <p:txBody>
            <a:bodyPr wrap="none" anchor="ctr"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en-US" altLang="zh-CN" sz="72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01</a:t>
              </a:r>
              <a:endParaRPr lang="zh-CN" altLang="en-US" sz="4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9" name="MH_Other_24"/>
            <p:cNvSpPr/>
            <p:nvPr>
              <p:custDataLst>
                <p:tags r:id="rId7"/>
              </p:custDataLst>
            </p:nvPr>
          </p:nvSpPr>
          <p:spPr>
            <a:xfrm flipV="1">
              <a:off x="4195763" y="1478421"/>
              <a:ext cx="752475" cy="339329"/>
            </a:xfrm>
            <a:custGeom>
              <a:avLst/>
              <a:gdLst>
                <a:gd name="connsiteX0" fmla="*/ 691248 w 1337472"/>
                <a:gd name="connsiteY0" fmla="*/ 603903 h 603903"/>
                <a:gd name="connsiteX1" fmla="*/ 1337197 w 1337472"/>
                <a:gd name="connsiteY1" fmla="*/ 175740 h 603903"/>
                <a:gd name="connsiteX2" fmla="*/ 1337472 w 1337472"/>
                <a:gd name="connsiteY2" fmla="*/ 174853 h 603903"/>
                <a:gd name="connsiteX3" fmla="*/ 1298229 w 1337472"/>
                <a:gd name="connsiteY3" fmla="*/ 222416 h 603903"/>
                <a:gd name="connsiteX4" fmla="*/ 726370 w 1337472"/>
                <a:gd name="connsiteY4" fmla="*/ 459288 h 603903"/>
                <a:gd name="connsiteX5" fmla="*/ 55759 w 1337472"/>
                <a:gd name="connsiteY5" fmla="*/ 102727 h 603903"/>
                <a:gd name="connsiteX6" fmla="*/ 0 w 1337472"/>
                <a:gd name="connsiteY6" fmla="*/ 0 h 603903"/>
                <a:gd name="connsiteX7" fmla="*/ 4451 w 1337472"/>
                <a:gd name="connsiteY7" fmla="*/ 44147 h 603903"/>
                <a:gd name="connsiteX8" fmla="*/ 691248 w 1337472"/>
                <a:gd name="connsiteY8" fmla="*/ 603903 h 60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7472" h="603903">
                  <a:moveTo>
                    <a:pt x="691248" y="603903"/>
                  </a:moveTo>
                  <a:cubicBezTo>
                    <a:pt x="981629" y="603903"/>
                    <a:pt x="1230773" y="427353"/>
                    <a:pt x="1337197" y="175740"/>
                  </a:cubicBezTo>
                  <a:lnTo>
                    <a:pt x="1337472" y="174853"/>
                  </a:lnTo>
                  <a:lnTo>
                    <a:pt x="1298229" y="222416"/>
                  </a:lnTo>
                  <a:cubicBezTo>
                    <a:pt x="1151877" y="368768"/>
                    <a:pt x="949695" y="459288"/>
                    <a:pt x="726370" y="459288"/>
                  </a:cubicBezTo>
                  <a:cubicBezTo>
                    <a:pt x="447215" y="459288"/>
                    <a:pt x="201093" y="317850"/>
                    <a:pt x="55759" y="102727"/>
                  </a:cubicBezTo>
                  <a:lnTo>
                    <a:pt x="0" y="0"/>
                  </a:lnTo>
                  <a:lnTo>
                    <a:pt x="4451" y="44147"/>
                  </a:lnTo>
                  <a:cubicBezTo>
                    <a:pt x="69820" y="363599"/>
                    <a:pt x="352471" y="603903"/>
                    <a:pt x="691248" y="603903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92000">
                  <a:sysClr val="window" lastClr="FFFFFF">
                    <a:alpha val="34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54" name="MH_SubTitle_2"/>
          <p:cNvSpPr txBox="1"/>
          <p:nvPr>
            <p:custDataLst>
              <p:tags r:id="rId2"/>
            </p:custDataLst>
          </p:nvPr>
        </p:nvSpPr>
        <p:spPr>
          <a:xfrm>
            <a:off x="3753422" y="2592989"/>
            <a:ext cx="4022196" cy="797719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28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单击此处添加文字标题</a:t>
            </a:r>
            <a:endParaRPr lang="zh-CN" altLang="en-US" sz="28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751126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/>
          </p:cNvSpPr>
          <p:nvPr/>
        </p:nvSpPr>
        <p:spPr bwMode="auto">
          <a:xfrm rot="18900000">
            <a:off x="5426366" y="1363471"/>
            <a:ext cx="1309559" cy="1309938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latin typeface="微软雅黑" pitchFamily="34" charset="-122"/>
            </a:endParaRP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 rot="18900000">
            <a:off x="5914609" y="2312025"/>
            <a:ext cx="1311892" cy="1309938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latin typeface="微软雅黑" pitchFamily="34" charset="-122"/>
            </a:endParaRP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 rot="18900000">
            <a:off x="4968320" y="2802402"/>
            <a:ext cx="1309559" cy="1309938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latin typeface="微软雅黑" pitchFamily="34" charset="-122"/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 rot="18900000">
            <a:off x="4478911" y="1853845"/>
            <a:ext cx="1309559" cy="1309938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latin typeface="微软雅黑" pitchFamily="34" charset="-122"/>
            </a:endParaRPr>
          </a:p>
        </p:txBody>
      </p:sp>
      <p:cxnSp>
        <p:nvCxnSpPr>
          <p:cNvPr id="6" name="직선 연결선 250"/>
          <p:cNvCxnSpPr/>
          <p:nvPr/>
        </p:nvCxnSpPr>
        <p:spPr>
          <a:xfrm>
            <a:off x="4207691" y="2259094"/>
            <a:ext cx="24470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250"/>
          <p:cNvCxnSpPr/>
          <p:nvPr/>
        </p:nvCxnSpPr>
        <p:spPr>
          <a:xfrm>
            <a:off x="4261348" y="3959818"/>
            <a:ext cx="89379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250"/>
          <p:cNvCxnSpPr/>
          <p:nvPr/>
        </p:nvCxnSpPr>
        <p:spPr>
          <a:xfrm flipH="1">
            <a:off x="6512287" y="1532117"/>
            <a:ext cx="1069515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250"/>
          <p:cNvCxnSpPr/>
          <p:nvPr/>
        </p:nvCxnSpPr>
        <p:spPr>
          <a:xfrm flipH="1">
            <a:off x="7241756" y="3235319"/>
            <a:ext cx="340046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8"/>
          <p:cNvSpPr txBox="1">
            <a:spLocks/>
          </p:cNvSpPr>
          <p:nvPr/>
        </p:nvSpPr>
        <p:spPr>
          <a:xfrm>
            <a:off x="518600" y="1836580"/>
            <a:ext cx="2325208" cy="2553834"/>
          </a:xfrm>
          <a:prstGeom prst="rect">
            <a:avLst/>
          </a:prstGeom>
        </p:spPr>
        <p:txBody>
          <a:bodyPr vert="horz" lIns="68571" tIns="34285" rIns="68571" bIns="34285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Straight Connector 59"/>
          <p:cNvCxnSpPr/>
          <p:nvPr/>
        </p:nvCxnSpPr>
        <p:spPr>
          <a:xfrm flipV="1">
            <a:off x="3059832" y="1298198"/>
            <a:ext cx="0" cy="3361784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矩形 10"/>
          <p:cNvSpPr>
            <a:spLocks noChangeArrowheads="1"/>
          </p:cNvSpPr>
          <p:nvPr/>
        </p:nvSpPr>
        <p:spPr bwMode="auto">
          <a:xfrm>
            <a:off x="3237720" y="2077421"/>
            <a:ext cx="856627" cy="50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13" name="矩形 10"/>
          <p:cNvSpPr>
            <a:spLocks noChangeArrowheads="1"/>
          </p:cNvSpPr>
          <p:nvPr/>
        </p:nvSpPr>
        <p:spPr bwMode="auto">
          <a:xfrm>
            <a:off x="7697039" y="1340231"/>
            <a:ext cx="856627" cy="50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14" name="矩形 10"/>
          <p:cNvSpPr>
            <a:spLocks noChangeArrowheads="1"/>
          </p:cNvSpPr>
          <p:nvPr/>
        </p:nvSpPr>
        <p:spPr bwMode="auto">
          <a:xfrm>
            <a:off x="3295202" y="3686002"/>
            <a:ext cx="856627" cy="50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15" name="矩形 10"/>
          <p:cNvSpPr>
            <a:spLocks noChangeArrowheads="1"/>
          </p:cNvSpPr>
          <p:nvPr/>
        </p:nvSpPr>
        <p:spPr bwMode="auto">
          <a:xfrm>
            <a:off x="7747821" y="3041574"/>
            <a:ext cx="856627" cy="50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395536" y="1582102"/>
            <a:ext cx="1523692" cy="26842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Corbel" pitchFamily="34" charset="0"/>
              <a:buNone/>
            </a:pPr>
            <a:r>
              <a:rPr lang="zh-CN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添加会议主题</a:t>
            </a:r>
            <a:endParaRPr lang="en-AU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3838216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0"/>
          <p:cNvSpPr>
            <a:spLocks noChangeArrowheads="1"/>
          </p:cNvSpPr>
          <p:nvPr/>
        </p:nvSpPr>
        <p:spPr bwMode="auto">
          <a:xfrm>
            <a:off x="2920722" y="2841718"/>
            <a:ext cx="2513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Clr>
                <a:srgbClr val="FF0000"/>
              </a:buClr>
              <a:buSzPct val="70000"/>
            </a:pPr>
            <a:r>
              <a:rPr lang="en-US" altLang="zh-CN" sz="15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r>
              <a:rPr lang="en-US" altLang="zh-CN" sz="1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条成绩，点击添加文本</a:t>
            </a:r>
            <a:endParaRPr lang="zh-CN" altLang="en-US" sz="1012" dirty="0"/>
          </a:p>
        </p:txBody>
      </p:sp>
      <p:sp>
        <p:nvSpPr>
          <p:cNvPr id="15" name="Freeform 7"/>
          <p:cNvSpPr>
            <a:spLocks noChangeArrowheads="1"/>
          </p:cNvSpPr>
          <p:nvPr/>
        </p:nvSpPr>
        <p:spPr bwMode="auto">
          <a:xfrm>
            <a:off x="902832" y="1167919"/>
            <a:ext cx="4426495" cy="3086260"/>
          </a:xfrm>
          <a:custGeom>
            <a:avLst/>
            <a:gdLst>
              <a:gd name="T0" fmla="*/ 0 w 625"/>
              <a:gd name="T1" fmla="*/ 2147483647 h 495"/>
              <a:gd name="T2" fmla="*/ 2147483647 w 625"/>
              <a:gd name="T3" fmla="*/ 2147483647 h 495"/>
              <a:gd name="T4" fmla="*/ 2147483647 w 625"/>
              <a:gd name="T5" fmla="*/ 2147483647 h 495"/>
              <a:gd name="T6" fmla="*/ 2147483647 w 625"/>
              <a:gd name="T7" fmla="*/ 2147483647 h 495"/>
              <a:gd name="T8" fmla="*/ 2147483647 w 625"/>
              <a:gd name="T9" fmla="*/ 2147483647 h 495"/>
              <a:gd name="T10" fmla="*/ 2147483647 w 625"/>
              <a:gd name="T11" fmla="*/ 2147483647 h 495"/>
              <a:gd name="T12" fmla="*/ 2147483647 w 625"/>
              <a:gd name="T13" fmla="*/ 2147483647 h 495"/>
              <a:gd name="T14" fmla="*/ 2147483647 w 625"/>
              <a:gd name="T15" fmla="*/ 2147483647 h 495"/>
              <a:gd name="T16" fmla="*/ 2147483647 w 625"/>
              <a:gd name="T17" fmla="*/ 2147483647 h 495"/>
              <a:gd name="T18" fmla="*/ 2147483647 w 625"/>
              <a:gd name="T19" fmla="*/ 2147483647 h 495"/>
              <a:gd name="T20" fmla="*/ 2147483647 w 625"/>
              <a:gd name="T21" fmla="*/ 2147483647 h 495"/>
              <a:gd name="T22" fmla="*/ 2147483647 w 625"/>
              <a:gd name="T23" fmla="*/ 2147483647 h 495"/>
              <a:gd name="T24" fmla="*/ 2147483647 w 625"/>
              <a:gd name="T25" fmla="*/ 2147483647 h 495"/>
              <a:gd name="T26" fmla="*/ 2147483647 w 625"/>
              <a:gd name="T27" fmla="*/ 2147483647 h 495"/>
              <a:gd name="T28" fmla="*/ 2147483647 w 625"/>
              <a:gd name="T29" fmla="*/ 1772890328 h 495"/>
              <a:gd name="T30" fmla="*/ 2147483647 w 625"/>
              <a:gd name="T31" fmla="*/ 1283821987 h 495"/>
              <a:gd name="T32" fmla="*/ 2147483647 w 625"/>
              <a:gd name="T33" fmla="*/ 611339336 h 495"/>
              <a:gd name="T34" fmla="*/ 2147483647 w 625"/>
              <a:gd name="T35" fmla="*/ 0 h 495"/>
              <a:gd name="T36" fmla="*/ 2147483647 w 625"/>
              <a:gd name="T37" fmla="*/ 1956296820 h 495"/>
              <a:gd name="T38" fmla="*/ 2147483647 w 625"/>
              <a:gd name="T39" fmla="*/ 2147483647 h 495"/>
              <a:gd name="T40" fmla="*/ 2147483647 w 625"/>
              <a:gd name="T41" fmla="*/ 2147483647 h 495"/>
              <a:gd name="T42" fmla="*/ 2147483647 w 625"/>
              <a:gd name="T43" fmla="*/ 2147483647 h 495"/>
              <a:gd name="T44" fmla="*/ 2147483647 w 625"/>
              <a:gd name="T45" fmla="*/ 2147483647 h 495"/>
              <a:gd name="T46" fmla="*/ 2147483647 w 625"/>
              <a:gd name="T47" fmla="*/ 2147483647 h 495"/>
              <a:gd name="T48" fmla="*/ 2147483647 w 625"/>
              <a:gd name="T49" fmla="*/ 2147483647 h 495"/>
              <a:gd name="T50" fmla="*/ 2147483647 w 625"/>
              <a:gd name="T51" fmla="*/ 2147483647 h 495"/>
              <a:gd name="T52" fmla="*/ 2147483647 w 625"/>
              <a:gd name="T53" fmla="*/ 2147483647 h 495"/>
              <a:gd name="T54" fmla="*/ 2147483647 w 625"/>
              <a:gd name="T55" fmla="*/ 2147483647 h 495"/>
              <a:gd name="T56" fmla="*/ 2147483647 w 625"/>
              <a:gd name="T57" fmla="*/ 2147483647 h 495"/>
              <a:gd name="T58" fmla="*/ 2147483647 w 625"/>
              <a:gd name="T59" fmla="*/ 2147483647 h 495"/>
              <a:gd name="T60" fmla="*/ 2147483647 w 625"/>
              <a:gd name="T61" fmla="*/ 2147483647 h 495"/>
              <a:gd name="T62" fmla="*/ 2147483647 w 625"/>
              <a:gd name="T63" fmla="*/ 2147483647 h 495"/>
              <a:gd name="T64" fmla="*/ 2147483647 w 625"/>
              <a:gd name="T65" fmla="*/ 2147483647 h 495"/>
              <a:gd name="T66" fmla="*/ 2147483647 w 625"/>
              <a:gd name="T67" fmla="*/ 2147483647 h 495"/>
              <a:gd name="T68" fmla="*/ 2147483647 w 625"/>
              <a:gd name="T69" fmla="*/ 2147483647 h 495"/>
              <a:gd name="T70" fmla="*/ 0 w 625"/>
              <a:gd name="T71" fmla="*/ 2147483647 h 495"/>
              <a:gd name="T72" fmla="*/ 0 w 625"/>
              <a:gd name="T73" fmla="*/ 2147483647 h 49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25"/>
              <a:gd name="T112" fmla="*/ 0 h 495"/>
              <a:gd name="T113" fmla="*/ 625 w 625"/>
              <a:gd name="T114" fmla="*/ 495 h 49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25" h="495">
                <a:moveTo>
                  <a:pt x="0" y="455"/>
                </a:moveTo>
                <a:lnTo>
                  <a:pt x="117" y="455"/>
                </a:lnTo>
                <a:lnTo>
                  <a:pt x="117" y="378"/>
                </a:lnTo>
                <a:lnTo>
                  <a:pt x="117" y="337"/>
                </a:lnTo>
                <a:lnTo>
                  <a:pt x="158" y="337"/>
                </a:lnTo>
                <a:lnTo>
                  <a:pt x="235" y="337"/>
                </a:lnTo>
                <a:lnTo>
                  <a:pt x="235" y="260"/>
                </a:lnTo>
                <a:lnTo>
                  <a:pt x="235" y="219"/>
                </a:lnTo>
                <a:lnTo>
                  <a:pt x="276" y="219"/>
                </a:lnTo>
                <a:lnTo>
                  <a:pt x="353" y="219"/>
                </a:lnTo>
                <a:lnTo>
                  <a:pt x="353" y="142"/>
                </a:lnTo>
                <a:lnTo>
                  <a:pt x="353" y="101"/>
                </a:lnTo>
                <a:lnTo>
                  <a:pt x="394" y="101"/>
                </a:lnTo>
                <a:lnTo>
                  <a:pt x="495" y="101"/>
                </a:lnTo>
                <a:lnTo>
                  <a:pt x="568" y="29"/>
                </a:lnTo>
                <a:lnTo>
                  <a:pt x="560" y="21"/>
                </a:lnTo>
                <a:lnTo>
                  <a:pt x="593" y="10"/>
                </a:lnTo>
                <a:lnTo>
                  <a:pt x="625" y="0"/>
                </a:lnTo>
                <a:lnTo>
                  <a:pt x="615" y="32"/>
                </a:lnTo>
                <a:lnTo>
                  <a:pt x="604" y="65"/>
                </a:lnTo>
                <a:lnTo>
                  <a:pt x="596" y="57"/>
                </a:lnTo>
                <a:lnTo>
                  <a:pt x="512" y="142"/>
                </a:lnTo>
                <a:lnTo>
                  <a:pt x="394" y="142"/>
                </a:lnTo>
                <a:lnTo>
                  <a:pt x="394" y="219"/>
                </a:lnTo>
                <a:lnTo>
                  <a:pt x="394" y="260"/>
                </a:lnTo>
                <a:lnTo>
                  <a:pt x="353" y="260"/>
                </a:lnTo>
                <a:lnTo>
                  <a:pt x="276" y="260"/>
                </a:lnTo>
                <a:lnTo>
                  <a:pt x="276" y="337"/>
                </a:lnTo>
                <a:lnTo>
                  <a:pt x="276" y="378"/>
                </a:lnTo>
                <a:lnTo>
                  <a:pt x="235" y="378"/>
                </a:lnTo>
                <a:lnTo>
                  <a:pt x="158" y="378"/>
                </a:lnTo>
                <a:lnTo>
                  <a:pt x="158" y="455"/>
                </a:lnTo>
                <a:lnTo>
                  <a:pt x="158" y="495"/>
                </a:lnTo>
                <a:lnTo>
                  <a:pt x="117" y="495"/>
                </a:lnTo>
                <a:lnTo>
                  <a:pt x="0" y="495"/>
                </a:lnTo>
                <a:lnTo>
                  <a:pt x="0" y="455"/>
                </a:lnTo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1012"/>
          </a:p>
        </p:txBody>
      </p:sp>
      <p:sp>
        <p:nvSpPr>
          <p:cNvPr id="17" name="矩形 8"/>
          <p:cNvSpPr>
            <a:spLocks noChangeArrowheads="1"/>
          </p:cNvSpPr>
          <p:nvPr/>
        </p:nvSpPr>
        <p:spPr bwMode="auto">
          <a:xfrm>
            <a:off x="874823" y="3673828"/>
            <a:ext cx="78739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2014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1723118" y="2917919"/>
            <a:ext cx="78739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>
              <a:buClr>
                <a:srgbClr val="FF0000"/>
              </a:buClr>
              <a:buSzPct val="70000"/>
            </a:pP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2015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" name="矩形 10"/>
          <p:cNvSpPr>
            <a:spLocks noChangeArrowheads="1"/>
          </p:cNvSpPr>
          <p:nvPr/>
        </p:nvSpPr>
        <p:spPr bwMode="auto">
          <a:xfrm>
            <a:off x="2567775" y="2209036"/>
            <a:ext cx="78739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>
              <a:buClr>
                <a:srgbClr val="FF0000"/>
              </a:buClr>
              <a:buSzPct val="70000"/>
            </a:pP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矩形 11"/>
          <p:cNvSpPr>
            <a:spLocks noChangeArrowheads="1"/>
          </p:cNvSpPr>
          <p:nvPr/>
        </p:nvSpPr>
        <p:spPr bwMode="auto">
          <a:xfrm>
            <a:off x="3431109" y="1453127"/>
            <a:ext cx="78739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>
              <a:buClr>
                <a:srgbClr val="FF0000"/>
              </a:buClr>
              <a:buSzPct val="70000"/>
              <a:buFont typeface="Wingdings" pitchFamily="2" charset="2"/>
              <a:buNone/>
            </a:pP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2017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" name="Text Box 30"/>
          <p:cNvSpPr>
            <a:spLocks noChangeArrowheads="1"/>
          </p:cNvSpPr>
          <p:nvPr/>
        </p:nvSpPr>
        <p:spPr bwMode="auto">
          <a:xfrm>
            <a:off x="3838014" y="2108017"/>
            <a:ext cx="20829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Clr>
                <a:srgbClr val="FF0000"/>
              </a:buClr>
              <a:buSzPct val="70000"/>
            </a:pPr>
            <a:r>
              <a:rPr lang="en-US" altLang="zh-CN" sz="15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r>
              <a:rPr lang="en-US" altLang="zh-CN" sz="1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条成绩，点击添加文本</a:t>
            </a:r>
            <a:endParaRPr lang="zh-CN" altLang="en-US" sz="1012" dirty="0"/>
          </a:p>
        </p:txBody>
      </p:sp>
      <p:sp>
        <p:nvSpPr>
          <p:cNvPr id="29" name="Text Box 30"/>
          <p:cNvSpPr>
            <a:spLocks noChangeArrowheads="1"/>
          </p:cNvSpPr>
          <p:nvPr/>
        </p:nvSpPr>
        <p:spPr bwMode="auto">
          <a:xfrm>
            <a:off x="2113576" y="3565841"/>
            <a:ext cx="25123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Clr>
                <a:srgbClr val="FF0000"/>
              </a:buClr>
              <a:buSzPct val="70000"/>
            </a:pPr>
            <a:r>
              <a:rPr lang="en-US" altLang="zh-CN" sz="15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r>
              <a:rPr lang="en-US" altLang="zh-CN" sz="1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条成绩，点击添加文本</a:t>
            </a:r>
            <a:endParaRPr lang="zh-CN" altLang="en-US" sz="1012" dirty="0"/>
          </a:p>
        </p:txBody>
      </p:sp>
      <p:sp>
        <p:nvSpPr>
          <p:cNvPr id="30" name="Text Box 30"/>
          <p:cNvSpPr>
            <a:spLocks noChangeArrowheads="1"/>
          </p:cNvSpPr>
          <p:nvPr/>
        </p:nvSpPr>
        <p:spPr bwMode="auto">
          <a:xfrm>
            <a:off x="902832" y="4299543"/>
            <a:ext cx="25123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Clr>
                <a:srgbClr val="FF0000"/>
              </a:buClr>
              <a:buSzPct val="70000"/>
            </a:pPr>
            <a:r>
              <a:rPr lang="en-US" altLang="zh-CN" sz="15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r>
              <a:rPr lang="en-US" altLang="zh-CN" sz="1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条成绩，点击添加文本</a:t>
            </a:r>
            <a:endParaRPr lang="zh-CN" altLang="en-US" sz="1012" dirty="0"/>
          </a:p>
        </p:txBody>
      </p:sp>
      <p:sp>
        <p:nvSpPr>
          <p:cNvPr id="31" name="矩形 30"/>
          <p:cNvSpPr/>
          <p:nvPr/>
        </p:nvSpPr>
        <p:spPr>
          <a:xfrm>
            <a:off x="6028877" y="1622023"/>
            <a:ext cx="226625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936193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utoUpdateAnimBg="0"/>
      <p:bldP spid="15" grpId="0" animBg="1"/>
      <p:bldP spid="28" grpId="0" bldLvl="0" autoUpdateAnimBg="0"/>
      <p:bldP spid="29" grpId="0" bldLvl="0" autoUpdateAnimBg="0"/>
      <p:bldP spid="30" grpId="0" bldLvl="0" autoUpdateAnimBg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箭头3"/>
          <p:cNvSpPr>
            <a:spLocks/>
          </p:cNvSpPr>
          <p:nvPr/>
        </p:nvSpPr>
        <p:spPr bwMode="gray">
          <a:xfrm flipV="1">
            <a:off x="1891244" y="2679737"/>
            <a:ext cx="1205950" cy="1406993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617">
              <a:defRPr/>
            </a:pPr>
            <a:endParaRPr lang="zh-CN" altLang="en-US" sz="135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12" name="箭头2"/>
          <p:cNvSpPr>
            <a:spLocks/>
          </p:cNvSpPr>
          <p:nvPr/>
        </p:nvSpPr>
        <p:spPr bwMode="gray">
          <a:xfrm rot="16200000">
            <a:off x="2209082" y="2161825"/>
            <a:ext cx="358296" cy="1433438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617">
              <a:defRPr/>
            </a:pPr>
            <a:endParaRPr lang="zh-CN" altLang="en-US" sz="135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13" name="箭头1"/>
          <p:cNvSpPr>
            <a:spLocks/>
          </p:cNvSpPr>
          <p:nvPr/>
        </p:nvSpPr>
        <p:spPr bwMode="gray">
          <a:xfrm>
            <a:off x="1883489" y="1596705"/>
            <a:ext cx="1205950" cy="1406993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617">
              <a:defRPr/>
            </a:pPr>
            <a:endParaRPr lang="zh-CN" altLang="en-US" sz="135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15" name="标题1"/>
          <p:cNvSpPr>
            <a:spLocks noChangeArrowheads="1"/>
          </p:cNvSpPr>
          <p:nvPr/>
        </p:nvSpPr>
        <p:spPr bwMode="gray">
          <a:xfrm>
            <a:off x="3172755" y="1329899"/>
            <a:ext cx="1992669" cy="866499"/>
          </a:xfrm>
          <a:prstGeom prst="roundRect">
            <a:avLst>
              <a:gd name="adj" fmla="val 11921"/>
            </a:avLst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          点击添加文本</a:t>
            </a:r>
            <a:endParaRPr lang="zh-CN" altLang="zh-CN" sz="12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7" name="标题2"/>
          <p:cNvSpPr>
            <a:spLocks noChangeArrowheads="1"/>
          </p:cNvSpPr>
          <p:nvPr/>
        </p:nvSpPr>
        <p:spPr bwMode="gray">
          <a:xfrm>
            <a:off x="3182271" y="2407166"/>
            <a:ext cx="1983152" cy="866499"/>
          </a:xfrm>
          <a:prstGeom prst="roundRect">
            <a:avLst>
              <a:gd name="adj" fmla="val 11921"/>
            </a:avLst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zh-CN" sz="12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9" name="标题3"/>
          <p:cNvSpPr>
            <a:spLocks noChangeArrowheads="1"/>
          </p:cNvSpPr>
          <p:nvPr/>
        </p:nvSpPr>
        <p:spPr bwMode="gray">
          <a:xfrm>
            <a:off x="3167996" y="3487817"/>
            <a:ext cx="1997427" cy="865719"/>
          </a:xfrm>
          <a:prstGeom prst="roundRect">
            <a:avLst>
              <a:gd name="adj" fmla="val 11921"/>
            </a:avLst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zh-CN" sz="12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0" name="Oval 19"/>
          <p:cNvSpPr>
            <a:spLocks noChangeArrowheads="1"/>
          </p:cNvSpPr>
          <p:nvPr/>
        </p:nvSpPr>
        <p:spPr bwMode="auto">
          <a:xfrm>
            <a:off x="1496374" y="2301902"/>
            <a:ext cx="1079047" cy="1079750"/>
          </a:xfrm>
          <a:prstGeom prst="roundRect">
            <a:avLst/>
          </a:prstGeom>
          <a:solidFill>
            <a:srgbClr val="C00000"/>
          </a:solidFill>
          <a:ln w="317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4478" rIns="94478" bIns="134969" anchor="ctr"/>
          <a:lstStyle/>
          <a:p>
            <a:pPr algn="ctr">
              <a:lnSpc>
                <a:spcPct val="120000"/>
              </a:lnSpc>
            </a:pPr>
            <a:r>
              <a:rPr lang="zh-CN" altLang="en-US" sz="1500" b="1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214" name="文本1"/>
          <p:cNvSpPr>
            <a:spLocks noChangeArrowheads="1"/>
          </p:cNvSpPr>
          <p:nvPr/>
        </p:nvSpPr>
        <p:spPr bwMode="gray">
          <a:xfrm>
            <a:off x="5165424" y="1329899"/>
            <a:ext cx="2533664" cy="866499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    点击添加文字，点击添加文字</a:t>
            </a:r>
            <a:endParaRPr lang="zh-CN" altLang="zh-CN" sz="120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6" name="文本2"/>
          <p:cNvSpPr>
            <a:spLocks noChangeArrowheads="1"/>
          </p:cNvSpPr>
          <p:nvPr/>
        </p:nvSpPr>
        <p:spPr bwMode="gray">
          <a:xfrm>
            <a:off x="5165424" y="2407166"/>
            <a:ext cx="2533664" cy="866499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20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20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点击添加文字，点击添加文字</a:t>
            </a:r>
            <a:endParaRPr lang="zh-CN" altLang="zh-CN" sz="120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zh-CN" sz="120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8" name="文本3"/>
          <p:cNvSpPr>
            <a:spLocks noChangeArrowheads="1"/>
          </p:cNvSpPr>
          <p:nvPr/>
        </p:nvSpPr>
        <p:spPr bwMode="ltGray">
          <a:xfrm>
            <a:off x="5165423" y="3494959"/>
            <a:ext cx="2536043" cy="858577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    点击添加文字，点击添加文字</a:t>
            </a:r>
            <a:endParaRPr lang="zh-CN" altLang="zh-CN" sz="120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0951626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 animBg="1"/>
      <p:bldP spid="212" grpId="0" animBg="1"/>
      <p:bldP spid="213" grpId="0" animBg="1"/>
      <p:bldP spid="215" grpId="0" animBg="1"/>
      <p:bldP spid="217" grpId="0" animBg="1"/>
      <p:bldP spid="219" grpId="0" animBg="1"/>
      <p:bldP spid="220" grpId="0" animBg="1"/>
      <p:bldP spid="214" grpId="0" animBg="1"/>
      <p:bldP spid="216" grpId="0" animBg="1"/>
      <p:bldP spid="2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右箭头 3"/>
          <p:cNvSpPr>
            <a:spLocks noChangeArrowheads="1"/>
          </p:cNvSpPr>
          <p:nvPr/>
        </p:nvSpPr>
        <p:spPr bwMode="auto">
          <a:xfrm>
            <a:off x="2674051" y="1570566"/>
            <a:ext cx="3557304" cy="394495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0" tIns="48098" rIns="96200" bIns="48098" anchor="ctr"/>
          <a:lstStyle/>
          <a:p>
            <a:pPr>
              <a:lnSpc>
                <a:spcPct val="120000"/>
              </a:lnSpc>
              <a:defRPr/>
            </a:pPr>
            <a:endParaRPr lang="zh-CN" altLang="en-US" sz="1875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右箭头 4"/>
          <p:cNvSpPr>
            <a:spLocks noChangeArrowheads="1"/>
          </p:cNvSpPr>
          <p:nvPr/>
        </p:nvSpPr>
        <p:spPr bwMode="auto">
          <a:xfrm flipH="1">
            <a:off x="2805248" y="2162306"/>
            <a:ext cx="3683521" cy="392809"/>
          </a:xfrm>
          <a:prstGeom prst="rightArrow">
            <a:avLst>
              <a:gd name="adj1" fmla="val 50000"/>
              <a:gd name="adj2" fmla="val 50064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0" tIns="48098" rIns="96200" bIns="48098" anchor="ctr"/>
          <a:lstStyle/>
          <a:p>
            <a:pPr>
              <a:lnSpc>
                <a:spcPct val="120000"/>
              </a:lnSpc>
              <a:defRPr/>
            </a:pPr>
            <a:endParaRPr lang="zh-CN" altLang="en-US" sz="1875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930272" y="1078291"/>
            <a:ext cx="1874976" cy="1903351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0" tIns="48098" rIns="96200" bIns="48098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875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添加内容</a:t>
            </a: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6294463" y="1078291"/>
            <a:ext cx="1876636" cy="1903351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0" tIns="48098" rIns="96200" bIns="48098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875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添加内容</a:t>
            </a:r>
          </a:p>
        </p:txBody>
      </p:sp>
      <p:sp>
        <p:nvSpPr>
          <p:cNvPr id="8" name="矩形 7"/>
          <p:cNvSpPr/>
          <p:nvPr/>
        </p:nvSpPr>
        <p:spPr>
          <a:xfrm>
            <a:off x="3677138" y="1440754"/>
            <a:ext cx="1486362" cy="1245861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lIns="96200" tIns="48098" rIns="96200" bIns="48098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012" b="1" kern="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  添加内容</a:t>
            </a:r>
          </a:p>
        </p:txBody>
      </p:sp>
      <p:sp>
        <p:nvSpPr>
          <p:cNvPr id="9" name="下箭头 8"/>
          <p:cNvSpPr>
            <a:spLocks noChangeArrowheads="1"/>
          </p:cNvSpPr>
          <p:nvPr/>
        </p:nvSpPr>
        <p:spPr bwMode="auto">
          <a:xfrm>
            <a:off x="4025891" y="3020416"/>
            <a:ext cx="841997" cy="59005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0" tIns="48098" rIns="96200" bIns="48098" anchor="ctr"/>
          <a:lstStyle/>
          <a:p>
            <a:pPr>
              <a:lnSpc>
                <a:spcPct val="120000"/>
              </a:lnSpc>
              <a:defRPr/>
            </a:pPr>
            <a:endParaRPr lang="zh-CN" altLang="en-US" sz="1875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1035033" y="3182260"/>
            <a:ext cx="1551131" cy="1297464"/>
          </a:xfrm>
          <a:prstGeom prst="rect">
            <a:avLst/>
          </a:prstGeom>
          <a:noFill/>
        </p:spPr>
        <p:txBody>
          <a:bodyPr lIns="96200" tIns="48098" rIns="96200" bIns="4809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6457350" y="3246324"/>
            <a:ext cx="1552792" cy="1297464"/>
          </a:xfrm>
          <a:prstGeom prst="rect">
            <a:avLst/>
          </a:prstGeom>
          <a:noFill/>
        </p:spPr>
        <p:txBody>
          <a:bodyPr lIns="96200" tIns="48098" rIns="96200" bIns="4809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3970392" y="3802662"/>
            <a:ext cx="1177464" cy="678833"/>
          </a:xfrm>
          <a:prstGeom prst="rect">
            <a:avLst/>
          </a:prstGeom>
          <a:noFill/>
          <a:ln>
            <a:noFill/>
          </a:ln>
          <a:extLst/>
        </p:spPr>
        <p:txBody>
          <a:bodyPr lIns="96200" tIns="48098" rIns="96200" bIns="480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1575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773410249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27239" y="3425149"/>
            <a:ext cx="842111" cy="7155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24635" y="2309672"/>
            <a:ext cx="119298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文字点击添加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08262" y="3249774"/>
            <a:ext cx="842111" cy="7155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89387" y="2542721"/>
            <a:ext cx="1192988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文字点击</a:t>
            </a:r>
          </a:p>
        </p:txBody>
      </p:sp>
      <p:sp>
        <p:nvSpPr>
          <p:cNvPr id="20" name="矩形 19"/>
          <p:cNvSpPr/>
          <p:nvPr/>
        </p:nvSpPr>
        <p:spPr>
          <a:xfrm>
            <a:off x="6453549" y="1869835"/>
            <a:ext cx="1942501" cy="2654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1" name="Freeform 4"/>
          <p:cNvSpPr>
            <a:spLocks/>
          </p:cNvSpPr>
          <p:nvPr/>
        </p:nvSpPr>
        <p:spPr bwMode="auto">
          <a:xfrm>
            <a:off x="1839583" y="1906115"/>
            <a:ext cx="1746174" cy="1747375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rgbClr val="969696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 defTabSz="685617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099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3330754" y="2858507"/>
            <a:ext cx="1380206" cy="1381156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C00000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 defTabSz="685617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099" kern="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686998" y="2992016"/>
            <a:ext cx="1523356" cy="1523500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rgbClr val="C00000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 defTabSz="685617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099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4443815" y="1961144"/>
            <a:ext cx="1667211" cy="1668361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969696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 defTabSz="685617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endParaRPr lang="en-US" sz="2099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15125" y="1167919"/>
            <a:ext cx="2879259" cy="3476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rtlCol="0" anchor="ctr"/>
          <a:lstStyle/>
          <a:p>
            <a:pPr algn="ctr"/>
            <a:r>
              <a:rPr lang="zh-CN" altLang="en-US" sz="1012" dirty="0">
                <a:latin typeface="微软雅黑" pitchFamily="34" charset="-122"/>
                <a:ea typeface="微软雅黑" pitchFamily="34" charset="-122"/>
              </a:rPr>
              <a:t>点击添加小标题</a:t>
            </a:r>
          </a:p>
        </p:txBody>
      </p:sp>
    </p:spTree>
    <p:extLst>
      <p:ext uri="{BB962C8B-B14F-4D97-AF65-F5344CB8AC3E}">
        <p14:creationId xmlns:p14="http://schemas.microsoft.com/office/powerpoint/2010/main" val="653763751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3" dur="8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4800000">
                                      <p:cBhvr>
                                        <p:cTn id="23" dur="7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108000000">
                                      <p:cBhvr>
                                        <p:cTn id="33" dur="7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86400000">
                                      <p:cBhvr>
                                        <p:cTn id="43" dur="7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682172"/>
            <a:ext cx="9144000" cy="4107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MH_SubTitle_2"/>
          <p:cNvSpPr txBox="1"/>
          <p:nvPr>
            <p:custDataLst>
              <p:tags r:id="rId1"/>
            </p:custDataLst>
          </p:nvPr>
        </p:nvSpPr>
        <p:spPr>
          <a:xfrm>
            <a:off x="4740904" y="1900077"/>
            <a:ext cx="1674019" cy="797719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28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第二部分</a:t>
            </a:r>
            <a:endParaRPr lang="zh-CN" altLang="en-US" sz="28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204948" y="1964420"/>
            <a:ext cx="424138" cy="422500"/>
            <a:chOff x="3481389" y="1437770"/>
            <a:chExt cx="308372" cy="307181"/>
          </a:xfrm>
        </p:grpSpPr>
        <p:sp>
          <p:nvSpPr>
            <p:cNvPr id="33" name="MH_Other_19"/>
            <p:cNvSpPr/>
            <p:nvPr>
              <p:custDataLst>
                <p:tags r:id="rId8"/>
              </p:custDataLst>
            </p:nvPr>
          </p:nvSpPr>
          <p:spPr>
            <a:xfrm rot="2700000">
              <a:off x="3481984" y="1437175"/>
              <a:ext cx="307181" cy="308372"/>
            </a:xfrm>
            <a:prstGeom prst="rect">
              <a:avLst/>
            </a:prstGeom>
            <a:gradFill>
              <a:gsLst>
                <a:gs pos="0">
                  <a:srgbClr val="FF2D2D"/>
                </a:gs>
                <a:gs pos="69000">
                  <a:srgbClr val="C30000"/>
                </a:gs>
              </a:gsLst>
              <a:lin ang="27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MH_Other_1"/>
            <p:cNvSpPr>
              <a:spLocks noChangeAspect="1"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3576637" y="1519923"/>
              <a:ext cx="119063" cy="141685"/>
            </a:xfrm>
            <a:custGeom>
              <a:avLst/>
              <a:gdLst>
                <a:gd name="T0" fmla="*/ 2147483646 w 59"/>
                <a:gd name="T1" fmla="*/ 2147483646 h 70"/>
                <a:gd name="T2" fmla="*/ 2147483646 w 59"/>
                <a:gd name="T3" fmla="*/ 2147483646 h 70"/>
                <a:gd name="T4" fmla="*/ 2147483646 w 59"/>
                <a:gd name="T5" fmla="*/ 2147483646 h 70"/>
                <a:gd name="T6" fmla="*/ 2147483646 w 59"/>
                <a:gd name="T7" fmla="*/ 2147483646 h 70"/>
                <a:gd name="T8" fmla="*/ 2147483646 w 59"/>
                <a:gd name="T9" fmla="*/ 2147483646 h 70"/>
                <a:gd name="T10" fmla="*/ 2147483646 w 59"/>
                <a:gd name="T11" fmla="*/ 2147483646 h 70"/>
                <a:gd name="T12" fmla="*/ 2147483646 w 59"/>
                <a:gd name="T13" fmla="*/ 2147483646 h 70"/>
                <a:gd name="T14" fmla="*/ 2147483646 w 59"/>
                <a:gd name="T15" fmla="*/ 2147483646 h 70"/>
                <a:gd name="T16" fmla="*/ 2147483646 w 59"/>
                <a:gd name="T17" fmla="*/ 2147483646 h 70"/>
                <a:gd name="T18" fmla="*/ 2147483646 w 59"/>
                <a:gd name="T19" fmla="*/ 2147483646 h 70"/>
                <a:gd name="T20" fmla="*/ 2147483646 w 59"/>
                <a:gd name="T21" fmla="*/ 2147483646 h 70"/>
                <a:gd name="T22" fmla="*/ 2147483646 w 59"/>
                <a:gd name="T23" fmla="*/ 2147483646 h 70"/>
                <a:gd name="T24" fmla="*/ 2147483646 w 59"/>
                <a:gd name="T25" fmla="*/ 2147483646 h 70"/>
                <a:gd name="T26" fmla="*/ 2147483646 w 59"/>
                <a:gd name="T27" fmla="*/ 2147483646 h 70"/>
                <a:gd name="T28" fmla="*/ 2147483646 w 59"/>
                <a:gd name="T29" fmla="*/ 2147483646 h 70"/>
                <a:gd name="T30" fmla="*/ 2147483646 w 59"/>
                <a:gd name="T31" fmla="*/ 2147483646 h 70"/>
                <a:gd name="T32" fmla="*/ 2147483646 w 59"/>
                <a:gd name="T33" fmla="*/ 2147483646 h 70"/>
                <a:gd name="T34" fmla="*/ 0 w 59"/>
                <a:gd name="T35" fmla="*/ 2147483646 h 70"/>
                <a:gd name="T36" fmla="*/ 2147483646 w 59"/>
                <a:gd name="T37" fmla="*/ 2147483646 h 70"/>
                <a:gd name="T38" fmla="*/ 2147483646 w 59"/>
                <a:gd name="T39" fmla="*/ 2147483646 h 70"/>
                <a:gd name="T40" fmla="*/ 2147483646 w 59"/>
                <a:gd name="T41" fmla="*/ 2147483646 h 70"/>
                <a:gd name="T42" fmla="*/ 2147483646 w 59"/>
                <a:gd name="T43" fmla="*/ 2147483646 h 70"/>
                <a:gd name="T44" fmla="*/ 2147483646 w 59"/>
                <a:gd name="T45" fmla="*/ 2147483646 h 70"/>
                <a:gd name="T46" fmla="*/ 2147483646 w 59"/>
                <a:gd name="T47" fmla="*/ 2147483646 h 70"/>
                <a:gd name="T48" fmla="*/ 2147483646 w 59"/>
                <a:gd name="T49" fmla="*/ 2147483646 h 70"/>
                <a:gd name="T50" fmla="*/ 2147483646 w 59"/>
                <a:gd name="T51" fmla="*/ 2147483646 h 70"/>
                <a:gd name="T52" fmla="*/ 2147483646 w 59"/>
                <a:gd name="T53" fmla="*/ 2147483646 h 70"/>
                <a:gd name="T54" fmla="*/ 2147483646 w 59"/>
                <a:gd name="T55" fmla="*/ 2147483646 h 70"/>
                <a:gd name="T56" fmla="*/ 2147483646 w 59"/>
                <a:gd name="T57" fmla="*/ 2147483646 h 70"/>
                <a:gd name="T58" fmla="*/ 2147483646 w 59"/>
                <a:gd name="T59" fmla="*/ 2147483646 h 70"/>
                <a:gd name="T60" fmla="*/ 2147483646 w 59"/>
                <a:gd name="T61" fmla="*/ 2147483646 h 70"/>
                <a:gd name="T62" fmla="*/ 2147483646 w 59"/>
                <a:gd name="T63" fmla="*/ 2147483646 h 70"/>
                <a:gd name="T64" fmla="*/ 2147483646 w 59"/>
                <a:gd name="T65" fmla="*/ 2147483646 h 70"/>
                <a:gd name="T66" fmla="*/ 2147483646 w 59"/>
                <a:gd name="T67" fmla="*/ 2147483646 h 70"/>
                <a:gd name="T68" fmla="*/ 2147483646 w 59"/>
                <a:gd name="T69" fmla="*/ 2147483646 h 70"/>
                <a:gd name="T70" fmla="*/ 2147483646 w 59"/>
                <a:gd name="T71" fmla="*/ 2147483646 h 70"/>
                <a:gd name="T72" fmla="*/ 2147483646 w 59"/>
                <a:gd name="T73" fmla="*/ 2147483646 h 70"/>
                <a:gd name="T74" fmla="*/ 2147483646 w 59"/>
                <a:gd name="T75" fmla="*/ 2147483646 h 70"/>
                <a:gd name="T76" fmla="*/ 2147483646 w 59"/>
                <a:gd name="T77" fmla="*/ 2147483646 h 70"/>
                <a:gd name="T78" fmla="*/ 2147483646 w 59"/>
                <a:gd name="T79" fmla="*/ 2147483646 h 70"/>
                <a:gd name="T80" fmla="*/ 2147483646 w 59"/>
                <a:gd name="T81" fmla="*/ 2147483646 h 70"/>
                <a:gd name="T82" fmla="*/ 2147483646 w 59"/>
                <a:gd name="T83" fmla="*/ 2147483646 h 70"/>
                <a:gd name="T84" fmla="*/ 2147483646 w 59"/>
                <a:gd name="T85" fmla="*/ 2147483646 h 70"/>
                <a:gd name="T86" fmla="*/ 2147483646 w 59"/>
                <a:gd name="T87" fmla="*/ 2147483646 h 70"/>
                <a:gd name="T88" fmla="*/ 2147483646 w 59"/>
                <a:gd name="T89" fmla="*/ 2147483646 h 70"/>
                <a:gd name="T90" fmla="*/ 2147483646 w 59"/>
                <a:gd name="T91" fmla="*/ 2147483646 h 70"/>
                <a:gd name="T92" fmla="*/ 2147483646 w 59"/>
                <a:gd name="T93" fmla="*/ 2147483646 h 70"/>
                <a:gd name="T94" fmla="*/ 2147483646 w 59"/>
                <a:gd name="T95" fmla="*/ 2147483646 h 70"/>
                <a:gd name="T96" fmla="*/ 2147483646 w 59"/>
                <a:gd name="T97" fmla="*/ 2147483646 h 70"/>
                <a:gd name="T98" fmla="*/ 2147483646 w 59"/>
                <a:gd name="T99" fmla="*/ 2147483646 h 70"/>
                <a:gd name="T100" fmla="*/ 2147483646 w 59"/>
                <a:gd name="T101" fmla="*/ 2147483646 h 70"/>
                <a:gd name="T102" fmla="*/ 2147483646 w 59"/>
                <a:gd name="T103" fmla="*/ 2147483646 h 7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9" h="70">
                  <a:moveTo>
                    <a:pt x="21" y="25"/>
                  </a:moveTo>
                  <a:cubicBezTo>
                    <a:pt x="22" y="31"/>
                    <a:pt x="24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1" y="37"/>
                    <a:pt x="31" y="37"/>
                  </a:cubicBezTo>
                  <a:cubicBezTo>
                    <a:pt x="36" y="37"/>
                    <a:pt x="38" y="31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2"/>
                    <a:pt x="39" y="20"/>
                    <a:pt x="38" y="18"/>
                  </a:cubicBezTo>
                  <a:cubicBezTo>
                    <a:pt x="37" y="18"/>
                    <a:pt x="30" y="21"/>
                    <a:pt x="21" y="17"/>
                  </a:cubicBezTo>
                  <a:cubicBezTo>
                    <a:pt x="20" y="20"/>
                    <a:pt x="20" y="22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lose/>
                  <a:moveTo>
                    <a:pt x="29" y="45"/>
                  </a:moveTo>
                  <a:cubicBezTo>
                    <a:pt x="28" y="47"/>
                    <a:pt x="28" y="47"/>
                    <a:pt x="28" y="4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3" y="55"/>
                    <a:pt x="20" y="48"/>
                    <a:pt x="19" y="42"/>
                  </a:cubicBezTo>
                  <a:cubicBezTo>
                    <a:pt x="13" y="43"/>
                    <a:pt x="8" y="46"/>
                    <a:pt x="3" y="49"/>
                  </a:cubicBezTo>
                  <a:cubicBezTo>
                    <a:pt x="0" y="54"/>
                    <a:pt x="0" y="60"/>
                    <a:pt x="0" y="65"/>
                  </a:cubicBezTo>
                  <a:cubicBezTo>
                    <a:pt x="21" y="70"/>
                    <a:pt x="40" y="70"/>
                    <a:pt x="59" y="65"/>
                  </a:cubicBezTo>
                  <a:cubicBezTo>
                    <a:pt x="59" y="60"/>
                    <a:pt x="59" y="54"/>
                    <a:pt x="56" y="49"/>
                  </a:cubicBezTo>
                  <a:cubicBezTo>
                    <a:pt x="51" y="46"/>
                    <a:pt x="46" y="43"/>
                    <a:pt x="40" y="42"/>
                  </a:cubicBezTo>
                  <a:cubicBezTo>
                    <a:pt x="39" y="47"/>
                    <a:pt x="37" y="54"/>
                    <a:pt x="34" y="5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9" y="45"/>
                    <a:pt x="29" y="45"/>
                    <a:pt x="29" y="45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5" y="21"/>
                    <a:pt x="45" y="22"/>
                    <a:pt x="45" y="23"/>
                  </a:cubicBezTo>
                  <a:cubicBezTo>
                    <a:pt x="45" y="25"/>
                    <a:pt x="45" y="27"/>
                    <a:pt x="45" y="28"/>
                  </a:cubicBezTo>
                  <a:cubicBezTo>
                    <a:pt x="44" y="29"/>
                    <a:pt x="43" y="30"/>
                    <a:pt x="42" y="30"/>
                  </a:cubicBezTo>
                  <a:cubicBezTo>
                    <a:pt x="40" y="36"/>
                    <a:pt x="38" y="40"/>
                    <a:pt x="31" y="41"/>
                  </a:cubicBezTo>
                  <a:cubicBezTo>
                    <a:pt x="31" y="41"/>
                    <a:pt x="31" y="41"/>
                    <a:pt x="30" y="41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3" y="41"/>
                    <a:pt x="20" y="36"/>
                    <a:pt x="18" y="30"/>
                  </a:cubicBezTo>
                  <a:cubicBezTo>
                    <a:pt x="17" y="30"/>
                    <a:pt x="15" y="29"/>
                    <a:pt x="15" y="28"/>
                  </a:cubicBezTo>
                  <a:cubicBezTo>
                    <a:pt x="15" y="28"/>
                    <a:pt x="14" y="25"/>
                    <a:pt x="14" y="24"/>
                  </a:cubicBezTo>
                  <a:cubicBezTo>
                    <a:pt x="14" y="22"/>
                    <a:pt x="14" y="21"/>
                    <a:pt x="15" y="20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24" y="0"/>
                    <a:pt x="40" y="3"/>
                    <a:pt x="43" y="9"/>
                  </a:cubicBezTo>
                  <a:cubicBezTo>
                    <a:pt x="44" y="11"/>
                    <a:pt x="44" y="14"/>
                    <a:pt x="44" y="1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013" ker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MH_Other_3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auto">
            <a:xfrm rot="2700000">
              <a:off x="3494485" y="1449677"/>
              <a:ext cx="283369" cy="283369"/>
            </a:xfrm>
            <a:prstGeom prst="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39629" y="1749623"/>
            <a:ext cx="1644253" cy="1644253"/>
            <a:chOff x="4146947" y="1437770"/>
            <a:chExt cx="870347" cy="870347"/>
          </a:xfrm>
        </p:grpSpPr>
        <p:sp>
          <p:nvSpPr>
            <p:cNvPr id="12" name="MH_Other_2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4146947" y="1437770"/>
              <a:ext cx="870347" cy="870347"/>
            </a:xfrm>
            <a:prstGeom prst="ellipse">
              <a:avLst/>
            </a:prstGeom>
            <a:noFill/>
            <a:ln w="19050" cap="flat" cmpd="sng" algn="ctr">
              <a:solidFill>
                <a:srgbClr val="EB870F">
                  <a:lumMod val="75000"/>
                </a:srgbClr>
              </a:solidFill>
              <a:prstDash val="dash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MH_Other_3"/>
            <p:cNvSpPr/>
            <p:nvPr>
              <p:custDataLst>
                <p:tags r:id="rId4"/>
              </p:custDataLst>
            </p:nvPr>
          </p:nvSpPr>
          <p:spPr>
            <a:xfrm>
              <a:off x="4187429" y="1478252"/>
              <a:ext cx="789384" cy="788194"/>
            </a:xfrm>
            <a:prstGeom prst="ellipse">
              <a:avLst/>
            </a:prstGeom>
            <a:gradFill>
              <a:gsLst>
                <a:gs pos="0">
                  <a:srgbClr val="FF2D2D"/>
                </a:gs>
                <a:gs pos="69000">
                  <a:srgbClr val="C30000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>
              <a:outerShdw blurRad="317500" dist="165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MH_Other_4"/>
            <p:cNvSpPr/>
            <p:nvPr>
              <p:custDataLst>
                <p:tags r:id="rId5"/>
              </p:custDataLst>
            </p:nvPr>
          </p:nvSpPr>
          <p:spPr>
            <a:xfrm flipV="1">
              <a:off x="4187429" y="1478421"/>
              <a:ext cx="789384" cy="495300"/>
            </a:xfrm>
            <a:custGeom>
              <a:avLst/>
              <a:gdLst>
                <a:gd name="connsiteX0" fmla="*/ 26261 w 1402080"/>
                <a:gd name="connsiteY0" fmla="*/ 0 h 881040"/>
                <a:gd name="connsiteX1" fmla="*/ 55091 w 1402080"/>
                <a:gd name="connsiteY1" fmla="*/ 92877 h 881040"/>
                <a:gd name="connsiteX2" fmla="*/ 701040 w 1402080"/>
                <a:gd name="connsiteY2" fmla="*/ 521040 h 881040"/>
                <a:gd name="connsiteX3" fmla="*/ 1346989 w 1402080"/>
                <a:gd name="connsiteY3" fmla="*/ 92877 h 881040"/>
                <a:gd name="connsiteX4" fmla="*/ 1375819 w 1402080"/>
                <a:gd name="connsiteY4" fmla="*/ 0 h 881040"/>
                <a:gd name="connsiteX5" fmla="*/ 1387837 w 1402080"/>
                <a:gd name="connsiteY5" fmla="*/ 38716 h 881040"/>
                <a:gd name="connsiteX6" fmla="*/ 1402080 w 1402080"/>
                <a:gd name="connsiteY6" fmla="*/ 180000 h 881040"/>
                <a:gd name="connsiteX7" fmla="*/ 701040 w 1402080"/>
                <a:gd name="connsiteY7" fmla="*/ 881040 h 881040"/>
                <a:gd name="connsiteX8" fmla="*/ 0 w 1402080"/>
                <a:gd name="connsiteY8" fmla="*/ 180000 h 881040"/>
                <a:gd name="connsiteX9" fmla="*/ 14243 w 1402080"/>
                <a:gd name="connsiteY9" fmla="*/ 38716 h 88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080" h="881040">
                  <a:moveTo>
                    <a:pt x="26261" y="0"/>
                  </a:moveTo>
                  <a:lnTo>
                    <a:pt x="55091" y="92877"/>
                  </a:lnTo>
                  <a:cubicBezTo>
                    <a:pt x="161515" y="344491"/>
                    <a:pt x="410660" y="521040"/>
                    <a:pt x="701040" y="521040"/>
                  </a:cubicBezTo>
                  <a:cubicBezTo>
                    <a:pt x="991421" y="521040"/>
                    <a:pt x="1240565" y="344491"/>
                    <a:pt x="1346989" y="92877"/>
                  </a:cubicBezTo>
                  <a:lnTo>
                    <a:pt x="1375819" y="0"/>
                  </a:lnTo>
                  <a:lnTo>
                    <a:pt x="1387837" y="38716"/>
                  </a:lnTo>
                  <a:cubicBezTo>
                    <a:pt x="1397176" y="84352"/>
                    <a:pt x="1402080" y="131603"/>
                    <a:pt x="1402080" y="180000"/>
                  </a:cubicBezTo>
                  <a:cubicBezTo>
                    <a:pt x="1402080" y="567174"/>
                    <a:pt x="1088214" y="881040"/>
                    <a:pt x="701040" y="881040"/>
                  </a:cubicBezTo>
                  <a:cubicBezTo>
                    <a:pt x="313866" y="881040"/>
                    <a:pt x="0" y="567174"/>
                    <a:pt x="0" y="180000"/>
                  </a:cubicBezTo>
                  <a:cubicBezTo>
                    <a:pt x="0" y="131603"/>
                    <a:pt x="4904" y="84352"/>
                    <a:pt x="14243" y="38716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92000">
                  <a:sysClr val="window" lastClr="FFFFFF">
                    <a:alpha val="34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" name="MH_Other_5"/>
            <p:cNvSpPr txBox="1"/>
            <p:nvPr>
              <p:custDataLst>
                <p:tags r:id="rId6"/>
              </p:custDataLst>
            </p:nvPr>
          </p:nvSpPr>
          <p:spPr>
            <a:xfrm>
              <a:off x="4326824" y="1598243"/>
              <a:ext cx="528029" cy="536686"/>
            </a:xfrm>
            <a:prstGeom prst="rect">
              <a:avLst/>
            </a:prstGeom>
            <a:noFill/>
            <a:effectLst>
              <a:outerShdw blurRad="139700" dist="114300" dir="2700000" algn="tl" rotWithShape="0">
                <a:prstClr val="black">
                  <a:alpha val="29000"/>
                </a:prstClr>
              </a:outerShdw>
            </a:effectLst>
          </p:spPr>
          <p:txBody>
            <a:bodyPr wrap="none" anchor="ctr"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en-US" altLang="zh-CN" sz="7200" dirty="0" smtClean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02</a:t>
              </a:r>
              <a:endParaRPr lang="zh-CN" altLang="en-US" sz="4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9" name="MH_Other_24"/>
            <p:cNvSpPr/>
            <p:nvPr>
              <p:custDataLst>
                <p:tags r:id="rId7"/>
              </p:custDataLst>
            </p:nvPr>
          </p:nvSpPr>
          <p:spPr>
            <a:xfrm flipV="1">
              <a:off x="4195763" y="1478421"/>
              <a:ext cx="752475" cy="339329"/>
            </a:xfrm>
            <a:custGeom>
              <a:avLst/>
              <a:gdLst>
                <a:gd name="connsiteX0" fmla="*/ 691248 w 1337472"/>
                <a:gd name="connsiteY0" fmla="*/ 603903 h 603903"/>
                <a:gd name="connsiteX1" fmla="*/ 1337197 w 1337472"/>
                <a:gd name="connsiteY1" fmla="*/ 175740 h 603903"/>
                <a:gd name="connsiteX2" fmla="*/ 1337472 w 1337472"/>
                <a:gd name="connsiteY2" fmla="*/ 174853 h 603903"/>
                <a:gd name="connsiteX3" fmla="*/ 1298229 w 1337472"/>
                <a:gd name="connsiteY3" fmla="*/ 222416 h 603903"/>
                <a:gd name="connsiteX4" fmla="*/ 726370 w 1337472"/>
                <a:gd name="connsiteY4" fmla="*/ 459288 h 603903"/>
                <a:gd name="connsiteX5" fmla="*/ 55759 w 1337472"/>
                <a:gd name="connsiteY5" fmla="*/ 102727 h 603903"/>
                <a:gd name="connsiteX6" fmla="*/ 0 w 1337472"/>
                <a:gd name="connsiteY6" fmla="*/ 0 h 603903"/>
                <a:gd name="connsiteX7" fmla="*/ 4451 w 1337472"/>
                <a:gd name="connsiteY7" fmla="*/ 44147 h 603903"/>
                <a:gd name="connsiteX8" fmla="*/ 691248 w 1337472"/>
                <a:gd name="connsiteY8" fmla="*/ 603903 h 60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7472" h="603903">
                  <a:moveTo>
                    <a:pt x="691248" y="603903"/>
                  </a:moveTo>
                  <a:cubicBezTo>
                    <a:pt x="981629" y="603903"/>
                    <a:pt x="1230773" y="427353"/>
                    <a:pt x="1337197" y="175740"/>
                  </a:cubicBezTo>
                  <a:lnTo>
                    <a:pt x="1337472" y="174853"/>
                  </a:lnTo>
                  <a:lnTo>
                    <a:pt x="1298229" y="222416"/>
                  </a:lnTo>
                  <a:cubicBezTo>
                    <a:pt x="1151877" y="368768"/>
                    <a:pt x="949695" y="459288"/>
                    <a:pt x="726370" y="459288"/>
                  </a:cubicBezTo>
                  <a:cubicBezTo>
                    <a:pt x="447215" y="459288"/>
                    <a:pt x="201093" y="317850"/>
                    <a:pt x="55759" y="102727"/>
                  </a:cubicBezTo>
                  <a:lnTo>
                    <a:pt x="0" y="0"/>
                  </a:lnTo>
                  <a:lnTo>
                    <a:pt x="4451" y="44147"/>
                  </a:lnTo>
                  <a:cubicBezTo>
                    <a:pt x="69820" y="363599"/>
                    <a:pt x="352471" y="603903"/>
                    <a:pt x="691248" y="603903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92000">
                  <a:sysClr val="window" lastClr="FFFFFF">
                    <a:alpha val="34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54" name="MH_SubTitle_2"/>
          <p:cNvSpPr txBox="1"/>
          <p:nvPr>
            <p:custDataLst>
              <p:tags r:id="rId2"/>
            </p:custDataLst>
          </p:nvPr>
        </p:nvSpPr>
        <p:spPr>
          <a:xfrm>
            <a:off x="3753422" y="2592989"/>
            <a:ext cx="4022196" cy="797719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28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单击此处添加文字标题</a:t>
            </a:r>
            <a:endParaRPr lang="zh-CN" altLang="en-US" sz="28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510369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2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2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SubTitle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2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SubTitle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SubTitle"/>
  <p:tag name="MH_ORDER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SubTitle"/>
  <p:tag name="MH_ORDER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2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SubTitl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SubTitle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SubTitle"/>
  <p:tag name="MH_ORDER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2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SubTitle"/>
  <p:tag name="MH_ORDER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2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SubTitle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SubTitle"/>
  <p:tag name="MH_ORDER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2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04204735"/>
  <p:tag name="MH_LIBRARY" val="GRAPHIC"/>
  <p:tag name="MH_TYPE" val="Other"/>
  <p:tag name="MH_ORDER" val="18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双红色">
      <a:dk1>
        <a:sysClr val="windowText" lastClr="000000"/>
      </a:dk1>
      <a:lt1>
        <a:sysClr val="window" lastClr="FFFFFF"/>
      </a:lt1>
      <a:dk2>
        <a:srgbClr val="C00000"/>
      </a:dk2>
      <a:lt2>
        <a:srgbClr val="EEECE1"/>
      </a:lt2>
      <a:accent1>
        <a:srgbClr val="C00000"/>
      </a:accent1>
      <a:accent2>
        <a:srgbClr val="FF0000"/>
      </a:accent2>
      <a:accent3>
        <a:srgbClr val="C00000"/>
      </a:accent3>
      <a:accent4>
        <a:srgbClr val="FF000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365</TotalTime>
  <Words>2133</Words>
  <Application>Microsoft Office PowerPoint</Application>
  <PresentationFormat>全屏显示(16:9)</PresentationFormat>
  <Paragraphs>324</Paragraphs>
  <Slides>27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9" baseType="lpstr">
      <vt:lpstr>Gulim</vt:lpstr>
      <vt:lpstr>맑은 고딕</vt:lpstr>
      <vt:lpstr>Roboto condensed</vt:lpstr>
      <vt:lpstr>Roboto condensed</vt:lpstr>
      <vt:lpstr>等线</vt:lpstr>
      <vt:lpstr>等线 Light</vt:lpstr>
      <vt:lpstr>方正正中黑简体</vt:lpstr>
      <vt:lpstr>华文黑体</vt:lpstr>
      <vt:lpstr>时尚中黑简体</vt:lpstr>
      <vt:lpstr>宋体</vt:lpstr>
      <vt:lpstr>微软雅黑</vt:lpstr>
      <vt:lpstr>Arial</vt:lpstr>
      <vt:lpstr>Arial Black</vt:lpstr>
      <vt:lpstr>Bodoni MT</vt:lpstr>
      <vt:lpstr>Calibri</vt:lpstr>
      <vt:lpstr>Calibri Light</vt:lpstr>
      <vt:lpstr>Corbel</vt:lpstr>
      <vt:lpstr>Impact</vt:lpstr>
      <vt:lpstr>Open Sans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11</cp:revision>
  <dcterms:created xsi:type="dcterms:W3CDTF">2017-03-04T06:55:50Z</dcterms:created>
  <dcterms:modified xsi:type="dcterms:W3CDTF">2017-03-04T13:03:20Z</dcterms:modified>
</cp:coreProperties>
</file>