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5" r:id="rId8"/>
    <p:sldId id="263" r:id="rId9"/>
    <p:sldId id="264" r:id="rId10"/>
    <p:sldId id="266" r:id="rId11"/>
    <p:sldId id="267" r:id="rId12"/>
    <p:sldId id="262" r:id="rId13"/>
    <p:sldId id="268" r:id="rId14"/>
    <p:sldId id="269" r:id="rId15"/>
    <p:sldId id="270" r:id="rId16"/>
    <p:sldId id="271" r:id="rId17"/>
    <p:sldId id="273" r:id="rId18"/>
    <p:sldId id="272" r:id="rId19"/>
    <p:sldId id="274" r:id="rId20"/>
    <p:sldId id="277" r:id="rId21"/>
    <p:sldId id="276" r:id="rId22"/>
    <p:sldId id="275"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724"/>
    <a:srgbClr val="F5011D"/>
    <a:srgbClr val="FEA700"/>
    <a:srgbClr val="FFFFF0"/>
    <a:srgbClr val="F0DC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2" d="100"/>
          <a:sy n="62"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9" name="图片 18" descr="35ce873f145259cd1da6023f481e67f1"/>
          <p:cNvPicPr>
            <a:picLocks noChangeAspect="1"/>
          </p:cNvPicPr>
          <p:nvPr/>
        </p:nvPicPr>
        <p:blipFill>
          <a:blip r:embed="rId3"/>
          <a:stretch>
            <a:fillRect/>
          </a:stretch>
        </p:blipFill>
        <p:spPr>
          <a:xfrm>
            <a:off x="2533650" y="857885"/>
            <a:ext cx="8964930" cy="2779395"/>
          </a:xfrm>
          <a:prstGeom prst="rect">
            <a:avLst/>
          </a:prstGeom>
        </p:spPr>
      </p:pic>
      <p:sp>
        <p:nvSpPr>
          <p:cNvPr id="219" name=" 219"/>
          <p:cNvSpPr/>
          <p:nvPr/>
        </p:nvSpPr>
        <p:spPr>
          <a:xfrm>
            <a:off x="6091591" y="5000354"/>
            <a:ext cx="1356193" cy="415662"/>
          </a:xfrm>
          <a:prstGeom prst="roundRect">
            <a:avLst>
              <a:gd name="adj" fmla="val 50000"/>
            </a:avLst>
          </a:prstGeom>
          <a:gradFill>
            <a:gsLst>
              <a:gs pos="0">
                <a:srgbClr val="FFFFF0"/>
              </a:gs>
              <a:gs pos="29000">
                <a:srgbClr val="FBFB11"/>
              </a:gs>
              <a:gs pos="73000">
                <a:srgbClr val="FEA700"/>
              </a:gs>
            </a:gsLst>
            <a:lin ang="5400000" scaled="0"/>
          </a:gra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chemeClr val="bg1"/>
              </a:solidFill>
            </a:endParaRPr>
          </a:p>
        </p:txBody>
      </p:sp>
      <p:sp>
        <p:nvSpPr>
          <p:cNvPr id="21" name="矩形 20"/>
          <p:cNvSpPr/>
          <p:nvPr/>
        </p:nvSpPr>
        <p:spPr>
          <a:xfrm>
            <a:off x="3261014" y="4266565"/>
            <a:ext cx="6707505" cy="365760"/>
          </a:xfrm>
          <a:prstGeom prst="rect">
            <a:avLst/>
          </a:prstGeom>
        </p:spPr>
        <p:txBody>
          <a:bodyPr wrap="square">
            <a:spAutoFit/>
          </a:bodyPr>
          <a:lstStyle/>
          <a:p>
            <a:pPr algn="ctr"/>
            <a:r>
              <a:rPr lang="en-US" altLang="zh-CN">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rPr>
              <a:t>GENERAL TEMPLATE FOR BUSINESS REPORTING</a:t>
            </a:r>
          </a:p>
        </p:txBody>
      </p:sp>
      <p:sp>
        <p:nvSpPr>
          <p:cNvPr id="28" name="文本框 27"/>
          <p:cNvSpPr txBox="1"/>
          <p:nvPr/>
        </p:nvSpPr>
        <p:spPr>
          <a:xfrm>
            <a:off x="6093707" y="5045646"/>
            <a:ext cx="1289050" cy="295275"/>
          </a:xfrm>
          <a:prstGeom prst="rect">
            <a:avLst/>
          </a:prstGeom>
          <a:noFill/>
        </p:spPr>
        <p:txBody>
          <a:bodyPr wrap="none" rtlCol="0">
            <a:spAutoFit/>
          </a:bodyPr>
          <a:lstStyle/>
          <a:p>
            <a:r>
              <a:rPr lang="zh-CN" altLang="en-US" sz="1335">
                <a:solidFill>
                  <a:srgbClr val="FF0000"/>
                </a:solidFill>
                <a:latin typeface="黑体" panose="02010600030101010101" charset="-122"/>
                <a:ea typeface="黑体" panose="02010600030101010101" charset="-122"/>
              </a:rPr>
              <a:t>汇报人：</a:t>
            </a:r>
            <a:r>
              <a:rPr lang="en-US" altLang="zh-CN" sz="1335">
                <a:solidFill>
                  <a:srgbClr val="FF0000"/>
                </a:solidFill>
                <a:latin typeface="黑体" panose="02010600030101010101" charset="-122"/>
                <a:ea typeface="黑体" panose="02010600030101010101" charset="-122"/>
              </a:rPr>
              <a:t>XXXXX</a:t>
            </a:r>
          </a:p>
        </p:txBody>
      </p:sp>
      <p:sp>
        <p:nvSpPr>
          <p:cNvPr id="12" name="矩形 11"/>
          <p:cNvSpPr/>
          <p:nvPr/>
        </p:nvSpPr>
        <p:spPr>
          <a:xfrm>
            <a:off x="3275502" y="3432963"/>
            <a:ext cx="6678529" cy="962025"/>
          </a:xfrm>
          <a:prstGeom prst="rect">
            <a:avLst/>
          </a:prstGeom>
          <a:noFill/>
        </p:spPr>
        <p:txBody>
          <a:bodyPr wrap="square" rtlCol="0">
            <a:spAutoFit/>
            <a:scene3d>
              <a:camera prst="orthographicFront"/>
              <a:lightRig rig="threePt" dir="t"/>
            </a:scene3d>
          </a:bodyPr>
          <a:lstStyle/>
          <a:p>
            <a:pPr algn="dist"/>
            <a:r>
              <a:rPr lang="zh-CN" altLang="en-US" sz="5335" b="1">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建党节党课</a:t>
            </a:r>
            <a:r>
              <a:rPr lang="en-US" altLang="zh-CN" sz="5335" b="1">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PPT</a:t>
            </a:r>
            <a:r>
              <a:rPr lang="zh-CN" altLang="en-US" sz="5335" b="1">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模板</a:t>
            </a:r>
          </a:p>
        </p:txBody>
      </p:sp>
      <p:cxnSp>
        <p:nvCxnSpPr>
          <p:cNvPr id="13" name="直接连接符 12"/>
          <p:cNvCxnSpPr/>
          <p:nvPr/>
        </p:nvCxnSpPr>
        <p:spPr>
          <a:xfrm>
            <a:off x="2691798" y="3464286"/>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690961" y="4644811"/>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17" presetClass="entr" presetSubtype="1" fill="hold" grpId="0" nodeType="afterEffect">
                                  <p:stCondLst>
                                    <p:cond delay="1200"/>
                                  </p:stCondLst>
                                  <p:iterate type="wd">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ppt_h/2"/>
                                          </p:val>
                                        </p:tav>
                                        <p:tav tm="100000">
                                          <p:val>
                                            <p:strVal val="#ppt_y"/>
                                          </p:val>
                                        </p:tav>
                                      </p:tavLst>
                                    </p:anim>
                                    <p:anim calcmode="lin" valueType="num">
                                      <p:cBhvr>
                                        <p:cTn id="15" dur="500" fill="hold"/>
                                        <p:tgtEl>
                                          <p:spTgt spid="12"/>
                                        </p:tgtEl>
                                        <p:attrNameLst>
                                          <p:attrName>ppt_w</p:attrName>
                                        </p:attrNameLst>
                                      </p:cBhvr>
                                      <p:tavLst>
                                        <p:tav tm="0">
                                          <p:val>
                                            <p:strVal val="#ppt_w"/>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3150"/>
                            </p:stCondLst>
                            <p:childTnLst>
                              <p:par>
                                <p:cTn id="18" presetID="43" presetClass="entr" presetSubtype="0" fill="hold" grpId="0" nodeType="afterEffect">
                                  <p:stCondLst>
                                    <p:cond delay="1600"/>
                                  </p:stCondLst>
                                  <p:iterate type="lt">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50"/>
                                        <p:tgtEl>
                                          <p:spTgt spid="21"/>
                                        </p:tgtEl>
                                      </p:cBhvr>
                                    </p:animEffect>
                                    <p:anim calcmode="lin" valueType="num">
                                      <p:cBhvr>
                                        <p:cTn id="21" dur="200" fill="hold"/>
                                        <p:tgtEl>
                                          <p:spTgt spid="21"/>
                                        </p:tgtEl>
                                        <p:attrNameLst>
                                          <p:attrName>ppt_x</p:attrName>
                                        </p:attrNameLst>
                                      </p:cBhvr>
                                      <p:tavLst>
                                        <p:tav tm="0">
                                          <p:val>
                                            <p:strVal val="#ppt_x"/>
                                          </p:val>
                                        </p:tav>
                                        <p:tav tm="100000">
                                          <p:val>
                                            <p:strVal val="#ppt_x"/>
                                          </p:val>
                                        </p:tav>
                                      </p:tavLst>
                                    </p:anim>
                                    <p:anim calcmode="lin" valueType="num">
                                      <p:cBhvr>
                                        <p:cTn id="22" dur="200" fill="hold"/>
                                        <p:tgtEl>
                                          <p:spTgt spid="21"/>
                                        </p:tgtEl>
                                        <p:attrNameLst>
                                          <p:attrName>ppt_y</p:attrName>
                                        </p:attrNameLst>
                                      </p:cBhvr>
                                      <p:tavLst>
                                        <p:tav tm="0">
                                          <p:val>
                                            <p:strVal val="#ppt_y+0.31"/>
                                          </p:val>
                                        </p:tav>
                                        <p:tav tm="100000">
                                          <p:val>
                                            <p:strVal val="#ppt_y+0.31"/>
                                          </p:val>
                                        </p:tav>
                                      </p:tavLst>
                                    </p:anim>
                                    <p:anim calcmode="lin" valueType="num">
                                      <p:cBhvr>
                                        <p:cTn id="23"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5" fill="hold">
                            <p:stCondLst>
                              <p:cond delay="7150"/>
                            </p:stCondLst>
                            <p:childTnLst>
                              <p:par>
                                <p:cTn id="26" presetID="53" presetClass="entr" presetSubtype="16" fill="hold" grpId="0" nodeType="afterEffect">
                                  <p:stCondLst>
                                    <p:cond delay="0"/>
                                  </p:stCondLst>
                                  <p:childTnLst>
                                    <p:set>
                                      <p:cBhvr>
                                        <p:cTn id="27" dur="1" fill="hold">
                                          <p:stCondLst>
                                            <p:cond delay="0"/>
                                          </p:stCondLst>
                                        </p:cTn>
                                        <p:tgtEl>
                                          <p:spTgt spid="219"/>
                                        </p:tgtEl>
                                        <p:attrNameLst>
                                          <p:attrName>style.visibility</p:attrName>
                                        </p:attrNameLst>
                                      </p:cBhvr>
                                      <p:to>
                                        <p:strVal val="visible"/>
                                      </p:to>
                                    </p:set>
                                    <p:anim calcmode="lin" valueType="num">
                                      <p:cBhvr>
                                        <p:cTn id="28" dur="500" fill="hold"/>
                                        <p:tgtEl>
                                          <p:spTgt spid="219"/>
                                        </p:tgtEl>
                                        <p:attrNameLst>
                                          <p:attrName>ppt_w</p:attrName>
                                        </p:attrNameLst>
                                      </p:cBhvr>
                                      <p:tavLst>
                                        <p:tav tm="0">
                                          <p:val>
                                            <p:fltVal val="0"/>
                                          </p:val>
                                        </p:tav>
                                        <p:tav tm="100000">
                                          <p:val>
                                            <p:strVal val="#ppt_w"/>
                                          </p:val>
                                        </p:tav>
                                      </p:tavLst>
                                    </p:anim>
                                    <p:anim calcmode="lin" valueType="num">
                                      <p:cBhvr>
                                        <p:cTn id="29" dur="500" fill="hold"/>
                                        <p:tgtEl>
                                          <p:spTgt spid="219"/>
                                        </p:tgtEl>
                                        <p:attrNameLst>
                                          <p:attrName>ppt_h</p:attrName>
                                        </p:attrNameLst>
                                      </p:cBhvr>
                                      <p:tavLst>
                                        <p:tav tm="0">
                                          <p:val>
                                            <p:fltVal val="0"/>
                                          </p:val>
                                        </p:tav>
                                        <p:tav tm="100000">
                                          <p:val>
                                            <p:strVal val="#ppt_h"/>
                                          </p:val>
                                        </p:tav>
                                      </p:tavLst>
                                    </p:anim>
                                    <p:animEffect transition="in" filter="fade">
                                      <p:cBhvr>
                                        <p:cTn id="30" dur="500"/>
                                        <p:tgtEl>
                                          <p:spTgt spid="219"/>
                                        </p:tgtEl>
                                      </p:cBhvr>
                                    </p:animEffect>
                                  </p:childTnLst>
                                </p:cTn>
                              </p:par>
                            </p:childTnLst>
                          </p:cTn>
                        </p:par>
                        <p:par>
                          <p:cTn id="31" fill="hold">
                            <p:stCondLst>
                              <p:cond delay="7650"/>
                            </p:stCondLst>
                            <p:childTnLst>
                              <p:par>
                                <p:cTn id="32" presetID="22" presetClass="entr" presetSubtype="1" fill="hold" grpId="0" nodeType="afterEffect">
                                  <p:stCondLst>
                                    <p:cond delay="220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par>
                          <p:cTn id="35" fill="hold">
                            <p:stCondLst>
                              <p:cond delay="10350"/>
                            </p:stCondLst>
                            <p:childTnLst>
                              <p:par>
                                <p:cTn id="36" presetID="10" presetClass="entr" presetSubtype="0" fill="hold" nodeType="afterEffect">
                                  <p:stCondLst>
                                    <p:cond delay="18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12650"/>
                            </p:stCondLst>
                            <p:childTnLst>
                              <p:par>
                                <p:cTn id="40" presetID="10" presetClass="entr" presetSubtype="0" fill="hold" nodeType="afterEffect">
                                  <p:stCondLst>
                                    <p:cond delay="18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bldLvl="0" animBg="1"/>
      <p:bldP spid="21" grpId="0"/>
      <p:bldP spid="2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7" name="组合 26"/>
          <p:cNvGrpSpPr/>
          <p:nvPr/>
        </p:nvGrpSpPr>
        <p:grpSpPr bwMode="auto">
          <a:xfrm>
            <a:off x="5941386" y="3814946"/>
            <a:ext cx="4107944" cy="1245513"/>
            <a:chOff x="1435171" y="3286879"/>
            <a:chExt cx="4298638" cy="1245197"/>
          </a:xfrm>
        </p:grpSpPr>
        <p:sp>
          <p:nvSpPr>
            <p:cNvPr id="28" name="TextBox 18"/>
            <p:cNvSpPr txBox="1">
              <a:spLocks noChangeArrowheads="1"/>
            </p:cNvSpPr>
            <p:nvPr/>
          </p:nvSpPr>
          <p:spPr bwMode="auto">
            <a:xfrm>
              <a:off x="1435171" y="3286879"/>
              <a:ext cx="1307691" cy="31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400" dirty="0">
                  <a:solidFill>
                    <a:schemeClr val="tx1"/>
                  </a:solidFill>
                  <a:latin typeface="微软雅黑" panose="020B0503020204020204" charset="-122"/>
                  <a:ea typeface="微软雅黑" panose="020B0503020204020204" charset="-122"/>
                </a:rPr>
                <a:t>点击添加标题</a:t>
              </a:r>
            </a:p>
          </p:txBody>
        </p:sp>
        <p:sp>
          <p:nvSpPr>
            <p:cNvPr id="29" name="矩形 28"/>
            <p:cNvSpPr/>
            <p:nvPr/>
          </p:nvSpPr>
          <p:spPr>
            <a:xfrm>
              <a:off x="1445043" y="3602672"/>
              <a:ext cx="4288766" cy="929404"/>
            </a:xfrm>
            <a:prstGeom prst="rect">
              <a:avLst/>
            </a:prstGeom>
          </p:spPr>
          <p:txBody>
            <a:bodyPr wrap="square">
              <a:spAutoFit/>
            </a:bodyPr>
            <a:lstStyle/>
            <a:p>
              <a:pPr algn="just">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grpSp>
        <p:nvGrpSpPr>
          <p:cNvPr id="30" name="组合 29"/>
          <p:cNvGrpSpPr/>
          <p:nvPr/>
        </p:nvGrpSpPr>
        <p:grpSpPr bwMode="auto">
          <a:xfrm>
            <a:off x="6007418" y="2240587"/>
            <a:ext cx="2910295" cy="1405048"/>
            <a:chOff x="5132931" y="1230622"/>
            <a:chExt cx="2910568" cy="1403931"/>
          </a:xfrm>
          <a:gradFill>
            <a:gsLst>
              <a:gs pos="0">
                <a:srgbClr val="E30000"/>
              </a:gs>
              <a:gs pos="100000">
                <a:srgbClr val="760303"/>
              </a:gs>
            </a:gsLst>
            <a:lin ang="18900000" scaled="0"/>
          </a:gradFill>
        </p:grpSpPr>
        <p:grpSp>
          <p:nvGrpSpPr>
            <p:cNvPr id="31" name="组合 51"/>
            <p:cNvGrpSpPr/>
            <p:nvPr/>
          </p:nvGrpSpPr>
          <p:grpSpPr bwMode="auto">
            <a:xfrm>
              <a:off x="5132931" y="1268625"/>
              <a:ext cx="2523971" cy="1295779"/>
              <a:chOff x="4725693" y="729907"/>
              <a:chExt cx="2523971" cy="1531645"/>
            </a:xfrm>
            <a:grpFill/>
          </p:grpSpPr>
          <p:sp>
            <p:nvSpPr>
              <p:cNvPr id="37" name="矩形 36"/>
              <p:cNvSpPr/>
              <p:nvPr/>
            </p:nvSpPr>
            <p:spPr>
              <a:xfrm>
                <a:off x="5138195" y="1078888"/>
                <a:ext cx="2106708" cy="2106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8" name="矩形 37"/>
              <p:cNvSpPr/>
              <p:nvPr/>
            </p:nvSpPr>
            <p:spPr>
              <a:xfrm>
                <a:off x="4725693" y="729907"/>
                <a:ext cx="2521591" cy="204348"/>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9" name="矩形 38"/>
              <p:cNvSpPr/>
              <p:nvPr/>
            </p:nvSpPr>
            <p:spPr>
              <a:xfrm>
                <a:off x="6097174" y="1386067"/>
                <a:ext cx="1147729" cy="21372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0" name="矩形 39"/>
              <p:cNvSpPr/>
              <p:nvPr/>
            </p:nvSpPr>
            <p:spPr>
              <a:xfrm>
                <a:off x="6386091" y="1693524"/>
                <a:ext cx="849288" cy="2184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1" name="矩形 40"/>
              <p:cNvSpPr/>
              <p:nvPr/>
            </p:nvSpPr>
            <p:spPr>
              <a:xfrm>
                <a:off x="6964304" y="2045977"/>
                <a:ext cx="285360" cy="215575"/>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grpSp>
        <p:sp>
          <p:nvSpPr>
            <p:cNvPr id="32" name="TextBox 52"/>
            <p:cNvSpPr txBox="1">
              <a:spLocks noChangeArrowheads="1"/>
            </p:cNvSpPr>
            <p:nvPr/>
          </p:nvSpPr>
          <p:spPr bwMode="auto">
            <a:xfrm>
              <a:off x="7631980" y="123062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42%</a:t>
              </a:r>
            </a:p>
          </p:txBody>
        </p:sp>
        <p:sp>
          <p:nvSpPr>
            <p:cNvPr id="33" name="TextBox 53"/>
            <p:cNvSpPr txBox="1">
              <a:spLocks noChangeArrowheads="1"/>
            </p:cNvSpPr>
            <p:nvPr/>
          </p:nvSpPr>
          <p:spPr bwMode="auto">
            <a:xfrm>
              <a:off x="7631980" y="1513077"/>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31%</a:t>
              </a:r>
            </a:p>
          </p:txBody>
        </p:sp>
        <p:sp>
          <p:nvSpPr>
            <p:cNvPr id="34" name="TextBox 54"/>
            <p:cNvSpPr txBox="1">
              <a:spLocks noChangeArrowheads="1"/>
            </p:cNvSpPr>
            <p:nvPr/>
          </p:nvSpPr>
          <p:spPr bwMode="auto">
            <a:xfrm>
              <a:off x="7631980" y="179553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15%</a:t>
              </a:r>
            </a:p>
          </p:txBody>
        </p:sp>
        <p:sp>
          <p:nvSpPr>
            <p:cNvPr id="35" name="TextBox 55"/>
            <p:cNvSpPr txBox="1">
              <a:spLocks noChangeArrowheads="1"/>
            </p:cNvSpPr>
            <p:nvPr/>
          </p:nvSpPr>
          <p:spPr bwMode="auto">
            <a:xfrm>
              <a:off x="7654839" y="2077987"/>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9%</a:t>
              </a:r>
            </a:p>
          </p:txBody>
        </p:sp>
        <p:sp>
          <p:nvSpPr>
            <p:cNvPr id="36" name="TextBox 56"/>
            <p:cNvSpPr txBox="1">
              <a:spLocks noChangeArrowheads="1"/>
            </p:cNvSpPr>
            <p:nvPr/>
          </p:nvSpPr>
          <p:spPr bwMode="auto">
            <a:xfrm>
              <a:off x="7654839" y="2360451"/>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a:t>
              </a:r>
            </a:p>
          </p:txBody>
        </p:sp>
      </p:grpSp>
      <p:grpSp>
        <p:nvGrpSpPr>
          <p:cNvPr id="42" name="组合 41"/>
          <p:cNvGrpSpPr/>
          <p:nvPr/>
        </p:nvGrpSpPr>
        <p:grpSpPr bwMode="auto">
          <a:xfrm>
            <a:off x="8941470" y="2213544"/>
            <a:ext cx="1097280" cy="1396543"/>
            <a:chOff x="7485104" y="987574"/>
            <a:chExt cx="1097261" cy="1396651"/>
          </a:xfrm>
        </p:grpSpPr>
        <p:sp>
          <p:nvSpPr>
            <p:cNvPr id="43" name="矩形 42"/>
            <p:cNvSpPr/>
            <p:nvPr/>
          </p:nvSpPr>
          <p:spPr>
            <a:xfrm>
              <a:off x="7485104" y="98757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4" name="矩形 43"/>
            <p:cNvSpPr/>
            <p:nvPr/>
          </p:nvSpPr>
          <p:spPr>
            <a:xfrm>
              <a:off x="7485104" y="1362207"/>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5" name="矩形 44"/>
            <p:cNvSpPr/>
            <p:nvPr/>
          </p:nvSpPr>
          <p:spPr>
            <a:xfrm>
              <a:off x="7485104" y="1735251"/>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6" name="矩形 45"/>
            <p:cNvSpPr/>
            <p:nvPr/>
          </p:nvSpPr>
          <p:spPr>
            <a:xfrm>
              <a:off x="7485104" y="210988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7" name="组合 46"/>
          <p:cNvGrpSpPr/>
          <p:nvPr/>
        </p:nvGrpSpPr>
        <p:grpSpPr>
          <a:xfrm>
            <a:off x="2315150" y="2078626"/>
            <a:ext cx="3203967" cy="3231569"/>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1" name="TextBox 9"/>
              <p:cNvSpPr txBox="1">
                <a:spLocks noChangeArrowheads="1"/>
              </p:cNvSpPr>
              <p:nvPr/>
            </p:nvSpPr>
            <p:spPr bwMode="auto">
              <a:xfrm>
                <a:off x="2429472" y="1584960"/>
                <a:ext cx="716368" cy="518224"/>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21%</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2417525" y="2089735"/>
            <a:ext cx="3188825" cy="3190481"/>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gradFill>
              <a:gsLst>
                <a:gs pos="0">
                  <a:srgbClr val="E30000"/>
                </a:gs>
                <a:gs pos="100000">
                  <a:srgbClr val="760303"/>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4" name="TextBox 3"/>
            <p:cNvSpPr txBox="1">
              <a:spLocks noChangeArrowheads="1"/>
            </p:cNvSpPr>
            <p:nvPr/>
          </p:nvSpPr>
          <p:spPr bwMode="auto">
            <a:xfrm>
              <a:off x="1016827" y="1616292"/>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37%</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392156" y="2011854"/>
            <a:ext cx="3214155" cy="3211748"/>
            <a:chOff x="642014" y="1073682"/>
            <a:chExt cx="3214552" cy="3212144"/>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8" name="TextBox 11"/>
            <p:cNvSpPr txBox="1">
              <a:spLocks noChangeArrowheads="1"/>
            </p:cNvSpPr>
            <p:nvPr/>
          </p:nvSpPr>
          <p:spPr bwMode="auto">
            <a:xfrm>
              <a:off x="1010415" y="3252956"/>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29%</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78623" y="1073682"/>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15150" y="2011749"/>
            <a:ext cx="3203919" cy="3220849"/>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62" name="TextBox 11"/>
            <p:cNvSpPr txBox="1">
              <a:spLocks noChangeArrowheads="1"/>
            </p:cNvSpPr>
            <p:nvPr/>
          </p:nvSpPr>
          <p:spPr bwMode="auto">
            <a:xfrm>
              <a:off x="2508662" y="3261847"/>
              <a:ext cx="716369"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32%</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nodeType="withEffect">
                                  <p:stCondLst>
                                    <p:cond delay="100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53" presetClass="entr" presetSubtype="16" fill="hold" nodeType="withEffect">
                                  <p:stCondLst>
                                    <p:cond delay="12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4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53" presetClass="entr" presetSubtype="16" fill="hold" nodeType="withEffect">
                                  <p:stCondLst>
                                    <p:cond delay="18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12" presetClass="entr" presetSubtype="8" fill="hold" nodeType="withEffect">
                                  <p:stCondLst>
                                    <p:cond delay="18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par>
                                <p:cTn id="37" presetID="12" presetClass="entr" presetSubtype="8" fill="hold" nodeType="withEffect">
                                  <p:stCondLst>
                                    <p:cond delay="18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ppt_x</p:attrName>
                                        </p:attrNameLst>
                                      </p:cBhvr>
                                      <p:tavLst>
                                        <p:tav tm="0">
                                          <p:val>
                                            <p:strVal val="#ppt_x-#ppt_w*1.125000"/>
                                          </p:val>
                                        </p:tav>
                                        <p:tav tm="100000">
                                          <p:val>
                                            <p:strVal val="#ppt_x"/>
                                          </p:val>
                                        </p:tav>
                                      </p:tavLst>
                                    </p:anim>
                                    <p:animEffect transition="in" filter="wipe(right)">
                                      <p:cBhvr>
                                        <p:cTn id="40" dur="500"/>
                                        <p:tgtEl>
                                          <p:spTgt spid="42"/>
                                        </p:tgtEl>
                                      </p:cBhvr>
                                    </p:animEffect>
                                  </p:childTnLst>
                                </p:cTn>
                              </p:par>
                              <p:par>
                                <p:cTn id="41" presetID="12" presetClass="entr" presetSubtype="1" fill="hold" nodeType="withEffect">
                                  <p:stCondLst>
                                    <p:cond delay="2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矩形 1"/>
          <p:cNvSpPr/>
          <p:nvPr/>
        </p:nvSpPr>
        <p:spPr>
          <a:xfrm>
            <a:off x="2133004" y="4696367"/>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3" name="六边形 2"/>
          <p:cNvSpPr/>
          <p:nvPr/>
        </p:nvSpPr>
        <p:spPr>
          <a:xfrm>
            <a:off x="2042466" y="1853707"/>
            <a:ext cx="2535251" cy="2185561"/>
          </a:xfrm>
          <a:prstGeom prst="hexagon">
            <a:avLst/>
          </a:prstGeom>
          <a:blipFill dpi="0" rotWithShape="1">
            <a:blip r:embed="rId2"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4828975" y="1853707"/>
            <a:ext cx="2535251" cy="2185561"/>
          </a:xfrm>
          <a:prstGeom prst="hexagon">
            <a:avLst/>
          </a:prstGeom>
          <a:blipFill dpi="0" rotWithShape="1">
            <a:blip r:embed="rId3"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7615485" y="1853707"/>
            <a:ext cx="2535251" cy="2185561"/>
          </a:xfrm>
          <a:prstGeom prst="hexagon">
            <a:avLst/>
          </a:prstGeom>
          <a:blipFill dpi="0" rotWithShape="1">
            <a:blip r:embed="rId4"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240856"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027365"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4240856"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027365"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80932" y="4270059"/>
            <a:ext cx="325841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bg2">
                    <a:lumMod val="10000"/>
                  </a:schemeClr>
                </a:solidFill>
                <a:latin typeface="+mj-ea"/>
                <a:ea typeface="+mj-ea"/>
              </a:rPr>
              <a:t>点击此处添加标题</a:t>
            </a:r>
          </a:p>
        </p:txBody>
      </p:sp>
      <p:sp>
        <p:nvSpPr>
          <p:cNvPr id="11" name="矩形 10"/>
          <p:cNvSpPr/>
          <p:nvPr/>
        </p:nvSpPr>
        <p:spPr>
          <a:xfrm>
            <a:off x="2133004" y="5208752"/>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12"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22" presetClass="entr" presetSubtype="4"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1" fill="hold" grpId="0" nodeType="withEffect">
                                  <p:stCondLst>
                                    <p:cond delay="3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grpId="0" nodeType="withEffect">
                                  <p:stCondLst>
                                    <p:cond delay="60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7" presetClass="entr" presetSubtype="10" fill="hold" grpId="0" nodeType="withEffect">
                                  <p:stCondLst>
                                    <p:cond delay="80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strVal val="#ppt_h"/>
                                          </p:val>
                                        </p:tav>
                                        <p:tav tm="100000">
                                          <p:val>
                                            <p:strVal val="#ppt_h"/>
                                          </p:val>
                                        </p:tav>
                                      </p:tavLst>
                                    </p:anim>
                                  </p:childTnLst>
                                </p:cTn>
                              </p:par>
                              <p:par>
                                <p:cTn id="40" presetID="31" presetClass="entr" presetSubtype="0" fill="hold" grpId="0" nodeType="withEffect">
                                  <p:stCondLst>
                                    <p:cond delay="900"/>
                                  </p:stCondLst>
                                  <p:iterate type="lt">
                                    <p:tmPct val="1923"/>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style.rotation</p:attrName>
                                        </p:attrNameLst>
                                      </p:cBhvr>
                                      <p:tavLst>
                                        <p:tav tm="0">
                                          <p:val>
                                            <p:fltVal val="90"/>
                                          </p:val>
                                        </p:tav>
                                        <p:tav tm="100000">
                                          <p:val>
                                            <p:fltVal val="0"/>
                                          </p:val>
                                        </p:tav>
                                      </p:tavLst>
                                    </p:anim>
                                    <p:animEffect transition="in" filter="fade">
                                      <p:cBhvr>
                                        <p:cTn id="45" dur="500"/>
                                        <p:tgtEl>
                                          <p:spTgt spid="2"/>
                                        </p:tgtEl>
                                      </p:cBhvr>
                                    </p:animEffect>
                                  </p:childTnLst>
                                </p:cTn>
                              </p:par>
                              <p:par>
                                <p:cTn id="46" presetID="31" presetClass="entr" presetSubtype="0" fill="hold" grpId="0" nodeType="withEffect">
                                  <p:stCondLst>
                                    <p:cond delay="1400"/>
                                  </p:stCondLst>
                                  <p:iterate type="lt">
                                    <p:tmPct val="1923"/>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8" name="组合 7"/>
          <p:cNvGrpSpPr/>
          <p:nvPr/>
        </p:nvGrpSpPr>
        <p:grpSpPr>
          <a:xfrm>
            <a:off x="2060749" y="2776519"/>
            <a:ext cx="1163495" cy="1747623"/>
            <a:chOff x="2052030" y="3002321"/>
            <a:chExt cx="1163638" cy="1747838"/>
          </a:xfrm>
          <a:effectLst>
            <a:outerShdw blurRad="50800" dist="38100" dir="2700000" algn="tl" rotWithShape="0">
              <a:prstClr val="black">
                <a:alpha val="40000"/>
              </a:prstClr>
            </a:outerShdw>
          </a:effectLst>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3" name="直接箭头连接符 12"/>
            <p:cNvCxnSpPr/>
            <p:nvPr/>
          </p:nvCxnSpPr>
          <p:spPr>
            <a:xfrm flipV="1">
              <a:off x="2494943" y="30023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5"/>
            <p:cNvSpPr txBox="1">
              <a:spLocks noChangeArrowheads="1"/>
            </p:cNvSpPr>
            <p:nvPr/>
          </p:nvSpPr>
          <p:spPr bwMode="auto">
            <a:xfrm>
              <a:off x="2531455" y="3975459"/>
              <a:ext cx="408990" cy="33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600">
                  <a:solidFill>
                    <a:schemeClr val="bg1"/>
                  </a:solidFill>
                  <a:latin typeface="微软雅黑" panose="020B0503020204020204" charset="-122"/>
                </a:rPr>
                <a:t>01</a:t>
              </a:r>
            </a:p>
          </p:txBody>
        </p:sp>
      </p:grpSp>
      <p:grpSp>
        <p:nvGrpSpPr>
          <p:cNvPr id="9" name="组合 8"/>
          <p:cNvGrpSpPr/>
          <p:nvPr/>
        </p:nvGrpSpPr>
        <p:grpSpPr>
          <a:xfrm>
            <a:off x="3862339" y="3108266"/>
            <a:ext cx="1346034" cy="1973019"/>
            <a:chOff x="3853843" y="3334109"/>
            <a:chExt cx="1346200" cy="1973262"/>
          </a:xfrm>
          <a:effectLst>
            <a:outerShdw blurRad="50800" dist="38100" dir="2700000" algn="tl" rotWithShape="0">
              <a:prstClr val="black">
                <a:alpha val="40000"/>
              </a:prstClr>
            </a:outerShdw>
          </a:effectLst>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6" name="直接箭头连接符 5"/>
            <p:cNvCxnSpPr/>
            <p:nvPr/>
          </p:nvCxnSpPr>
          <p:spPr>
            <a:xfrm>
              <a:off x="3999893" y="4780321"/>
              <a:ext cx="0" cy="5270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6"/>
            <p:cNvSpPr txBox="1">
              <a:spLocks noChangeArrowheads="1"/>
            </p:cNvSpPr>
            <p:nvPr/>
          </p:nvSpPr>
          <p:spPr bwMode="auto">
            <a:xfrm>
              <a:off x="4379305" y="3945296"/>
              <a:ext cx="464877" cy="396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000">
                  <a:solidFill>
                    <a:schemeClr val="bg1"/>
                  </a:solidFill>
                  <a:latin typeface="微软雅黑" panose="020B0503020204020204" charset="-122"/>
                </a:rPr>
                <a:t>02</a:t>
              </a:r>
            </a:p>
          </p:txBody>
        </p:sp>
      </p:grpSp>
      <p:grpSp>
        <p:nvGrpSpPr>
          <p:cNvPr id="11" name="组合 10"/>
          <p:cNvGrpSpPr/>
          <p:nvPr/>
        </p:nvGrpSpPr>
        <p:grpSpPr>
          <a:xfrm>
            <a:off x="5360754" y="2595566"/>
            <a:ext cx="1452383" cy="2057146"/>
            <a:chOff x="5352443" y="2821346"/>
            <a:chExt cx="1452562" cy="2057400"/>
          </a:xfrm>
          <a:effectLst>
            <a:outerShdw blurRad="50800" dist="38100" dir="2700000" algn="tl" rotWithShape="0">
              <a:prstClr val="black">
                <a:alpha val="40000"/>
              </a:prstClr>
            </a:outerShdw>
          </a:effectLst>
        </p:grpSpPr>
        <p:sp>
          <p:nvSpPr>
            <p:cNvPr id="7" name="任意多边形 6"/>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4" name="直接箭头连接符 13"/>
            <p:cNvCxnSpPr/>
            <p:nvPr/>
          </p:nvCxnSpPr>
          <p:spPr>
            <a:xfrm flipV="1">
              <a:off x="5914418" y="2821346"/>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22034" cy="4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400">
                  <a:solidFill>
                    <a:schemeClr val="bg1"/>
                  </a:solidFill>
                  <a:latin typeface="微软雅黑" panose="020B0503020204020204" charset="-122"/>
                </a:rPr>
                <a:t>03</a:t>
              </a:r>
            </a:p>
          </p:txBody>
        </p:sp>
      </p:grpSp>
      <p:grpSp>
        <p:nvGrpSpPr>
          <p:cNvPr id="12" name="组合 11"/>
          <p:cNvGrpSpPr/>
          <p:nvPr/>
        </p:nvGrpSpPr>
        <p:grpSpPr>
          <a:xfrm>
            <a:off x="7452821" y="3108266"/>
            <a:ext cx="1344446" cy="2112702"/>
            <a:chOff x="7444768" y="3334109"/>
            <a:chExt cx="1344612" cy="2112962"/>
          </a:xfrm>
          <a:effectLst>
            <a:outerShdw blurRad="50800" dist="38100" dir="2700000" algn="tl" rotWithShape="0">
              <a:prstClr val="black">
                <a:alpha val="40000"/>
              </a:prstClr>
            </a:outerShdw>
          </a:effectLst>
        </p:grpSpPr>
        <p:sp>
          <p:nvSpPr>
            <p:cNvPr id="10" name="任意多边形 9"/>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5" name="直接箭头连接符 14"/>
            <p:cNvCxnSpPr/>
            <p:nvPr/>
          </p:nvCxnSpPr>
          <p:spPr>
            <a:xfrm>
              <a:off x="7574943" y="4780321"/>
              <a:ext cx="4762" cy="6667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577921"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a:solidFill>
                    <a:schemeClr val="bg1"/>
                  </a:solidFill>
                  <a:latin typeface="微软雅黑" panose="020B0503020204020204" charset="-122"/>
                </a:rPr>
                <a:t>04</a:t>
              </a:r>
            </a:p>
          </p:txBody>
        </p:sp>
      </p:grpSp>
      <p:grpSp>
        <p:nvGrpSpPr>
          <p:cNvPr id="16" name="组合 15"/>
          <p:cNvGrpSpPr/>
          <p:nvPr/>
        </p:nvGrpSpPr>
        <p:grpSpPr>
          <a:xfrm>
            <a:off x="9338539" y="2319375"/>
            <a:ext cx="1763494" cy="2404766"/>
            <a:chOff x="9330718" y="2545121"/>
            <a:chExt cx="1763712" cy="2405063"/>
          </a:xfrm>
          <a:effectLst>
            <a:outerShdw blurRad="50800" dist="38100" dir="2700000" algn="tl" rotWithShape="0">
              <a:prstClr val="black">
                <a:alpha val="40000"/>
              </a:prstClr>
            </a:outerShdw>
          </a:effectLst>
        </p:grpSpPr>
        <p:sp>
          <p:nvSpPr>
            <p:cNvPr id="17" name="任意多边形 16"/>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8" name="直接箭头连接符 17"/>
            <p:cNvCxnSpPr/>
            <p:nvPr/>
          </p:nvCxnSpPr>
          <p:spPr>
            <a:xfrm flipV="1">
              <a:off x="9657743" y="25451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35078" cy="579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3200">
                  <a:solidFill>
                    <a:schemeClr val="bg1"/>
                  </a:solidFill>
                  <a:latin typeface="微软雅黑" panose="020B0503020204020204" charset="-122"/>
                </a:rPr>
                <a:t>05</a:t>
              </a:r>
            </a:p>
          </p:txBody>
        </p:sp>
      </p:grpSp>
      <p:sp>
        <p:nvSpPr>
          <p:cNvPr id="27" name="文本框 26"/>
          <p:cNvSpPr txBox="1"/>
          <p:nvPr/>
        </p:nvSpPr>
        <p:spPr>
          <a:xfrm>
            <a:off x="1085799" y="17608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28" name="矩形 27"/>
          <p:cNvSpPr/>
          <p:nvPr/>
        </p:nvSpPr>
        <p:spPr>
          <a:xfrm>
            <a:off x="1106407" y="2148517"/>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2" name="文本框 31"/>
          <p:cNvSpPr txBox="1"/>
          <p:nvPr/>
        </p:nvSpPr>
        <p:spPr>
          <a:xfrm>
            <a:off x="4514376" y="165756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4535356" y="204536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5" name="文本框 34"/>
          <p:cNvSpPr txBox="1"/>
          <p:nvPr/>
        </p:nvSpPr>
        <p:spPr>
          <a:xfrm>
            <a:off x="8262953" y="138412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6" name="矩形 35"/>
          <p:cNvSpPr/>
          <p:nvPr/>
        </p:nvSpPr>
        <p:spPr>
          <a:xfrm>
            <a:off x="8283682" y="1772072"/>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8" name="文本框 37"/>
          <p:cNvSpPr txBox="1"/>
          <p:nvPr/>
        </p:nvSpPr>
        <p:spPr>
          <a:xfrm>
            <a:off x="6165172" y="5361278"/>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9" name="矩形 38"/>
          <p:cNvSpPr/>
          <p:nvPr/>
        </p:nvSpPr>
        <p:spPr>
          <a:xfrm>
            <a:off x="6185780" y="5749276"/>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1" name="文本框 40"/>
          <p:cNvSpPr txBox="1"/>
          <p:nvPr/>
        </p:nvSpPr>
        <p:spPr>
          <a:xfrm>
            <a:off x="2590140" y="52207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2" name="矩形 41"/>
          <p:cNvSpPr/>
          <p:nvPr/>
        </p:nvSpPr>
        <p:spPr>
          <a:xfrm>
            <a:off x="2611171" y="560890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1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450" fill="hold"/>
                                        <p:tgtEl>
                                          <p:spTgt spid="27"/>
                                        </p:tgtEl>
                                        <p:attrNameLst>
                                          <p:attrName>ppt_w</p:attrName>
                                        </p:attrNameLst>
                                      </p:cBhvr>
                                      <p:tavLst>
                                        <p:tav tm="0">
                                          <p:val>
                                            <p:fltVal val="0"/>
                                          </p:val>
                                        </p:tav>
                                        <p:tav tm="100000">
                                          <p:val>
                                            <p:strVal val="#ppt_w"/>
                                          </p:val>
                                        </p:tav>
                                      </p:tavLst>
                                    </p:anim>
                                    <p:anim calcmode="lin" valueType="num">
                                      <p:cBhvr>
                                        <p:cTn id="19" dur="450" fill="hold"/>
                                        <p:tgtEl>
                                          <p:spTgt spid="27"/>
                                        </p:tgtEl>
                                        <p:attrNameLst>
                                          <p:attrName>ppt_h</p:attrName>
                                        </p:attrNameLst>
                                      </p:cBhvr>
                                      <p:tavLst>
                                        <p:tav tm="0">
                                          <p:val>
                                            <p:strVal val="#ppt_h"/>
                                          </p:val>
                                        </p:tav>
                                        <p:tav tm="100000">
                                          <p:val>
                                            <p:strVal val="#ppt_h"/>
                                          </p:val>
                                        </p:tav>
                                      </p:tavLst>
                                    </p:anim>
                                  </p:childTnLst>
                                </p:cTn>
                              </p:par>
                              <p:par>
                                <p:cTn id="20" presetID="23" presetClass="entr" presetSubtype="16" fill="hold" grpId="0" nodeType="withEffect">
                                  <p:stCondLst>
                                    <p:cond delay="300"/>
                                  </p:stCondLst>
                                  <p:iterate type="lt">
                                    <p:tmPct val="2667"/>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childTnLst>
                                </p:cTn>
                              </p:par>
                              <p:par>
                                <p:cTn id="24" presetID="22" presetClass="entr" presetSubtype="8" fill="hold"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17" presetClass="entr" presetSubtype="10" fill="hold" grpId="0" nodeType="withEffect">
                                  <p:stCondLst>
                                    <p:cond delay="50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450" fill="hold"/>
                                        <p:tgtEl>
                                          <p:spTgt spid="41"/>
                                        </p:tgtEl>
                                        <p:attrNameLst>
                                          <p:attrName>ppt_w</p:attrName>
                                        </p:attrNameLst>
                                      </p:cBhvr>
                                      <p:tavLst>
                                        <p:tav tm="0">
                                          <p:val>
                                            <p:fltVal val="0"/>
                                          </p:val>
                                        </p:tav>
                                        <p:tav tm="100000">
                                          <p:val>
                                            <p:strVal val="#ppt_w"/>
                                          </p:val>
                                        </p:tav>
                                      </p:tavLst>
                                    </p:anim>
                                    <p:anim calcmode="lin" valueType="num">
                                      <p:cBhvr>
                                        <p:cTn id="30" dur="450" fill="hold"/>
                                        <p:tgtEl>
                                          <p:spTgt spid="41"/>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700"/>
                                  </p:stCondLst>
                                  <p:iterate type="lt">
                                    <p:tmPct val="2667"/>
                                  </p:iterate>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childTnLst>
                                </p:cTn>
                              </p:par>
                              <p:par>
                                <p:cTn id="35" presetID="22" presetClass="entr" presetSubtype="8" fill="hold" nodeType="withEffect">
                                  <p:stCondLst>
                                    <p:cond delay="9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7" presetClass="entr" presetSubtype="10" fill="hold" grpId="0" nodeType="withEffect">
                                  <p:stCondLst>
                                    <p:cond delay="100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450" fill="hold"/>
                                        <p:tgtEl>
                                          <p:spTgt spid="32"/>
                                        </p:tgtEl>
                                        <p:attrNameLst>
                                          <p:attrName>ppt_w</p:attrName>
                                        </p:attrNameLst>
                                      </p:cBhvr>
                                      <p:tavLst>
                                        <p:tav tm="0">
                                          <p:val>
                                            <p:fltVal val="0"/>
                                          </p:val>
                                        </p:tav>
                                        <p:tav tm="100000">
                                          <p:val>
                                            <p:strVal val="#ppt_w"/>
                                          </p:val>
                                        </p:tav>
                                      </p:tavLst>
                                    </p:anim>
                                    <p:anim calcmode="lin" valueType="num">
                                      <p:cBhvr>
                                        <p:cTn id="41" dur="450" fill="hold"/>
                                        <p:tgtEl>
                                          <p:spTgt spid="32"/>
                                        </p:tgtEl>
                                        <p:attrNameLst>
                                          <p:attrName>ppt_h</p:attrName>
                                        </p:attrNameLst>
                                      </p:cBhvr>
                                      <p:tavLst>
                                        <p:tav tm="0">
                                          <p:val>
                                            <p:strVal val="#ppt_h"/>
                                          </p:val>
                                        </p:tav>
                                        <p:tav tm="100000">
                                          <p:val>
                                            <p:strVal val="#ppt_h"/>
                                          </p:val>
                                        </p:tav>
                                      </p:tavLst>
                                    </p:anim>
                                  </p:childTnLst>
                                </p:cTn>
                              </p:par>
                              <p:par>
                                <p:cTn id="42" presetID="23" presetClass="entr" presetSubtype="16" fill="hold" grpId="0" nodeType="withEffect">
                                  <p:stCondLst>
                                    <p:cond delay="1100"/>
                                  </p:stCondLst>
                                  <p:iterate type="lt">
                                    <p:tmPct val="2667"/>
                                  </p:iterate>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2" presetClass="entr" presetSubtype="8" fill="hold" nodeType="withEffect">
                                  <p:stCondLst>
                                    <p:cond delay="13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7" presetClass="entr" presetSubtype="10" fill="hold" grpId="0" nodeType="withEffect">
                                  <p:stCondLst>
                                    <p:cond delay="15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450" fill="hold"/>
                                        <p:tgtEl>
                                          <p:spTgt spid="38"/>
                                        </p:tgtEl>
                                        <p:attrNameLst>
                                          <p:attrName>ppt_w</p:attrName>
                                        </p:attrNameLst>
                                      </p:cBhvr>
                                      <p:tavLst>
                                        <p:tav tm="0">
                                          <p:val>
                                            <p:fltVal val="0"/>
                                          </p:val>
                                        </p:tav>
                                        <p:tav tm="100000">
                                          <p:val>
                                            <p:strVal val="#ppt_w"/>
                                          </p:val>
                                        </p:tav>
                                      </p:tavLst>
                                    </p:anim>
                                    <p:anim calcmode="lin" valueType="num">
                                      <p:cBhvr>
                                        <p:cTn id="52" dur="450" fill="hold"/>
                                        <p:tgtEl>
                                          <p:spTgt spid="38"/>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700"/>
                                  </p:stCondLst>
                                  <p:iterate type="lt">
                                    <p:tmPct val="2667"/>
                                  </p:iterate>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par>
                                <p:cTn id="57" presetID="22" presetClass="entr" presetSubtype="8" fill="hold" nodeType="withEffect">
                                  <p:stCondLst>
                                    <p:cond delay="19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7" presetClass="entr" presetSubtype="10" fill="hold" grpId="0" nodeType="withEffect">
                                  <p:stCondLst>
                                    <p:cond delay="2000"/>
                                  </p:stCondLst>
                                  <p:iterate type="lt">
                                    <p:tmPct val="1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450" fill="hold"/>
                                        <p:tgtEl>
                                          <p:spTgt spid="35"/>
                                        </p:tgtEl>
                                        <p:attrNameLst>
                                          <p:attrName>ppt_w</p:attrName>
                                        </p:attrNameLst>
                                      </p:cBhvr>
                                      <p:tavLst>
                                        <p:tav tm="0">
                                          <p:val>
                                            <p:fltVal val="0"/>
                                          </p:val>
                                        </p:tav>
                                        <p:tav tm="100000">
                                          <p:val>
                                            <p:strVal val="#ppt_w"/>
                                          </p:val>
                                        </p:tav>
                                      </p:tavLst>
                                    </p:anim>
                                    <p:anim calcmode="lin" valueType="num">
                                      <p:cBhvr>
                                        <p:cTn id="63" dur="450" fill="hold"/>
                                        <p:tgtEl>
                                          <p:spTgt spid="35"/>
                                        </p:tgtEl>
                                        <p:attrNameLst>
                                          <p:attrName>ppt_h</p:attrName>
                                        </p:attrNameLst>
                                      </p:cBhvr>
                                      <p:tavLst>
                                        <p:tav tm="0">
                                          <p:val>
                                            <p:strVal val="#ppt_h"/>
                                          </p:val>
                                        </p:tav>
                                        <p:tav tm="100000">
                                          <p:val>
                                            <p:strVal val="#ppt_h"/>
                                          </p:val>
                                        </p:tav>
                                      </p:tavLst>
                                    </p:anim>
                                  </p:childTnLst>
                                </p:cTn>
                              </p:par>
                              <p:par>
                                <p:cTn id="64" presetID="23" presetClass="entr" presetSubtype="16" fill="hold" grpId="0" nodeType="withEffect">
                                  <p:stCondLst>
                                    <p:cond delay="2200"/>
                                  </p:stCondLst>
                                  <p:iterate type="lt">
                                    <p:tmPct val="2667"/>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7" grpId="0"/>
      <p:bldP spid="28" grpId="0"/>
      <p:bldP spid="32" grpId="0"/>
      <p:bldP spid="33" grpId="0"/>
      <p:bldP spid="35" grpId="0"/>
      <p:bldP spid="36" grpId="0"/>
      <p:bldP spid="38" grpId="0"/>
      <p:bldP spid="39"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321990" y="3004202"/>
            <a:ext cx="5330167" cy="2204766"/>
            <a:chOff x="1320800" y="3314700"/>
            <a:chExt cx="5330825" cy="2205038"/>
          </a:xfrm>
          <a:effectLst>
            <a:outerShdw blurRad="50800" dist="38100" dir="2700000" algn="tl" rotWithShape="0">
              <a:prstClr val="black">
                <a:alpha val="40000"/>
              </a:prstClr>
            </a:outerShdw>
          </a:effectLst>
        </p:grpSpPr>
        <p:sp>
          <p:nvSpPr>
            <p:cNvPr id="2" name="右箭头 1"/>
            <p:cNvSpPr/>
            <p:nvPr/>
          </p:nvSpPr>
          <p:spPr>
            <a:xfrm flipH="1">
              <a:off x="1320800" y="3314700"/>
              <a:ext cx="4270375" cy="2205038"/>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837" y="1901027"/>
            <a:ext cx="5331755" cy="2204765"/>
            <a:chOff x="5591175" y="2211388"/>
            <a:chExt cx="5332413" cy="2205037"/>
          </a:xfrm>
          <a:effectLst>
            <a:outerShdw blurRad="50800" dist="38100" dir="2700000" algn="tl" rotWithShape="0">
              <a:prstClr val="black">
                <a:alpha val="40000"/>
              </a:prstClr>
            </a:outerShdw>
          </a:effectLst>
        </p:grpSpPr>
        <p:sp>
          <p:nvSpPr>
            <p:cNvPr id="4" name="右箭头 3"/>
            <p:cNvSpPr/>
            <p:nvPr/>
          </p:nvSpPr>
          <p:spPr>
            <a:xfrm>
              <a:off x="6651625" y="2211388"/>
              <a:ext cx="4271963" cy="2205037"/>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rgbClr val="C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7547" y="4045474"/>
            <a:ext cx="2947624" cy="510540"/>
          </a:xfrm>
          <a:prstGeom prst="rect">
            <a:avLst/>
          </a:prstGeom>
          <a:noFill/>
        </p:spPr>
        <p:txBody>
          <a:bodyPr>
            <a:spAutoFit/>
          </a:bodyPr>
          <a:lstStyle/>
          <a:p>
            <a:pPr algn="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7" name="文本框 6"/>
          <p:cNvSpPr txBox="1"/>
          <p:nvPr/>
        </p:nvSpPr>
        <p:spPr>
          <a:xfrm>
            <a:off x="3156914" y="3645474"/>
            <a:ext cx="2268259"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p>
        </p:txBody>
      </p:sp>
      <p:sp>
        <p:nvSpPr>
          <p:cNvPr id="8" name="矩形 7"/>
          <p:cNvSpPr/>
          <p:nvPr/>
        </p:nvSpPr>
        <p:spPr>
          <a:xfrm>
            <a:off x="6747395" y="2959759"/>
            <a:ext cx="2947624" cy="510540"/>
          </a:xfrm>
          <a:prstGeom prst="rect">
            <a:avLst/>
          </a:prstGeom>
          <a:noFill/>
        </p:spPr>
        <p:txBody>
          <a:bodyPr>
            <a:spAutoFit/>
          </a:bodyPr>
          <a:lstStyle/>
          <a:p>
            <a:pP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9" name="文本框 8"/>
          <p:cNvSpPr txBox="1"/>
          <p:nvPr/>
        </p:nvSpPr>
        <p:spPr>
          <a:xfrm>
            <a:off x="6747395" y="2559757"/>
            <a:ext cx="2269845"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bg1">
                    <a:lumMod val="95000"/>
                  </a:schemeClr>
                </a:solidFill>
                <a:latin typeface="+mj-ea"/>
                <a:ea typeface="+mj-ea"/>
              </a:rPr>
              <a:t>点击此处添加标题</a:t>
            </a:r>
          </a:p>
        </p:txBody>
      </p:sp>
      <p:sp>
        <p:nvSpPr>
          <p:cNvPr id="10" name="矩形 9"/>
          <p:cNvSpPr/>
          <p:nvPr/>
        </p:nvSpPr>
        <p:spPr>
          <a:xfrm>
            <a:off x="6601363" y="4297856"/>
            <a:ext cx="4531754"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1" name="矩形 10"/>
          <p:cNvSpPr/>
          <p:nvPr/>
        </p:nvSpPr>
        <p:spPr>
          <a:xfrm>
            <a:off x="1060085" y="1991502"/>
            <a:ext cx="4531753"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90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9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12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41" presetClass="entr" presetSubtype="0" fill="hold" grpId="0" nodeType="withEffect">
                                  <p:stCondLst>
                                    <p:cond delay="1600"/>
                                  </p:stCondLst>
                                  <p:iterate type="lt">
                                    <p:tmPct val="1419"/>
                                  </p:iterate>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p:cTn id="3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xEl>
                                              <p:pRg st="0" end="0"/>
                                            </p:txEl>
                                          </p:spTgt>
                                        </p:tgtEl>
                                      </p:cBhvr>
                                    </p:animEffect>
                                  </p:childTnLst>
                                </p:cTn>
                              </p:par>
                              <p:par>
                                <p:cTn id="42" presetID="41" presetClass="entr" presetSubtype="0" fill="hold" grpId="0" nodeType="withEffect">
                                  <p:stCondLst>
                                    <p:cond delay="2000"/>
                                  </p:stCondLst>
                                  <p:iterate type="lt">
                                    <p:tmPct val="1419"/>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p:bldP spid="8" grpId="0"/>
      <p:bldP spid="9" grpId="0"/>
      <p:bldP spid="10" grpId="0" build="p"/>
      <p:bldP spid="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pic>
        <p:nvPicPr>
          <p:cNvPr id="2" name="图片 1" descr="C:\Users\Administrator\Desktop\爱国\QQ截图20170501215846.jpgQQ截图20170501215846"/>
          <p:cNvPicPr>
            <a:picLocks noChangeAspect="1"/>
          </p:cNvPicPr>
          <p:nvPr/>
        </p:nvPicPr>
        <p:blipFill>
          <a:blip r:embed="rId2"/>
          <a:srcRect/>
          <a:stretch>
            <a:fillRect/>
          </a:stretch>
        </p:blipFill>
        <p:spPr bwMode="auto">
          <a:xfrm>
            <a:off x="1144270" y="1884045"/>
            <a:ext cx="5257165" cy="2962910"/>
          </a:xfrm>
          <a:prstGeom prst="rect">
            <a:avLst/>
          </a:prstGeom>
          <a:noFill/>
          <a:ln w="19050">
            <a:solidFill>
              <a:srgbClr val="E4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44212" y="5622831"/>
            <a:ext cx="5257151" cy="510540"/>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4" name="文本框 3"/>
          <p:cNvSpPr txBox="1"/>
          <p:nvPr/>
        </p:nvSpPr>
        <p:spPr>
          <a:xfrm>
            <a:off x="1144212" y="5267310"/>
            <a:ext cx="2858840"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rgbClr val="E40000"/>
                </a:solidFill>
                <a:latin typeface="+mj-ea"/>
                <a:ea typeface="+mj-ea"/>
              </a:rPr>
              <a:t>点击此处添加标题</a:t>
            </a:r>
          </a:p>
        </p:txBody>
      </p:sp>
      <p:grpSp>
        <p:nvGrpSpPr>
          <p:cNvPr id="27" name="组合 26"/>
          <p:cNvGrpSpPr/>
          <p:nvPr/>
        </p:nvGrpSpPr>
        <p:grpSpPr>
          <a:xfrm>
            <a:off x="7506126" y="4846640"/>
            <a:ext cx="549207" cy="636508"/>
            <a:chOff x="7505700" y="4846638"/>
            <a:chExt cx="549275" cy="636587"/>
          </a:xfrm>
        </p:grpSpPr>
        <p:sp>
          <p:nvSpPr>
            <p:cNvPr id="5" name="六边形 4"/>
            <p:cNvSpPr/>
            <p:nvPr/>
          </p:nvSpPr>
          <p:spPr>
            <a:xfrm rot="16200000">
              <a:off x="7462044" y="4890294"/>
              <a:ext cx="636587"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30" name="组合 29"/>
          <p:cNvGrpSpPr/>
          <p:nvPr/>
        </p:nvGrpSpPr>
        <p:grpSpPr>
          <a:xfrm>
            <a:off x="8215652" y="4660925"/>
            <a:ext cx="3214290" cy="1075646"/>
            <a:chOff x="8215313" y="4660900"/>
            <a:chExt cx="3214687" cy="1075779"/>
          </a:xfrm>
        </p:grpSpPr>
        <p:sp>
          <p:nvSpPr>
            <p:cNvPr id="9" name="矩形 8"/>
            <p:cNvSpPr/>
            <p:nvPr/>
          </p:nvSpPr>
          <p:spPr>
            <a:xfrm>
              <a:off x="8215313" y="5016500"/>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0" name="文本框 9"/>
            <p:cNvSpPr txBox="1"/>
            <p:nvPr/>
          </p:nvSpPr>
          <p:spPr>
            <a:xfrm>
              <a:off x="8215313" y="4660900"/>
              <a:ext cx="301752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6" name="组合 25"/>
          <p:cNvGrpSpPr/>
          <p:nvPr/>
        </p:nvGrpSpPr>
        <p:grpSpPr>
          <a:xfrm>
            <a:off x="7506126" y="3413304"/>
            <a:ext cx="549207" cy="636509"/>
            <a:chOff x="7505700" y="3413125"/>
            <a:chExt cx="549275" cy="636588"/>
          </a:xfrm>
        </p:grpSpPr>
        <p:sp>
          <p:nvSpPr>
            <p:cNvPr id="11" name="六边形 10"/>
            <p:cNvSpPr/>
            <p:nvPr/>
          </p:nvSpPr>
          <p:spPr>
            <a:xfrm rot="16200000">
              <a:off x="7462044" y="345678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6"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9" name="组合 28"/>
          <p:cNvGrpSpPr/>
          <p:nvPr/>
        </p:nvGrpSpPr>
        <p:grpSpPr>
          <a:xfrm>
            <a:off x="8215652" y="3168859"/>
            <a:ext cx="3214290" cy="1074060"/>
            <a:chOff x="8215313" y="3168650"/>
            <a:chExt cx="3214687" cy="1074192"/>
          </a:xfrm>
        </p:grpSpPr>
        <p:sp>
          <p:nvSpPr>
            <p:cNvPr id="17" name="矩形 16"/>
            <p:cNvSpPr/>
            <p:nvPr/>
          </p:nvSpPr>
          <p:spPr>
            <a:xfrm>
              <a:off x="8215313" y="3522663"/>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8" name="文本框 17"/>
            <p:cNvSpPr txBox="1"/>
            <p:nvPr/>
          </p:nvSpPr>
          <p:spPr>
            <a:xfrm>
              <a:off x="8215313" y="3168650"/>
              <a:ext cx="2665307"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5" name="组合 24"/>
          <p:cNvGrpSpPr/>
          <p:nvPr/>
        </p:nvGrpSpPr>
        <p:grpSpPr>
          <a:xfrm>
            <a:off x="7506126" y="1883142"/>
            <a:ext cx="549207" cy="636509"/>
            <a:chOff x="7505700" y="1882775"/>
            <a:chExt cx="549275" cy="636588"/>
          </a:xfrm>
        </p:grpSpPr>
        <p:sp>
          <p:nvSpPr>
            <p:cNvPr id="19" name="六边形 18"/>
            <p:cNvSpPr/>
            <p:nvPr/>
          </p:nvSpPr>
          <p:spPr>
            <a:xfrm rot="16200000">
              <a:off x="7462044" y="192643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2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8" name="组合 27"/>
          <p:cNvGrpSpPr/>
          <p:nvPr/>
        </p:nvGrpSpPr>
        <p:grpSpPr>
          <a:xfrm>
            <a:off x="8215652" y="1675207"/>
            <a:ext cx="3214290" cy="1074058"/>
            <a:chOff x="8215313" y="1674813"/>
            <a:chExt cx="3214687" cy="1074191"/>
          </a:xfrm>
        </p:grpSpPr>
        <p:sp>
          <p:nvSpPr>
            <p:cNvPr id="31" name="矩形 30"/>
            <p:cNvSpPr/>
            <p:nvPr/>
          </p:nvSpPr>
          <p:spPr>
            <a:xfrm>
              <a:off x="8215313" y="2028825"/>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32" name="文本框 31"/>
            <p:cNvSpPr txBox="1"/>
            <p:nvPr/>
          </p:nvSpPr>
          <p:spPr>
            <a:xfrm>
              <a:off x="8215313" y="1674813"/>
              <a:ext cx="266446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sp>
        <p:nvSpPr>
          <p:cNvPr id="3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30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26" presetClass="entr" presetSubtype="0" fill="hold" grpId="0" nodeType="withEffect">
                                  <p:stCondLst>
                                    <p:cond delay="600"/>
                                  </p:stCondLst>
                                  <p:iterate type="lt">
                                    <p:tmPct val="3896"/>
                                  </p:iterate>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9"/>
                                          </p:stCondLst>
                                        </p:cTn>
                                        <p:tgtEl>
                                          <p:spTgt spid="3"/>
                                        </p:tgtEl>
                                      </p:cBhvr>
                                      <p:to x="100000" y="100000"/>
                                    </p:animScale>
                                  </p:childTnLst>
                                </p:cTn>
                              </p:par>
                              <p:par>
                                <p:cTn id="37" presetID="31" presetClass="entr" presetSubtype="0" fill="hold" nodeType="withEffect">
                                  <p:stCondLst>
                                    <p:cond delay="9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par>
                                <p:cTn id="43" presetID="22" presetClass="entr" presetSubtype="1" fill="hold" nodeType="withEffect">
                                  <p:stCondLst>
                                    <p:cond delay="140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par>
                                <p:cTn id="46" presetID="31" presetClass="entr" presetSubtype="0" fill="hold" nodeType="withEffect">
                                  <p:stCondLst>
                                    <p:cond delay="17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fltVal val="0"/>
                                          </p:val>
                                        </p:tav>
                                        <p:tav tm="100000">
                                          <p:val>
                                            <p:strVal val="#ppt_w"/>
                                          </p:val>
                                        </p:tav>
                                      </p:tavLst>
                                    </p:anim>
                                    <p:anim calcmode="lin" valueType="num">
                                      <p:cBhvr>
                                        <p:cTn id="49" dur="1000" fill="hold"/>
                                        <p:tgtEl>
                                          <p:spTgt spid="26"/>
                                        </p:tgtEl>
                                        <p:attrNameLst>
                                          <p:attrName>ppt_h</p:attrName>
                                        </p:attrNameLst>
                                      </p:cBhvr>
                                      <p:tavLst>
                                        <p:tav tm="0">
                                          <p:val>
                                            <p:fltVal val="0"/>
                                          </p:val>
                                        </p:tav>
                                        <p:tav tm="100000">
                                          <p:val>
                                            <p:strVal val="#ppt_h"/>
                                          </p:val>
                                        </p:tav>
                                      </p:tavLst>
                                    </p:anim>
                                    <p:anim calcmode="lin" valueType="num">
                                      <p:cBhvr>
                                        <p:cTn id="50" dur="1000" fill="hold"/>
                                        <p:tgtEl>
                                          <p:spTgt spid="26"/>
                                        </p:tgtEl>
                                        <p:attrNameLst>
                                          <p:attrName>style.rotation</p:attrName>
                                        </p:attrNameLst>
                                      </p:cBhvr>
                                      <p:tavLst>
                                        <p:tav tm="0">
                                          <p:val>
                                            <p:fltVal val="90"/>
                                          </p:val>
                                        </p:tav>
                                        <p:tav tm="100000">
                                          <p:val>
                                            <p:fltVal val="0"/>
                                          </p:val>
                                        </p:tav>
                                      </p:tavLst>
                                    </p:anim>
                                    <p:animEffect transition="in" filter="fade">
                                      <p:cBhvr>
                                        <p:cTn id="51" dur="1000"/>
                                        <p:tgtEl>
                                          <p:spTgt spid="26"/>
                                        </p:tgtEl>
                                      </p:cBhvr>
                                    </p:animEffect>
                                  </p:childTnLst>
                                </p:cTn>
                              </p:par>
                              <p:par>
                                <p:cTn id="52" presetID="22" presetClass="entr" presetSubtype="1" fill="hold" nodeType="withEffect">
                                  <p:stCondLst>
                                    <p:cond delay="2100"/>
                                  </p:stCondLst>
                                  <p:childTnLst>
                                    <p:set>
                                      <p:cBhvr>
                                        <p:cTn id="53" dur="1" fill="hold">
                                          <p:stCondLst>
                                            <p:cond delay="0"/>
                                          </p:stCondLst>
                                        </p:cTn>
                                        <p:tgtEl>
                                          <p:spTgt spid="29"/>
                                        </p:tgtEl>
                                        <p:attrNameLst>
                                          <p:attrName>style.visibility</p:attrName>
                                        </p:attrNameLst>
                                      </p:cBhvr>
                                      <p:to>
                                        <p:strVal val="visible"/>
                                      </p:to>
                                    </p:set>
                                    <p:animEffect transition="in" filter="wipe(up)">
                                      <p:cBhvr>
                                        <p:cTn id="54" dur="500"/>
                                        <p:tgtEl>
                                          <p:spTgt spid="29"/>
                                        </p:tgtEl>
                                      </p:cBhvr>
                                    </p:animEffect>
                                  </p:childTnLst>
                                </p:cTn>
                              </p:par>
                              <p:par>
                                <p:cTn id="55" presetID="31" presetClass="entr" presetSubtype="0" fill="hold" nodeType="withEffect">
                                  <p:stCondLst>
                                    <p:cond delay="23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90"/>
                                          </p:val>
                                        </p:tav>
                                        <p:tav tm="100000">
                                          <p:val>
                                            <p:fltVal val="0"/>
                                          </p:val>
                                        </p:tav>
                                      </p:tavLst>
                                    </p:anim>
                                    <p:animEffect transition="in" filter="fade">
                                      <p:cBhvr>
                                        <p:cTn id="60" dur="1000"/>
                                        <p:tgtEl>
                                          <p:spTgt spid="27"/>
                                        </p:tgtEl>
                                      </p:cBhvr>
                                    </p:animEffect>
                                  </p:childTnLst>
                                </p:cTn>
                              </p:par>
                              <p:par>
                                <p:cTn id="61" presetID="22" presetClass="entr" presetSubtype="1" fill="hold" nodeType="withEffect">
                                  <p:stCondLst>
                                    <p:cond delay="2800"/>
                                  </p:stCondLst>
                                  <p:childTnLst>
                                    <p:set>
                                      <p:cBhvr>
                                        <p:cTn id="62" dur="1" fill="hold">
                                          <p:stCondLst>
                                            <p:cond delay="0"/>
                                          </p:stCondLst>
                                        </p:cTn>
                                        <p:tgtEl>
                                          <p:spTgt spid="30"/>
                                        </p:tgtEl>
                                        <p:attrNameLst>
                                          <p:attrName>style.visibility</p:attrName>
                                        </p:attrNameLst>
                                      </p:cBhvr>
                                      <p:to>
                                        <p:strVal val="visible"/>
                                      </p:to>
                                    </p:set>
                                    <p:animEffect transition="in" filter="wipe(up)">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3</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Freeform 5"/>
          <p:cNvSpPr/>
          <p:nvPr/>
        </p:nvSpPr>
        <p:spPr bwMode="auto">
          <a:xfrm>
            <a:off x="178728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 name="Freeform 5"/>
          <p:cNvSpPr/>
          <p:nvPr/>
        </p:nvSpPr>
        <p:spPr bwMode="auto">
          <a:xfrm>
            <a:off x="39116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 name="Freeform 5"/>
          <p:cNvSpPr/>
          <p:nvPr/>
        </p:nvSpPr>
        <p:spPr bwMode="auto">
          <a:xfrm>
            <a:off x="60960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 name="Freeform 5"/>
          <p:cNvSpPr/>
          <p:nvPr/>
        </p:nvSpPr>
        <p:spPr bwMode="auto">
          <a:xfrm>
            <a:off x="8279375"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75796" name="Rectangle 20"/>
          <p:cNvSpPr>
            <a:spLocks noChangeArrowheads="1"/>
          </p:cNvSpPr>
          <p:nvPr/>
        </p:nvSpPr>
        <p:spPr bwMode="auto">
          <a:xfrm>
            <a:off x="2286635" y="2667318"/>
            <a:ext cx="1217000" cy="707886"/>
          </a:xfrm>
          <a:prstGeom prst="rect">
            <a:avLst/>
          </a:prstGeom>
          <a:noFill/>
          <a:ln w="9525">
            <a:noFill/>
            <a:miter lim="800000"/>
          </a:ln>
        </p:spPr>
        <p:txBody>
          <a:bodyPr wrap="none">
            <a:spAutoFit/>
          </a:bodyPr>
          <a:lstStyle/>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7" name="Rectangle 21"/>
          <p:cNvSpPr>
            <a:spLocks noChangeArrowheads="1"/>
          </p:cNvSpPr>
          <p:nvPr/>
        </p:nvSpPr>
        <p:spPr bwMode="auto">
          <a:xfrm>
            <a:off x="4496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8" name="Rectangle 22"/>
          <p:cNvSpPr>
            <a:spLocks noChangeArrowheads="1"/>
          </p:cNvSpPr>
          <p:nvPr/>
        </p:nvSpPr>
        <p:spPr bwMode="auto">
          <a:xfrm>
            <a:off x="6655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9" name="Rectangle 23"/>
          <p:cNvSpPr>
            <a:spLocks noChangeArrowheads="1"/>
          </p:cNvSpPr>
          <p:nvPr/>
        </p:nvSpPr>
        <p:spPr bwMode="auto">
          <a:xfrm>
            <a:off x="874458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800" name="Rectangle 24"/>
          <p:cNvSpPr>
            <a:spLocks noChangeArrowheads="1"/>
          </p:cNvSpPr>
          <p:nvPr/>
        </p:nvSpPr>
        <p:spPr bwMode="auto">
          <a:xfrm>
            <a:off x="2351088" y="4183380"/>
            <a:ext cx="1584325" cy="548640"/>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1" name="Line 548"/>
          <p:cNvSpPr>
            <a:spLocks noChangeShapeType="1"/>
          </p:cNvSpPr>
          <p:nvPr/>
        </p:nvSpPr>
        <p:spPr bwMode="auto">
          <a:xfrm flipH="1">
            <a:off x="227806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2" name="Rectangle 26"/>
          <p:cNvSpPr>
            <a:spLocks noChangeArrowheads="1"/>
          </p:cNvSpPr>
          <p:nvPr/>
        </p:nvSpPr>
        <p:spPr bwMode="auto">
          <a:xfrm>
            <a:off x="1787280" y="5039678"/>
            <a:ext cx="8880720" cy="1908215"/>
          </a:xfrm>
          <a:prstGeom prst="rect">
            <a:avLst/>
          </a:prstGeom>
          <a:noFill/>
          <a:ln w="9525">
            <a:noFill/>
            <a:miter lim="800000"/>
          </a:ln>
        </p:spPr>
        <p:txBody>
          <a:bodyPr wrap="square">
            <a:spAutoFit/>
          </a:bodyPr>
          <a:lstStyle/>
          <a:p>
            <a:pPr algn="just">
              <a:lnSpc>
                <a:spcPts val="2000"/>
              </a:lnSpc>
            </a:pP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a:t>
            </a: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endParaRPr lang="zh-CN" altLang="en-US" dirty="0">
              <a:ea typeface="微软雅黑" panose="020B0503020204020204" charset="-122"/>
            </a:endParaRPr>
          </a:p>
        </p:txBody>
      </p:sp>
      <p:sp>
        <p:nvSpPr>
          <p:cNvPr id="75803" name="Rectangle 27"/>
          <p:cNvSpPr>
            <a:spLocks noChangeArrowheads="1"/>
          </p:cNvSpPr>
          <p:nvPr/>
        </p:nvSpPr>
        <p:spPr bwMode="auto">
          <a:xfrm>
            <a:off x="4511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4" name="Rectangle 28"/>
          <p:cNvSpPr>
            <a:spLocks noChangeArrowheads="1"/>
          </p:cNvSpPr>
          <p:nvPr/>
        </p:nvSpPr>
        <p:spPr bwMode="auto">
          <a:xfrm>
            <a:off x="6670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5" name="Rectangle 29"/>
          <p:cNvSpPr>
            <a:spLocks noChangeArrowheads="1"/>
          </p:cNvSpPr>
          <p:nvPr/>
        </p:nvSpPr>
        <p:spPr bwMode="auto">
          <a:xfrm>
            <a:off x="8831263"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6" name="Line 548"/>
          <p:cNvSpPr>
            <a:spLocks noChangeShapeType="1"/>
          </p:cNvSpPr>
          <p:nvPr/>
        </p:nvSpPr>
        <p:spPr bwMode="auto">
          <a:xfrm flipH="1">
            <a:off x="436721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7" name="Line 548"/>
          <p:cNvSpPr>
            <a:spLocks noChangeShapeType="1"/>
          </p:cNvSpPr>
          <p:nvPr/>
        </p:nvSpPr>
        <p:spPr bwMode="auto">
          <a:xfrm flipH="1">
            <a:off x="6527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8" name="Line 548"/>
          <p:cNvSpPr>
            <a:spLocks noChangeShapeType="1"/>
          </p:cNvSpPr>
          <p:nvPr/>
        </p:nvSpPr>
        <p:spPr bwMode="auto">
          <a:xfrm flipH="1">
            <a:off x="8686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5796"/>
                                        </p:tgtEl>
                                        <p:attrNameLst>
                                          <p:attrName>style.visibility</p:attrName>
                                        </p:attrNameLst>
                                      </p:cBhvr>
                                      <p:to>
                                        <p:strVal val="visible"/>
                                      </p:to>
                                    </p:set>
                                    <p:animEffect transition="in" filter="fade">
                                      <p:cBhvr>
                                        <p:cTn id="36" dur="1000"/>
                                        <p:tgtEl>
                                          <p:spTgt spid="75796"/>
                                        </p:tgtEl>
                                      </p:cBhvr>
                                    </p:animEffect>
                                    <p:anim calcmode="lin" valueType="num">
                                      <p:cBhvr>
                                        <p:cTn id="37" dur="1000" fill="hold"/>
                                        <p:tgtEl>
                                          <p:spTgt spid="75796"/>
                                        </p:tgtEl>
                                        <p:attrNameLst>
                                          <p:attrName>ppt_x</p:attrName>
                                        </p:attrNameLst>
                                      </p:cBhvr>
                                      <p:tavLst>
                                        <p:tav tm="0">
                                          <p:val>
                                            <p:strVal val="#ppt_x"/>
                                          </p:val>
                                        </p:tav>
                                        <p:tav tm="100000">
                                          <p:val>
                                            <p:strVal val="#ppt_x"/>
                                          </p:val>
                                        </p:tav>
                                      </p:tavLst>
                                    </p:anim>
                                    <p:anim calcmode="lin" valueType="num">
                                      <p:cBhvr>
                                        <p:cTn id="38" dur="1000" fill="hold"/>
                                        <p:tgtEl>
                                          <p:spTgt spid="7579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75797"/>
                                        </p:tgtEl>
                                        <p:attrNameLst>
                                          <p:attrName>style.visibility</p:attrName>
                                        </p:attrNameLst>
                                      </p:cBhvr>
                                      <p:to>
                                        <p:strVal val="visible"/>
                                      </p:to>
                                    </p:set>
                                    <p:animEffect transition="in" filter="fade">
                                      <p:cBhvr>
                                        <p:cTn id="41" dur="1000"/>
                                        <p:tgtEl>
                                          <p:spTgt spid="75797"/>
                                        </p:tgtEl>
                                      </p:cBhvr>
                                    </p:animEffect>
                                    <p:anim calcmode="lin" valueType="num">
                                      <p:cBhvr>
                                        <p:cTn id="42" dur="1000" fill="hold"/>
                                        <p:tgtEl>
                                          <p:spTgt spid="75797"/>
                                        </p:tgtEl>
                                        <p:attrNameLst>
                                          <p:attrName>ppt_x</p:attrName>
                                        </p:attrNameLst>
                                      </p:cBhvr>
                                      <p:tavLst>
                                        <p:tav tm="0">
                                          <p:val>
                                            <p:strVal val="#ppt_x"/>
                                          </p:val>
                                        </p:tav>
                                        <p:tav tm="100000">
                                          <p:val>
                                            <p:strVal val="#ppt_x"/>
                                          </p:val>
                                        </p:tav>
                                      </p:tavLst>
                                    </p:anim>
                                    <p:anim calcmode="lin" valueType="num">
                                      <p:cBhvr>
                                        <p:cTn id="43" dur="1000" fill="hold"/>
                                        <p:tgtEl>
                                          <p:spTgt spid="75797"/>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75798"/>
                                        </p:tgtEl>
                                        <p:attrNameLst>
                                          <p:attrName>style.visibility</p:attrName>
                                        </p:attrNameLst>
                                      </p:cBhvr>
                                      <p:to>
                                        <p:strVal val="visible"/>
                                      </p:to>
                                    </p:set>
                                    <p:animEffect transition="in" filter="fade">
                                      <p:cBhvr>
                                        <p:cTn id="46" dur="1000"/>
                                        <p:tgtEl>
                                          <p:spTgt spid="75798"/>
                                        </p:tgtEl>
                                      </p:cBhvr>
                                    </p:animEffect>
                                    <p:anim calcmode="lin" valueType="num">
                                      <p:cBhvr>
                                        <p:cTn id="47" dur="1000" fill="hold"/>
                                        <p:tgtEl>
                                          <p:spTgt spid="75798"/>
                                        </p:tgtEl>
                                        <p:attrNameLst>
                                          <p:attrName>ppt_x</p:attrName>
                                        </p:attrNameLst>
                                      </p:cBhvr>
                                      <p:tavLst>
                                        <p:tav tm="0">
                                          <p:val>
                                            <p:strVal val="#ppt_x"/>
                                          </p:val>
                                        </p:tav>
                                        <p:tav tm="100000">
                                          <p:val>
                                            <p:strVal val="#ppt_x"/>
                                          </p:val>
                                        </p:tav>
                                      </p:tavLst>
                                    </p:anim>
                                    <p:anim calcmode="lin" valueType="num">
                                      <p:cBhvr>
                                        <p:cTn id="48" dur="1000" fill="hold"/>
                                        <p:tgtEl>
                                          <p:spTgt spid="7579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5799"/>
                                        </p:tgtEl>
                                        <p:attrNameLst>
                                          <p:attrName>style.visibility</p:attrName>
                                        </p:attrNameLst>
                                      </p:cBhvr>
                                      <p:to>
                                        <p:strVal val="visible"/>
                                      </p:to>
                                    </p:set>
                                    <p:animEffect transition="in" filter="fade">
                                      <p:cBhvr>
                                        <p:cTn id="51" dur="1000"/>
                                        <p:tgtEl>
                                          <p:spTgt spid="75799"/>
                                        </p:tgtEl>
                                      </p:cBhvr>
                                    </p:animEffect>
                                    <p:anim calcmode="lin" valueType="num">
                                      <p:cBhvr>
                                        <p:cTn id="52" dur="1000" fill="hold"/>
                                        <p:tgtEl>
                                          <p:spTgt spid="75799"/>
                                        </p:tgtEl>
                                        <p:attrNameLst>
                                          <p:attrName>ppt_x</p:attrName>
                                        </p:attrNameLst>
                                      </p:cBhvr>
                                      <p:tavLst>
                                        <p:tav tm="0">
                                          <p:val>
                                            <p:strVal val="#ppt_x"/>
                                          </p:val>
                                        </p:tav>
                                        <p:tav tm="100000">
                                          <p:val>
                                            <p:strVal val="#ppt_x"/>
                                          </p:val>
                                        </p:tav>
                                      </p:tavLst>
                                    </p:anim>
                                    <p:anim calcmode="lin" valueType="num">
                                      <p:cBhvr>
                                        <p:cTn id="53" dur="1000" fill="hold"/>
                                        <p:tgtEl>
                                          <p:spTgt spid="7579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5800"/>
                                        </p:tgtEl>
                                        <p:attrNameLst>
                                          <p:attrName>style.visibility</p:attrName>
                                        </p:attrNameLst>
                                      </p:cBhvr>
                                      <p:to>
                                        <p:strVal val="visible"/>
                                      </p:to>
                                    </p:set>
                                    <p:animEffect transition="in" filter="fade">
                                      <p:cBhvr>
                                        <p:cTn id="56" dur="1000"/>
                                        <p:tgtEl>
                                          <p:spTgt spid="75800"/>
                                        </p:tgtEl>
                                      </p:cBhvr>
                                    </p:animEffect>
                                    <p:anim calcmode="lin" valueType="num">
                                      <p:cBhvr>
                                        <p:cTn id="57" dur="1000" fill="hold"/>
                                        <p:tgtEl>
                                          <p:spTgt spid="75800"/>
                                        </p:tgtEl>
                                        <p:attrNameLst>
                                          <p:attrName>ppt_x</p:attrName>
                                        </p:attrNameLst>
                                      </p:cBhvr>
                                      <p:tavLst>
                                        <p:tav tm="0">
                                          <p:val>
                                            <p:strVal val="#ppt_x"/>
                                          </p:val>
                                        </p:tav>
                                        <p:tav tm="100000">
                                          <p:val>
                                            <p:strVal val="#ppt_x"/>
                                          </p:val>
                                        </p:tav>
                                      </p:tavLst>
                                    </p:anim>
                                    <p:anim calcmode="lin" valueType="num">
                                      <p:cBhvr>
                                        <p:cTn id="58" dur="1000" fill="hold"/>
                                        <p:tgtEl>
                                          <p:spTgt spid="75800"/>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75801"/>
                                        </p:tgtEl>
                                        <p:attrNameLst>
                                          <p:attrName>style.visibility</p:attrName>
                                        </p:attrNameLst>
                                      </p:cBhvr>
                                      <p:to>
                                        <p:strVal val="visible"/>
                                      </p:to>
                                    </p:set>
                                    <p:animEffect transition="in" filter="fade">
                                      <p:cBhvr>
                                        <p:cTn id="61" dur="1000"/>
                                        <p:tgtEl>
                                          <p:spTgt spid="75801"/>
                                        </p:tgtEl>
                                      </p:cBhvr>
                                    </p:animEffect>
                                    <p:anim calcmode="lin" valueType="num">
                                      <p:cBhvr>
                                        <p:cTn id="62" dur="1000" fill="hold"/>
                                        <p:tgtEl>
                                          <p:spTgt spid="75801"/>
                                        </p:tgtEl>
                                        <p:attrNameLst>
                                          <p:attrName>ppt_x</p:attrName>
                                        </p:attrNameLst>
                                      </p:cBhvr>
                                      <p:tavLst>
                                        <p:tav tm="0">
                                          <p:val>
                                            <p:strVal val="#ppt_x"/>
                                          </p:val>
                                        </p:tav>
                                        <p:tav tm="100000">
                                          <p:val>
                                            <p:strVal val="#ppt_x"/>
                                          </p:val>
                                        </p:tav>
                                      </p:tavLst>
                                    </p:anim>
                                    <p:anim calcmode="lin" valueType="num">
                                      <p:cBhvr>
                                        <p:cTn id="63" dur="1000" fill="hold"/>
                                        <p:tgtEl>
                                          <p:spTgt spid="7580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5803"/>
                                        </p:tgtEl>
                                        <p:attrNameLst>
                                          <p:attrName>style.visibility</p:attrName>
                                        </p:attrNameLst>
                                      </p:cBhvr>
                                      <p:to>
                                        <p:strVal val="visible"/>
                                      </p:to>
                                    </p:set>
                                    <p:animEffect transition="in" filter="fade">
                                      <p:cBhvr>
                                        <p:cTn id="66" dur="1000"/>
                                        <p:tgtEl>
                                          <p:spTgt spid="75803"/>
                                        </p:tgtEl>
                                      </p:cBhvr>
                                    </p:animEffect>
                                    <p:anim calcmode="lin" valueType="num">
                                      <p:cBhvr>
                                        <p:cTn id="67" dur="1000" fill="hold"/>
                                        <p:tgtEl>
                                          <p:spTgt spid="75803"/>
                                        </p:tgtEl>
                                        <p:attrNameLst>
                                          <p:attrName>ppt_x</p:attrName>
                                        </p:attrNameLst>
                                      </p:cBhvr>
                                      <p:tavLst>
                                        <p:tav tm="0">
                                          <p:val>
                                            <p:strVal val="#ppt_x"/>
                                          </p:val>
                                        </p:tav>
                                        <p:tav tm="100000">
                                          <p:val>
                                            <p:strVal val="#ppt_x"/>
                                          </p:val>
                                        </p:tav>
                                      </p:tavLst>
                                    </p:anim>
                                    <p:anim calcmode="lin" valueType="num">
                                      <p:cBhvr>
                                        <p:cTn id="68" dur="1000" fill="hold"/>
                                        <p:tgtEl>
                                          <p:spTgt spid="7580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5804"/>
                                        </p:tgtEl>
                                        <p:attrNameLst>
                                          <p:attrName>style.visibility</p:attrName>
                                        </p:attrNameLst>
                                      </p:cBhvr>
                                      <p:to>
                                        <p:strVal val="visible"/>
                                      </p:to>
                                    </p:set>
                                    <p:animEffect transition="in" filter="fade">
                                      <p:cBhvr>
                                        <p:cTn id="71" dur="1000"/>
                                        <p:tgtEl>
                                          <p:spTgt spid="75804"/>
                                        </p:tgtEl>
                                      </p:cBhvr>
                                    </p:animEffect>
                                    <p:anim calcmode="lin" valueType="num">
                                      <p:cBhvr>
                                        <p:cTn id="72" dur="1000" fill="hold"/>
                                        <p:tgtEl>
                                          <p:spTgt spid="75804"/>
                                        </p:tgtEl>
                                        <p:attrNameLst>
                                          <p:attrName>ppt_x</p:attrName>
                                        </p:attrNameLst>
                                      </p:cBhvr>
                                      <p:tavLst>
                                        <p:tav tm="0">
                                          <p:val>
                                            <p:strVal val="#ppt_x"/>
                                          </p:val>
                                        </p:tav>
                                        <p:tav tm="100000">
                                          <p:val>
                                            <p:strVal val="#ppt_x"/>
                                          </p:val>
                                        </p:tav>
                                      </p:tavLst>
                                    </p:anim>
                                    <p:anim calcmode="lin" valueType="num">
                                      <p:cBhvr>
                                        <p:cTn id="73" dur="1000" fill="hold"/>
                                        <p:tgtEl>
                                          <p:spTgt spid="7580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5805"/>
                                        </p:tgtEl>
                                        <p:attrNameLst>
                                          <p:attrName>style.visibility</p:attrName>
                                        </p:attrNameLst>
                                      </p:cBhvr>
                                      <p:to>
                                        <p:strVal val="visible"/>
                                      </p:to>
                                    </p:set>
                                    <p:animEffect transition="in" filter="fade">
                                      <p:cBhvr>
                                        <p:cTn id="76" dur="1000"/>
                                        <p:tgtEl>
                                          <p:spTgt spid="75805"/>
                                        </p:tgtEl>
                                      </p:cBhvr>
                                    </p:animEffect>
                                    <p:anim calcmode="lin" valueType="num">
                                      <p:cBhvr>
                                        <p:cTn id="77" dur="1000" fill="hold"/>
                                        <p:tgtEl>
                                          <p:spTgt spid="75805"/>
                                        </p:tgtEl>
                                        <p:attrNameLst>
                                          <p:attrName>ppt_x</p:attrName>
                                        </p:attrNameLst>
                                      </p:cBhvr>
                                      <p:tavLst>
                                        <p:tav tm="0">
                                          <p:val>
                                            <p:strVal val="#ppt_x"/>
                                          </p:val>
                                        </p:tav>
                                        <p:tav tm="100000">
                                          <p:val>
                                            <p:strVal val="#ppt_x"/>
                                          </p:val>
                                        </p:tav>
                                      </p:tavLst>
                                    </p:anim>
                                    <p:anim calcmode="lin" valueType="num">
                                      <p:cBhvr>
                                        <p:cTn id="78" dur="1000" fill="hold"/>
                                        <p:tgtEl>
                                          <p:spTgt spid="75805"/>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75806"/>
                                        </p:tgtEl>
                                        <p:attrNameLst>
                                          <p:attrName>style.visibility</p:attrName>
                                        </p:attrNameLst>
                                      </p:cBhvr>
                                      <p:to>
                                        <p:strVal val="visible"/>
                                      </p:to>
                                    </p:set>
                                    <p:animEffect transition="in" filter="fade">
                                      <p:cBhvr>
                                        <p:cTn id="81" dur="1000"/>
                                        <p:tgtEl>
                                          <p:spTgt spid="75806"/>
                                        </p:tgtEl>
                                      </p:cBhvr>
                                    </p:animEffect>
                                    <p:anim calcmode="lin" valueType="num">
                                      <p:cBhvr>
                                        <p:cTn id="82" dur="1000" fill="hold"/>
                                        <p:tgtEl>
                                          <p:spTgt spid="75806"/>
                                        </p:tgtEl>
                                        <p:attrNameLst>
                                          <p:attrName>ppt_x</p:attrName>
                                        </p:attrNameLst>
                                      </p:cBhvr>
                                      <p:tavLst>
                                        <p:tav tm="0">
                                          <p:val>
                                            <p:strVal val="#ppt_x"/>
                                          </p:val>
                                        </p:tav>
                                        <p:tav tm="100000">
                                          <p:val>
                                            <p:strVal val="#ppt_x"/>
                                          </p:val>
                                        </p:tav>
                                      </p:tavLst>
                                    </p:anim>
                                    <p:anim calcmode="lin" valueType="num">
                                      <p:cBhvr>
                                        <p:cTn id="83" dur="1000" fill="hold"/>
                                        <p:tgtEl>
                                          <p:spTgt spid="7580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75807"/>
                                        </p:tgtEl>
                                        <p:attrNameLst>
                                          <p:attrName>style.visibility</p:attrName>
                                        </p:attrNameLst>
                                      </p:cBhvr>
                                      <p:to>
                                        <p:strVal val="visible"/>
                                      </p:to>
                                    </p:set>
                                    <p:animEffect transition="in" filter="fade">
                                      <p:cBhvr>
                                        <p:cTn id="86" dur="1000"/>
                                        <p:tgtEl>
                                          <p:spTgt spid="75807"/>
                                        </p:tgtEl>
                                      </p:cBhvr>
                                    </p:animEffect>
                                    <p:anim calcmode="lin" valueType="num">
                                      <p:cBhvr>
                                        <p:cTn id="87" dur="1000" fill="hold"/>
                                        <p:tgtEl>
                                          <p:spTgt spid="75807"/>
                                        </p:tgtEl>
                                        <p:attrNameLst>
                                          <p:attrName>ppt_x</p:attrName>
                                        </p:attrNameLst>
                                      </p:cBhvr>
                                      <p:tavLst>
                                        <p:tav tm="0">
                                          <p:val>
                                            <p:strVal val="#ppt_x"/>
                                          </p:val>
                                        </p:tav>
                                        <p:tav tm="100000">
                                          <p:val>
                                            <p:strVal val="#ppt_x"/>
                                          </p:val>
                                        </p:tav>
                                      </p:tavLst>
                                    </p:anim>
                                    <p:anim calcmode="lin" valueType="num">
                                      <p:cBhvr>
                                        <p:cTn id="88" dur="1000" fill="hold"/>
                                        <p:tgtEl>
                                          <p:spTgt spid="75807"/>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75808"/>
                                        </p:tgtEl>
                                        <p:attrNameLst>
                                          <p:attrName>style.visibility</p:attrName>
                                        </p:attrNameLst>
                                      </p:cBhvr>
                                      <p:to>
                                        <p:strVal val="visible"/>
                                      </p:to>
                                    </p:set>
                                    <p:animEffect transition="in" filter="fade">
                                      <p:cBhvr>
                                        <p:cTn id="91" dur="1000"/>
                                        <p:tgtEl>
                                          <p:spTgt spid="75808"/>
                                        </p:tgtEl>
                                      </p:cBhvr>
                                    </p:animEffect>
                                    <p:anim calcmode="lin" valueType="num">
                                      <p:cBhvr>
                                        <p:cTn id="92" dur="1000" fill="hold"/>
                                        <p:tgtEl>
                                          <p:spTgt spid="75808"/>
                                        </p:tgtEl>
                                        <p:attrNameLst>
                                          <p:attrName>ppt_x</p:attrName>
                                        </p:attrNameLst>
                                      </p:cBhvr>
                                      <p:tavLst>
                                        <p:tav tm="0">
                                          <p:val>
                                            <p:strVal val="#ppt_x"/>
                                          </p:val>
                                        </p:tav>
                                        <p:tav tm="100000">
                                          <p:val>
                                            <p:strVal val="#ppt_x"/>
                                          </p:val>
                                        </p:tav>
                                      </p:tavLst>
                                    </p:anim>
                                    <p:anim calcmode="lin" valueType="num">
                                      <p:cBhvr>
                                        <p:cTn id="93" dur="1000" fill="hold"/>
                                        <p:tgtEl>
                                          <p:spTgt spid="75808"/>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42" presetClass="entr" presetSubtype="0" fill="hold" grpId="0" nodeType="afterEffect">
                                  <p:stCondLst>
                                    <p:cond delay="0"/>
                                  </p:stCondLst>
                                  <p:childTnLst>
                                    <p:set>
                                      <p:cBhvr>
                                        <p:cTn id="96" dur="1" fill="hold">
                                          <p:stCondLst>
                                            <p:cond delay="0"/>
                                          </p:stCondLst>
                                        </p:cTn>
                                        <p:tgtEl>
                                          <p:spTgt spid="75802"/>
                                        </p:tgtEl>
                                        <p:attrNameLst>
                                          <p:attrName>style.visibility</p:attrName>
                                        </p:attrNameLst>
                                      </p:cBhvr>
                                      <p:to>
                                        <p:strVal val="visible"/>
                                      </p:to>
                                    </p:set>
                                    <p:animEffect transition="in" filter="fade">
                                      <p:cBhvr>
                                        <p:cTn id="97" dur="1000"/>
                                        <p:tgtEl>
                                          <p:spTgt spid="75802"/>
                                        </p:tgtEl>
                                      </p:cBhvr>
                                    </p:animEffect>
                                    <p:anim calcmode="lin" valueType="num">
                                      <p:cBhvr>
                                        <p:cTn id="98" dur="1000" fill="hold"/>
                                        <p:tgtEl>
                                          <p:spTgt spid="75802"/>
                                        </p:tgtEl>
                                        <p:attrNameLst>
                                          <p:attrName>ppt_x</p:attrName>
                                        </p:attrNameLst>
                                      </p:cBhvr>
                                      <p:tavLst>
                                        <p:tav tm="0">
                                          <p:val>
                                            <p:strVal val="#ppt_x"/>
                                          </p:val>
                                        </p:tav>
                                        <p:tav tm="100000">
                                          <p:val>
                                            <p:strVal val="#ppt_x"/>
                                          </p:val>
                                        </p:tav>
                                      </p:tavLst>
                                    </p:anim>
                                    <p:anim calcmode="lin" valueType="num">
                                      <p:cBhvr>
                                        <p:cTn id="99" dur="1000" fill="hold"/>
                                        <p:tgtEl>
                                          <p:spTgt spid="758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animBg="1"/>
      <p:bldP spid="24" grpId="0" animBg="1"/>
      <p:bldP spid="25" grpId="0" animBg="1"/>
      <p:bldP spid="26" grpId="0" animBg="1"/>
      <p:bldP spid="75796" grpId="0"/>
      <p:bldP spid="75797" grpId="0"/>
      <p:bldP spid="75798" grpId="0"/>
      <p:bldP spid="75799" grpId="0"/>
      <p:bldP spid="75800" grpId="0"/>
      <p:bldP spid="75802" grpId="0"/>
      <p:bldP spid="75803" grpId="0"/>
      <p:bldP spid="75804" grpId="0"/>
      <p:bldP spid="758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17410" name="Oval 2"/>
          <p:cNvSpPr>
            <a:spLocks noChangeArrowheads="1"/>
          </p:cNvSpPr>
          <p:nvPr/>
        </p:nvSpPr>
        <p:spPr bwMode="auto">
          <a:xfrm>
            <a:off x="1233101"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1" name="Oval 3"/>
          <p:cNvSpPr>
            <a:spLocks noChangeArrowheads="1"/>
          </p:cNvSpPr>
          <p:nvPr/>
        </p:nvSpPr>
        <p:spPr bwMode="auto">
          <a:xfrm>
            <a:off x="1233101"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2" name="Oval 4"/>
          <p:cNvSpPr>
            <a:spLocks noChangeArrowheads="1"/>
          </p:cNvSpPr>
          <p:nvPr/>
        </p:nvSpPr>
        <p:spPr bwMode="auto">
          <a:xfrm>
            <a:off x="1233101"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3" name="Oval 5"/>
          <p:cNvSpPr>
            <a:spLocks noChangeArrowheads="1"/>
          </p:cNvSpPr>
          <p:nvPr/>
        </p:nvSpPr>
        <p:spPr bwMode="auto">
          <a:xfrm>
            <a:off x="1233101"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4" name="Oval 6"/>
          <p:cNvSpPr>
            <a:spLocks noChangeArrowheads="1"/>
          </p:cNvSpPr>
          <p:nvPr/>
        </p:nvSpPr>
        <p:spPr bwMode="auto">
          <a:xfrm>
            <a:off x="6418294"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5" name="Oval 7"/>
          <p:cNvSpPr>
            <a:spLocks noChangeArrowheads="1"/>
          </p:cNvSpPr>
          <p:nvPr/>
        </p:nvSpPr>
        <p:spPr bwMode="auto">
          <a:xfrm>
            <a:off x="6418294"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6" name="Oval 8"/>
          <p:cNvSpPr>
            <a:spLocks noChangeArrowheads="1"/>
          </p:cNvSpPr>
          <p:nvPr/>
        </p:nvSpPr>
        <p:spPr bwMode="auto">
          <a:xfrm>
            <a:off x="6418294"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7" name="Oval 9"/>
          <p:cNvSpPr>
            <a:spLocks noChangeArrowheads="1"/>
          </p:cNvSpPr>
          <p:nvPr/>
        </p:nvSpPr>
        <p:spPr bwMode="auto">
          <a:xfrm>
            <a:off x="6418294"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grpSp>
        <p:nvGrpSpPr>
          <p:cNvPr id="17418" name="Group 10"/>
          <p:cNvGrpSpPr/>
          <p:nvPr/>
        </p:nvGrpSpPr>
        <p:grpSpPr bwMode="auto">
          <a:xfrm>
            <a:off x="1421461" y="1879162"/>
            <a:ext cx="253969" cy="323811"/>
            <a:chOff x="0" y="0"/>
            <a:chExt cx="120" cy="153"/>
          </a:xfrm>
        </p:grpSpPr>
        <p:sp>
          <p:nvSpPr>
            <p:cNvPr id="17441" name="Freeform 11"/>
            <p:cNvSpPr>
              <a:spLocks noEditPoints="1"/>
            </p:cNvSpPr>
            <p:nvPr/>
          </p:nvSpPr>
          <p:spPr bwMode="auto">
            <a:xfrm>
              <a:off x="0" y="0"/>
              <a:ext cx="116" cy="116"/>
            </a:xfrm>
            <a:custGeom>
              <a:avLst/>
              <a:gdLst>
                <a:gd name="T0" fmla="*/ 32 w 66"/>
                <a:gd name="T1" fmla="*/ 176 h 66"/>
                <a:gd name="T2" fmla="*/ 28 w 66"/>
                <a:gd name="T3" fmla="*/ 197 h 66"/>
                <a:gd name="T4" fmla="*/ 21 w 66"/>
                <a:gd name="T5" fmla="*/ 176 h 66"/>
                <a:gd name="T6" fmla="*/ 37 w 66"/>
                <a:gd name="T7" fmla="*/ 160 h 66"/>
                <a:gd name="T8" fmla="*/ 163 w 66"/>
                <a:gd name="T9" fmla="*/ 37 h 66"/>
                <a:gd name="T10" fmla="*/ 176 w 66"/>
                <a:gd name="T11" fmla="*/ 7 h 66"/>
                <a:gd name="T12" fmla="*/ 183 w 66"/>
                <a:gd name="T13" fmla="*/ 32 h 66"/>
                <a:gd name="T14" fmla="*/ 176 w 66"/>
                <a:gd name="T15" fmla="*/ 37 h 66"/>
                <a:gd name="T16" fmla="*/ 172 w 66"/>
                <a:gd name="T17" fmla="*/ 40 h 66"/>
                <a:gd name="T18" fmla="*/ 167 w 66"/>
                <a:gd name="T19" fmla="*/ 44 h 66"/>
                <a:gd name="T20" fmla="*/ 172 w 66"/>
                <a:gd name="T21" fmla="*/ 65 h 66"/>
                <a:gd name="T22" fmla="*/ 163 w 66"/>
                <a:gd name="T23" fmla="*/ 49 h 66"/>
                <a:gd name="T24" fmla="*/ 134 w 66"/>
                <a:gd name="T25" fmla="*/ 77 h 66"/>
                <a:gd name="T26" fmla="*/ 142 w 66"/>
                <a:gd name="T27" fmla="*/ 95 h 66"/>
                <a:gd name="T28" fmla="*/ 109 w 66"/>
                <a:gd name="T29" fmla="*/ 102 h 66"/>
                <a:gd name="T30" fmla="*/ 118 w 66"/>
                <a:gd name="T31" fmla="*/ 121 h 66"/>
                <a:gd name="T32" fmla="*/ 83 w 66"/>
                <a:gd name="T33" fmla="*/ 127 h 66"/>
                <a:gd name="T34" fmla="*/ 90 w 66"/>
                <a:gd name="T35" fmla="*/ 148 h 66"/>
                <a:gd name="T36" fmla="*/ 49 w 66"/>
                <a:gd name="T37" fmla="*/ 160 h 66"/>
                <a:gd name="T38" fmla="*/ 65 w 66"/>
                <a:gd name="T39" fmla="*/ 172 h 66"/>
                <a:gd name="T40" fmla="*/ 44 w 66"/>
                <a:gd name="T41" fmla="*/ 167 h 66"/>
                <a:gd name="T42" fmla="*/ 40 w 66"/>
                <a:gd name="T43" fmla="*/ 170 h 66"/>
                <a:gd name="T44" fmla="*/ 49 w 66"/>
                <a:gd name="T45" fmla="*/ 188 h 66"/>
                <a:gd name="T46" fmla="*/ 98 w 66"/>
                <a:gd name="T47" fmla="*/ 53 h 66"/>
                <a:gd name="T48" fmla="*/ 77 w 66"/>
                <a:gd name="T49" fmla="*/ 74 h 66"/>
                <a:gd name="T50" fmla="*/ 121 w 66"/>
                <a:gd name="T51" fmla="*/ 81 h 66"/>
                <a:gd name="T52" fmla="*/ 90 w 66"/>
                <a:gd name="T53" fmla="*/ 25 h 66"/>
                <a:gd name="T54" fmla="*/ 49 w 66"/>
                <a:gd name="T55" fmla="*/ 46 h 66"/>
                <a:gd name="T56" fmla="*/ 95 w 66"/>
                <a:gd name="T57" fmla="*/ 49 h 66"/>
                <a:gd name="T58" fmla="*/ 102 w 66"/>
                <a:gd name="T59" fmla="*/ 40 h 66"/>
                <a:gd name="T60" fmla="*/ 139 w 66"/>
                <a:gd name="T61" fmla="*/ 32 h 66"/>
                <a:gd name="T62" fmla="*/ 109 w 66"/>
                <a:gd name="T63" fmla="*/ 53 h 66"/>
                <a:gd name="T64" fmla="*/ 155 w 66"/>
                <a:gd name="T65" fmla="*/ 46 h 66"/>
                <a:gd name="T66" fmla="*/ 111 w 66"/>
                <a:gd name="T67" fmla="*/ 46 h 66"/>
                <a:gd name="T68" fmla="*/ 44 w 66"/>
                <a:gd name="T69" fmla="*/ 98 h 66"/>
                <a:gd name="T70" fmla="*/ 65 w 66"/>
                <a:gd name="T71" fmla="*/ 70 h 66"/>
                <a:gd name="T72" fmla="*/ 21 w 66"/>
                <a:gd name="T73" fmla="*/ 86 h 66"/>
                <a:gd name="T74" fmla="*/ 32 w 66"/>
                <a:gd name="T75" fmla="*/ 142 h 66"/>
                <a:gd name="T76" fmla="*/ 40 w 66"/>
                <a:gd name="T77" fmla="*/ 105 h 66"/>
                <a:gd name="T78" fmla="*/ 53 w 66"/>
                <a:gd name="T79" fmla="*/ 105 h 66"/>
                <a:gd name="T80" fmla="*/ 95 w 66"/>
                <a:gd name="T81" fmla="*/ 105 h 66"/>
                <a:gd name="T82" fmla="*/ 69 w 66"/>
                <a:gd name="T83" fmla="*/ 77 h 66"/>
                <a:gd name="T84" fmla="*/ 70 w 66"/>
                <a:gd name="T85" fmla="*/ 127 h 66"/>
                <a:gd name="T86" fmla="*/ 40 w 66"/>
                <a:gd name="T87" fmla="*/ 155 h 66"/>
                <a:gd name="T88" fmla="*/ 70 w 66"/>
                <a:gd name="T89" fmla="*/ 127 h 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2" name="Freeform 12"/>
            <p:cNvSpPr>
              <a:spLocks noEditPoints="1"/>
            </p:cNvSpPr>
            <p:nvPr/>
          </p:nvSpPr>
          <p:spPr bwMode="auto">
            <a:xfrm>
              <a:off x="18" y="28"/>
              <a:ext cx="102" cy="125"/>
            </a:xfrm>
            <a:custGeom>
              <a:avLst/>
              <a:gdLst>
                <a:gd name="T0" fmla="*/ 106 w 58"/>
                <a:gd name="T1" fmla="*/ 90 h 71"/>
                <a:gd name="T2" fmla="*/ 77 w 58"/>
                <a:gd name="T3" fmla="*/ 109 h 71"/>
                <a:gd name="T4" fmla="*/ 83 w 58"/>
                <a:gd name="T5" fmla="*/ 130 h 71"/>
                <a:gd name="T6" fmla="*/ 123 w 58"/>
                <a:gd name="T7" fmla="*/ 114 h 71"/>
                <a:gd name="T8" fmla="*/ 19 w 58"/>
                <a:gd name="T9" fmla="*/ 139 h 71"/>
                <a:gd name="T10" fmla="*/ 135 w 58"/>
                <a:gd name="T11" fmla="*/ 121 h 71"/>
                <a:gd name="T12" fmla="*/ 158 w 58"/>
                <a:gd name="T13" fmla="*/ 0 h 71"/>
                <a:gd name="T14" fmla="*/ 81 w 58"/>
                <a:gd name="T15" fmla="*/ 155 h 71"/>
                <a:gd name="T16" fmla="*/ 77 w 58"/>
                <a:gd name="T17" fmla="*/ 162 h 71"/>
                <a:gd name="T18" fmla="*/ 77 w 58"/>
                <a:gd name="T19" fmla="*/ 188 h 71"/>
                <a:gd name="T20" fmla="*/ 77 w 58"/>
                <a:gd name="T21" fmla="*/ 195 h 71"/>
                <a:gd name="T22" fmla="*/ 139 w 58"/>
                <a:gd name="T23" fmla="*/ 213 h 71"/>
                <a:gd name="T24" fmla="*/ 4 w 58"/>
                <a:gd name="T25" fmla="*/ 220 h 71"/>
                <a:gd name="T26" fmla="*/ 62 w 58"/>
                <a:gd name="T27" fmla="*/ 195 h 71"/>
                <a:gd name="T28" fmla="*/ 65 w 58"/>
                <a:gd name="T29" fmla="*/ 188 h 71"/>
                <a:gd name="T30" fmla="*/ 65 w 58"/>
                <a:gd name="T31" fmla="*/ 162 h 71"/>
                <a:gd name="T32" fmla="*/ 65 w 58"/>
                <a:gd name="T33" fmla="*/ 155 h 71"/>
                <a:gd name="T34" fmla="*/ 19 w 58"/>
                <a:gd name="T35" fmla="*/ 139 h 71"/>
                <a:gd name="T36" fmla="*/ 33 w 58"/>
                <a:gd name="T37" fmla="*/ 123 h 71"/>
                <a:gd name="T38" fmla="*/ 74 w 58"/>
                <a:gd name="T39" fmla="*/ 134 h 71"/>
                <a:gd name="T40" fmla="*/ 70 w 58"/>
                <a:gd name="T41" fmla="*/ 114 h 71"/>
                <a:gd name="T42" fmla="*/ 33 w 58"/>
                <a:gd name="T43" fmla="*/ 123 h 71"/>
                <a:gd name="T44" fmla="*/ 40 w 58"/>
                <a:gd name="T45" fmla="*/ 118 h 71"/>
                <a:gd name="T46" fmla="*/ 65 w 58"/>
                <a:gd name="T47" fmla="*/ 106 h 71"/>
                <a:gd name="T48" fmla="*/ 65 w 58"/>
                <a:gd name="T49" fmla="*/ 93 h 71"/>
                <a:gd name="T50" fmla="*/ 74 w 58"/>
                <a:gd name="T51" fmla="*/ 102 h 71"/>
                <a:gd name="T52" fmla="*/ 97 w 58"/>
                <a:gd name="T53" fmla="*/ 85 h 71"/>
                <a:gd name="T54" fmla="*/ 90 w 58"/>
                <a:gd name="T55" fmla="*/ 69 h 71"/>
                <a:gd name="T56" fmla="*/ 102 w 58"/>
                <a:gd name="T57" fmla="*/ 77 h 71"/>
                <a:gd name="T58" fmla="*/ 121 w 58"/>
                <a:gd name="T59" fmla="*/ 56 h 71"/>
                <a:gd name="T60" fmla="*/ 111 w 58"/>
                <a:gd name="T61" fmla="*/ 46 h 71"/>
                <a:gd name="T62" fmla="*/ 123 w 58"/>
                <a:gd name="T63" fmla="*/ 46 h 71"/>
                <a:gd name="T64" fmla="*/ 134 w 58"/>
                <a:gd name="T65" fmla="*/ 21 h 71"/>
                <a:gd name="T66" fmla="*/ 142 w 58"/>
                <a:gd name="T67" fmla="*/ 16 h 71"/>
                <a:gd name="T68" fmla="*/ 134 w 58"/>
                <a:gd name="T69" fmla="*/ 53 h 71"/>
                <a:gd name="T70" fmla="*/ 151 w 58"/>
                <a:gd name="T71" fmla="*/ 56 h 71"/>
                <a:gd name="T72" fmla="*/ 142 w 58"/>
                <a:gd name="T73" fmla="*/ 16 h 71"/>
                <a:gd name="T74" fmla="*/ 134 w 58"/>
                <a:gd name="T75" fmla="*/ 114 h 71"/>
                <a:gd name="T76" fmla="*/ 148 w 58"/>
                <a:gd name="T77" fmla="*/ 65 h 71"/>
                <a:gd name="T78" fmla="*/ 127 w 58"/>
                <a:gd name="T79" fmla="*/ 58 h 71"/>
                <a:gd name="T80" fmla="*/ 109 w 58"/>
                <a:gd name="T81" fmla="*/ 86 h 71"/>
                <a:gd name="T82" fmla="*/ 130 w 58"/>
                <a:gd name="T83" fmla="*/ 109 h 71"/>
                <a:gd name="T84" fmla="*/ 151 w 58"/>
                <a:gd name="T85" fmla="*/ 69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17419" name="Group 13"/>
          <p:cNvGrpSpPr/>
          <p:nvPr/>
        </p:nvGrpSpPr>
        <p:grpSpPr bwMode="auto">
          <a:xfrm>
            <a:off x="6568559" y="3019905"/>
            <a:ext cx="317461" cy="308995"/>
            <a:chOff x="0" y="0"/>
            <a:chExt cx="150" cy="146"/>
          </a:xfrm>
        </p:grpSpPr>
        <p:sp>
          <p:nvSpPr>
            <p:cNvPr id="17439" name="Freeform 14"/>
            <p:cNvSpPr>
              <a:spLocks noEditPoints="1"/>
            </p:cNvSpPr>
            <p:nvPr/>
          </p:nvSpPr>
          <p:spPr bwMode="auto">
            <a:xfrm>
              <a:off x="0" y="0"/>
              <a:ext cx="96" cy="88"/>
            </a:xfrm>
            <a:custGeom>
              <a:avLst/>
              <a:gdLst>
                <a:gd name="T0" fmla="*/ 171 w 54"/>
                <a:gd name="T1" fmla="*/ 106 h 50"/>
                <a:gd name="T2" fmla="*/ 7 w 54"/>
                <a:gd name="T3" fmla="*/ 106 h 50"/>
                <a:gd name="T4" fmla="*/ 4 w 54"/>
                <a:gd name="T5" fmla="*/ 111 h 50"/>
                <a:gd name="T6" fmla="*/ 60 w 54"/>
                <a:gd name="T7" fmla="*/ 155 h 50"/>
                <a:gd name="T8" fmla="*/ 121 w 54"/>
                <a:gd name="T9" fmla="*/ 155 h 50"/>
                <a:gd name="T10" fmla="*/ 133 w 54"/>
                <a:gd name="T11" fmla="*/ 146 h 50"/>
                <a:gd name="T12" fmla="*/ 126 w 54"/>
                <a:gd name="T13" fmla="*/ 130 h 50"/>
                <a:gd name="T14" fmla="*/ 126 w 54"/>
                <a:gd name="T15" fmla="*/ 123 h 50"/>
                <a:gd name="T16" fmla="*/ 130 w 54"/>
                <a:gd name="T17" fmla="*/ 123 h 50"/>
                <a:gd name="T18" fmla="*/ 142 w 54"/>
                <a:gd name="T19" fmla="*/ 134 h 50"/>
                <a:gd name="T20" fmla="*/ 149 w 54"/>
                <a:gd name="T21" fmla="*/ 130 h 50"/>
                <a:gd name="T22" fmla="*/ 133 w 54"/>
                <a:gd name="T23" fmla="*/ 118 h 50"/>
                <a:gd name="T24" fmla="*/ 135 w 54"/>
                <a:gd name="T25" fmla="*/ 114 h 50"/>
                <a:gd name="T26" fmla="*/ 142 w 54"/>
                <a:gd name="T27" fmla="*/ 111 h 50"/>
                <a:gd name="T28" fmla="*/ 158 w 54"/>
                <a:gd name="T29" fmla="*/ 121 h 50"/>
                <a:gd name="T30" fmla="*/ 171 w 54"/>
                <a:gd name="T31" fmla="*/ 106 h 50"/>
                <a:gd name="T32" fmla="*/ 110 w 54"/>
                <a:gd name="T33" fmla="*/ 97 h 50"/>
                <a:gd name="T34" fmla="*/ 85 w 54"/>
                <a:gd name="T35" fmla="*/ 9 h 50"/>
                <a:gd name="T36" fmla="*/ 92 w 54"/>
                <a:gd name="T37" fmla="*/ 4 h 50"/>
                <a:gd name="T38" fmla="*/ 149 w 54"/>
                <a:gd name="T39" fmla="*/ 46 h 50"/>
                <a:gd name="T40" fmla="*/ 162 w 54"/>
                <a:gd name="T41" fmla="*/ 93 h 50"/>
                <a:gd name="T42" fmla="*/ 155 w 54"/>
                <a:gd name="T43" fmla="*/ 99 h 50"/>
                <a:gd name="T44" fmla="*/ 114 w 54"/>
                <a:gd name="T45" fmla="*/ 99 h 50"/>
                <a:gd name="T46" fmla="*/ 110 w 54"/>
                <a:gd name="T47" fmla="*/ 97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0" name="Freeform 15"/>
            <p:cNvSpPr>
              <a:spLocks noEditPoints="1"/>
            </p:cNvSpPr>
            <p:nvPr/>
          </p:nvSpPr>
          <p:spPr bwMode="auto">
            <a:xfrm>
              <a:off x="67" y="60"/>
              <a:ext cx="83" cy="86"/>
            </a:xfrm>
            <a:custGeom>
              <a:avLst/>
              <a:gdLst>
                <a:gd name="T0" fmla="*/ 143 w 47"/>
                <a:gd name="T1" fmla="*/ 0 h 49"/>
                <a:gd name="T2" fmla="*/ 49 w 47"/>
                <a:gd name="T3" fmla="*/ 0 h 49"/>
                <a:gd name="T4" fmla="*/ 37 w 47"/>
                <a:gd name="T5" fmla="*/ 16 h 49"/>
                <a:gd name="T6" fmla="*/ 41 w 47"/>
                <a:gd name="T7" fmla="*/ 25 h 49"/>
                <a:gd name="T8" fmla="*/ 41 w 47"/>
                <a:gd name="T9" fmla="*/ 28 h 49"/>
                <a:gd name="T10" fmla="*/ 37 w 47"/>
                <a:gd name="T11" fmla="*/ 32 h 49"/>
                <a:gd name="T12" fmla="*/ 28 w 47"/>
                <a:gd name="T13" fmla="*/ 25 h 49"/>
                <a:gd name="T14" fmla="*/ 21 w 47"/>
                <a:gd name="T15" fmla="*/ 28 h 49"/>
                <a:gd name="T16" fmla="*/ 34 w 47"/>
                <a:gd name="T17" fmla="*/ 33 h 49"/>
                <a:gd name="T18" fmla="*/ 32 w 47"/>
                <a:gd name="T19" fmla="*/ 40 h 49"/>
                <a:gd name="T20" fmla="*/ 21 w 47"/>
                <a:gd name="T21" fmla="*/ 44 h 49"/>
                <a:gd name="T22" fmla="*/ 12 w 47"/>
                <a:gd name="T23" fmla="*/ 40 h 49"/>
                <a:gd name="T24" fmla="*/ 0 w 47"/>
                <a:gd name="T25" fmla="*/ 49 h 49"/>
                <a:gd name="T26" fmla="*/ 143 w 47"/>
                <a:gd name="T27" fmla="*/ 49 h 49"/>
                <a:gd name="T28" fmla="*/ 147 w 47"/>
                <a:gd name="T29" fmla="*/ 44 h 49"/>
                <a:gd name="T30" fmla="*/ 147 w 47"/>
                <a:gd name="T31" fmla="*/ 7 h 49"/>
                <a:gd name="T32" fmla="*/ 143 w 47"/>
                <a:gd name="T33" fmla="*/ 0 h 49"/>
                <a:gd name="T34" fmla="*/ 32 w 47"/>
                <a:gd name="T35" fmla="*/ 147 h 49"/>
                <a:gd name="T36" fmla="*/ 9 w 47"/>
                <a:gd name="T37" fmla="*/ 61 h 49"/>
                <a:gd name="T38" fmla="*/ 12 w 47"/>
                <a:gd name="T39" fmla="*/ 56 h 49"/>
                <a:gd name="T40" fmla="*/ 53 w 47"/>
                <a:gd name="T41" fmla="*/ 56 h 49"/>
                <a:gd name="T42" fmla="*/ 60 w 47"/>
                <a:gd name="T43" fmla="*/ 58 h 49"/>
                <a:gd name="T44" fmla="*/ 81 w 47"/>
                <a:gd name="T45" fmla="*/ 132 h 49"/>
                <a:gd name="T46" fmla="*/ 74 w 47"/>
                <a:gd name="T47" fmla="*/ 142 h 49"/>
                <a:gd name="T48" fmla="*/ 37 w 47"/>
                <a:gd name="T49" fmla="*/ 151 h 49"/>
                <a:gd name="T50" fmla="*/ 32 w 47"/>
                <a:gd name="T51" fmla="*/ 147 h 49"/>
                <a:gd name="T52" fmla="*/ 46 w 47"/>
                <a:gd name="T53" fmla="*/ 139 h 49"/>
                <a:gd name="T54" fmla="*/ 62 w 47"/>
                <a:gd name="T55" fmla="*/ 132 h 49"/>
                <a:gd name="T56" fmla="*/ 65 w 47"/>
                <a:gd name="T57" fmla="*/ 126 h 49"/>
                <a:gd name="T58" fmla="*/ 53 w 47"/>
                <a:gd name="T59" fmla="*/ 77 h 49"/>
                <a:gd name="T60" fmla="*/ 46 w 47"/>
                <a:gd name="T61" fmla="*/ 74 h 49"/>
                <a:gd name="T62" fmla="*/ 32 w 47"/>
                <a:gd name="T63" fmla="*/ 77 h 49"/>
                <a:gd name="T64" fmla="*/ 25 w 47"/>
                <a:gd name="T65" fmla="*/ 82 h 49"/>
                <a:gd name="T66" fmla="*/ 41 w 47"/>
                <a:gd name="T67" fmla="*/ 132 h 49"/>
                <a:gd name="T68" fmla="*/ 46 w 47"/>
                <a:gd name="T69" fmla="*/ 139 h 49"/>
                <a:gd name="T70" fmla="*/ 138 w 47"/>
                <a:gd name="T71" fmla="*/ 16 h 49"/>
                <a:gd name="T72" fmla="*/ 138 w 47"/>
                <a:gd name="T73" fmla="*/ 33 h 49"/>
                <a:gd name="T74" fmla="*/ 131 w 47"/>
                <a:gd name="T75" fmla="*/ 40 h 49"/>
                <a:gd name="T76" fmla="*/ 81 w 47"/>
                <a:gd name="T77" fmla="*/ 40 h 49"/>
                <a:gd name="T78" fmla="*/ 74 w 47"/>
                <a:gd name="T79" fmla="*/ 33 h 49"/>
                <a:gd name="T80" fmla="*/ 74 w 47"/>
                <a:gd name="T81" fmla="*/ 16 h 49"/>
                <a:gd name="T82" fmla="*/ 81 w 47"/>
                <a:gd name="T83" fmla="*/ 12 h 49"/>
                <a:gd name="T84" fmla="*/ 131 w 47"/>
                <a:gd name="T85" fmla="*/ 12 h 49"/>
                <a:gd name="T86" fmla="*/ 138 w 47"/>
                <a:gd name="T87" fmla="*/ 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17420" name="Freeform 16"/>
          <p:cNvSpPr/>
          <p:nvPr/>
        </p:nvSpPr>
        <p:spPr bwMode="auto">
          <a:xfrm>
            <a:off x="6625702" y="1915141"/>
            <a:ext cx="207408" cy="251852"/>
          </a:xfrm>
          <a:custGeom>
            <a:avLst/>
            <a:gdLst>
              <a:gd name="T0" fmla="*/ 416771534 w 56"/>
              <a:gd name="T1" fmla="*/ 532652892 h 67"/>
              <a:gd name="T2" fmla="*/ 61743828 w 56"/>
              <a:gd name="T3" fmla="*/ 532652892 h 67"/>
              <a:gd name="T4" fmla="*/ 0 w 56"/>
              <a:gd name="T5" fmla="*/ 477002800 h 67"/>
              <a:gd name="T6" fmla="*/ 0 w 56"/>
              <a:gd name="T7" fmla="*/ 63601313 h 67"/>
              <a:gd name="T8" fmla="*/ 61743828 w 56"/>
              <a:gd name="T9" fmla="*/ 0 h 67"/>
              <a:gd name="T10" fmla="*/ 416771534 w 56"/>
              <a:gd name="T11" fmla="*/ 0 h 67"/>
              <a:gd name="T12" fmla="*/ 432206797 w 56"/>
              <a:gd name="T13" fmla="*/ 15899623 h 67"/>
              <a:gd name="T14" fmla="*/ 432206797 w 56"/>
              <a:gd name="T15" fmla="*/ 87449339 h 67"/>
              <a:gd name="T16" fmla="*/ 424489166 w 56"/>
              <a:gd name="T17" fmla="*/ 95400560 h 67"/>
              <a:gd name="T18" fmla="*/ 416771534 w 56"/>
              <a:gd name="T19" fmla="*/ 95400560 h 67"/>
              <a:gd name="T20" fmla="*/ 409053903 w 56"/>
              <a:gd name="T21" fmla="*/ 87449339 h 67"/>
              <a:gd name="T22" fmla="*/ 409053903 w 56"/>
              <a:gd name="T23" fmla="*/ 39750468 h 67"/>
              <a:gd name="T24" fmla="*/ 393615863 w 56"/>
              <a:gd name="T25" fmla="*/ 23850845 h 67"/>
              <a:gd name="T26" fmla="*/ 61743828 w 56"/>
              <a:gd name="T27" fmla="*/ 23850845 h 67"/>
              <a:gd name="T28" fmla="*/ 61743828 w 56"/>
              <a:gd name="T29" fmla="*/ 111300183 h 67"/>
              <a:gd name="T30" fmla="*/ 416771534 w 56"/>
              <a:gd name="T31" fmla="*/ 111300183 h 67"/>
              <a:gd name="T32" fmla="*/ 432206797 w 56"/>
              <a:gd name="T33" fmla="*/ 127199807 h 67"/>
              <a:gd name="T34" fmla="*/ 432206797 w 56"/>
              <a:gd name="T35" fmla="*/ 524701670 h 67"/>
              <a:gd name="T36" fmla="*/ 416771534 w 56"/>
              <a:gd name="T37" fmla="*/ 532652892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1" name="Freeform 17"/>
          <p:cNvSpPr>
            <a:spLocks noEditPoints="1"/>
          </p:cNvSpPr>
          <p:nvPr/>
        </p:nvSpPr>
        <p:spPr bwMode="auto">
          <a:xfrm>
            <a:off x="1391832" y="3007206"/>
            <a:ext cx="266667" cy="313228"/>
          </a:xfrm>
          <a:custGeom>
            <a:avLst/>
            <a:gdLst>
              <a:gd name="T0" fmla="*/ 185231484 w 72"/>
              <a:gd name="T1" fmla="*/ 542463616 h 85"/>
              <a:gd name="T2" fmla="*/ 231540050 w 72"/>
              <a:gd name="T3" fmla="*/ 557746423 h 85"/>
              <a:gd name="T4" fmla="*/ 138922919 w 72"/>
              <a:gd name="T5" fmla="*/ 229211692 h 85"/>
              <a:gd name="T6" fmla="*/ 138922919 w 72"/>
              <a:gd name="T7" fmla="*/ 244491734 h 85"/>
              <a:gd name="T8" fmla="*/ 30873303 w 72"/>
              <a:gd name="T9" fmla="*/ 420217749 h 85"/>
              <a:gd name="T10" fmla="*/ 23152894 w 72"/>
              <a:gd name="T11" fmla="*/ 420217749 h 85"/>
              <a:gd name="T12" fmla="*/ 131205288 w 72"/>
              <a:gd name="T13" fmla="*/ 221568906 h 85"/>
              <a:gd name="T14" fmla="*/ 138922919 w 72"/>
              <a:gd name="T15" fmla="*/ 229211692 h 85"/>
              <a:gd name="T16" fmla="*/ 524823928 w 72"/>
              <a:gd name="T17" fmla="*/ 450780598 h 85"/>
              <a:gd name="T18" fmla="*/ 416771534 w 72"/>
              <a:gd name="T19" fmla="*/ 626509378 h 85"/>
              <a:gd name="T20" fmla="*/ 416771534 w 72"/>
              <a:gd name="T21" fmla="*/ 641789420 h 85"/>
              <a:gd name="T22" fmla="*/ 424489166 w 72"/>
              <a:gd name="T23" fmla="*/ 641789420 h 85"/>
              <a:gd name="T24" fmla="*/ 532541559 w 72"/>
              <a:gd name="T25" fmla="*/ 450780598 h 85"/>
              <a:gd name="T26" fmla="*/ 463080100 w 72"/>
              <a:gd name="T27" fmla="*/ 450780598 h 85"/>
              <a:gd name="T28" fmla="*/ 455359691 w 72"/>
              <a:gd name="T29" fmla="*/ 450780598 h 85"/>
              <a:gd name="T30" fmla="*/ 385898231 w 72"/>
              <a:gd name="T31" fmla="*/ 573026465 h 85"/>
              <a:gd name="T32" fmla="*/ 385898231 w 72"/>
              <a:gd name="T33" fmla="*/ 580666486 h 85"/>
              <a:gd name="T34" fmla="*/ 393615863 w 72"/>
              <a:gd name="T35" fmla="*/ 595946529 h 85"/>
              <a:gd name="T36" fmla="*/ 463080100 w 72"/>
              <a:gd name="T37" fmla="*/ 450780598 h 85"/>
              <a:gd name="T38" fmla="*/ 169796222 w 72"/>
              <a:gd name="T39" fmla="*/ 282691840 h 85"/>
              <a:gd name="T40" fmla="*/ 169796222 w 72"/>
              <a:gd name="T41" fmla="*/ 297974646 h 85"/>
              <a:gd name="T42" fmla="*/ 100334763 w 72"/>
              <a:gd name="T43" fmla="*/ 412577728 h 85"/>
              <a:gd name="T44" fmla="*/ 92617131 w 72"/>
              <a:gd name="T45" fmla="*/ 420217749 h 85"/>
              <a:gd name="T46" fmla="*/ 162078591 w 72"/>
              <a:gd name="T47" fmla="*/ 275051819 h 85"/>
              <a:gd name="T48" fmla="*/ 393615863 w 72"/>
              <a:gd name="T49" fmla="*/ 435500556 h 85"/>
              <a:gd name="T50" fmla="*/ 355027706 w 72"/>
              <a:gd name="T51" fmla="*/ 580666486 h 85"/>
              <a:gd name="T52" fmla="*/ 108052394 w 72"/>
              <a:gd name="T53" fmla="*/ 473700662 h 85"/>
              <a:gd name="T54" fmla="*/ 169796222 w 72"/>
              <a:gd name="T55" fmla="*/ 404937707 h 85"/>
              <a:gd name="T56" fmla="*/ 316436772 w 72"/>
              <a:gd name="T57" fmla="*/ 290331861 h 85"/>
              <a:gd name="T58" fmla="*/ 347310075 w 72"/>
              <a:gd name="T59" fmla="*/ 252131755 h 85"/>
              <a:gd name="T60" fmla="*/ 401336272 w 72"/>
              <a:gd name="T61" fmla="*/ 267411798 h 85"/>
              <a:gd name="T62" fmla="*/ 393615863 w 72"/>
              <a:gd name="T63" fmla="*/ 282691840 h 85"/>
              <a:gd name="T64" fmla="*/ 393615863 w 72"/>
              <a:gd name="T65" fmla="*/ 435500556 h 85"/>
              <a:gd name="T66" fmla="*/ 455359691 w 72"/>
              <a:gd name="T67" fmla="*/ 53482912 h 85"/>
              <a:gd name="T68" fmla="*/ 517103519 w 72"/>
              <a:gd name="T69" fmla="*/ 84042997 h 85"/>
              <a:gd name="T70" fmla="*/ 416771534 w 72"/>
              <a:gd name="T71" fmla="*/ 259771776 h 85"/>
              <a:gd name="T72" fmla="*/ 362745338 w 72"/>
              <a:gd name="T73" fmla="*/ 236851713 h 85"/>
              <a:gd name="T74" fmla="*/ 470797731 w 72"/>
              <a:gd name="T75" fmla="*/ 38202870 h 85"/>
              <a:gd name="T76" fmla="*/ 524823928 w 72"/>
              <a:gd name="T77" fmla="*/ 68762955 h 85"/>
              <a:gd name="T78" fmla="*/ 470797731 w 72"/>
              <a:gd name="T79" fmla="*/ 45842891 h 8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2" name="Freeform 18"/>
          <p:cNvSpPr>
            <a:spLocks noEditPoints="1"/>
          </p:cNvSpPr>
          <p:nvPr/>
        </p:nvSpPr>
        <p:spPr bwMode="auto">
          <a:xfrm>
            <a:off x="1451091" y="4183928"/>
            <a:ext cx="224339" cy="249736"/>
          </a:xfrm>
          <a:custGeom>
            <a:avLst/>
            <a:gdLst>
              <a:gd name="T0" fmla="*/ 47195528 w 60"/>
              <a:gd name="T1" fmla="*/ 406486862 h 67"/>
              <a:gd name="T2" fmla="*/ 0 w 60"/>
              <a:gd name="T3" fmla="*/ 46901147 h 67"/>
              <a:gd name="T4" fmla="*/ 330360285 w 60"/>
              <a:gd name="T5" fmla="*/ 0 h 67"/>
              <a:gd name="T6" fmla="*/ 338224336 w 60"/>
              <a:gd name="T7" fmla="*/ 62535795 h 67"/>
              <a:gd name="T8" fmla="*/ 330360285 w 60"/>
              <a:gd name="T9" fmla="*/ 70353119 h 67"/>
              <a:gd name="T10" fmla="*/ 322493428 w 60"/>
              <a:gd name="T11" fmla="*/ 23451972 h 67"/>
              <a:gd name="T12" fmla="*/ 47195528 w 60"/>
              <a:gd name="T13" fmla="*/ 7817324 h 67"/>
              <a:gd name="T14" fmla="*/ 330360285 w 60"/>
              <a:gd name="T15" fmla="*/ 78170443 h 67"/>
              <a:gd name="T16" fmla="*/ 338224336 w 60"/>
              <a:gd name="T17" fmla="*/ 93805091 h 67"/>
              <a:gd name="T18" fmla="*/ 173045596 w 60"/>
              <a:gd name="T19" fmla="*/ 101622415 h 67"/>
              <a:gd name="T20" fmla="*/ 117986016 w 60"/>
              <a:gd name="T21" fmla="*/ 398669538 h 67"/>
              <a:gd name="T22" fmla="*/ 456210353 w 60"/>
              <a:gd name="T23" fmla="*/ 523741129 h 67"/>
              <a:gd name="T24" fmla="*/ 125850068 w 60"/>
              <a:gd name="T25" fmla="*/ 476839981 h 67"/>
              <a:gd name="T26" fmla="*/ 173045596 w 60"/>
              <a:gd name="T27" fmla="*/ 109439738 h 67"/>
              <a:gd name="T28" fmla="*/ 471941260 w 60"/>
              <a:gd name="T29" fmla="*/ 125071590 h 67"/>
              <a:gd name="T30" fmla="*/ 464074404 w 60"/>
              <a:gd name="T31" fmla="*/ 187607385 h 67"/>
              <a:gd name="T32" fmla="*/ 448343496 w 60"/>
              <a:gd name="T33" fmla="*/ 179792857 h 67"/>
              <a:gd name="T34" fmla="*/ 440479445 w 60"/>
              <a:gd name="T35" fmla="*/ 125071590 h 67"/>
              <a:gd name="T36" fmla="*/ 173045596 w 60"/>
              <a:gd name="T37" fmla="*/ 195424709 h 67"/>
              <a:gd name="T38" fmla="*/ 471941260 w 60"/>
              <a:gd name="T39" fmla="*/ 211059357 h 67"/>
              <a:gd name="T40" fmla="*/ 456210353 w 60"/>
              <a:gd name="T41" fmla="*/ 523741129 h 67"/>
              <a:gd name="T42" fmla="*/ 180909648 w 60"/>
              <a:gd name="T43" fmla="*/ 140706238 h 67"/>
              <a:gd name="T44" fmla="*/ 173045596 w 60"/>
              <a:gd name="T45" fmla="*/ 132888914 h 67"/>
              <a:gd name="T46" fmla="*/ 432612588 w 60"/>
              <a:gd name="T47" fmla="*/ 125071590 h 67"/>
              <a:gd name="T48" fmla="*/ 440479445 w 60"/>
              <a:gd name="T49" fmla="*/ 132888914 h 67"/>
              <a:gd name="T50" fmla="*/ 432612588 w 60"/>
              <a:gd name="T51" fmla="*/ 156340886 h 67"/>
              <a:gd name="T52" fmla="*/ 173045596 w 60"/>
              <a:gd name="T53" fmla="*/ 148523562 h 67"/>
              <a:gd name="T54" fmla="*/ 180909648 w 60"/>
              <a:gd name="T55" fmla="*/ 140706238 h 67"/>
              <a:gd name="T56" fmla="*/ 440479445 w 60"/>
              <a:gd name="T57" fmla="*/ 148523562 h 67"/>
              <a:gd name="T58" fmla="*/ 432612588 w 60"/>
              <a:gd name="T59" fmla="*/ 156340886 h 67"/>
              <a:gd name="T60" fmla="*/ 180909648 w 60"/>
              <a:gd name="T61" fmla="*/ 171975534 h 67"/>
              <a:gd name="T62" fmla="*/ 173045596 w 60"/>
              <a:gd name="T63" fmla="*/ 164158210 h 67"/>
              <a:gd name="T64" fmla="*/ 432612588 w 60"/>
              <a:gd name="T65" fmla="*/ 164158210 h 67"/>
              <a:gd name="T66" fmla="*/ 440479445 w 60"/>
              <a:gd name="T67" fmla="*/ 171975534 h 67"/>
              <a:gd name="T68" fmla="*/ 432612588 w 60"/>
              <a:gd name="T69" fmla="*/ 195424709 h 67"/>
              <a:gd name="T70" fmla="*/ 173045596 w 60"/>
              <a:gd name="T71" fmla="*/ 187607385 h 67"/>
              <a:gd name="T72" fmla="*/ 180909648 w 60"/>
              <a:gd name="T73" fmla="*/ 179792857 h 67"/>
              <a:gd name="T74" fmla="*/ 440479445 w 60"/>
              <a:gd name="T75" fmla="*/ 187607385 h 67"/>
              <a:gd name="T76" fmla="*/ 432612588 w 60"/>
              <a:gd name="T77" fmla="*/ 195424709 h 67"/>
              <a:gd name="T78" fmla="*/ 55059580 w 60"/>
              <a:gd name="T79" fmla="*/ 23451972 h 67"/>
              <a:gd name="T80" fmla="*/ 47195528 w 60"/>
              <a:gd name="T81" fmla="*/ 15634648 h 67"/>
              <a:gd name="T82" fmla="*/ 306762520 w 60"/>
              <a:gd name="T83" fmla="*/ 15634648 h 67"/>
              <a:gd name="T84" fmla="*/ 314626572 w 60"/>
              <a:gd name="T85" fmla="*/ 15634648 h 67"/>
              <a:gd name="T86" fmla="*/ 306762520 w 60"/>
              <a:gd name="T87" fmla="*/ 39083824 h 67"/>
              <a:gd name="T88" fmla="*/ 47195528 w 60"/>
              <a:gd name="T89" fmla="*/ 39083824 h 67"/>
              <a:gd name="T90" fmla="*/ 55059580 w 60"/>
              <a:gd name="T91" fmla="*/ 31269296 h 67"/>
              <a:gd name="T92" fmla="*/ 314626572 w 60"/>
              <a:gd name="T93" fmla="*/ 39083824 h 67"/>
              <a:gd name="T94" fmla="*/ 306762520 w 60"/>
              <a:gd name="T95" fmla="*/ 39083824 h 67"/>
              <a:gd name="T96" fmla="*/ 55059580 w 60"/>
              <a:gd name="T97" fmla="*/ 62535795 h 67"/>
              <a:gd name="T98" fmla="*/ 47195528 w 60"/>
              <a:gd name="T99" fmla="*/ 54718471 h 67"/>
              <a:gd name="T100" fmla="*/ 306762520 w 60"/>
              <a:gd name="T101" fmla="*/ 46901147 h 67"/>
              <a:gd name="T102" fmla="*/ 314626572 w 60"/>
              <a:gd name="T103" fmla="*/ 54718471 h 67"/>
              <a:gd name="T104" fmla="*/ 306762520 w 60"/>
              <a:gd name="T105" fmla="*/ 78170443 h 67"/>
              <a:gd name="T106" fmla="*/ 47195528 w 60"/>
              <a:gd name="T107" fmla="*/ 70353119 h 67"/>
              <a:gd name="T108" fmla="*/ 55059580 w 60"/>
              <a:gd name="T109" fmla="*/ 62535795 h 67"/>
              <a:gd name="T110" fmla="*/ 314626572 w 60"/>
              <a:gd name="T111" fmla="*/ 70353119 h 67"/>
              <a:gd name="T112" fmla="*/ 306762520 w 60"/>
              <a:gd name="T113" fmla="*/ 78170443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3" name="Freeform 19"/>
          <p:cNvSpPr>
            <a:spLocks noEditPoints="1"/>
          </p:cNvSpPr>
          <p:nvPr/>
        </p:nvSpPr>
        <p:spPr bwMode="auto">
          <a:xfrm>
            <a:off x="6629934" y="5267527"/>
            <a:ext cx="203175" cy="289947"/>
          </a:xfrm>
          <a:custGeom>
            <a:avLst/>
            <a:gdLst>
              <a:gd name="T0" fmla="*/ 46066364 w 55"/>
              <a:gd name="T1" fmla="*/ 528671861 h 78"/>
              <a:gd name="T2" fmla="*/ 23034567 w 55"/>
              <a:gd name="T3" fmla="*/ 396503896 h 78"/>
              <a:gd name="T4" fmla="*/ 0 w 55"/>
              <a:gd name="T5" fmla="*/ 342081956 h 78"/>
              <a:gd name="T6" fmla="*/ 38390945 w 55"/>
              <a:gd name="T7" fmla="*/ 279886251 h 78"/>
              <a:gd name="T8" fmla="*/ 161236429 w 55"/>
              <a:gd name="T9" fmla="*/ 124394199 h 78"/>
              <a:gd name="T10" fmla="*/ 130523673 w 55"/>
              <a:gd name="T11" fmla="*/ 62195705 h 78"/>
              <a:gd name="T12" fmla="*/ 115170065 w 55"/>
              <a:gd name="T13" fmla="*/ 62195705 h 78"/>
              <a:gd name="T14" fmla="*/ 115170065 w 55"/>
              <a:gd name="T15" fmla="*/ 38871619 h 78"/>
              <a:gd name="T16" fmla="*/ 199627375 w 55"/>
              <a:gd name="T17" fmla="*/ 7773766 h 78"/>
              <a:gd name="T18" fmla="*/ 214980982 w 55"/>
              <a:gd name="T19" fmla="*/ 7773766 h 78"/>
              <a:gd name="T20" fmla="*/ 222659171 w 55"/>
              <a:gd name="T21" fmla="*/ 31097853 h 78"/>
              <a:gd name="T22" fmla="*/ 214980982 w 55"/>
              <a:gd name="T23" fmla="*/ 38871619 h 78"/>
              <a:gd name="T24" fmla="*/ 314794669 w 55"/>
              <a:gd name="T25" fmla="*/ 326531636 h 78"/>
              <a:gd name="T26" fmla="*/ 314794669 w 55"/>
              <a:gd name="T27" fmla="*/ 334308190 h 78"/>
              <a:gd name="T28" fmla="*/ 307116480 w 55"/>
              <a:gd name="T29" fmla="*/ 365406043 h 78"/>
              <a:gd name="T30" fmla="*/ 268728305 w 55"/>
              <a:gd name="T31" fmla="*/ 357632277 h 78"/>
              <a:gd name="T32" fmla="*/ 253371927 w 55"/>
              <a:gd name="T33" fmla="*/ 349855722 h 78"/>
              <a:gd name="T34" fmla="*/ 245693738 w 55"/>
              <a:gd name="T35" fmla="*/ 349855722 h 78"/>
              <a:gd name="T36" fmla="*/ 176592807 w 55"/>
              <a:gd name="T37" fmla="*/ 209913991 h 78"/>
              <a:gd name="T38" fmla="*/ 107491876 w 55"/>
              <a:gd name="T39" fmla="*/ 318757870 h 78"/>
              <a:gd name="T40" fmla="*/ 99813687 w 55"/>
              <a:gd name="T41" fmla="*/ 380953575 h 78"/>
              <a:gd name="T42" fmla="*/ 176592807 w 55"/>
              <a:gd name="T43" fmla="*/ 528671861 h 78"/>
              <a:gd name="T44" fmla="*/ 383895600 w 55"/>
              <a:gd name="T45" fmla="*/ 528671861 h 78"/>
              <a:gd name="T46" fmla="*/ 414608356 w 55"/>
              <a:gd name="T47" fmla="*/ 575320034 h 78"/>
              <a:gd name="T48" fmla="*/ 46066364 w 55"/>
              <a:gd name="T49" fmla="*/ 606417887 h 78"/>
              <a:gd name="T50" fmla="*/ 23034567 w 55"/>
              <a:gd name="T51" fmla="*/ 559769714 h 78"/>
              <a:gd name="T52" fmla="*/ 53744553 w 55"/>
              <a:gd name="T53" fmla="*/ 318757870 h 78"/>
              <a:gd name="T54" fmla="*/ 53744553 w 55"/>
              <a:gd name="T55" fmla="*/ 373179809 h 78"/>
              <a:gd name="T56" fmla="*/ 53744553 w 55"/>
              <a:gd name="T57" fmla="*/ 318757870 h 78"/>
              <a:gd name="T58" fmla="*/ 391573789 w 55"/>
              <a:gd name="T59" fmla="*/ 349855722 h 78"/>
              <a:gd name="T60" fmla="*/ 414608356 w 55"/>
              <a:gd name="T61" fmla="*/ 373179809 h 78"/>
              <a:gd name="T62" fmla="*/ 238015549 w 55"/>
              <a:gd name="T63" fmla="*/ 458699601 h 78"/>
              <a:gd name="T64" fmla="*/ 207305564 w 55"/>
              <a:gd name="T65" fmla="*/ 443152069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4" name="Freeform 20"/>
          <p:cNvSpPr>
            <a:spLocks noEditPoints="1"/>
          </p:cNvSpPr>
          <p:nvPr/>
        </p:nvSpPr>
        <p:spPr bwMode="auto">
          <a:xfrm>
            <a:off x="6574908" y="4154298"/>
            <a:ext cx="306879" cy="315344"/>
          </a:xfrm>
          <a:custGeom>
            <a:avLst/>
            <a:gdLst>
              <a:gd name="T0" fmla="*/ 446104344 w 83"/>
              <a:gd name="T1" fmla="*/ 216829294 h 85"/>
              <a:gd name="T2" fmla="*/ 269200706 w 83"/>
              <a:gd name="T3" fmla="*/ 108414647 h 85"/>
              <a:gd name="T4" fmla="*/ 153829371 w 83"/>
              <a:gd name="T5" fmla="*/ 263293509 h 85"/>
              <a:gd name="T6" fmla="*/ 253819710 w 83"/>
              <a:gd name="T7" fmla="*/ 116159147 h 85"/>
              <a:gd name="T8" fmla="*/ 261510208 w 83"/>
              <a:gd name="T9" fmla="*/ 123903646 h 85"/>
              <a:gd name="T10" fmla="*/ 176903638 w 83"/>
              <a:gd name="T11" fmla="*/ 317499441 h 85"/>
              <a:gd name="T12" fmla="*/ 269200706 w 83"/>
              <a:gd name="T13" fmla="*/ 433658587 h 85"/>
              <a:gd name="T14" fmla="*/ 176903638 w 83"/>
              <a:gd name="T15" fmla="*/ 425914088 h 85"/>
              <a:gd name="T16" fmla="*/ 153829371 w 83"/>
              <a:gd name="T17" fmla="*/ 402683372 h 85"/>
              <a:gd name="T18" fmla="*/ 338423507 w 83"/>
              <a:gd name="T19" fmla="*/ 495609019 h 85"/>
              <a:gd name="T20" fmla="*/ 169213140 w 83"/>
              <a:gd name="T21" fmla="*/ 487867302 h 85"/>
              <a:gd name="T22" fmla="*/ 169213140 w 83"/>
              <a:gd name="T23" fmla="*/ 441403087 h 85"/>
              <a:gd name="T24" fmla="*/ 515327145 w 83"/>
              <a:gd name="T25" fmla="*/ 317499441 h 85"/>
              <a:gd name="T26" fmla="*/ 499946149 w 83"/>
              <a:gd name="T27" fmla="*/ 356219156 h 85"/>
              <a:gd name="T28" fmla="*/ 415339579 w 83"/>
              <a:gd name="T29" fmla="*/ 387194372 h 85"/>
              <a:gd name="T30" fmla="*/ 307658742 w 83"/>
              <a:gd name="T31" fmla="*/ 85183931 h 85"/>
              <a:gd name="T32" fmla="*/ 438413846 w 83"/>
              <a:gd name="T33" fmla="*/ 185854078 h 85"/>
              <a:gd name="T34" fmla="*/ 399955810 w 83"/>
              <a:gd name="T35" fmla="*/ 309757724 h 85"/>
              <a:gd name="T36" fmla="*/ 399955810 w 83"/>
              <a:gd name="T37" fmla="*/ 309757724 h 85"/>
              <a:gd name="T38" fmla="*/ 261510208 w 83"/>
              <a:gd name="T39" fmla="*/ 332988440 h 85"/>
              <a:gd name="T40" fmla="*/ 446104344 w 83"/>
              <a:gd name="T41" fmla="*/ 472378303 h 85"/>
              <a:gd name="T42" fmla="*/ 69222801 w 83"/>
              <a:gd name="T43" fmla="*/ 263293509 h 85"/>
              <a:gd name="T44" fmla="*/ 253819710 w 83"/>
              <a:gd name="T45" fmla="*/ 77439431 h 85"/>
              <a:gd name="T46" fmla="*/ 507636647 w 83"/>
              <a:gd name="T47" fmla="*/ 139389863 h 85"/>
              <a:gd name="T48" fmla="*/ 584552719 w 83"/>
              <a:gd name="T49" fmla="*/ 363963656 h 85"/>
              <a:gd name="T50" fmla="*/ 576859448 w 83"/>
              <a:gd name="T51" fmla="*/ 363963656 h 85"/>
              <a:gd name="T52" fmla="*/ 561478452 w 83"/>
              <a:gd name="T53" fmla="*/ 302013224 h 85"/>
              <a:gd name="T54" fmla="*/ 523020416 w 83"/>
              <a:gd name="T55" fmla="*/ 193598578 h 85"/>
              <a:gd name="T56" fmla="*/ 523020416 w 83"/>
              <a:gd name="T57" fmla="*/ 286524225 h 85"/>
              <a:gd name="T58" fmla="*/ 399955810 w 83"/>
              <a:gd name="T59" fmla="*/ 549817734 h 85"/>
              <a:gd name="T60" fmla="*/ 446104344 w 83"/>
              <a:gd name="T61" fmla="*/ 511098018 h 85"/>
              <a:gd name="T62" fmla="*/ 538401412 w 83"/>
              <a:gd name="T63" fmla="*/ 410427871 h 85"/>
              <a:gd name="T64" fmla="*/ 446104344 w 83"/>
              <a:gd name="T65" fmla="*/ 472378303 h 85"/>
              <a:gd name="T66" fmla="*/ 130755104 w 83"/>
              <a:gd name="T67" fmla="*/ 379452655 h 85"/>
              <a:gd name="T68" fmla="*/ 92297068 w 83"/>
              <a:gd name="T69" fmla="*/ 294268725 h 85"/>
              <a:gd name="T70" fmla="*/ 115371335 w 83"/>
              <a:gd name="T71" fmla="*/ 418172371 h 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5" name="Freeform 21"/>
          <p:cNvSpPr>
            <a:spLocks noEditPoints="1"/>
          </p:cNvSpPr>
          <p:nvPr/>
        </p:nvSpPr>
        <p:spPr bwMode="auto">
          <a:xfrm>
            <a:off x="1391832" y="5259062"/>
            <a:ext cx="304762" cy="304762"/>
          </a:xfrm>
          <a:custGeom>
            <a:avLst/>
            <a:gdLst>
              <a:gd name="T0" fmla="*/ 637292195 w 82"/>
              <a:gd name="T1" fmla="*/ 318646098 h 82"/>
              <a:gd name="T2" fmla="*/ 0 w 82"/>
              <a:gd name="T3" fmla="*/ 318646098 h 82"/>
              <a:gd name="T4" fmla="*/ 489627746 w 82"/>
              <a:gd name="T5" fmla="*/ 334190898 h 82"/>
              <a:gd name="T6" fmla="*/ 520714559 w 82"/>
              <a:gd name="T7" fmla="*/ 272014485 h 82"/>
              <a:gd name="T8" fmla="*/ 575118571 w 82"/>
              <a:gd name="T9" fmla="*/ 303101298 h 82"/>
              <a:gd name="T10" fmla="*/ 590660583 w 82"/>
              <a:gd name="T11" fmla="*/ 256472473 h 82"/>
              <a:gd name="T12" fmla="*/ 590660583 w 82"/>
              <a:gd name="T13" fmla="*/ 318646098 h 82"/>
              <a:gd name="T14" fmla="*/ 590660583 w 82"/>
              <a:gd name="T15" fmla="*/ 341960510 h 82"/>
              <a:gd name="T16" fmla="*/ 590660583 w 82"/>
              <a:gd name="T17" fmla="*/ 357505310 h 82"/>
              <a:gd name="T18" fmla="*/ 582888183 w 82"/>
              <a:gd name="T19" fmla="*/ 357505310 h 82"/>
              <a:gd name="T20" fmla="*/ 559573771 w 82"/>
              <a:gd name="T21" fmla="*/ 341960510 h 82"/>
              <a:gd name="T22" fmla="*/ 559573771 w 82"/>
              <a:gd name="T23" fmla="*/ 365277710 h 82"/>
              <a:gd name="T24" fmla="*/ 582888183 w 82"/>
              <a:gd name="T25" fmla="*/ 380819722 h 82"/>
              <a:gd name="T26" fmla="*/ 318646098 w 82"/>
              <a:gd name="T27" fmla="*/ 590660583 h 82"/>
              <a:gd name="T28" fmla="*/ 318646098 w 82"/>
              <a:gd name="T29" fmla="*/ 38859212 h 82"/>
              <a:gd name="T30" fmla="*/ 404136922 w 82"/>
              <a:gd name="T31" fmla="*/ 62173624 h 82"/>
              <a:gd name="T32" fmla="*/ 287559285 w 82"/>
              <a:gd name="T33" fmla="*/ 116577637 h 82"/>
              <a:gd name="T34" fmla="*/ 233155273 w 82"/>
              <a:gd name="T35" fmla="*/ 132122437 h 82"/>
              <a:gd name="T36" fmla="*/ 225382873 w 82"/>
              <a:gd name="T37" fmla="*/ 186523661 h 82"/>
              <a:gd name="T38" fmla="*/ 202068461 w 82"/>
              <a:gd name="T39" fmla="*/ 225382873 h 82"/>
              <a:gd name="T40" fmla="*/ 186523661 w 82"/>
              <a:gd name="T41" fmla="*/ 240927673 h 82"/>
              <a:gd name="T42" fmla="*/ 202068461 w 82"/>
              <a:gd name="T43" fmla="*/ 256472473 h 82"/>
              <a:gd name="T44" fmla="*/ 225382873 w 82"/>
              <a:gd name="T45" fmla="*/ 248700073 h 82"/>
              <a:gd name="T46" fmla="*/ 256472473 w 82"/>
              <a:gd name="T47" fmla="*/ 217613261 h 82"/>
              <a:gd name="T48" fmla="*/ 295331685 w 82"/>
              <a:gd name="T49" fmla="*/ 233155273 h 82"/>
              <a:gd name="T50" fmla="*/ 318646098 w 82"/>
              <a:gd name="T51" fmla="*/ 264242085 h 82"/>
              <a:gd name="T52" fmla="*/ 272014485 w 82"/>
              <a:gd name="T53" fmla="*/ 264242085 h 82"/>
              <a:gd name="T54" fmla="*/ 248700073 w 82"/>
              <a:gd name="T55" fmla="*/ 248700073 h 82"/>
              <a:gd name="T56" fmla="*/ 194296061 w 82"/>
              <a:gd name="T57" fmla="*/ 287559285 h 82"/>
              <a:gd name="T58" fmla="*/ 178754049 w 82"/>
              <a:gd name="T59" fmla="*/ 357505310 h 82"/>
              <a:gd name="T60" fmla="*/ 217613261 w 82"/>
              <a:gd name="T61" fmla="*/ 396364522 h 82"/>
              <a:gd name="T62" fmla="*/ 272014485 w 82"/>
              <a:gd name="T63" fmla="*/ 396364522 h 82"/>
              <a:gd name="T64" fmla="*/ 334190898 w 82"/>
              <a:gd name="T65" fmla="*/ 544028971 h 82"/>
              <a:gd name="T66" fmla="*/ 380819722 w 82"/>
              <a:gd name="T67" fmla="*/ 442996134 h 82"/>
              <a:gd name="T68" fmla="*/ 380819722 w 82"/>
              <a:gd name="T69" fmla="*/ 341960510 h 82"/>
              <a:gd name="T70" fmla="*/ 341960510 w 82"/>
              <a:gd name="T71" fmla="*/ 295331685 h 82"/>
              <a:gd name="T72" fmla="*/ 365277710 w 82"/>
              <a:gd name="T73" fmla="*/ 318646098 h 82"/>
              <a:gd name="T74" fmla="*/ 411909322 w 82"/>
              <a:gd name="T75" fmla="*/ 287559285 h 82"/>
              <a:gd name="T76" fmla="*/ 388592122 w 82"/>
              <a:gd name="T77" fmla="*/ 264242085 h 82"/>
              <a:gd name="T78" fmla="*/ 427451334 w 82"/>
              <a:gd name="T79" fmla="*/ 264242085 h 82"/>
              <a:gd name="T80" fmla="*/ 481855346 w 82"/>
              <a:gd name="T81" fmla="*/ 334190898 h 82"/>
              <a:gd name="T82" fmla="*/ 396364522 w 82"/>
              <a:gd name="T83" fmla="*/ 450768534 h 82"/>
              <a:gd name="T84" fmla="*/ 380819722 w 82"/>
              <a:gd name="T85" fmla="*/ 489627746 h 82"/>
              <a:gd name="T86" fmla="*/ 404136922 w 82"/>
              <a:gd name="T87" fmla="*/ 450768534 h 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6" name="Rectangle 22"/>
          <p:cNvSpPr>
            <a:spLocks noChangeArrowheads="1"/>
          </p:cNvSpPr>
          <p:nvPr/>
        </p:nvSpPr>
        <p:spPr bwMode="auto">
          <a:xfrm>
            <a:off x="2003472" y="173101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7" name="Rectangle 23"/>
          <p:cNvSpPr>
            <a:spLocks noChangeArrowheads="1"/>
          </p:cNvSpPr>
          <p:nvPr/>
        </p:nvSpPr>
        <p:spPr bwMode="auto">
          <a:xfrm>
            <a:off x="2003472" y="2865407"/>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8" name="Rectangle 24"/>
          <p:cNvSpPr>
            <a:spLocks noChangeArrowheads="1"/>
          </p:cNvSpPr>
          <p:nvPr/>
        </p:nvSpPr>
        <p:spPr bwMode="auto">
          <a:xfrm>
            <a:off x="2003472" y="397440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9" name="Rectangle 25"/>
          <p:cNvSpPr>
            <a:spLocks noChangeArrowheads="1"/>
          </p:cNvSpPr>
          <p:nvPr/>
        </p:nvSpPr>
        <p:spPr bwMode="auto">
          <a:xfrm>
            <a:off x="2003472" y="5117262"/>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0" name="Rectangle 26"/>
          <p:cNvSpPr>
            <a:spLocks noChangeArrowheads="1"/>
          </p:cNvSpPr>
          <p:nvPr/>
        </p:nvSpPr>
        <p:spPr bwMode="auto">
          <a:xfrm>
            <a:off x="7186550" y="173101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1" name="Rectangle 27"/>
          <p:cNvSpPr>
            <a:spLocks noChangeArrowheads="1"/>
          </p:cNvSpPr>
          <p:nvPr/>
        </p:nvSpPr>
        <p:spPr bwMode="auto">
          <a:xfrm>
            <a:off x="7186550" y="2865407"/>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2" name="Rectangle 28"/>
          <p:cNvSpPr>
            <a:spLocks noChangeArrowheads="1"/>
          </p:cNvSpPr>
          <p:nvPr/>
        </p:nvSpPr>
        <p:spPr bwMode="auto">
          <a:xfrm>
            <a:off x="7186550" y="397440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3" name="Rectangle 29"/>
          <p:cNvSpPr>
            <a:spLocks noChangeArrowheads="1"/>
          </p:cNvSpPr>
          <p:nvPr/>
        </p:nvSpPr>
        <p:spPr bwMode="auto">
          <a:xfrm>
            <a:off x="7186550" y="5117262"/>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17410"/>
                                        </p:tgtEl>
                                        <p:attrNameLst>
                                          <p:attrName>style.visibility</p:attrName>
                                        </p:attrNameLst>
                                      </p:cBhvr>
                                      <p:to>
                                        <p:strVal val="visible"/>
                                      </p:to>
                                    </p:set>
                                    <p:anim calcmode="lin" valueType="num">
                                      <p:cBhvr additive="base">
                                        <p:cTn id="16" dur="500" fill="hold"/>
                                        <p:tgtEl>
                                          <p:spTgt spid="17410"/>
                                        </p:tgtEl>
                                        <p:attrNameLst>
                                          <p:attrName>ppt_x</p:attrName>
                                        </p:attrNameLst>
                                      </p:cBhvr>
                                      <p:tavLst>
                                        <p:tav tm="0">
                                          <p:val>
                                            <p:strVal val="0-#ppt_w/2"/>
                                          </p:val>
                                        </p:tav>
                                        <p:tav tm="100000">
                                          <p:val>
                                            <p:strVal val="#ppt_x"/>
                                          </p:val>
                                        </p:tav>
                                      </p:tavLst>
                                    </p:anim>
                                    <p:anim calcmode="lin" valueType="num">
                                      <p:cBhvr additive="base">
                                        <p:cTn id="17" dur="500" fill="hold"/>
                                        <p:tgtEl>
                                          <p:spTgt spid="174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411"/>
                                        </p:tgtEl>
                                        <p:attrNameLst>
                                          <p:attrName>style.visibility</p:attrName>
                                        </p:attrNameLst>
                                      </p:cBhvr>
                                      <p:to>
                                        <p:strVal val="visible"/>
                                      </p:to>
                                    </p:set>
                                    <p:anim calcmode="lin" valueType="num">
                                      <p:cBhvr additive="base">
                                        <p:cTn id="20" dur="500" fill="hold"/>
                                        <p:tgtEl>
                                          <p:spTgt spid="17411"/>
                                        </p:tgtEl>
                                        <p:attrNameLst>
                                          <p:attrName>ppt_x</p:attrName>
                                        </p:attrNameLst>
                                      </p:cBhvr>
                                      <p:tavLst>
                                        <p:tav tm="0">
                                          <p:val>
                                            <p:strVal val="0-#ppt_w/2"/>
                                          </p:val>
                                        </p:tav>
                                        <p:tav tm="100000">
                                          <p:val>
                                            <p:strVal val="#ppt_x"/>
                                          </p:val>
                                        </p:tav>
                                      </p:tavLst>
                                    </p:anim>
                                    <p:anim calcmode="lin" valueType="num">
                                      <p:cBhvr additive="base">
                                        <p:cTn id="21" dur="500" fill="hold"/>
                                        <p:tgtEl>
                                          <p:spTgt spid="174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0-#ppt_w/2"/>
                                          </p:val>
                                        </p:tav>
                                        <p:tav tm="100000">
                                          <p:val>
                                            <p:strVal val="#ppt_x"/>
                                          </p:val>
                                        </p:tav>
                                      </p:tavLst>
                                    </p:anim>
                                    <p:anim calcmode="lin" valueType="num">
                                      <p:cBhvr additive="base">
                                        <p:cTn id="25" dur="500" fill="hold"/>
                                        <p:tgtEl>
                                          <p:spTgt spid="174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7413"/>
                                        </p:tgtEl>
                                        <p:attrNameLst>
                                          <p:attrName>style.visibility</p:attrName>
                                        </p:attrNameLst>
                                      </p:cBhvr>
                                      <p:to>
                                        <p:strVal val="visible"/>
                                      </p:to>
                                    </p:set>
                                    <p:anim calcmode="lin" valueType="num">
                                      <p:cBhvr additive="base">
                                        <p:cTn id="28" dur="500" fill="hold"/>
                                        <p:tgtEl>
                                          <p:spTgt spid="17413"/>
                                        </p:tgtEl>
                                        <p:attrNameLst>
                                          <p:attrName>ppt_x</p:attrName>
                                        </p:attrNameLst>
                                      </p:cBhvr>
                                      <p:tavLst>
                                        <p:tav tm="0">
                                          <p:val>
                                            <p:strVal val="0-#ppt_w/2"/>
                                          </p:val>
                                        </p:tav>
                                        <p:tav tm="100000">
                                          <p:val>
                                            <p:strVal val="#ppt_x"/>
                                          </p:val>
                                        </p:tav>
                                      </p:tavLst>
                                    </p:anim>
                                    <p:anim calcmode="lin" valueType="num">
                                      <p:cBhvr additive="base">
                                        <p:cTn id="29" dur="500" fill="hold"/>
                                        <p:tgtEl>
                                          <p:spTgt spid="1741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414"/>
                                        </p:tgtEl>
                                        <p:attrNameLst>
                                          <p:attrName>style.visibility</p:attrName>
                                        </p:attrNameLst>
                                      </p:cBhvr>
                                      <p:to>
                                        <p:strVal val="visible"/>
                                      </p:to>
                                    </p:set>
                                    <p:anim calcmode="lin" valueType="num">
                                      <p:cBhvr additive="base">
                                        <p:cTn id="32" dur="500" fill="hold"/>
                                        <p:tgtEl>
                                          <p:spTgt spid="17414"/>
                                        </p:tgtEl>
                                        <p:attrNameLst>
                                          <p:attrName>ppt_x</p:attrName>
                                        </p:attrNameLst>
                                      </p:cBhvr>
                                      <p:tavLst>
                                        <p:tav tm="0">
                                          <p:val>
                                            <p:strVal val="0-#ppt_w/2"/>
                                          </p:val>
                                        </p:tav>
                                        <p:tav tm="100000">
                                          <p:val>
                                            <p:strVal val="#ppt_x"/>
                                          </p:val>
                                        </p:tav>
                                      </p:tavLst>
                                    </p:anim>
                                    <p:anim calcmode="lin" valueType="num">
                                      <p:cBhvr additive="base">
                                        <p:cTn id="33" dur="500" fill="hold"/>
                                        <p:tgtEl>
                                          <p:spTgt spid="17414"/>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7415"/>
                                        </p:tgtEl>
                                        <p:attrNameLst>
                                          <p:attrName>style.visibility</p:attrName>
                                        </p:attrNameLst>
                                      </p:cBhvr>
                                      <p:to>
                                        <p:strVal val="visible"/>
                                      </p:to>
                                    </p:set>
                                    <p:anim calcmode="lin" valueType="num">
                                      <p:cBhvr additive="base">
                                        <p:cTn id="36" dur="500" fill="hold"/>
                                        <p:tgtEl>
                                          <p:spTgt spid="17415"/>
                                        </p:tgtEl>
                                        <p:attrNameLst>
                                          <p:attrName>ppt_x</p:attrName>
                                        </p:attrNameLst>
                                      </p:cBhvr>
                                      <p:tavLst>
                                        <p:tav tm="0">
                                          <p:val>
                                            <p:strVal val="0-#ppt_w/2"/>
                                          </p:val>
                                        </p:tav>
                                        <p:tav tm="100000">
                                          <p:val>
                                            <p:strVal val="#ppt_x"/>
                                          </p:val>
                                        </p:tav>
                                      </p:tavLst>
                                    </p:anim>
                                    <p:anim calcmode="lin" valueType="num">
                                      <p:cBhvr additive="base">
                                        <p:cTn id="37" dur="500" fill="hold"/>
                                        <p:tgtEl>
                                          <p:spTgt spid="1741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7416"/>
                                        </p:tgtEl>
                                        <p:attrNameLst>
                                          <p:attrName>style.visibility</p:attrName>
                                        </p:attrNameLst>
                                      </p:cBhvr>
                                      <p:to>
                                        <p:strVal val="visible"/>
                                      </p:to>
                                    </p:set>
                                    <p:anim calcmode="lin" valueType="num">
                                      <p:cBhvr additive="base">
                                        <p:cTn id="40" dur="500" fill="hold"/>
                                        <p:tgtEl>
                                          <p:spTgt spid="17416"/>
                                        </p:tgtEl>
                                        <p:attrNameLst>
                                          <p:attrName>ppt_x</p:attrName>
                                        </p:attrNameLst>
                                      </p:cBhvr>
                                      <p:tavLst>
                                        <p:tav tm="0">
                                          <p:val>
                                            <p:strVal val="0-#ppt_w/2"/>
                                          </p:val>
                                        </p:tav>
                                        <p:tav tm="100000">
                                          <p:val>
                                            <p:strVal val="#ppt_x"/>
                                          </p:val>
                                        </p:tav>
                                      </p:tavLst>
                                    </p:anim>
                                    <p:anim calcmode="lin" valueType="num">
                                      <p:cBhvr additive="base">
                                        <p:cTn id="41" dur="500" fill="hold"/>
                                        <p:tgtEl>
                                          <p:spTgt spid="174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417"/>
                                        </p:tgtEl>
                                        <p:attrNameLst>
                                          <p:attrName>style.visibility</p:attrName>
                                        </p:attrNameLst>
                                      </p:cBhvr>
                                      <p:to>
                                        <p:strVal val="visible"/>
                                      </p:to>
                                    </p:set>
                                    <p:anim calcmode="lin" valueType="num">
                                      <p:cBhvr additive="base">
                                        <p:cTn id="44" dur="500" fill="hold"/>
                                        <p:tgtEl>
                                          <p:spTgt spid="17417"/>
                                        </p:tgtEl>
                                        <p:attrNameLst>
                                          <p:attrName>ppt_x</p:attrName>
                                        </p:attrNameLst>
                                      </p:cBhvr>
                                      <p:tavLst>
                                        <p:tav tm="0">
                                          <p:val>
                                            <p:strVal val="0-#ppt_w/2"/>
                                          </p:val>
                                        </p:tav>
                                        <p:tav tm="100000">
                                          <p:val>
                                            <p:strVal val="#ppt_x"/>
                                          </p:val>
                                        </p:tav>
                                      </p:tavLst>
                                    </p:anim>
                                    <p:anim calcmode="lin" valueType="num">
                                      <p:cBhvr additive="base">
                                        <p:cTn id="45" dur="500" fill="hold"/>
                                        <p:tgtEl>
                                          <p:spTgt spid="17417"/>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7418"/>
                                        </p:tgtEl>
                                        <p:attrNameLst>
                                          <p:attrName>style.visibility</p:attrName>
                                        </p:attrNameLst>
                                      </p:cBhvr>
                                      <p:to>
                                        <p:strVal val="visible"/>
                                      </p:to>
                                    </p:set>
                                    <p:anim calcmode="lin" valueType="num">
                                      <p:cBhvr additive="base">
                                        <p:cTn id="48" dur="500" fill="hold"/>
                                        <p:tgtEl>
                                          <p:spTgt spid="17418"/>
                                        </p:tgtEl>
                                        <p:attrNameLst>
                                          <p:attrName>ppt_x</p:attrName>
                                        </p:attrNameLst>
                                      </p:cBhvr>
                                      <p:tavLst>
                                        <p:tav tm="0">
                                          <p:val>
                                            <p:strVal val="0-#ppt_w/2"/>
                                          </p:val>
                                        </p:tav>
                                        <p:tav tm="100000">
                                          <p:val>
                                            <p:strVal val="#ppt_x"/>
                                          </p:val>
                                        </p:tav>
                                      </p:tavLst>
                                    </p:anim>
                                    <p:anim calcmode="lin" valueType="num">
                                      <p:cBhvr additive="base">
                                        <p:cTn id="49" dur="500" fill="hold"/>
                                        <p:tgtEl>
                                          <p:spTgt spid="174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7419"/>
                                        </p:tgtEl>
                                        <p:attrNameLst>
                                          <p:attrName>style.visibility</p:attrName>
                                        </p:attrNameLst>
                                      </p:cBhvr>
                                      <p:to>
                                        <p:strVal val="visible"/>
                                      </p:to>
                                    </p:set>
                                    <p:anim calcmode="lin" valueType="num">
                                      <p:cBhvr additive="base">
                                        <p:cTn id="52" dur="500" fill="hold"/>
                                        <p:tgtEl>
                                          <p:spTgt spid="17419"/>
                                        </p:tgtEl>
                                        <p:attrNameLst>
                                          <p:attrName>ppt_x</p:attrName>
                                        </p:attrNameLst>
                                      </p:cBhvr>
                                      <p:tavLst>
                                        <p:tav tm="0">
                                          <p:val>
                                            <p:strVal val="0-#ppt_w/2"/>
                                          </p:val>
                                        </p:tav>
                                        <p:tav tm="100000">
                                          <p:val>
                                            <p:strVal val="#ppt_x"/>
                                          </p:val>
                                        </p:tav>
                                      </p:tavLst>
                                    </p:anim>
                                    <p:anim calcmode="lin" valueType="num">
                                      <p:cBhvr additive="base">
                                        <p:cTn id="53" dur="500" fill="hold"/>
                                        <p:tgtEl>
                                          <p:spTgt spid="17419"/>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420"/>
                                        </p:tgtEl>
                                        <p:attrNameLst>
                                          <p:attrName>style.visibility</p:attrName>
                                        </p:attrNameLst>
                                      </p:cBhvr>
                                      <p:to>
                                        <p:strVal val="visible"/>
                                      </p:to>
                                    </p:set>
                                    <p:anim calcmode="lin" valueType="num">
                                      <p:cBhvr additive="base">
                                        <p:cTn id="56" dur="500" fill="hold"/>
                                        <p:tgtEl>
                                          <p:spTgt spid="17420"/>
                                        </p:tgtEl>
                                        <p:attrNameLst>
                                          <p:attrName>ppt_x</p:attrName>
                                        </p:attrNameLst>
                                      </p:cBhvr>
                                      <p:tavLst>
                                        <p:tav tm="0">
                                          <p:val>
                                            <p:strVal val="0-#ppt_w/2"/>
                                          </p:val>
                                        </p:tav>
                                        <p:tav tm="100000">
                                          <p:val>
                                            <p:strVal val="#ppt_x"/>
                                          </p:val>
                                        </p:tav>
                                      </p:tavLst>
                                    </p:anim>
                                    <p:anim calcmode="lin" valueType="num">
                                      <p:cBhvr additive="base">
                                        <p:cTn id="57" dur="500" fill="hold"/>
                                        <p:tgtEl>
                                          <p:spTgt spid="1742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7421"/>
                                        </p:tgtEl>
                                        <p:attrNameLst>
                                          <p:attrName>style.visibility</p:attrName>
                                        </p:attrNameLst>
                                      </p:cBhvr>
                                      <p:to>
                                        <p:strVal val="visible"/>
                                      </p:to>
                                    </p:set>
                                    <p:anim calcmode="lin" valueType="num">
                                      <p:cBhvr additive="base">
                                        <p:cTn id="60" dur="500" fill="hold"/>
                                        <p:tgtEl>
                                          <p:spTgt spid="17421"/>
                                        </p:tgtEl>
                                        <p:attrNameLst>
                                          <p:attrName>ppt_x</p:attrName>
                                        </p:attrNameLst>
                                      </p:cBhvr>
                                      <p:tavLst>
                                        <p:tav tm="0">
                                          <p:val>
                                            <p:strVal val="0-#ppt_w/2"/>
                                          </p:val>
                                        </p:tav>
                                        <p:tav tm="100000">
                                          <p:val>
                                            <p:strVal val="#ppt_x"/>
                                          </p:val>
                                        </p:tav>
                                      </p:tavLst>
                                    </p:anim>
                                    <p:anim calcmode="lin" valueType="num">
                                      <p:cBhvr additive="base">
                                        <p:cTn id="61" dur="500" fill="hold"/>
                                        <p:tgtEl>
                                          <p:spTgt spid="1742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7422"/>
                                        </p:tgtEl>
                                        <p:attrNameLst>
                                          <p:attrName>style.visibility</p:attrName>
                                        </p:attrNameLst>
                                      </p:cBhvr>
                                      <p:to>
                                        <p:strVal val="visible"/>
                                      </p:to>
                                    </p:set>
                                    <p:anim calcmode="lin" valueType="num">
                                      <p:cBhvr additive="base">
                                        <p:cTn id="64" dur="500" fill="hold"/>
                                        <p:tgtEl>
                                          <p:spTgt spid="17422"/>
                                        </p:tgtEl>
                                        <p:attrNameLst>
                                          <p:attrName>ppt_x</p:attrName>
                                        </p:attrNameLst>
                                      </p:cBhvr>
                                      <p:tavLst>
                                        <p:tav tm="0">
                                          <p:val>
                                            <p:strVal val="0-#ppt_w/2"/>
                                          </p:val>
                                        </p:tav>
                                        <p:tav tm="100000">
                                          <p:val>
                                            <p:strVal val="#ppt_x"/>
                                          </p:val>
                                        </p:tav>
                                      </p:tavLst>
                                    </p:anim>
                                    <p:anim calcmode="lin" valueType="num">
                                      <p:cBhvr additive="base">
                                        <p:cTn id="65" dur="500" fill="hold"/>
                                        <p:tgtEl>
                                          <p:spTgt spid="1742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7423"/>
                                        </p:tgtEl>
                                        <p:attrNameLst>
                                          <p:attrName>style.visibility</p:attrName>
                                        </p:attrNameLst>
                                      </p:cBhvr>
                                      <p:to>
                                        <p:strVal val="visible"/>
                                      </p:to>
                                    </p:set>
                                    <p:anim calcmode="lin" valueType="num">
                                      <p:cBhvr additive="base">
                                        <p:cTn id="68" dur="500" fill="hold"/>
                                        <p:tgtEl>
                                          <p:spTgt spid="17423"/>
                                        </p:tgtEl>
                                        <p:attrNameLst>
                                          <p:attrName>ppt_x</p:attrName>
                                        </p:attrNameLst>
                                      </p:cBhvr>
                                      <p:tavLst>
                                        <p:tav tm="0">
                                          <p:val>
                                            <p:strVal val="0-#ppt_w/2"/>
                                          </p:val>
                                        </p:tav>
                                        <p:tav tm="100000">
                                          <p:val>
                                            <p:strVal val="#ppt_x"/>
                                          </p:val>
                                        </p:tav>
                                      </p:tavLst>
                                    </p:anim>
                                    <p:anim calcmode="lin" valueType="num">
                                      <p:cBhvr additive="base">
                                        <p:cTn id="69" dur="500" fill="hold"/>
                                        <p:tgtEl>
                                          <p:spTgt spid="1742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7424"/>
                                        </p:tgtEl>
                                        <p:attrNameLst>
                                          <p:attrName>style.visibility</p:attrName>
                                        </p:attrNameLst>
                                      </p:cBhvr>
                                      <p:to>
                                        <p:strVal val="visible"/>
                                      </p:to>
                                    </p:set>
                                    <p:anim calcmode="lin" valueType="num">
                                      <p:cBhvr additive="base">
                                        <p:cTn id="72" dur="500" fill="hold"/>
                                        <p:tgtEl>
                                          <p:spTgt spid="17424"/>
                                        </p:tgtEl>
                                        <p:attrNameLst>
                                          <p:attrName>ppt_x</p:attrName>
                                        </p:attrNameLst>
                                      </p:cBhvr>
                                      <p:tavLst>
                                        <p:tav tm="0">
                                          <p:val>
                                            <p:strVal val="0-#ppt_w/2"/>
                                          </p:val>
                                        </p:tav>
                                        <p:tav tm="100000">
                                          <p:val>
                                            <p:strVal val="#ppt_x"/>
                                          </p:val>
                                        </p:tav>
                                      </p:tavLst>
                                    </p:anim>
                                    <p:anim calcmode="lin" valueType="num">
                                      <p:cBhvr additive="base">
                                        <p:cTn id="73" dur="500" fill="hold"/>
                                        <p:tgtEl>
                                          <p:spTgt spid="1742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7425"/>
                                        </p:tgtEl>
                                        <p:attrNameLst>
                                          <p:attrName>style.visibility</p:attrName>
                                        </p:attrNameLst>
                                      </p:cBhvr>
                                      <p:to>
                                        <p:strVal val="visible"/>
                                      </p:to>
                                    </p:set>
                                    <p:anim calcmode="lin" valueType="num">
                                      <p:cBhvr additive="base">
                                        <p:cTn id="76" dur="500" fill="hold"/>
                                        <p:tgtEl>
                                          <p:spTgt spid="17425"/>
                                        </p:tgtEl>
                                        <p:attrNameLst>
                                          <p:attrName>ppt_x</p:attrName>
                                        </p:attrNameLst>
                                      </p:cBhvr>
                                      <p:tavLst>
                                        <p:tav tm="0">
                                          <p:val>
                                            <p:strVal val="0-#ppt_w/2"/>
                                          </p:val>
                                        </p:tav>
                                        <p:tav tm="100000">
                                          <p:val>
                                            <p:strVal val="#ppt_x"/>
                                          </p:val>
                                        </p:tav>
                                      </p:tavLst>
                                    </p:anim>
                                    <p:anim calcmode="lin" valueType="num">
                                      <p:cBhvr additive="base">
                                        <p:cTn id="77" dur="500" fill="hold"/>
                                        <p:tgtEl>
                                          <p:spTgt spid="17425"/>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7426"/>
                                        </p:tgtEl>
                                        <p:attrNameLst>
                                          <p:attrName>style.visibility</p:attrName>
                                        </p:attrNameLst>
                                      </p:cBhvr>
                                      <p:to>
                                        <p:strVal val="visible"/>
                                      </p:to>
                                    </p:set>
                                    <p:anim calcmode="lin" valueType="num">
                                      <p:cBhvr additive="base">
                                        <p:cTn id="80" dur="500" fill="hold"/>
                                        <p:tgtEl>
                                          <p:spTgt spid="17426"/>
                                        </p:tgtEl>
                                        <p:attrNameLst>
                                          <p:attrName>ppt_x</p:attrName>
                                        </p:attrNameLst>
                                      </p:cBhvr>
                                      <p:tavLst>
                                        <p:tav tm="0">
                                          <p:val>
                                            <p:strVal val="0-#ppt_w/2"/>
                                          </p:val>
                                        </p:tav>
                                        <p:tav tm="100000">
                                          <p:val>
                                            <p:strVal val="#ppt_x"/>
                                          </p:val>
                                        </p:tav>
                                      </p:tavLst>
                                    </p:anim>
                                    <p:anim calcmode="lin" valueType="num">
                                      <p:cBhvr additive="base">
                                        <p:cTn id="81" dur="500" fill="hold"/>
                                        <p:tgtEl>
                                          <p:spTgt spid="1742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7427"/>
                                        </p:tgtEl>
                                        <p:attrNameLst>
                                          <p:attrName>style.visibility</p:attrName>
                                        </p:attrNameLst>
                                      </p:cBhvr>
                                      <p:to>
                                        <p:strVal val="visible"/>
                                      </p:to>
                                    </p:set>
                                    <p:anim calcmode="lin" valueType="num">
                                      <p:cBhvr additive="base">
                                        <p:cTn id="84" dur="500" fill="hold"/>
                                        <p:tgtEl>
                                          <p:spTgt spid="17427"/>
                                        </p:tgtEl>
                                        <p:attrNameLst>
                                          <p:attrName>ppt_x</p:attrName>
                                        </p:attrNameLst>
                                      </p:cBhvr>
                                      <p:tavLst>
                                        <p:tav tm="0">
                                          <p:val>
                                            <p:strVal val="0-#ppt_w/2"/>
                                          </p:val>
                                        </p:tav>
                                        <p:tav tm="100000">
                                          <p:val>
                                            <p:strVal val="#ppt_x"/>
                                          </p:val>
                                        </p:tav>
                                      </p:tavLst>
                                    </p:anim>
                                    <p:anim calcmode="lin" valueType="num">
                                      <p:cBhvr additive="base">
                                        <p:cTn id="85" dur="500" fill="hold"/>
                                        <p:tgtEl>
                                          <p:spTgt spid="17427"/>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7428"/>
                                        </p:tgtEl>
                                        <p:attrNameLst>
                                          <p:attrName>style.visibility</p:attrName>
                                        </p:attrNameLst>
                                      </p:cBhvr>
                                      <p:to>
                                        <p:strVal val="visible"/>
                                      </p:to>
                                    </p:set>
                                    <p:anim calcmode="lin" valueType="num">
                                      <p:cBhvr additive="base">
                                        <p:cTn id="88" dur="500" fill="hold"/>
                                        <p:tgtEl>
                                          <p:spTgt spid="17428"/>
                                        </p:tgtEl>
                                        <p:attrNameLst>
                                          <p:attrName>ppt_x</p:attrName>
                                        </p:attrNameLst>
                                      </p:cBhvr>
                                      <p:tavLst>
                                        <p:tav tm="0">
                                          <p:val>
                                            <p:strVal val="0-#ppt_w/2"/>
                                          </p:val>
                                        </p:tav>
                                        <p:tav tm="100000">
                                          <p:val>
                                            <p:strVal val="#ppt_x"/>
                                          </p:val>
                                        </p:tav>
                                      </p:tavLst>
                                    </p:anim>
                                    <p:anim calcmode="lin" valueType="num">
                                      <p:cBhvr additive="base">
                                        <p:cTn id="89" dur="500" fill="hold"/>
                                        <p:tgtEl>
                                          <p:spTgt spid="17428"/>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17429"/>
                                        </p:tgtEl>
                                        <p:attrNameLst>
                                          <p:attrName>style.visibility</p:attrName>
                                        </p:attrNameLst>
                                      </p:cBhvr>
                                      <p:to>
                                        <p:strVal val="visible"/>
                                      </p:to>
                                    </p:set>
                                    <p:anim calcmode="lin" valueType="num">
                                      <p:cBhvr additive="base">
                                        <p:cTn id="92" dur="500" fill="hold"/>
                                        <p:tgtEl>
                                          <p:spTgt spid="17429"/>
                                        </p:tgtEl>
                                        <p:attrNameLst>
                                          <p:attrName>ppt_x</p:attrName>
                                        </p:attrNameLst>
                                      </p:cBhvr>
                                      <p:tavLst>
                                        <p:tav tm="0">
                                          <p:val>
                                            <p:strVal val="0-#ppt_w/2"/>
                                          </p:val>
                                        </p:tav>
                                        <p:tav tm="100000">
                                          <p:val>
                                            <p:strVal val="#ppt_x"/>
                                          </p:val>
                                        </p:tav>
                                      </p:tavLst>
                                    </p:anim>
                                    <p:anim calcmode="lin" valueType="num">
                                      <p:cBhvr additive="base">
                                        <p:cTn id="93" dur="500" fill="hold"/>
                                        <p:tgtEl>
                                          <p:spTgt spid="174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7430"/>
                                        </p:tgtEl>
                                        <p:attrNameLst>
                                          <p:attrName>style.visibility</p:attrName>
                                        </p:attrNameLst>
                                      </p:cBhvr>
                                      <p:to>
                                        <p:strVal val="visible"/>
                                      </p:to>
                                    </p:set>
                                    <p:anim calcmode="lin" valueType="num">
                                      <p:cBhvr additive="base">
                                        <p:cTn id="96" dur="500" fill="hold"/>
                                        <p:tgtEl>
                                          <p:spTgt spid="17430"/>
                                        </p:tgtEl>
                                        <p:attrNameLst>
                                          <p:attrName>ppt_x</p:attrName>
                                        </p:attrNameLst>
                                      </p:cBhvr>
                                      <p:tavLst>
                                        <p:tav tm="0">
                                          <p:val>
                                            <p:strVal val="0-#ppt_w/2"/>
                                          </p:val>
                                        </p:tav>
                                        <p:tav tm="100000">
                                          <p:val>
                                            <p:strVal val="#ppt_x"/>
                                          </p:val>
                                        </p:tav>
                                      </p:tavLst>
                                    </p:anim>
                                    <p:anim calcmode="lin" valueType="num">
                                      <p:cBhvr additive="base">
                                        <p:cTn id="97" dur="500" fill="hold"/>
                                        <p:tgtEl>
                                          <p:spTgt spid="17430"/>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7431"/>
                                        </p:tgtEl>
                                        <p:attrNameLst>
                                          <p:attrName>style.visibility</p:attrName>
                                        </p:attrNameLst>
                                      </p:cBhvr>
                                      <p:to>
                                        <p:strVal val="visible"/>
                                      </p:to>
                                    </p:set>
                                    <p:anim calcmode="lin" valueType="num">
                                      <p:cBhvr additive="base">
                                        <p:cTn id="100" dur="500" fill="hold"/>
                                        <p:tgtEl>
                                          <p:spTgt spid="17431"/>
                                        </p:tgtEl>
                                        <p:attrNameLst>
                                          <p:attrName>ppt_x</p:attrName>
                                        </p:attrNameLst>
                                      </p:cBhvr>
                                      <p:tavLst>
                                        <p:tav tm="0">
                                          <p:val>
                                            <p:strVal val="0-#ppt_w/2"/>
                                          </p:val>
                                        </p:tav>
                                        <p:tav tm="100000">
                                          <p:val>
                                            <p:strVal val="#ppt_x"/>
                                          </p:val>
                                        </p:tav>
                                      </p:tavLst>
                                    </p:anim>
                                    <p:anim calcmode="lin" valueType="num">
                                      <p:cBhvr additive="base">
                                        <p:cTn id="101" dur="500" fill="hold"/>
                                        <p:tgtEl>
                                          <p:spTgt spid="17431"/>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7432"/>
                                        </p:tgtEl>
                                        <p:attrNameLst>
                                          <p:attrName>style.visibility</p:attrName>
                                        </p:attrNameLst>
                                      </p:cBhvr>
                                      <p:to>
                                        <p:strVal val="visible"/>
                                      </p:to>
                                    </p:set>
                                    <p:anim calcmode="lin" valueType="num">
                                      <p:cBhvr additive="base">
                                        <p:cTn id="104" dur="500" fill="hold"/>
                                        <p:tgtEl>
                                          <p:spTgt spid="17432"/>
                                        </p:tgtEl>
                                        <p:attrNameLst>
                                          <p:attrName>ppt_x</p:attrName>
                                        </p:attrNameLst>
                                      </p:cBhvr>
                                      <p:tavLst>
                                        <p:tav tm="0">
                                          <p:val>
                                            <p:strVal val="0-#ppt_w/2"/>
                                          </p:val>
                                        </p:tav>
                                        <p:tav tm="100000">
                                          <p:val>
                                            <p:strVal val="#ppt_x"/>
                                          </p:val>
                                        </p:tav>
                                      </p:tavLst>
                                    </p:anim>
                                    <p:anim calcmode="lin" valueType="num">
                                      <p:cBhvr additive="base">
                                        <p:cTn id="105" dur="500" fill="hold"/>
                                        <p:tgtEl>
                                          <p:spTgt spid="17432"/>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17433"/>
                                        </p:tgtEl>
                                        <p:attrNameLst>
                                          <p:attrName>style.visibility</p:attrName>
                                        </p:attrNameLst>
                                      </p:cBhvr>
                                      <p:to>
                                        <p:strVal val="visible"/>
                                      </p:to>
                                    </p:set>
                                    <p:anim calcmode="lin" valueType="num">
                                      <p:cBhvr additive="base">
                                        <p:cTn id="108" dur="500" fill="hold"/>
                                        <p:tgtEl>
                                          <p:spTgt spid="17433"/>
                                        </p:tgtEl>
                                        <p:attrNameLst>
                                          <p:attrName>ppt_x</p:attrName>
                                        </p:attrNameLst>
                                      </p:cBhvr>
                                      <p:tavLst>
                                        <p:tav tm="0">
                                          <p:val>
                                            <p:strVal val="0-#ppt_w/2"/>
                                          </p:val>
                                        </p:tav>
                                        <p:tav tm="100000">
                                          <p:val>
                                            <p:strVal val="#ppt_x"/>
                                          </p:val>
                                        </p:tav>
                                      </p:tavLst>
                                    </p:anim>
                                    <p:anim calcmode="lin" valueType="num">
                                      <p:cBhvr additive="base">
                                        <p:cTn id="109" dur="500" fill="hold"/>
                                        <p:tgtEl>
                                          <p:spTgt spid="174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7410" grpId="0" animBg="1"/>
      <p:bldP spid="17411" grpId="0" animBg="1"/>
      <p:bldP spid="17412" grpId="0" animBg="1"/>
      <p:bldP spid="17413" grpId="0" animBg="1"/>
      <p:bldP spid="17414" grpId="0" animBg="1"/>
      <p:bldP spid="17415" grpId="0" animBg="1"/>
      <p:bldP spid="17416" grpId="0" animBg="1"/>
      <p:bldP spid="17417" grpId="0" animBg="1"/>
      <p:bldP spid="17420" grpId="0" animBg="1"/>
      <p:bldP spid="17421" grpId="0" animBg="1"/>
      <p:bldP spid="17422" grpId="0" animBg="1"/>
      <p:bldP spid="17423" grpId="0" animBg="1"/>
      <p:bldP spid="17424" grpId="0" animBg="1"/>
      <p:bldP spid="17425" grpId="0" animBg="1"/>
      <p:bldP spid="17426" grpId="0"/>
      <p:bldP spid="17427" grpId="0"/>
      <p:bldP spid="17428" grpId="0"/>
      <p:bldP spid="17429" grpId="0"/>
      <p:bldP spid="17430" grpId="0"/>
      <p:bldP spid="17431" grpId="0"/>
      <p:bldP spid="17432" grpId="0"/>
      <p:bldP spid="174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1" name="TextBox 50"/>
          <p:cNvSpPr txBox="1"/>
          <p:nvPr/>
        </p:nvSpPr>
        <p:spPr>
          <a:xfrm>
            <a:off x="5685412" y="2754388"/>
            <a:ext cx="4512501" cy="570230"/>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1" name="TextBox 60"/>
          <p:cNvSpPr txBox="1"/>
          <p:nvPr/>
        </p:nvSpPr>
        <p:spPr>
          <a:xfrm>
            <a:off x="5685412" y="3996648"/>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2" name="TextBox 61"/>
          <p:cNvSpPr txBox="1"/>
          <p:nvPr/>
        </p:nvSpPr>
        <p:spPr>
          <a:xfrm>
            <a:off x="5685412" y="5173339"/>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grpSp>
        <p:nvGrpSpPr>
          <p:cNvPr id="63" name="组合 62"/>
          <p:cNvGrpSpPr/>
          <p:nvPr/>
        </p:nvGrpSpPr>
        <p:grpSpPr>
          <a:xfrm>
            <a:off x="5685412" y="2297125"/>
            <a:ext cx="4512501" cy="361099"/>
            <a:chOff x="5283922" y="119894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4" name="矩形 63"/>
            <p:cNvSpPr/>
            <p:nvPr/>
          </p:nvSpPr>
          <p:spPr>
            <a:xfrm>
              <a:off x="5283922" y="120511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endParaRPr>
            </a:p>
          </p:txBody>
        </p:sp>
        <p:sp>
          <p:nvSpPr>
            <p:cNvPr id="65" name="TextBox 64"/>
            <p:cNvSpPr txBox="1"/>
            <p:nvPr/>
          </p:nvSpPr>
          <p:spPr>
            <a:xfrm>
              <a:off x="5355930" y="1198944"/>
              <a:ext cx="1061829" cy="253916"/>
            </a:xfrm>
            <a:prstGeom prst="rect">
              <a:avLst/>
            </a:prstGeom>
            <a:grpFill/>
          </p:spPr>
          <p:txBody>
            <a:bodyPr wrap="none" rtlCol="0">
              <a:spAutoFit/>
            </a:bodyPr>
            <a:lstStyle/>
            <a:p>
              <a:r>
                <a:rPr lang="zh-CN" altLang="en-US" sz="1600" dirty="0">
                  <a:solidFill>
                    <a:schemeClr val="bg1"/>
                  </a:solidFill>
                  <a:latin typeface="黑体" panose="02010600030101010101" charset="-122"/>
                  <a:ea typeface="黑体" panose="02010600030101010101" charset="-122"/>
                </a:rPr>
                <a:t>点击输入标题</a:t>
              </a:r>
            </a:p>
          </p:txBody>
        </p:sp>
      </p:grpSp>
      <p:grpSp>
        <p:nvGrpSpPr>
          <p:cNvPr id="66" name="组合 65"/>
          <p:cNvGrpSpPr/>
          <p:nvPr/>
        </p:nvGrpSpPr>
        <p:grpSpPr>
          <a:xfrm>
            <a:off x="5685412" y="3539387"/>
            <a:ext cx="4512501" cy="361099"/>
            <a:chOff x="5283922" y="2292733"/>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7" name="矩形 66"/>
            <p:cNvSpPr/>
            <p:nvPr/>
          </p:nvSpPr>
          <p:spPr>
            <a:xfrm>
              <a:off x="5283922" y="2298907"/>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68" name="TextBox 67"/>
            <p:cNvSpPr txBox="1"/>
            <p:nvPr/>
          </p:nvSpPr>
          <p:spPr>
            <a:xfrm>
              <a:off x="5355930" y="2292733"/>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grpSp>
        <p:nvGrpSpPr>
          <p:cNvPr id="69" name="组合 68"/>
          <p:cNvGrpSpPr/>
          <p:nvPr/>
        </p:nvGrpSpPr>
        <p:grpSpPr>
          <a:xfrm>
            <a:off x="5685412" y="4740031"/>
            <a:ext cx="4512501" cy="361099"/>
            <a:chOff x="5283922" y="340518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70" name="矩形 69"/>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71" name="TextBox 70"/>
            <p:cNvSpPr txBox="1"/>
            <p:nvPr/>
          </p:nvSpPr>
          <p:spPr>
            <a:xfrm>
              <a:off x="5355930" y="3405184"/>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sp>
        <p:nvSpPr>
          <p:cNvPr id="72" name="Rectangle 13" descr="FD1DDF730CE4456e89755B07FE1653D0# #Rectangle 13"/>
          <p:cNvSpPr>
            <a:spLocks noChangeArrowheads="1"/>
          </p:cNvSpPr>
          <p:nvPr/>
        </p:nvSpPr>
        <p:spPr bwMode="auto">
          <a:xfrm>
            <a:off x="10183400" y="2235567"/>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100%</a:t>
            </a:r>
          </a:p>
        </p:txBody>
      </p:sp>
      <p:sp>
        <p:nvSpPr>
          <p:cNvPr id="73" name="Rectangle 13" descr="FD1DDF730CE4456e89755B07FE1653D0# #Rectangle 13"/>
          <p:cNvSpPr>
            <a:spLocks noChangeArrowheads="1"/>
          </p:cNvSpPr>
          <p:nvPr/>
        </p:nvSpPr>
        <p:spPr bwMode="auto">
          <a:xfrm>
            <a:off x="10183400" y="3477828"/>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60%</a:t>
            </a:r>
          </a:p>
        </p:txBody>
      </p:sp>
      <p:sp>
        <p:nvSpPr>
          <p:cNvPr id="74" name="Rectangle 13" descr="FD1DDF730CE4456e89755B07FE1653D0# #Rectangle 13"/>
          <p:cNvSpPr>
            <a:spLocks noChangeArrowheads="1"/>
          </p:cNvSpPr>
          <p:nvPr/>
        </p:nvSpPr>
        <p:spPr bwMode="auto">
          <a:xfrm>
            <a:off x="10183400" y="4687305"/>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50%</a:t>
            </a:r>
          </a:p>
        </p:txBody>
      </p:sp>
      <p:sp>
        <p:nvSpPr>
          <p:cNvPr id="43" name="Freeform 5"/>
          <p:cNvSpPr/>
          <p:nvPr/>
        </p:nvSpPr>
        <p:spPr bwMode="auto">
          <a:xfrm>
            <a:off x="1547265" y="19821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4" name="TextBox 43"/>
          <p:cNvSpPr txBox="1"/>
          <p:nvPr/>
        </p:nvSpPr>
        <p:spPr>
          <a:xfrm>
            <a:off x="1974283" y="24422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sp>
        <p:nvSpPr>
          <p:cNvPr id="45" name="Freeform 5"/>
          <p:cNvSpPr/>
          <p:nvPr/>
        </p:nvSpPr>
        <p:spPr bwMode="auto">
          <a:xfrm>
            <a:off x="3141115" y="29346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6" name="Freeform 5"/>
          <p:cNvSpPr/>
          <p:nvPr/>
        </p:nvSpPr>
        <p:spPr bwMode="auto">
          <a:xfrm>
            <a:off x="1547265" y="38617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grpSp>
        <p:nvGrpSpPr>
          <p:cNvPr id="47" name="组合 46"/>
          <p:cNvGrpSpPr/>
          <p:nvPr/>
        </p:nvGrpSpPr>
        <p:grpSpPr>
          <a:xfrm>
            <a:off x="2900926" y="2636015"/>
            <a:ext cx="480379" cy="451484"/>
            <a:chOff x="2142410" y="2298139"/>
            <a:chExt cx="360284" cy="338613"/>
          </a:xfrm>
        </p:grpSpPr>
        <p:sp>
          <p:nvSpPr>
            <p:cNvPr id="4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5" name="TextBox 74"/>
            <p:cNvSpPr txBox="1"/>
            <p:nvPr/>
          </p:nvSpPr>
          <p:spPr>
            <a:xfrm>
              <a:off x="2221467" y="2306711"/>
              <a:ext cx="201930" cy="33004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1</a:t>
              </a:r>
              <a:endParaRPr lang="zh-CN" altLang="en-US" sz="2700" b="1" dirty="0"/>
            </a:p>
          </p:txBody>
        </p:sp>
      </p:grpSp>
      <p:sp>
        <p:nvSpPr>
          <p:cNvPr id="76" name="TextBox 75"/>
          <p:cNvSpPr txBox="1"/>
          <p:nvPr/>
        </p:nvSpPr>
        <p:spPr>
          <a:xfrm>
            <a:off x="3552261" y="3395716"/>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77" name="组合 76"/>
          <p:cNvGrpSpPr/>
          <p:nvPr/>
        </p:nvGrpSpPr>
        <p:grpSpPr>
          <a:xfrm>
            <a:off x="4478903" y="3589527"/>
            <a:ext cx="480379" cy="433115"/>
            <a:chOff x="2142410" y="2298139"/>
            <a:chExt cx="360284" cy="324836"/>
          </a:xfrm>
        </p:grpSpPr>
        <p:sp>
          <p:nvSpPr>
            <p:cNvPr id="7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9" name="TextBox 78"/>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2</a:t>
              </a:r>
              <a:endParaRPr lang="zh-CN" altLang="en-US" sz="2700" b="1" dirty="0"/>
            </a:p>
          </p:txBody>
        </p:sp>
      </p:grpSp>
      <p:sp>
        <p:nvSpPr>
          <p:cNvPr id="80" name="TextBox 79"/>
          <p:cNvSpPr txBox="1"/>
          <p:nvPr/>
        </p:nvSpPr>
        <p:spPr>
          <a:xfrm>
            <a:off x="1974283" y="43218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81" name="组合 80"/>
          <p:cNvGrpSpPr/>
          <p:nvPr/>
        </p:nvGrpSpPr>
        <p:grpSpPr>
          <a:xfrm>
            <a:off x="2900926" y="4515615"/>
            <a:ext cx="480379" cy="433115"/>
            <a:chOff x="2142410" y="2298139"/>
            <a:chExt cx="360284" cy="324836"/>
          </a:xfrm>
        </p:grpSpPr>
        <p:sp>
          <p:nvSpPr>
            <p:cNvPr id="82"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3" name="TextBox 82"/>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3</a:t>
              </a:r>
              <a:endParaRPr lang="zh-CN" altLang="en-US" sz="2700" b="1" dirty="0"/>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53" presetClass="entr" presetSubtype="16" fill="hold" nodeType="with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1000"/>
                                        <p:tgtEl>
                                          <p:spTgt spid="51"/>
                                        </p:tgtEl>
                                      </p:cBhvr>
                                    </p:animEffect>
                                    <p:anim calcmode="lin" valueType="num">
                                      <p:cBhvr>
                                        <p:cTn id="63" dur="1000" fill="hold"/>
                                        <p:tgtEl>
                                          <p:spTgt spid="51"/>
                                        </p:tgtEl>
                                        <p:attrNameLst>
                                          <p:attrName>ppt_x</p:attrName>
                                        </p:attrNameLst>
                                      </p:cBhvr>
                                      <p:tavLst>
                                        <p:tav tm="0">
                                          <p:val>
                                            <p:strVal val="#ppt_x"/>
                                          </p:val>
                                        </p:tav>
                                        <p:tav tm="100000">
                                          <p:val>
                                            <p:strVal val="#ppt_x"/>
                                          </p:val>
                                        </p:tav>
                                      </p:tavLst>
                                    </p:anim>
                                    <p:anim calcmode="lin" valueType="num">
                                      <p:cBhvr>
                                        <p:cTn id="64" dur="1000" fill="hold"/>
                                        <p:tgtEl>
                                          <p:spTgt spid="5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1000"/>
                                        <p:tgtEl>
                                          <p:spTgt spid="69"/>
                                        </p:tgtEl>
                                      </p:cBhvr>
                                    </p:animEffect>
                                    <p:anim calcmode="lin" valueType="num">
                                      <p:cBhvr>
                                        <p:cTn id="88" dur="1000" fill="hold"/>
                                        <p:tgtEl>
                                          <p:spTgt spid="69"/>
                                        </p:tgtEl>
                                        <p:attrNameLst>
                                          <p:attrName>ppt_x</p:attrName>
                                        </p:attrNameLst>
                                      </p:cBhvr>
                                      <p:tavLst>
                                        <p:tav tm="0">
                                          <p:val>
                                            <p:strVal val="#ppt_x"/>
                                          </p:val>
                                        </p:tav>
                                        <p:tav tm="100000">
                                          <p:val>
                                            <p:strVal val="#ppt_x"/>
                                          </p:val>
                                        </p:tav>
                                      </p:tavLst>
                                    </p:anim>
                                    <p:anim calcmode="lin" valueType="num">
                                      <p:cBhvr>
                                        <p:cTn id="89" dur="1000" fill="hold"/>
                                        <p:tgtEl>
                                          <p:spTgt spid="6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72"/>
                                        </p:tgtEl>
                                        <p:attrNameLst>
                                          <p:attrName>style.visibility</p:attrName>
                                        </p:attrNameLst>
                                      </p:cBhvr>
                                      <p:to>
                                        <p:strVal val="visible"/>
                                      </p:to>
                                    </p:set>
                                    <p:animEffect transition="in" filter="fade">
                                      <p:cBhvr>
                                        <p:cTn id="92" dur="1000"/>
                                        <p:tgtEl>
                                          <p:spTgt spid="72"/>
                                        </p:tgtEl>
                                      </p:cBhvr>
                                    </p:animEffect>
                                    <p:anim calcmode="lin" valueType="num">
                                      <p:cBhvr>
                                        <p:cTn id="93" dur="1000" fill="hold"/>
                                        <p:tgtEl>
                                          <p:spTgt spid="72"/>
                                        </p:tgtEl>
                                        <p:attrNameLst>
                                          <p:attrName>ppt_x</p:attrName>
                                        </p:attrNameLst>
                                      </p:cBhvr>
                                      <p:tavLst>
                                        <p:tav tm="0">
                                          <p:val>
                                            <p:strVal val="#ppt_x"/>
                                          </p:val>
                                        </p:tav>
                                        <p:tav tm="100000">
                                          <p:val>
                                            <p:strVal val="#ppt_x"/>
                                          </p:val>
                                        </p:tav>
                                      </p:tavLst>
                                    </p:anim>
                                    <p:anim calcmode="lin" valueType="num">
                                      <p:cBhvr>
                                        <p:cTn id="94" dur="1000" fill="hold"/>
                                        <p:tgtEl>
                                          <p:spTgt spid="7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3"/>
                                        </p:tgtEl>
                                        <p:attrNameLst>
                                          <p:attrName>style.visibility</p:attrName>
                                        </p:attrNameLst>
                                      </p:cBhvr>
                                      <p:to>
                                        <p:strVal val="visible"/>
                                      </p:to>
                                    </p:set>
                                    <p:animEffect transition="in" filter="fade">
                                      <p:cBhvr>
                                        <p:cTn id="97" dur="1000"/>
                                        <p:tgtEl>
                                          <p:spTgt spid="73"/>
                                        </p:tgtEl>
                                      </p:cBhvr>
                                    </p:animEffect>
                                    <p:anim calcmode="lin" valueType="num">
                                      <p:cBhvr>
                                        <p:cTn id="98" dur="1000" fill="hold"/>
                                        <p:tgtEl>
                                          <p:spTgt spid="73"/>
                                        </p:tgtEl>
                                        <p:attrNameLst>
                                          <p:attrName>ppt_x</p:attrName>
                                        </p:attrNameLst>
                                      </p:cBhvr>
                                      <p:tavLst>
                                        <p:tav tm="0">
                                          <p:val>
                                            <p:strVal val="#ppt_x"/>
                                          </p:val>
                                        </p:tav>
                                        <p:tav tm="100000">
                                          <p:val>
                                            <p:strVal val="#ppt_x"/>
                                          </p:val>
                                        </p:tav>
                                      </p:tavLst>
                                    </p:anim>
                                    <p:anim calcmode="lin" valueType="num">
                                      <p:cBhvr>
                                        <p:cTn id="99" dur="1000" fill="hold"/>
                                        <p:tgtEl>
                                          <p:spTgt spid="7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fade">
                                      <p:cBhvr>
                                        <p:cTn id="102" dur="1000"/>
                                        <p:tgtEl>
                                          <p:spTgt spid="74"/>
                                        </p:tgtEl>
                                      </p:cBhvr>
                                    </p:animEffect>
                                    <p:anim calcmode="lin" valueType="num">
                                      <p:cBhvr>
                                        <p:cTn id="103" dur="1000" fill="hold"/>
                                        <p:tgtEl>
                                          <p:spTgt spid="74"/>
                                        </p:tgtEl>
                                        <p:attrNameLst>
                                          <p:attrName>ppt_x</p:attrName>
                                        </p:attrNameLst>
                                      </p:cBhvr>
                                      <p:tavLst>
                                        <p:tav tm="0">
                                          <p:val>
                                            <p:strVal val="#ppt_x"/>
                                          </p:val>
                                        </p:tav>
                                        <p:tav tm="100000">
                                          <p:val>
                                            <p:strVal val="#ppt_x"/>
                                          </p:val>
                                        </p:tav>
                                      </p:tavLst>
                                    </p:anim>
                                    <p:anim calcmode="lin" valueType="num">
                                      <p:cBhvr>
                                        <p:cTn id="104"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51" grpId="0"/>
      <p:bldP spid="61" grpId="0"/>
      <p:bldP spid="62" grpId="0"/>
      <p:bldP spid="72" grpId="0"/>
      <p:bldP spid="73" grpId="0"/>
      <p:bldP spid="74" grpId="0"/>
      <p:bldP spid="43" grpId="0" animBg="1"/>
      <p:bldP spid="44" grpId="0"/>
      <p:bldP spid="45" grpId="0" animBg="1"/>
      <p:bldP spid="46" grpId="0" animBg="1"/>
      <p:bldP spid="76" grpId="0"/>
      <p:bldP spid="8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3" name="组合 2"/>
          <p:cNvGrpSpPr/>
          <p:nvPr/>
        </p:nvGrpSpPr>
        <p:grpSpPr>
          <a:xfrm>
            <a:off x="6229967" y="3183467"/>
            <a:ext cx="5261149" cy="2280355"/>
            <a:chOff x="4304043" y="1286668"/>
            <a:chExt cx="3837944" cy="9488139"/>
          </a:xfrm>
          <a:effectLst>
            <a:outerShdw blurRad="139700" dist="101600" dir="7200000" algn="tr" rotWithShape="0">
              <a:schemeClr val="tx2">
                <a:lumMod val="50000"/>
                <a:alpha val="30000"/>
              </a:schemeClr>
            </a:outerShdw>
          </a:effectLst>
        </p:grpSpPr>
        <p:sp>
          <p:nvSpPr>
            <p:cNvPr id="4" name="圆角矩形 3"/>
            <p:cNvSpPr/>
            <p:nvPr/>
          </p:nvSpPr>
          <p:spPr>
            <a:xfrm>
              <a:off x="4304043" y="1286668"/>
              <a:ext cx="3837944" cy="948813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20513" y="1373338"/>
              <a:ext cx="3800800" cy="9401469"/>
            </a:xfrm>
            <a:prstGeom prst="roundRect">
              <a:avLst/>
            </a:prstGeom>
            <a:gradFill>
              <a:gsLst>
                <a:gs pos="42000">
                  <a:srgbClr val="F0F0F0"/>
                </a:gs>
                <a:gs pos="0">
                  <a:schemeClr val="bg1"/>
                </a:gs>
                <a:gs pos="100000">
                  <a:srgbClr val="D3D8DF"/>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21"/>
          <p:cNvSpPr txBox="1"/>
          <p:nvPr/>
        </p:nvSpPr>
        <p:spPr>
          <a:xfrm>
            <a:off x="6302499" y="1996477"/>
            <a:ext cx="5609960" cy="1167130"/>
          </a:xfrm>
          <a:prstGeom prst="rect">
            <a:avLst/>
          </a:prstGeom>
          <a:noFill/>
        </p:spPr>
        <p:txBody>
          <a:bodyPr wrap="square" lIns="91413" tIns="45706" rIns="91413" bIns="45706" rtlCol="0">
            <a:spAutoFit/>
          </a:bodyPr>
          <a:lstStyle/>
          <a:p>
            <a:r>
              <a:rPr lang="en-US" sz="6600" spc="-150" dirty="0">
                <a:solidFill>
                  <a:schemeClr val="tx1"/>
                </a:solidFill>
                <a:effectLst>
                  <a:outerShdw blurRad="139700" dist="101600" dir="7200000" algn="tl" rotWithShape="0">
                    <a:schemeClr val="tx2">
                      <a:lumMod val="50000"/>
                      <a:alpha val="32000"/>
                    </a:schemeClr>
                  </a:outerShdw>
                </a:effectLst>
                <a:latin typeface="微软雅黑" panose="020B0503020204020204" charset="-122"/>
                <a:ea typeface="微软雅黑" panose="020B0503020204020204" charset="-122"/>
                <a:cs typeface="Open Sans Semibold" panose="020B0706030804020204" pitchFamily="34" charset="0"/>
              </a:rPr>
              <a:t>SOLIDARITY</a:t>
            </a:r>
          </a:p>
        </p:txBody>
      </p:sp>
      <p:sp>
        <p:nvSpPr>
          <p:cNvPr id="7" name="Parallelogram 18"/>
          <p:cNvSpPr/>
          <p:nvPr/>
        </p:nvSpPr>
        <p:spPr>
          <a:xfrm rot="344337">
            <a:off x="3325320" y="3580159"/>
            <a:ext cx="2620384" cy="3968673"/>
          </a:xfrm>
          <a:prstGeom prst="parallelogram">
            <a:avLst>
              <a:gd name="adj" fmla="val 43813"/>
            </a:avLst>
          </a:prstGeom>
          <a:gradFill>
            <a:gsLst>
              <a:gs pos="0">
                <a:srgbClr val="E30000"/>
              </a:gs>
              <a:gs pos="100000">
                <a:srgbClr val="760303"/>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 name="Rectangle 9"/>
          <p:cNvSpPr/>
          <p:nvPr/>
        </p:nvSpPr>
        <p:spPr>
          <a:xfrm>
            <a:off x="0" y="1284605"/>
            <a:ext cx="5638800" cy="5573395"/>
          </a:xfrm>
          <a:custGeom>
            <a:avLst/>
            <a:gdLst/>
            <a:ahLst/>
            <a:cxnLst/>
            <a:rect l="l" t="t" r="r" b="b"/>
            <a:pathLst>
              <a:path w="6534392" h="6005876">
                <a:moveTo>
                  <a:pt x="6534392" y="0"/>
                </a:moveTo>
                <a:lnTo>
                  <a:pt x="6534392" y="2695105"/>
                </a:lnTo>
                <a:lnTo>
                  <a:pt x="5040945" y="6005876"/>
                </a:lnTo>
                <a:lnTo>
                  <a:pt x="0" y="6005876"/>
                </a:lnTo>
                <a:lnTo>
                  <a:pt x="0" y="547823"/>
                </a:lnTo>
                <a:close/>
              </a:path>
            </a:pathLst>
          </a:custGeom>
          <a:blipFill dpi="0" rotWithShape="1">
            <a:blip r:embed="rId2" cstate="print"/>
            <a:srcRect/>
            <a:stretch>
              <a:fillRect l="-1000" t="-10000" r="-30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9" name="Rectangle 14" descr="2"/>
          <p:cNvSpPr>
            <a:spLocks noChangeArrowheads="1"/>
          </p:cNvSpPr>
          <p:nvPr/>
        </p:nvSpPr>
        <p:spPr bwMode="gray">
          <a:xfrm>
            <a:off x="7016305" y="3834146"/>
            <a:ext cx="3430707" cy="369253"/>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p>
            <a:pPr eaLnBrk="1" hangingPunct="1"/>
            <a:r>
              <a:rPr lang="en-US" altLang="zh-CN" sz="1600" b="1" dirty="0">
                <a:solidFill>
                  <a:schemeClr val="tx1"/>
                </a:solidFill>
                <a:latin typeface="微软雅黑" panose="020B0503020204020204" charset="-122"/>
                <a:ea typeface="微软雅黑" panose="020B0503020204020204" charset="-122"/>
              </a:rPr>
              <a:t>Leadership showdown</a:t>
            </a:r>
          </a:p>
        </p:txBody>
      </p:sp>
      <p:sp>
        <p:nvSpPr>
          <p:cNvPr id="10" name="Text Box 27" descr="2"/>
          <p:cNvSpPr txBox="1">
            <a:spLocks noChangeArrowheads="1"/>
          </p:cNvSpPr>
          <p:nvPr/>
        </p:nvSpPr>
        <p:spPr bwMode="gray">
          <a:xfrm>
            <a:off x="6979336" y="3360340"/>
            <a:ext cx="2439699" cy="56070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700" b="1" dirty="0">
                <a:solidFill>
                  <a:schemeClr val="tx1"/>
                </a:solidFill>
                <a:latin typeface="微软雅黑" panose="020B0503020204020204" charset="-122"/>
                <a:ea typeface="微软雅黑" panose="020B0503020204020204" charset="-122"/>
              </a:rPr>
              <a:t>添加标题</a:t>
            </a:r>
          </a:p>
        </p:txBody>
      </p:sp>
      <p:sp>
        <p:nvSpPr>
          <p:cNvPr id="11" name="AutoShape 23"/>
          <p:cNvSpPr>
            <a:spLocks noChangeArrowheads="1"/>
          </p:cNvSpPr>
          <p:nvPr/>
        </p:nvSpPr>
        <p:spPr bwMode="auto">
          <a:xfrm>
            <a:off x="6415768"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2" name="AutoShape 23"/>
          <p:cNvSpPr>
            <a:spLocks noChangeArrowheads="1"/>
          </p:cNvSpPr>
          <p:nvPr/>
        </p:nvSpPr>
        <p:spPr bwMode="auto">
          <a:xfrm>
            <a:off x="6674590"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4" name="矩形 13"/>
          <p:cNvSpPr/>
          <p:nvPr/>
        </p:nvSpPr>
        <p:spPr>
          <a:xfrm>
            <a:off x="7035761" y="4122786"/>
            <a:ext cx="4255713" cy="1090298"/>
          </a:xfrm>
          <a:prstGeom prst="rect">
            <a:avLst/>
          </a:prstGeom>
        </p:spPr>
        <p:txBody>
          <a:bodyPr wrap="square">
            <a:spAutoFit/>
          </a:bodyPr>
          <a:lstStyle/>
          <a:p>
            <a:pPr>
              <a:lnSpc>
                <a:spcPct val="150000"/>
              </a:lnSpc>
            </a:pPr>
            <a:r>
              <a:rPr lang="zh-CN" altLang="en-US" sz="1500" dirty="0">
                <a:solidFill>
                  <a:schemeClr val="tx1"/>
                </a:solidFill>
                <a:latin typeface="微软雅黑" panose="020B0503020204020204" charset="-122"/>
                <a:ea typeface="微软雅黑" panose="020B0503020204020204" charset="-122"/>
              </a:rPr>
              <a:t>请输入相关内容请输入相关内容请输入相关内容请输入相关内容请输入相关内容请输入相关内容请输入相关内容请输入相关内容请输入相关内容</a:t>
            </a:r>
          </a:p>
        </p:txBody>
      </p:sp>
      <p:sp>
        <p:nvSpPr>
          <p:cNvPr id="19" name="椭圆 18"/>
          <p:cNvSpPr/>
          <p:nvPr/>
        </p:nvSpPr>
        <p:spPr>
          <a:xfrm>
            <a:off x="10939290" y="5834475"/>
            <a:ext cx="500908" cy="500908"/>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207013" y="6070393"/>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758550" y="6177484"/>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64865" y="6056300"/>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214573" y="6090911"/>
            <a:ext cx="250454" cy="250454"/>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515796" y="6065559"/>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572980" y="6187991"/>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870595" y="591109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510163" y="5992722"/>
            <a:ext cx="322151" cy="322151"/>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1440198" y="6055682"/>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709488" y="6059015"/>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424278" y="6190247"/>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832702" y="5875744"/>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193265" y="611207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12"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0-#ppt_w/2"/>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12" decel="100000"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decel="10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750"/>
                                        <p:tgtEl>
                                          <p:spTgt spid="3"/>
                                        </p:tgtEl>
                                      </p:cBhvr>
                                    </p:animEffect>
                                    <p:anim calcmode="lin" valueType="num">
                                      <p:cBhvr>
                                        <p:cTn id="31" dur="750" fill="hold"/>
                                        <p:tgtEl>
                                          <p:spTgt spid="3"/>
                                        </p:tgtEl>
                                        <p:attrNameLst>
                                          <p:attrName>ppt_x</p:attrName>
                                        </p:attrNameLst>
                                      </p:cBhvr>
                                      <p:tavLst>
                                        <p:tav tm="0">
                                          <p:val>
                                            <p:strVal val="#ppt_x"/>
                                          </p:val>
                                        </p:tav>
                                        <p:tav tm="100000">
                                          <p:val>
                                            <p:strVal val="#ppt_x"/>
                                          </p:val>
                                        </p:tav>
                                      </p:tavLst>
                                    </p:anim>
                                    <p:anim calcmode="lin" valueType="num">
                                      <p:cBhvr>
                                        <p:cTn id="32" dur="75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Left)">
                                      <p:cBhvr>
                                        <p:cTn id="46" dur="500"/>
                                        <p:tgtEl>
                                          <p:spTgt spid="10"/>
                                        </p:tgtEl>
                                      </p:cBhvr>
                                    </p:animEffect>
                                  </p:childTnLst>
                                </p:cTn>
                              </p:par>
                            </p:childTnLst>
                          </p:cTn>
                        </p:par>
                        <p:par>
                          <p:cTn id="47" fill="hold">
                            <p:stCondLst>
                              <p:cond delay="45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9"/>
                                        </p:tgtEl>
                                        <p:attrNameLst>
                                          <p:attrName>style.visibility</p:attrName>
                                        </p:attrNameLst>
                                      </p:cBhvr>
                                      <p:to>
                                        <p:strVal val="visible"/>
                                      </p:to>
                                    </p:set>
                                    <p:anim by="(-#ppt_w*2)" calcmode="lin" valueType="num">
                                      <p:cBhvr rctx="PPT">
                                        <p:cTn id="50" dur="250" autoRev="1" fill="hold">
                                          <p:stCondLst>
                                            <p:cond delay="0"/>
                                          </p:stCondLst>
                                        </p:cTn>
                                        <p:tgtEl>
                                          <p:spTgt spid="9"/>
                                        </p:tgtEl>
                                        <p:attrNameLst>
                                          <p:attrName>ppt_w</p:attrName>
                                        </p:attrNameLst>
                                      </p:cBhvr>
                                    </p:anim>
                                    <p:anim by="(#ppt_w*0.50)" calcmode="lin" valueType="num">
                                      <p:cBhvr>
                                        <p:cTn id="51" dur="250" decel="50000" autoRev="1" fill="hold">
                                          <p:stCondLst>
                                            <p:cond delay="0"/>
                                          </p:stCondLst>
                                        </p:cTn>
                                        <p:tgtEl>
                                          <p:spTgt spid="9"/>
                                        </p:tgtEl>
                                        <p:attrNameLst>
                                          <p:attrName>ppt_x</p:attrName>
                                        </p:attrNameLst>
                                      </p:cBhvr>
                                    </p:anim>
                                    <p:anim from="(-#ppt_h/2)" to="(#ppt_y)" calcmode="lin" valueType="num">
                                      <p:cBhvr>
                                        <p:cTn id="52" dur="500" fill="hold">
                                          <p:stCondLst>
                                            <p:cond delay="0"/>
                                          </p:stCondLst>
                                        </p:cTn>
                                        <p:tgtEl>
                                          <p:spTgt spid="9"/>
                                        </p:tgtEl>
                                        <p:attrNameLst>
                                          <p:attrName>ppt_y</p:attrName>
                                        </p:attrNameLst>
                                      </p:cBhvr>
                                    </p:anim>
                                    <p:animRot by="21600000">
                                      <p:cBhvr>
                                        <p:cTn id="53" dur="500" fill="hold">
                                          <p:stCondLst>
                                            <p:cond delay="0"/>
                                          </p:stCondLst>
                                        </p:cTn>
                                        <p:tgtEl>
                                          <p:spTgt spid="9"/>
                                        </p:tgtEl>
                                        <p:attrNameLst>
                                          <p:attrName>r</p:attrName>
                                        </p:attrNameLst>
                                      </p:cBhvr>
                                    </p:animRot>
                                  </p:childTnLst>
                                </p:cTn>
                              </p:par>
                              <p:par>
                                <p:cTn id="54" presetID="2" presetClass="entr" presetSubtype="4" fill="hold" grpId="0" nodeType="withEffect">
                                  <p:stCondLst>
                                    <p:cond delay="125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6"/>
                                        </p:tgtEl>
                                        <p:attrNameLst>
                                          <p:attrName>style.visibility</p:attrName>
                                        </p:attrNameLst>
                                      </p:cBhvr>
                                      <p:to>
                                        <p:strVal val="visible"/>
                                      </p:to>
                                    </p:set>
                                    <p:anim calcmode="lin" valueType="num">
                                      <p:cBhvr>
                                        <p:cTn id="66" dur="500" fill="hold"/>
                                        <p:tgtEl>
                                          <p:spTgt spid="26"/>
                                        </p:tgtEl>
                                        <p:attrNameLst>
                                          <p:attrName>ppt_w</p:attrName>
                                        </p:attrNameLst>
                                      </p:cBhvr>
                                      <p:tavLst>
                                        <p:tav tm="0">
                                          <p:val>
                                            <p:fltVal val="0"/>
                                          </p:val>
                                        </p:tav>
                                        <p:tav tm="100000">
                                          <p:val>
                                            <p:strVal val="#ppt_w"/>
                                          </p:val>
                                        </p:tav>
                                      </p:tavLst>
                                    </p:anim>
                                    <p:anim calcmode="lin" valueType="num">
                                      <p:cBhvr>
                                        <p:cTn id="67" dur="500" fill="hold"/>
                                        <p:tgtEl>
                                          <p:spTgt spid="26"/>
                                        </p:tgtEl>
                                        <p:attrNameLst>
                                          <p:attrName>ppt_h</p:attrName>
                                        </p:attrNameLst>
                                      </p:cBhvr>
                                      <p:tavLst>
                                        <p:tav tm="0">
                                          <p:val>
                                            <p:fltVal val="0"/>
                                          </p:val>
                                        </p:tav>
                                        <p:tav tm="100000">
                                          <p:val>
                                            <p:strVal val="#ppt_h"/>
                                          </p:val>
                                        </p:tav>
                                      </p:tavLst>
                                    </p:anim>
                                    <p:animEffect transition="in" filter="fade">
                                      <p:cBhvr>
                                        <p:cTn id="68" dur="500"/>
                                        <p:tgtEl>
                                          <p:spTgt spid="2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34"/>
                                        </p:tgtEl>
                                        <p:attrNameLst>
                                          <p:attrName>style.visibility</p:attrName>
                                        </p:attrNameLst>
                                      </p:cBhvr>
                                      <p:to>
                                        <p:strVal val="visible"/>
                                      </p:to>
                                    </p:set>
                                    <p:anim calcmode="lin" valueType="num">
                                      <p:cBhvr>
                                        <p:cTn id="86" dur="500" fill="hold"/>
                                        <p:tgtEl>
                                          <p:spTgt spid="34"/>
                                        </p:tgtEl>
                                        <p:attrNameLst>
                                          <p:attrName>ppt_w</p:attrName>
                                        </p:attrNameLst>
                                      </p:cBhvr>
                                      <p:tavLst>
                                        <p:tav tm="0">
                                          <p:val>
                                            <p:fltVal val="0"/>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animEffect transition="in" filter="fade">
                                      <p:cBhvr>
                                        <p:cTn id="88" dur="500"/>
                                        <p:tgtEl>
                                          <p:spTgt spid="3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44"/>
                                        </p:tgtEl>
                                        <p:attrNameLst>
                                          <p:attrName>style.visibility</p:attrName>
                                        </p:attrNameLst>
                                      </p:cBhvr>
                                      <p:to>
                                        <p:strVal val="visible"/>
                                      </p:to>
                                    </p:set>
                                    <p:anim calcmode="lin" valueType="num">
                                      <p:cBhvr>
                                        <p:cTn id="96" dur="500" fill="hold"/>
                                        <p:tgtEl>
                                          <p:spTgt spid="44"/>
                                        </p:tgtEl>
                                        <p:attrNameLst>
                                          <p:attrName>ppt_w</p:attrName>
                                        </p:attrNameLst>
                                      </p:cBhvr>
                                      <p:tavLst>
                                        <p:tav tm="0">
                                          <p:val>
                                            <p:fltVal val="0"/>
                                          </p:val>
                                        </p:tav>
                                        <p:tav tm="100000">
                                          <p:val>
                                            <p:strVal val="#ppt_w"/>
                                          </p:val>
                                        </p:tav>
                                      </p:tavLst>
                                    </p:anim>
                                    <p:anim calcmode="lin" valueType="num">
                                      <p:cBhvr>
                                        <p:cTn id="97" dur="500" fill="hold"/>
                                        <p:tgtEl>
                                          <p:spTgt spid="44"/>
                                        </p:tgtEl>
                                        <p:attrNameLst>
                                          <p:attrName>ppt_h</p:attrName>
                                        </p:attrNameLst>
                                      </p:cBhvr>
                                      <p:tavLst>
                                        <p:tav tm="0">
                                          <p:val>
                                            <p:fltVal val="0"/>
                                          </p:val>
                                        </p:tav>
                                        <p:tav tm="100000">
                                          <p:val>
                                            <p:strVal val="#ppt_h"/>
                                          </p:val>
                                        </p:tav>
                                      </p:tavLst>
                                    </p:anim>
                                    <p:animEffect transition="in" filter="fade">
                                      <p:cBhvr>
                                        <p:cTn id="98" dur="500"/>
                                        <p:tgtEl>
                                          <p:spTgt spid="4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p:cTn id="101" dur="500" fill="hold"/>
                                        <p:tgtEl>
                                          <p:spTgt spid="45"/>
                                        </p:tgtEl>
                                        <p:attrNameLst>
                                          <p:attrName>ppt_w</p:attrName>
                                        </p:attrNameLst>
                                      </p:cBhvr>
                                      <p:tavLst>
                                        <p:tav tm="0">
                                          <p:val>
                                            <p:fltVal val="0"/>
                                          </p:val>
                                        </p:tav>
                                        <p:tav tm="100000">
                                          <p:val>
                                            <p:strVal val="#ppt_w"/>
                                          </p:val>
                                        </p:tav>
                                      </p:tavLst>
                                    </p:anim>
                                    <p:anim calcmode="lin" valueType="num">
                                      <p:cBhvr>
                                        <p:cTn id="102" dur="500" fill="hold"/>
                                        <p:tgtEl>
                                          <p:spTgt spid="45"/>
                                        </p:tgtEl>
                                        <p:attrNameLst>
                                          <p:attrName>ppt_h</p:attrName>
                                        </p:attrNameLst>
                                      </p:cBhvr>
                                      <p:tavLst>
                                        <p:tav tm="0">
                                          <p:val>
                                            <p:fltVal val="0"/>
                                          </p:val>
                                        </p:tav>
                                        <p:tav tm="100000">
                                          <p:val>
                                            <p:strVal val="#ppt_h"/>
                                          </p:val>
                                        </p:tav>
                                      </p:tavLst>
                                    </p:anim>
                                    <p:animEffect transition="in" filter="fade">
                                      <p:cBhvr>
                                        <p:cTn id="103" dur="500"/>
                                        <p:tgtEl>
                                          <p:spTgt spid="45"/>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46"/>
                                        </p:tgtEl>
                                        <p:attrNameLst>
                                          <p:attrName>style.visibility</p:attrName>
                                        </p:attrNameLst>
                                      </p:cBhvr>
                                      <p:to>
                                        <p:strVal val="visible"/>
                                      </p:to>
                                    </p:set>
                                    <p:anim calcmode="lin" valueType="num">
                                      <p:cBhvr>
                                        <p:cTn id="106" dur="500" fill="hold"/>
                                        <p:tgtEl>
                                          <p:spTgt spid="46"/>
                                        </p:tgtEl>
                                        <p:attrNameLst>
                                          <p:attrName>ppt_w</p:attrName>
                                        </p:attrNameLst>
                                      </p:cBhvr>
                                      <p:tavLst>
                                        <p:tav tm="0">
                                          <p:val>
                                            <p:fltVal val="0"/>
                                          </p:val>
                                        </p:tav>
                                        <p:tav tm="100000">
                                          <p:val>
                                            <p:strVal val="#ppt_w"/>
                                          </p:val>
                                        </p:tav>
                                      </p:tavLst>
                                    </p:anim>
                                    <p:anim calcmode="lin" valueType="num">
                                      <p:cBhvr>
                                        <p:cTn id="107" dur="500" fill="hold"/>
                                        <p:tgtEl>
                                          <p:spTgt spid="46"/>
                                        </p:tgtEl>
                                        <p:attrNameLst>
                                          <p:attrName>ppt_h</p:attrName>
                                        </p:attrNameLst>
                                      </p:cBhvr>
                                      <p:tavLst>
                                        <p:tav tm="0">
                                          <p:val>
                                            <p:fltVal val="0"/>
                                          </p:val>
                                        </p:tav>
                                        <p:tav tm="100000">
                                          <p:val>
                                            <p:strVal val="#ppt_h"/>
                                          </p:val>
                                        </p:tav>
                                      </p:tavLst>
                                    </p:anim>
                                    <p:animEffect transition="in" filter="fade">
                                      <p:cBhvr>
                                        <p:cTn id="108" dur="500"/>
                                        <p:tgtEl>
                                          <p:spTgt spid="46"/>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Effect transition="in" filter="fade">
                                      <p:cBhvr>
                                        <p:cTn id="113" dur="500"/>
                                        <p:tgtEl>
                                          <p:spTgt spid="5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 calcmode="lin" valueType="num">
                                      <p:cBhvr>
                                        <p:cTn id="116" dur="500" fill="hold"/>
                                        <p:tgtEl>
                                          <p:spTgt spid="51"/>
                                        </p:tgtEl>
                                        <p:attrNameLst>
                                          <p:attrName>ppt_w</p:attrName>
                                        </p:attrNameLst>
                                      </p:cBhvr>
                                      <p:tavLst>
                                        <p:tav tm="0">
                                          <p:val>
                                            <p:fltVal val="0"/>
                                          </p:val>
                                        </p:tav>
                                        <p:tav tm="100000">
                                          <p:val>
                                            <p:strVal val="#ppt_w"/>
                                          </p:val>
                                        </p:tav>
                                      </p:tavLst>
                                    </p:anim>
                                    <p:anim calcmode="lin" valueType="num">
                                      <p:cBhvr>
                                        <p:cTn id="117" dur="500" fill="hold"/>
                                        <p:tgtEl>
                                          <p:spTgt spid="51"/>
                                        </p:tgtEl>
                                        <p:attrNameLst>
                                          <p:attrName>ppt_h</p:attrName>
                                        </p:attrNameLst>
                                      </p:cBhvr>
                                      <p:tavLst>
                                        <p:tav tm="0">
                                          <p:val>
                                            <p:fltVal val="0"/>
                                          </p:val>
                                        </p:tav>
                                        <p:tav tm="100000">
                                          <p:val>
                                            <p:strVal val="#ppt_h"/>
                                          </p:val>
                                        </p:tav>
                                      </p:tavLst>
                                    </p:anim>
                                    <p:animEffect transition="in" filter="fade">
                                      <p:cBhvr>
                                        <p:cTn id="118" dur="500"/>
                                        <p:tgtEl>
                                          <p:spTgt spid="51"/>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52"/>
                                        </p:tgtEl>
                                        <p:attrNameLst>
                                          <p:attrName>style.visibility</p:attrName>
                                        </p:attrNameLst>
                                      </p:cBhvr>
                                      <p:to>
                                        <p:strVal val="visible"/>
                                      </p:to>
                                    </p:set>
                                    <p:anim calcmode="lin" valueType="num">
                                      <p:cBhvr>
                                        <p:cTn id="121" dur="500" fill="hold"/>
                                        <p:tgtEl>
                                          <p:spTgt spid="52"/>
                                        </p:tgtEl>
                                        <p:attrNameLst>
                                          <p:attrName>ppt_w</p:attrName>
                                        </p:attrNameLst>
                                      </p:cBhvr>
                                      <p:tavLst>
                                        <p:tav tm="0">
                                          <p:val>
                                            <p:fltVal val="0"/>
                                          </p:val>
                                        </p:tav>
                                        <p:tav tm="100000">
                                          <p:val>
                                            <p:strVal val="#ppt_w"/>
                                          </p:val>
                                        </p:tav>
                                      </p:tavLst>
                                    </p:anim>
                                    <p:anim calcmode="lin" valueType="num">
                                      <p:cBhvr>
                                        <p:cTn id="122" dur="500" fill="hold"/>
                                        <p:tgtEl>
                                          <p:spTgt spid="52"/>
                                        </p:tgtEl>
                                        <p:attrNameLst>
                                          <p:attrName>ppt_h</p:attrName>
                                        </p:attrNameLst>
                                      </p:cBhvr>
                                      <p:tavLst>
                                        <p:tav tm="0">
                                          <p:val>
                                            <p:fltVal val="0"/>
                                          </p:val>
                                        </p:tav>
                                        <p:tav tm="100000">
                                          <p:val>
                                            <p:strVal val="#ppt_h"/>
                                          </p:val>
                                        </p:tav>
                                      </p:tavLst>
                                    </p:anim>
                                    <p:animEffect transition="in" filter="fade">
                                      <p:cBhvr>
                                        <p:cTn id="123" dur="500"/>
                                        <p:tgtEl>
                                          <p:spTgt spid="52"/>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54"/>
                                        </p:tgtEl>
                                        <p:attrNameLst>
                                          <p:attrName>style.visibility</p:attrName>
                                        </p:attrNameLst>
                                      </p:cBhvr>
                                      <p:to>
                                        <p:strVal val="visible"/>
                                      </p:to>
                                    </p:set>
                                    <p:anim calcmode="lin" valueType="num">
                                      <p:cBhvr>
                                        <p:cTn id="126" dur="500" fill="hold"/>
                                        <p:tgtEl>
                                          <p:spTgt spid="54"/>
                                        </p:tgtEl>
                                        <p:attrNameLst>
                                          <p:attrName>ppt_w</p:attrName>
                                        </p:attrNameLst>
                                      </p:cBhvr>
                                      <p:tavLst>
                                        <p:tav tm="0">
                                          <p:val>
                                            <p:fltVal val="0"/>
                                          </p:val>
                                        </p:tav>
                                        <p:tav tm="100000">
                                          <p:val>
                                            <p:strVal val="#ppt_w"/>
                                          </p:val>
                                        </p:tav>
                                      </p:tavLst>
                                    </p:anim>
                                    <p:anim calcmode="lin" valueType="num">
                                      <p:cBhvr>
                                        <p:cTn id="127" dur="500" fill="hold"/>
                                        <p:tgtEl>
                                          <p:spTgt spid="54"/>
                                        </p:tgtEl>
                                        <p:attrNameLst>
                                          <p:attrName>ppt_h</p:attrName>
                                        </p:attrNameLst>
                                      </p:cBhvr>
                                      <p:tavLst>
                                        <p:tav tm="0">
                                          <p:val>
                                            <p:fltVal val="0"/>
                                          </p:val>
                                        </p:tav>
                                        <p:tav tm="100000">
                                          <p:val>
                                            <p:strVal val="#ppt_h"/>
                                          </p:val>
                                        </p:tav>
                                      </p:tavLst>
                                    </p:anim>
                                    <p:animEffect transition="in" filter="fade">
                                      <p:cBhvr>
                                        <p:cTn id="12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bldLvl="0" animBg="1"/>
      <p:bldP spid="8" grpId="0" bldLvl="0" animBg="1"/>
      <p:bldP spid="9" grpId="0" bldLvl="0" animBg="1"/>
      <p:bldP spid="10" grpId="0" bldLvl="0" animBg="1"/>
      <p:bldP spid="11" grpId="0" bldLvl="0" animBg="1"/>
      <p:bldP spid="12" grpId="0" bldLvl="0" animBg="1"/>
      <p:bldP spid="14" grpId="0"/>
      <p:bldP spid="19" grpId="0" bldLvl="0" animBg="1"/>
      <p:bldP spid="26" grpId="0" bldLvl="0" animBg="1"/>
      <p:bldP spid="28" grpId="0" bldLvl="0" animBg="1"/>
      <p:bldP spid="30" grpId="0" bldLvl="0" animBg="1"/>
      <p:bldP spid="32" grpId="0" bldLvl="0" animBg="1"/>
      <p:bldP spid="34" grpId="0" bldLvl="0" animBg="1"/>
      <p:bldP spid="35" grpId="0" bldLvl="0" animBg="1"/>
      <p:bldP spid="44" grpId="0" bldLvl="0" animBg="1"/>
      <p:bldP spid="45" grpId="0" bldLvl="0" animBg="1"/>
      <p:bldP spid="46" grpId="0" bldLvl="0" animBg="1"/>
      <p:bldP spid="50" grpId="0" bldLvl="0" animBg="1"/>
      <p:bldP spid="51" grpId="0" bldLvl="0" animBg="1"/>
      <p:bldP spid="52" grpId="0" bldLvl="0" animBg="1"/>
      <p:bldP spid="5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descr="99"/>
          <p:cNvPicPr>
            <a:picLocks noChangeAspect="1"/>
          </p:cNvPicPr>
          <p:nvPr/>
        </p:nvPicPr>
        <p:blipFill>
          <a:blip r:embed="rId2"/>
          <a:stretch>
            <a:fillRect/>
          </a:stretch>
        </p:blipFill>
        <p:spPr>
          <a:xfrm flipH="1">
            <a:off x="3209925" y="-46355"/>
            <a:ext cx="8975090" cy="1487805"/>
          </a:xfrm>
          <a:prstGeom prst="rect">
            <a:avLst/>
          </a:prstGeom>
        </p:spPr>
      </p:pic>
      <p:pic>
        <p:nvPicPr>
          <p:cNvPr id="784" name="图片 78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Effect>
                      <a14:saturation sat="0"/>
                    </a14:imgEffect>
                  </a14:imgLayer>
                </a14:imgProps>
              </a:ext>
            </a:extLst>
          </a:blip>
          <a:srcRect t="75239"/>
          <a:stretch>
            <a:fillRect/>
          </a:stretch>
        </p:blipFill>
        <p:spPr>
          <a:xfrm>
            <a:off x="154270" y="683183"/>
            <a:ext cx="5069403" cy="416315"/>
          </a:xfrm>
          <a:prstGeom prst="rect">
            <a:avLst/>
          </a:prstGeom>
        </p:spPr>
      </p:pic>
      <p:pic>
        <p:nvPicPr>
          <p:cNvPr id="787" name="图片 78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Effect>
                      <a14:saturation sat="0"/>
                    </a14:imgEffect>
                  </a14:imgLayer>
                </a14:imgProps>
              </a:ext>
            </a:extLst>
          </a:blip>
          <a:srcRect t="75239"/>
          <a:stretch>
            <a:fillRect/>
          </a:stretch>
        </p:blipFill>
        <p:spPr>
          <a:xfrm rot="10800000" flipH="1">
            <a:off x="154270" y="1141496"/>
            <a:ext cx="5069403" cy="416315"/>
          </a:xfrm>
          <a:prstGeom prst="rect">
            <a:avLst/>
          </a:prstGeom>
        </p:spPr>
      </p:pic>
      <p:sp>
        <p:nvSpPr>
          <p:cNvPr id="776" name="文本框 775"/>
          <p:cNvSpPr txBox="1"/>
          <p:nvPr/>
        </p:nvSpPr>
        <p:spPr>
          <a:xfrm>
            <a:off x="541017" y="772188"/>
            <a:ext cx="2637790" cy="678815"/>
          </a:xfrm>
          <a:prstGeom prst="rect">
            <a:avLst/>
          </a:prstGeom>
          <a:noFill/>
        </p:spPr>
        <p:txBody>
          <a:bodyPr wrap="none" rtlCol="0">
            <a:spAutoFit/>
          </a:bodyPr>
          <a:lstStyle/>
          <a:p>
            <a:r>
              <a:rPr lang="en-US" altLang="zh-CN" sz="3600">
                <a:solidFill>
                  <a:schemeClr val="bg1">
                    <a:lumMod val="50000"/>
                  </a:schemeClr>
                </a:solidFill>
                <a:latin typeface="微软雅黑" panose="020B0503020204020204" charset="-122"/>
                <a:ea typeface="微软雅黑" panose="020B0503020204020204" charset="-122"/>
              </a:rPr>
              <a:t>CONTENTS</a:t>
            </a:r>
          </a:p>
        </p:txBody>
      </p:sp>
      <p:sp>
        <p:nvSpPr>
          <p:cNvPr id="777" name="文本框 776"/>
          <p:cNvSpPr txBox="1"/>
          <p:nvPr/>
        </p:nvSpPr>
        <p:spPr>
          <a:xfrm>
            <a:off x="3082253" y="753137"/>
            <a:ext cx="1097280" cy="678815"/>
          </a:xfrm>
          <a:prstGeom prst="rect">
            <a:avLst/>
          </a:prstGeom>
          <a:noFill/>
        </p:spPr>
        <p:txBody>
          <a:bodyPr wrap="none" rtlCol="0">
            <a:spAutoFit/>
          </a:bodyPr>
          <a:lstStyle/>
          <a:p>
            <a:r>
              <a:rPr lang="zh-CN" altLang="en-US" sz="3600">
                <a:gradFill>
                  <a:gsLst>
                    <a:gs pos="0">
                      <a:srgbClr val="E30000"/>
                    </a:gs>
                    <a:gs pos="100000">
                      <a:srgbClr val="760303"/>
                    </a:gs>
                  </a:gsLst>
                  <a:lin ang="5400000" scaled="0"/>
                </a:gradFill>
                <a:latin typeface="微软雅黑" panose="020B0503020204020204" charset="-122"/>
                <a:ea typeface="微软雅黑" panose="020B0503020204020204" charset="-122"/>
              </a:rPr>
              <a:t>目录</a:t>
            </a:r>
          </a:p>
        </p:txBody>
      </p:sp>
      <p:grpSp>
        <p:nvGrpSpPr>
          <p:cNvPr id="2" name="组合 1"/>
          <p:cNvGrpSpPr/>
          <p:nvPr/>
        </p:nvGrpSpPr>
        <p:grpSpPr>
          <a:xfrm>
            <a:off x="1222855" y="2593871"/>
            <a:ext cx="2033144" cy="2033133"/>
            <a:chOff x="1238553" y="3018721"/>
            <a:chExt cx="2033144" cy="2033133"/>
          </a:xfrm>
          <a:gradFill>
            <a:gsLst>
              <a:gs pos="0">
                <a:srgbClr val="E30000"/>
              </a:gs>
              <a:gs pos="100000">
                <a:srgbClr val="760303"/>
              </a:gs>
            </a:gsLst>
            <a:lin ang="5400000" scaled="0"/>
          </a:gradFill>
        </p:grpSpPr>
        <p:sp>
          <p:nvSpPr>
            <p:cNvPr id="811" name="任意多边形 810"/>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0" name="任意多边形 80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9" name="任意多边形 808"/>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8" name="任意多边形 80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7" name="任意多边形 806"/>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6" name="任意多边形 805"/>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5" name="任意多边形 80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4" name="任意多边形 803"/>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3" name="任意多边形 80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2" name="任意多边形 801"/>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1" name="任意多边形 800"/>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0" name="任意多边形 79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9" name="任意多边形 798"/>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8" name="任意多边形 79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7" name="任意多边形 796"/>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6" name="任意多边形 795"/>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5" name="文本框 84"/>
          <p:cNvSpPr txBox="1"/>
          <p:nvPr/>
        </p:nvSpPr>
        <p:spPr>
          <a:xfrm>
            <a:off x="2033206" y="3028647"/>
            <a:ext cx="412367" cy="488900"/>
          </a:xfrm>
          <a:custGeom>
            <a:avLst/>
            <a:gdLst/>
            <a:ahLst/>
            <a:cxnLst/>
            <a:rect l="l" t="t" r="r" b="b"/>
            <a:pathLst>
              <a:path w="412366"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21283" y="4353"/>
                </a:moveTo>
                <a:lnTo>
                  <a:pt x="412366" y="4353"/>
                </a:lnTo>
                <a:lnTo>
                  <a:pt x="412366" y="484547"/>
                </a:lnTo>
                <a:lnTo>
                  <a:pt x="306884" y="484547"/>
                </a:lnTo>
                <a:lnTo>
                  <a:pt x="306884" y="132606"/>
                </a:lnTo>
                <a:lnTo>
                  <a:pt x="266700" y="132606"/>
                </a:lnTo>
                <a:lnTo>
                  <a:pt x="266700" y="62619"/>
                </a:lnTo>
                <a:cubicBezTo>
                  <a:pt x="282010" y="62619"/>
                  <a:pt x="294934" y="56034"/>
                  <a:pt x="305474" y="42862"/>
                </a:cubicBezTo>
                <a:cubicBezTo>
                  <a:pt x="316013" y="29691"/>
                  <a:pt x="321283" y="16855"/>
                  <a:pt x="321283" y="4353"/>
                </a:cubicBezTo>
                <a:close/>
                <a:moveTo>
                  <a:pt x="124234" y="0"/>
                </a:moveTo>
                <a:cubicBezTo>
                  <a:pt x="205494"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68" name="矩形 867"/>
          <p:cNvSpPr/>
          <p:nvPr/>
        </p:nvSpPr>
        <p:spPr>
          <a:xfrm>
            <a:off x="144610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7" name="文本框 86"/>
          <p:cNvSpPr txBox="1"/>
          <p:nvPr/>
        </p:nvSpPr>
        <p:spPr>
          <a:xfrm>
            <a:off x="4607335" y="3028647"/>
            <a:ext cx="506127" cy="488900"/>
          </a:xfrm>
          <a:custGeom>
            <a:avLst/>
            <a:gdLst/>
            <a:ahLst/>
            <a:cxnLst/>
            <a:rect l="l" t="t" r="r" b="b"/>
            <a:pathLst>
              <a:path w="506127"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4572" y="0"/>
                </a:moveTo>
                <a:cubicBezTo>
                  <a:pt x="433685" y="0"/>
                  <a:pt x="466223" y="11330"/>
                  <a:pt x="482185" y="33989"/>
                </a:cubicBezTo>
                <a:cubicBezTo>
                  <a:pt x="498146" y="56648"/>
                  <a:pt x="506127" y="93873"/>
                  <a:pt x="506127" y="145665"/>
                </a:cubicBezTo>
                <a:cubicBezTo>
                  <a:pt x="506127" y="165981"/>
                  <a:pt x="502667" y="182724"/>
                  <a:pt x="495747" y="195895"/>
                </a:cubicBezTo>
                <a:lnTo>
                  <a:pt x="377064" y="422932"/>
                </a:lnTo>
                <a:lnTo>
                  <a:pt x="506127" y="422932"/>
                </a:lnTo>
                <a:lnTo>
                  <a:pt x="506127" y="484547"/>
                </a:lnTo>
                <a:lnTo>
                  <a:pt x="265361" y="484547"/>
                </a:lnTo>
                <a:lnTo>
                  <a:pt x="265361" y="420923"/>
                </a:lnTo>
                <a:lnTo>
                  <a:pt x="383902" y="203262"/>
                </a:lnTo>
                <a:cubicBezTo>
                  <a:pt x="396850" y="179598"/>
                  <a:pt x="403324" y="147228"/>
                  <a:pt x="403324" y="106152"/>
                </a:cubicBezTo>
                <a:cubicBezTo>
                  <a:pt x="403324" y="84720"/>
                  <a:pt x="396181" y="74005"/>
                  <a:pt x="381893" y="74005"/>
                </a:cubicBezTo>
                <a:cubicBezTo>
                  <a:pt x="367159" y="74005"/>
                  <a:pt x="359792" y="80702"/>
                  <a:pt x="359792" y="94097"/>
                </a:cubicBezTo>
                <a:lnTo>
                  <a:pt x="359792" y="176473"/>
                </a:lnTo>
                <a:lnTo>
                  <a:pt x="265361" y="176473"/>
                </a:lnTo>
                <a:lnTo>
                  <a:pt x="265361" y="92757"/>
                </a:lnTo>
                <a:cubicBezTo>
                  <a:pt x="265361" y="30919"/>
                  <a:pt x="305098" y="0"/>
                  <a:pt x="384572" y="0"/>
                </a:cubicBezTo>
                <a:close/>
                <a:moveTo>
                  <a:pt x="124234" y="0"/>
                </a:moveTo>
                <a:cubicBezTo>
                  <a:pt x="205495"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77" name="矩形 876"/>
          <p:cNvSpPr/>
          <p:nvPr/>
        </p:nvSpPr>
        <p:spPr>
          <a:xfrm>
            <a:off x="4006685"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9" name="文本框 88"/>
          <p:cNvSpPr txBox="1"/>
          <p:nvPr/>
        </p:nvSpPr>
        <p:spPr>
          <a:xfrm>
            <a:off x="7154371" y="3028647"/>
            <a:ext cx="505123" cy="488900"/>
          </a:xfrm>
          <a:custGeom>
            <a:avLst/>
            <a:gdLst/>
            <a:ahLst/>
            <a:cxnLst/>
            <a:rect l="l" t="t" r="r" b="b"/>
            <a:pathLst>
              <a:path w="505123"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6079" y="0"/>
                </a:moveTo>
                <a:cubicBezTo>
                  <a:pt x="417511" y="0"/>
                  <a:pt x="444930" y="6809"/>
                  <a:pt x="468338" y="20427"/>
                </a:cubicBezTo>
                <a:cubicBezTo>
                  <a:pt x="491745" y="34044"/>
                  <a:pt x="503448" y="55587"/>
                  <a:pt x="503448" y="85055"/>
                </a:cubicBezTo>
                <a:lnTo>
                  <a:pt x="503448" y="151023"/>
                </a:lnTo>
                <a:cubicBezTo>
                  <a:pt x="503448" y="189421"/>
                  <a:pt x="485254" y="215205"/>
                  <a:pt x="448866" y="228377"/>
                </a:cubicBezTo>
                <a:cubicBezTo>
                  <a:pt x="486370" y="239316"/>
                  <a:pt x="505123" y="269007"/>
                  <a:pt x="505123" y="317450"/>
                </a:cubicBezTo>
                <a:lnTo>
                  <a:pt x="505123" y="388776"/>
                </a:lnTo>
                <a:cubicBezTo>
                  <a:pt x="505123" y="455526"/>
                  <a:pt x="465497" y="488900"/>
                  <a:pt x="386246" y="488900"/>
                </a:cubicBezTo>
                <a:cubicBezTo>
                  <a:pt x="305879" y="488900"/>
                  <a:pt x="265696" y="458539"/>
                  <a:pt x="265696" y="397818"/>
                </a:cubicBezTo>
                <a:lnTo>
                  <a:pt x="265696" y="283294"/>
                </a:lnTo>
                <a:lnTo>
                  <a:pt x="362471" y="283294"/>
                </a:lnTo>
                <a:lnTo>
                  <a:pt x="362471" y="397148"/>
                </a:lnTo>
                <a:cubicBezTo>
                  <a:pt x="362471" y="408980"/>
                  <a:pt x="368833" y="414896"/>
                  <a:pt x="381558" y="414896"/>
                </a:cubicBezTo>
                <a:cubicBezTo>
                  <a:pt x="394283" y="414896"/>
                  <a:pt x="400645" y="408980"/>
                  <a:pt x="400645" y="397148"/>
                </a:cubicBezTo>
                <a:lnTo>
                  <a:pt x="400645" y="285973"/>
                </a:lnTo>
                <a:cubicBezTo>
                  <a:pt x="400645" y="273248"/>
                  <a:pt x="397464" y="264598"/>
                  <a:pt x="391102" y="260021"/>
                </a:cubicBezTo>
                <a:cubicBezTo>
                  <a:pt x="384739" y="255445"/>
                  <a:pt x="372852" y="253157"/>
                  <a:pt x="355439" y="253157"/>
                </a:cubicBezTo>
                <a:lnTo>
                  <a:pt x="355439" y="198909"/>
                </a:lnTo>
                <a:cubicBezTo>
                  <a:pt x="385577" y="198909"/>
                  <a:pt x="400645" y="189533"/>
                  <a:pt x="400645" y="170780"/>
                </a:cubicBezTo>
                <a:lnTo>
                  <a:pt x="400645" y="85725"/>
                </a:lnTo>
                <a:cubicBezTo>
                  <a:pt x="400645" y="76126"/>
                  <a:pt x="394283" y="71326"/>
                  <a:pt x="381558" y="71326"/>
                </a:cubicBezTo>
                <a:cubicBezTo>
                  <a:pt x="368387" y="71326"/>
                  <a:pt x="361801" y="76126"/>
                  <a:pt x="361801" y="85725"/>
                </a:cubicBezTo>
                <a:lnTo>
                  <a:pt x="361801" y="174129"/>
                </a:lnTo>
                <a:lnTo>
                  <a:pt x="268374" y="174129"/>
                </a:lnTo>
                <a:lnTo>
                  <a:pt x="268374" y="85055"/>
                </a:lnTo>
                <a:cubicBezTo>
                  <a:pt x="268374" y="28352"/>
                  <a:pt x="307609" y="0"/>
                  <a:pt x="386079" y="0"/>
                </a:cubicBezTo>
                <a:close/>
                <a:moveTo>
                  <a:pt x="124234" y="0"/>
                </a:moveTo>
                <a:cubicBezTo>
                  <a:pt x="205495" y="0"/>
                  <a:pt x="246125" y="30919"/>
                  <a:pt x="246125" y="92757"/>
                </a:cubicBezTo>
                <a:lnTo>
                  <a:pt x="246125" y="401836"/>
                </a:lnTo>
                <a:cubicBezTo>
                  <a:pt x="246125" y="429518"/>
                  <a:pt x="234684"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98" name="矩形 897"/>
          <p:cNvSpPr/>
          <p:nvPr/>
        </p:nvSpPr>
        <p:spPr>
          <a:xfrm>
            <a:off x="6567267"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91" name="文本框 90"/>
          <p:cNvSpPr txBox="1"/>
          <p:nvPr/>
        </p:nvSpPr>
        <p:spPr>
          <a:xfrm>
            <a:off x="9714955" y="3028647"/>
            <a:ext cx="557027" cy="488900"/>
          </a:xfrm>
          <a:custGeom>
            <a:avLst/>
            <a:gdLst/>
            <a:ahLst/>
            <a:cxnLst/>
            <a:rect l="l" t="t" r="r" b="b"/>
            <a:pathLst>
              <a:path w="557026" h="488900">
                <a:moveTo>
                  <a:pt x="401985" y="161441"/>
                </a:moveTo>
                <a:lnTo>
                  <a:pt x="354089" y="350937"/>
                </a:lnTo>
                <a:lnTo>
                  <a:pt x="401985" y="350937"/>
                </a:lnTo>
                <a:close/>
                <a:moveTo>
                  <a:pt x="123564" y="65968"/>
                </a:moveTo>
                <a:cubicBezTo>
                  <a:pt x="111509" y="65968"/>
                  <a:pt x="105482" y="70768"/>
                  <a:pt x="105482" y="80367"/>
                </a:cubicBezTo>
                <a:lnTo>
                  <a:pt x="105482" y="407529"/>
                </a:lnTo>
                <a:cubicBezTo>
                  <a:pt x="105482" y="417128"/>
                  <a:pt x="111509" y="421928"/>
                  <a:pt x="123564" y="421928"/>
                </a:cubicBezTo>
                <a:cubicBezTo>
                  <a:pt x="134950" y="421928"/>
                  <a:pt x="140642" y="417128"/>
                  <a:pt x="140642" y="407529"/>
                </a:cubicBezTo>
                <a:lnTo>
                  <a:pt x="140642" y="80367"/>
                </a:lnTo>
                <a:cubicBezTo>
                  <a:pt x="140642" y="70768"/>
                  <a:pt x="134950" y="65968"/>
                  <a:pt x="123564" y="65968"/>
                </a:cubicBezTo>
                <a:close/>
                <a:moveTo>
                  <a:pt x="362806" y="4353"/>
                </a:moveTo>
                <a:lnTo>
                  <a:pt x="504788" y="4353"/>
                </a:lnTo>
                <a:lnTo>
                  <a:pt x="504788" y="350937"/>
                </a:lnTo>
                <a:lnTo>
                  <a:pt x="557026" y="350937"/>
                </a:lnTo>
                <a:lnTo>
                  <a:pt x="557026" y="422932"/>
                </a:lnTo>
                <a:lnTo>
                  <a:pt x="504788" y="422932"/>
                </a:lnTo>
                <a:lnTo>
                  <a:pt x="504788" y="484547"/>
                </a:lnTo>
                <a:lnTo>
                  <a:pt x="401985" y="484547"/>
                </a:lnTo>
                <a:lnTo>
                  <a:pt x="401985" y="422932"/>
                </a:lnTo>
                <a:lnTo>
                  <a:pt x="259333" y="422932"/>
                </a:lnTo>
                <a:lnTo>
                  <a:pt x="259333" y="354955"/>
                </a:lnTo>
                <a:close/>
                <a:moveTo>
                  <a:pt x="124234" y="0"/>
                </a:moveTo>
                <a:cubicBezTo>
                  <a:pt x="205494" y="0"/>
                  <a:pt x="246124" y="30919"/>
                  <a:pt x="246124" y="92757"/>
                </a:cubicBezTo>
                <a:lnTo>
                  <a:pt x="246124" y="401836"/>
                </a:lnTo>
                <a:cubicBezTo>
                  <a:pt x="246124" y="429518"/>
                  <a:pt x="234683" y="450949"/>
                  <a:pt x="211801" y="466130"/>
                </a:cubicBezTo>
                <a:cubicBezTo>
                  <a:pt x="188919" y="481310"/>
                  <a:pt x="159506" y="488900"/>
                  <a:pt x="123564" y="488900"/>
                </a:cubicBezTo>
                <a:cubicBezTo>
                  <a:pt x="86506" y="488900"/>
                  <a:pt x="56648" y="481422"/>
                  <a:pt x="33989" y="466465"/>
                </a:cubicBezTo>
                <a:cubicBezTo>
                  <a:pt x="11329"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919" name="矩形 918"/>
          <p:cNvSpPr/>
          <p:nvPr/>
        </p:nvSpPr>
        <p:spPr>
          <a:xfrm>
            <a:off x="912785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grpSp>
        <p:nvGrpSpPr>
          <p:cNvPr id="4" name="组合 3"/>
          <p:cNvGrpSpPr/>
          <p:nvPr/>
        </p:nvGrpSpPr>
        <p:grpSpPr>
          <a:xfrm>
            <a:off x="3790795" y="2593871"/>
            <a:ext cx="2033144" cy="2033133"/>
            <a:chOff x="1238553" y="3018721"/>
            <a:chExt cx="2033144" cy="2033133"/>
          </a:xfrm>
          <a:gradFill>
            <a:gsLst>
              <a:gs pos="0">
                <a:srgbClr val="E30000"/>
              </a:gs>
              <a:gs pos="100000">
                <a:srgbClr val="760303"/>
              </a:gs>
            </a:gsLst>
            <a:lin ang="5400000" scaled="0"/>
          </a:gradFill>
        </p:grpSpPr>
        <p:sp>
          <p:nvSpPr>
            <p:cNvPr id="5" name="任意多边形 4"/>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10"/>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11"/>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13"/>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14"/>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16"/>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1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19"/>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 name="组合 20"/>
          <p:cNvGrpSpPr/>
          <p:nvPr/>
        </p:nvGrpSpPr>
        <p:grpSpPr>
          <a:xfrm>
            <a:off x="6351962" y="2635358"/>
            <a:ext cx="2033144" cy="2033133"/>
            <a:chOff x="1238553" y="3018721"/>
            <a:chExt cx="2033144" cy="2033133"/>
          </a:xfrm>
          <a:gradFill>
            <a:gsLst>
              <a:gs pos="0">
                <a:srgbClr val="E30000"/>
              </a:gs>
              <a:gs pos="100000">
                <a:srgbClr val="760303"/>
              </a:gs>
            </a:gsLst>
            <a:lin ang="5400000" scaled="0"/>
          </a:gradFill>
        </p:grpSpPr>
        <p:sp>
          <p:nvSpPr>
            <p:cNvPr id="22" name="任意多边形 21"/>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28"/>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29"/>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33"/>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8" name="组合 37"/>
          <p:cNvGrpSpPr/>
          <p:nvPr/>
        </p:nvGrpSpPr>
        <p:grpSpPr>
          <a:xfrm>
            <a:off x="8912282" y="2610805"/>
            <a:ext cx="2033144" cy="2033133"/>
            <a:chOff x="1238553" y="3018721"/>
            <a:chExt cx="2033144" cy="2033133"/>
          </a:xfrm>
          <a:gradFill>
            <a:gsLst>
              <a:gs pos="0">
                <a:srgbClr val="E30000"/>
              </a:gs>
              <a:gs pos="100000">
                <a:srgbClr val="760303"/>
              </a:gs>
            </a:gsLst>
            <a:lin ang="5400000" scaled="0"/>
          </a:gradFill>
        </p:grpSpPr>
        <p:sp>
          <p:nvSpPr>
            <p:cNvPr id="39" name="任意多边形 3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3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4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4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4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4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4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4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46"/>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5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5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5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56" name="图片 55" descr="ae57e3b9fc5d09 5d54 34915cd8b172ea"/>
          <p:cNvPicPr>
            <a:picLocks noChangeAspect="1"/>
          </p:cNvPicPr>
          <p:nvPr/>
        </p:nvPicPr>
        <p:blipFill>
          <a:blip r:embed="rId5"/>
          <a:stretch>
            <a:fillRect/>
          </a:stretch>
        </p:blipFill>
        <p:spPr>
          <a:xfrm>
            <a:off x="6350" y="4949190"/>
            <a:ext cx="12178665" cy="1781810"/>
          </a:xfrm>
          <a:prstGeom prst="rect">
            <a:avLst/>
          </a:prstGeom>
        </p:spPr>
      </p:pic>
      <p:pic>
        <p:nvPicPr>
          <p:cNvPr id="57" name="图片 56" descr="我的中国梦 艺术字 文字排版 8灯笼 我的中国梦 艺术字"/>
          <p:cNvPicPr>
            <a:picLocks noChangeAspect="1"/>
          </p:cNvPicPr>
          <p:nvPr/>
        </p:nvPicPr>
        <p:blipFill>
          <a:blip r:embed="rId6"/>
          <a:stretch>
            <a:fillRect/>
          </a:stretch>
        </p:blipFill>
        <p:spPr>
          <a:xfrm>
            <a:off x="9370060" y="847725"/>
            <a:ext cx="1752600" cy="177800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strVal val="#ppt_w+.3"/>
                                          </p:val>
                                        </p:tav>
                                        <p:tav tm="100000">
                                          <p:val>
                                            <p:strVal val="#ppt_w"/>
                                          </p:val>
                                        </p:tav>
                                      </p:tavLst>
                                    </p:anim>
                                    <p:anim calcmode="lin" valueType="num">
                                      <p:cBhvr>
                                        <p:cTn id="8" dur="1000" fill="hold"/>
                                        <p:tgtEl>
                                          <p:spTgt spid="55"/>
                                        </p:tgtEl>
                                        <p:attrNameLst>
                                          <p:attrName>ppt_h</p:attrName>
                                        </p:attrNameLst>
                                      </p:cBhvr>
                                      <p:tavLst>
                                        <p:tav tm="0">
                                          <p:val>
                                            <p:strVal val="#ppt_h"/>
                                          </p:val>
                                        </p:tav>
                                        <p:tav tm="100000">
                                          <p:val>
                                            <p:strVal val="#ppt_h"/>
                                          </p:val>
                                        </p:tav>
                                      </p:tavLst>
                                    </p:anim>
                                    <p:animEffect transition="in" filter="fade">
                                      <p:cBhvr>
                                        <p:cTn id="9" dur="1000"/>
                                        <p:tgtEl>
                                          <p:spTgt spid="5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strVal val="#ppt_w+.3"/>
                                          </p:val>
                                        </p:tav>
                                        <p:tav tm="100000">
                                          <p:val>
                                            <p:strVal val="#ppt_w"/>
                                          </p:val>
                                        </p:tav>
                                      </p:tavLst>
                                    </p:anim>
                                    <p:anim calcmode="lin" valueType="num">
                                      <p:cBhvr>
                                        <p:cTn id="13" dur="1000" fill="hold"/>
                                        <p:tgtEl>
                                          <p:spTgt spid="56"/>
                                        </p:tgtEl>
                                        <p:attrNameLst>
                                          <p:attrName>ppt_h</p:attrName>
                                        </p:attrNameLst>
                                      </p:cBhvr>
                                      <p:tavLst>
                                        <p:tav tm="0">
                                          <p:val>
                                            <p:strVal val="#ppt_h"/>
                                          </p:val>
                                        </p:tav>
                                        <p:tav tm="100000">
                                          <p:val>
                                            <p:strVal val="#ppt_h"/>
                                          </p:val>
                                        </p:tav>
                                      </p:tavLst>
                                    </p:anim>
                                    <p:animEffect transition="in" filter="fade">
                                      <p:cBhvr>
                                        <p:cTn id="14" dur="1000"/>
                                        <p:tgtEl>
                                          <p:spTgt spid="56"/>
                                        </p:tgtEl>
                                      </p:cBhvr>
                                    </p:animEffect>
                                  </p:childTnLst>
                                </p:cTn>
                              </p:par>
                            </p:childTnLst>
                          </p:cTn>
                        </p:par>
                        <p:par>
                          <p:cTn id="15" fill="hold">
                            <p:stCondLst>
                              <p:cond delay="1000"/>
                            </p:stCondLst>
                            <p:childTnLst>
                              <p:par>
                                <p:cTn id="16" presetID="50" presetClass="entr" presetSubtype="0" decel="10000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1000" fill="hold"/>
                                        <p:tgtEl>
                                          <p:spTgt spid="57"/>
                                        </p:tgtEl>
                                        <p:attrNameLst>
                                          <p:attrName>ppt_w</p:attrName>
                                        </p:attrNameLst>
                                      </p:cBhvr>
                                      <p:tavLst>
                                        <p:tav tm="0">
                                          <p:val>
                                            <p:strVal val="#ppt_w+.3"/>
                                          </p:val>
                                        </p:tav>
                                        <p:tav tm="100000">
                                          <p:val>
                                            <p:strVal val="#ppt_w"/>
                                          </p:val>
                                        </p:tav>
                                      </p:tavLst>
                                    </p:anim>
                                    <p:anim calcmode="lin" valueType="num">
                                      <p:cBhvr>
                                        <p:cTn id="19" dur="1000" fill="hold"/>
                                        <p:tgtEl>
                                          <p:spTgt spid="57"/>
                                        </p:tgtEl>
                                        <p:attrNameLst>
                                          <p:attrName>ppt_h</p:attrName>
                                        </p:attrNameLst>
                                      </p:cBhvr>
                                      <p:tavLst>
                                        <p:tav tm="0">
                                          <p:val>
                                            <p:strVal val="#ppt_h"/>
                                          </p:val>
                                        </p:tav>
                                        <p:tav tm="100000">
                                          <p:val>
                                            <p:strVal val="#ppt_h"/>
                                          </p:val>
                                        </p:tav>
                                      </p:tavLst>
                                    </p:anim>
                                    <p:animEffect transition="in" filter="fade">
                                      <p:cBhvr>
                                        <p:cTn id="20" dur="1000"/>
                                        <p:tgtEl>
                                          <p:spTgt spid="57"/>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360"/>
                                          </p:val>
                                        </p:tav>
                                        <p:tav tm="100000">
                                          <p:val>
                                            <p:fltVal val="0"/>
                                          </p:val>
                                        </p:tav>
                                      </p:tavLst>
                                    </p:anim>
                                    <p:animEffect transition="in" filter="fade">
                                      <p:cBhvr>
                                        <p:cTn id="26" dur="1000"/>
                                        <p:tgtEl>
                                          <p:spTgt spid="2"/>
                                        </p:tgtEl>
                                      </p:cBhvr>
                                    </p:animEffect>
                                  </p:childTnLst>
                                </p:cTn>
                              </p:par>
                              <p:par>
                                <p:cTn id="27" presetID="31" presetClass="entr" presetSubtype="0" fill="hold" grpId="0" nodeType="withEffect">
                                  <p:stCondLst>
                                    <p:cond delay="700"/>
                                  </p:stCondLst>
                                  <p:childTnLst>
                                    <p:set>
                                      <p:cBhvr>
                                        <p:cTn id="28" dur="1" fill="hold">
                                          <p:stCondLst>
                                            <p:cond delay="0"/>
                                          </p:stCondLst>
                                        </p:cTn>
                                        <p:tgtEl>
                                          <p:spTgt spid="85"/>
                                        </p:tgtEl>
                                        <p:attrNameLst>
                                          <p:attrName>style.visibility</p:attrName>
                                        </p:attrNameLst>
                                      </p:cBhvr>
                                      <p:to>
                                        <p:strVal val="visible"/>
                                      </p:to>
                                    </p:set>
                                    <p:anim calcmode="lin" valueType="num">
                                      <p:cBhvr>
                                        <p:cTn id="29" dur="500" fill="hold"/>
                                        <p:tgtEl>
                                          <p:spTgt spid="85"/>
                                        </p:tgtEl>
                                        <p:attrNameLst>
                                          <p:attrName>ppt_w</p:attrName>
                                        </p:attrNameLst>
                                      </p:cBhvr>
                                      <p:tavLst>
                                        <p:tav tm="0">
                                          <p:val>
                                            <p:fltVal val="0"/>
                                          </p:val>
                                        </p:tav>
                                        <p:tav tm="100000">
                                          <p:val>
                                            <p:strVal val="#ppt_w"/>
                                          </p:val>
                                        </p:tav>
                                      </p:tavLst>
                                    </p:anim>
                                    <p:anim calcmode="lin" valueType="num">
                                      <p:cBhvr>
                                        <p:cTn id="30" dur="500" fill="hold"/>
                                        <p:tgtEl>
                                          <p:spTgt spid="85"/>
                                        </p:tgtEl>
                                        <p:attrNameLst>
                                          <p:attrName>ppt_h</p:attrName>
                                        </p:attrNameLst>
                                      </p:cBhvr>
                                      <p:tavLst>
                                        <p:tav tm="0">
                                          <p:val>
                                            <p:fltVal val="0"/>
                                          </p:val>
                                        </p:tav>
                                        <p:tav tm="100000">
                                          <p:val>
                                            <p:strVal val="#ppt_h"/>
                                          </p:val>
                                        </p:tav>
                                      </p:tavLst>
                                    </p:anim>
                                    <p:anim calcmode="lin" valueType="num">
                                      <p:cBhvr>
                                        <p:cTn id="31" dur="500" fill="hold"/>
                                        <p:tgtEl>
                                          <p:spTgt spid="85"/>
                                        </p:tgtEl>
                                        <p:attrNameLst>
                                          <p:attrName>style.rotation</p:attrName>
                                        </p:attrNameLst>
                                      </p:cBhvr>
                                      <p:tavLst>
                                        <p:tav tm="0">
                                          <p:val>
                                            <p:fltVal val="90"/>
                                          </p:val>
                                        </p:tav>
                                        <p:tav tm="100000">
                                          <p:val>
                                            <p:fltVal val="0"/>
                                          </p:val>
                                        </p:tav>
                                      </p:tavLst>
                                    </p:anim>
                                    <p:animEffect transition="in" filter="fade">
                                      <p:cBhvr>
                                        <p:cTn id="32" dur="500"/>
                                        <p:tgtEl>
                                          <p:spTgt spid="85"/>
                                        </p:tgtEl>
                                      </p:cBhvr>
                                    </p:animEffect>
                                  </p:childTnLst>
                                </p:cTn>
                              </p:par>
                              <p:par>
                                <p:cTn id="33" presetID="17" presetClass="entr" presetSubtype="10" fill="hold" grpId="0" nodeType="withEffect">
                                  <p:stCondLst>
                                    <p:cond delay="1000"/>
                                  </p:stCondLst>
                                  <p:iterate type="lt">
                                    <p:tmPct val="10000"/>
                                  </p:iterate>
                                  <p:childTnLst>
                                    <p:set>
                                      <p:cBhvr>
                                        <p:cTn id="34" dur="1" fill="hold">
                                          <p:stCondLst>
                                            <p:cond delay="0"/>
                                          </p:stCondLst>
                                        </p:cTn>
                                        <p:tgtEl>
                                          <p:spTgt spid="868"/>
                                        </p:tgtEl>
                                        <p:attrNameLst>
                                          <p:attrName>style.visibility</p:attrName>
                                        </p:attrNameLst>
                                      </p:cBhvr>
                                      <p:to>
                                        <p:strVal val="visible"/>
                                      </p:to>
                                    </p:set>
                                    <p:anim calcmode="lin" valueType="num">
                                      <p:cBhvr>
                                        <p:cTn id="35" dur="500" fill="hold"/>
                                        <p:tgtEl>
                                          <p:spTgt spid="868"/>
                                        </p:tgtEl>
                                        <p:attrNameLst>
                                          <p:attrName>ppt_w</p:attrName>
                                        </p:attrNameLst>
                                      </p:cBhvr>
                                      <p:tavLst>
                                        <p:tav tm="0">
                                          <p:val>
                                            <p:fltVal val="0"/>
                                          </p:val>
                                        </p:tav>
                                        <p:tav tm="100000">
                                          <p:val>
                                            <p:strVal val="#ppt_w"/>
                                          </p:val>
                                        </p:tav>
                                      </p:tavLst>
                                    </p:anim>
                                    <p:anim calcmode="lin" valueType="num">
                                      <p:cBhvr>
                                        <p:cTn id="36" dur="500" fill="hold"/>
                                        <p:tgtEl>
                                          <p:spTgt spid="868"/>
                                        </p:tgtEl>
                                        <p:attrNameLst>
                                          <p:attrName>ppt_h</p:attrName>
                                        </p:attrNameLst>
                                      </p:cBhvr>
                                      <p:tavLst>
                                        <p:tav tm="0">
                                          <p:val>
                                            <p:strVal val="#ppt_h"/>
                                          </p:val>
                                        </p:tav>
                                        <p:tav tm="100000">
                                          <p:val>
                                            <p:strVal val="#ppt_h"/>
                                          </p:val>
                                        </p:tav>
                                      </p:tavLst>
                                    </p:anim>
                                  </p:childTnLst>
                                </p:cTn>
                              </p:par>
                              <p:par>
                                <p:cTn id="37" presetID="31" presetClass="entr" presetSubtype="0" fill="hold" grpId="0" nodeType="withEffect">
                                  <p:stCondLst>
                                    <p:cond delay="2200"/>
                                  </p:stCondLst>
                                  <p:childTnLst>
                                    <p:set>
                                      <p:cBhvr>
                                        <p:cTn id="38" dur="1" fill="hold">
                                          <p:stCondLst>
                                            <p:cond delay="0"/>
                                          </p:stCondLst>
                                        </p:cTn>
                                        <p:tgtEl>
                                          <p:spTgt spid="87"/>
                                        </p:tgtEl>
                                        <p:attrNameLst>
                                          <p:attrName>style.visibility</p:attrName>
                                        </p:attrNameLst>
                                      </p:cBhvr>
                                      <p:to>
                                        <p:strVal val="visible"/>
                                      </p:to>
                                    </p:set>
                                    <p:anim calcmode="lin" valueType="num">
                                      <p:cBhvr>
                                        <p:cTn id="39" dur="500" fill="hold"/>
                                        <p:tgtEl>
                                          <p:spTgt spid="87"/>
                                        </p:tgtEl>
                                        <p:attrNameLst>
                                          <p:attrName>ppt_w</p:attrName>
                                        </p:attrNameLst>
                                      </p:cBhvr>
                                      <p:tavLst>
                                        <p:tav tm="0">
                                          <p:val>
                                            <p:fltVal val="0"/>
                                          </p:val>
                                        </p:tav>
                                        <p:tav tm="100000">
                                          <p:val>
                                            <p:strVal val="#ppt_w"/>
                                          </p:val>
                                        </p:tav>
                                      </p:tavLst>
                                    </p:anim>
                                    <p:anim calcmode="lin" valueType="num">
                                      <p:cBhvr>
                                        <p:cTn id="40" dur="500" fill="hold"/>
                                        <p:tgtEl>
                                          <p:spTgt spid="87"/>
                                        </p:tgtEl>
                                        <p:attrNameLst>
                                          <p:attrName>ppt_h</p:attrName>
                                        </p:attrNameLst>
                                      </p:cBhvr>
                                      <p:tavLst>
                                        <p:tav tm="0">
                                          <p:val>
                                            <p:fltVal val="0"/>
                                          </p:val>
                                        </p:tav>
                                        <p:tav tm="100000">
                                          <p:val>
                                            <p:strVal val="#ppt_h"/>
                                          </p:val>
                                        </p:tav>
                                      </p:tavLst>
                                    </p:anim>
                                    <p:anim calcmode="lin" valueType="num">
                                      <p:cBhvr>
                                        <p:cTn id="41" dur="500" fill="hold"/>
                                        <p:tgtEl>
                                          <p:spTgt spid="87"/>
                                        </p:tgtEl>
                                        <p:attrNameLst>
                                          <p:attrName>style.rotation</p:attrName>
                                        </p:attrNameLst>
                                      </p:cBhvr>
                                      <p:tavLst>
                                        <p:tav tm="0">
                                          <p:val>
                                            <p:fltVal val="90"/>
                                          </p:val>
                                        </p:tav>
                                        <p:tav tm="100000">
                                          <p:val>
                                            <p:fltVal val="0"/>
                                          </p:val>
                                        </p:tav>
                                      </p:tavLst>
                                    </p:anim>
                                    <p:animEffect transition="in" filter="fade">
                                      <p:cBhvr>
                                        <p:cTn id="42" dur="500"/>
                                        <p:tgtEl>
                                          <p:spTgt spid="87"/>
                                        </p:tgtEl>
                                      </p:cBhvr>
                                    </p:animEffect>
                                  </p:childTnLst>
                                </p:cTn>
                              </p:par>
                              <p:par>
                                <p:cTn id="43" presetID="17" presetClass="entr" presetSubtype="10" fill="hold" grpId="0" nodeType="withEffect">
                                  <p:stCondLst>
                                    <p:cond delay="2500"/>
                                  </p:stCondLst>
                                  <p:iterate type="lt">
                                    <p:tmPct val="10000"/>
                                  </p:iterate>
                                  <p:childTnLst>
                                    <p:set>
                                      <p:cBhvr>
                                        <p:cTn id="44" dur="1" fill="hold">
                                          <p:stCondLst>
                                            <p:cond delay="0"/>
                                          </p:stCondLst>
                                        </p:cTn>
                                        <p:tgtEl>
                                          <p:spTgt spid="877"/>
                                        </p:tgtEl>
                                        <p:attrNameLst>
                                          <p:attrName>style.visibility</p:attrName>
                                        </p:attrNameLst>
                                      </p:cBhvr>
                                      <p:to>
                                        <p:strVal val="visible"/>
                                      </p:to>
                                    </p:set>
                                    <p:anim calcmode="lin" valueType="num">
                                      <p:cBhvr>
                                        <p:cTn id="45" dur="500" fill="hold"/>
                                        <p:tgtEl>
                                          <p:spTgt spid="877"/>
                                        </p:tgtEl>
                                        <p:attrNameLst>
                                          <p:attrName>ppt_w</p:attrName>
                                        </p:attrNameLst>
                                      </p:cBhvr>
                                      <p:tavLst>
                                        <p:tav tm="0">
                                          <p:val>
                                            <p:fltVal val="0"/>
                                          </p:val>
                                        </p:tav>
                                        <p:tav tm="100000">
                                          <p:val>
                                            <p:strVal val="#ppt_w"/>
                                          </p:val>
                                        </p:tav>
                                      </p:tavLst>
                                    </p:anim>
                                    <p:anim calcmode="lin" valueType="num">
                                      <p:cBhvr>
                                        <p:cTn id="46" dur="500" fill="hold"/>
                                        <p:tgtEl>
                                          <p:spTgt spid="877"/>
                                        </p:tgtEl>
                                        <p:attrNameLst>
                                          <p:attrName>ppt_h</p:attrName>
                                        </p:attrNameLst>
                                      </p:cBhvr>
                                      <p:tavLst>
                                        <p:tav tm="0">
                                          <p:val>
                                            <p:strVal val="#ppt_h"/>
                                          </p:val>
                                        </p:tav>
                                        <p:tav tm="100000">
                                          <p:val>
                                            <p:strVal val="#ppt_h"/>
                                          </p:val>
                                        </p:tav>
                                      </p:tavLst>
                                    </p:anim>
                                  </p:childTnLst>
                                </p:cTn>
                              </p:par>
                              <p:par>
                                <p:cTn id="47" presetID="31" presetClass="entr" presetSubtype="0" fill="hold" grpId="0" nodeType="withEffect">
                                  <p:stCondLst>
                                    <p:cond delay="3700"/>
                                  </p:stCondLst>
                                  <p:childTnLst>
                                    <p:set>
                                      <p:cBhvr>
                                        <p:cTn id="48" dur="1" fill="hold">
                                          <p:stCondLst>
                                            <p:cond delay="0"/>
                                          </p:stCondLst>
                                        </p:cTn>
                                        <p:tgtEl>
                                          <p:spTgt spid="89"/>
                                        </p:tgtEl>
                                        <p:attrNameLst>
                                          <p:attrName>style.visibility</p:attrName>
                                        </p:attrNameLst>
                                      </p:cBhvr>
                                      <p:to>
                                        <p:strVal val="visible"/>
                                      </p:to>
                                    </p:set>
                                    <p:anim calcmode="lin" valueType="num">
                                      <p:cBhvr>
                                        <p:cTn id="49" dur="500" fill="hold"/>
                                        <p:tgtEl>
                                          <p:spTgt spid="89"/>
                                        </p:tgtEl>
                                        <p:attrNameLst>
                                          <p:attrName>ppt_w</p:attrName>
                                        </p:attrNameLst>
                                      </p:cBhvr>
                                      <p:tavLst>
                                        <p:tav tm="0">
                                          <p:val>
                                            <p:fltVal val="0"/>
                                          </p:val>
                                        </p:tav>
                                        <p:tav tm="100000">
                                          <p:val>
                                            <p:strVal val="#ppt_w"/>
                                          </p:val>
                                        </p:tav>
                                      </p:tavLst>
                                    </p:anim>
                                    <p:anim calcmode="lin" valueType="num">
                                      <p:cBhvr>
                                        <p:cTn id="50" dur="500" fill="hold"/>
                                        <p:tgtEl>
                                          <p:spTgt spid="89"/>
                                        </p:tgtEl>
                                        <p:attrNameLst>
                                          <p:attrName>ppt_h</p:attrName>
                                        </p:attrNameLst>
                                      </p:cBhvr>
                                      <p:tavLst>
                                        <p:tav tm="0">
                                          <p:val>
                                            <p:fltVal val="0"/>
                                          </p:val>
                                        </p:tav>
                                        <p:tav tm="100000">
                                          <p:val>
                                            <p:strVal val="#ppt_h"/>
                                          </p:val>
                                        </p:tav>
                                      </p:tavLst>
                                    </p:anim>
                                    <p:anim calcmode="lin" valueType="num">
                                      <p:cBhvr>
                                        <p:cTn id="51" dur="500" fill="hold"/>
                                        <p:tgtEl>
                                          <p:spTgt spid="89"/>
                                        </p:tgtEl>
                                        <p:attrNameLst>
                                          <p:attrName>style.rotation</p:attrName>
                                        </p:attrNameLst>
                                      </p:cBhvr>
                                      <p:tavLst>
                                        <p:tav tm="0">
                                          <p:val>
                                            <p:fltVal val="90"/>
                                          </p:val>
                                        </p:tav>
                                        <p:tav tm="100000">
                                          <p:val>
                                            <p:fltVal val="0"/>
                                          </p:val>
                                        </p:tav>
                                      </p:tavLst>
                                    </p:anim>
                                    <p:animEffect transition="in" filter="fade">
                                      <p:cBhvr>
                                        <p:cTn id="52" dur="500"/>
                                        <p:tgtEl>
                                          <p:spTgt spid="89"/>
                                        </p:tgtEl>
                                      </p:cBhvr>
                                    </p:animEffect>
                                  </p:childTnLst>
                                </p:cTn>
                              </p:par>
                              <p:par>
                                <p:cTn id="53" presetID="17" presetClass="entr" presetSubtype="10" fill="hold" grpId="0" nodeType="withEffect">
                                  <p:stCondLst>
                                    <p:cond delay="3900"/>
                                  </p:stCondLst>
                                  <p:iterate type="lt">
                                    <p:tmPct val="10000"/>
                                  </p:iterate>
                                  <p:childTnLst>
                                    <p:set>
                                      <p:cBhvr>
                                        <p:cTn id="54" dur="1" fill="hold">
                                          <p:stCondLst>
                                            <p:cond delay="0"/>
                                          </p:stCondLst>
                                        </p:cTn>
                                        <p:tgtEl>
                                          <p:spTgt spid="898"/>
                                        </p:tgtEl>
                                        <p:attrNameLst>
                                          <p:attrName>style.visibility</p:attrName>
                                        </p:attrNameLst>
                                      </p:cBhvr>
                                      <p:to>
                                        <p:strVal val="visible"/>
                                      </p:to>
                                    </p:set>
                                    <p:anim calcmode="lin" valueType="num">
                                      <p:cBhvr>
                                        <p:cTn id="55" dur="500" fill="hold"/>
                                        <p:tgtEl>
                                          <p:spTgt spid="898"/>
                                        </p:tgtEl>
                                        <p:attrNameLst>
                                          <p:attrName>ppt_w</p:attrName>
                                        </p:attrNameLst>
                                      </p:cBhvr>
                                      <p:tavLst>
                                        <p:tav tm="0">
                                          <p:val>
                                            <p:fltVal val="0"/>
                                          </p:val>
                                        </p:tav>
                                        <p:tav tm="100000">
                                          <p:val>
                                            <p:strVal val="#ppt_w"/>
                                          </p:val>
                                        </p:tav>
                                      </p:tavLst>
                                    </p:anim>
                                    <p:anim calcmode="lin" valueType="num">
                                      <p:cBhvr>
                                        <p:cTn id="56" dur="500" fill="hold"/>
                                        <p:tgtEl>
                                          <p:spTgt spid="898"/>
                                        </p:tgtEl>
                                        <p:attrNameLst>
                                          <p:attrName>ppt_h</p:attrName>
                                        </p:attrNameLst>
                                      </p:cBhvr>
                                      <p:tavLst>
                                        <p:tav tm="0">
                                          <p:val>
                                            <p:strVal val="#ppt_h"/>
                                          </p:val>
                                        </p:tav>
                                        <p:tav tm="100000">
                                          <p:val>
                                            <p:strVal val="#ppt_h"/>
                                          </p:val>
                                        </p:tav>
                                      </p:tavLst>
                                    </p:anim>
                                  </p:childTnLst>
                                </p:cTn>
                              </p:par>
                              <p:par>
                                <p:cTn id="57" presetID="31" presetClass="entr" presetSubtype="0" fill="hold" grpId="0" nodeType="withEffect">
                                  <p:stCondLst>
                                    <p:cond delay="500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fltVal val="0"/>
                                          </p:val>
                                        </p:tav>
                                        <p:tav tm="100000">
                                          <p:val>
                                            <p:strVal val="#ppt_h"/>
                                          </p:val>
                                        </p:tav>
                                      </p:tavLst>
                                    </p:anim>
                                    <p:anim calcmode="lin" valueType="num">
                                      <p:cBhvr>
                                        <p:cTn id="61" dur="500" fill="hold"/>
                                        <p:tgtEl>
                                          <p:spTgt spid="91"/>
                                        </p:tgtEl>
                                        <p:attrNameLst>
                                          <p:attrName>style.rotation</p:attrName>
                                        </p:attrNameLst>
                                      </p:cBhvr>
                                      <p:tavLst>
                                        <p:tav tm="0">
                                          <p:val>
                                            <p:fltVal val="90"/>
                                          </p:val>
                                        </p:tav>
                                        <p:tav tm="100000">
                                          <p:val>
                                            <p:fltVal val="0"/>
                                          </p:val>
                                        </p:tav>
                                      </p:tavLst>
                                    </p:anim>
                                    <p:animEffect transition="in" filter="fade">
                                      <p:cBhvr>
                                        <p:cTn id="62" dur="500"/>
                                        <p:tgtEl>
                                          <p:spTgt spid="91"/>
                                        </p:tgtEl>
                                      </p:cBhvr>
                                    </p:animEffect>
                                  </p:childTnLst>
                                </p:cTn>
                              </p:par>
                              <p:par>
                                <p:cTn id="63" presetID="17" presetClass="entr" presetSubtype="10" fill="hold" grpId="0" nodeType="withEffect">
                                  <p:stCondLst>
                                    <p:cond delay="5400"/>
                                  </p:stCondLst>
                                  <p:iterate type="lt">
                                    <p:tmPct val="10000"/>
                                  </p:iterate>
                                  <p:childTnLst>
                                    <p:set>
                                      <p:cBhvr>
                                        <p:cTn id="64" dur="1" fill="hold">
                                          <p:stCondLst>
                                            <p:cond delay="0"/>
                                          </p:stCondLst>
                                        </p:cTn>
                                        <p:tgtEl>
                                          <p:spTgt spid="919"/>
                                        </p:tgtEl>
                                        <p:attrNameLst>
                                          <p:attrName>style.visibility</p:attrName>
                                        </p:attrNameLst>
                                      </p:cBhvr>
                                      <p:to>
                                        <p:strVal val="visible"/>
                                      </p:to>
                                    </p:set>
                                    <p:anim calcmode="lin" valueType="num">
                                      <p:cBhvr>
                                        <p:cTn id="65" dur="500" fill="hold"/>
                                        <p:tgtEl>
                                          <p:spTgt spid="919"/>
                                        </p:tgtEl>
                                        <p:attrNameLst>
                                          <p:attrName>ppt_w</p:attrName>
                                        </p:attrNameLst>
                                      </p:cBhvr>
                                      <p:tavLst>
                                        <p:tav tm="0">
                                          <p:val>
                                            <p:fltVal val="0"/>
                                          </p:val>
                                        </p:tav>
                                        <p:tav tm="100000">
                                          <p:val>
                                            <p:strVal val="#ppt_w"/>
                                          </p:val>
                                        </p:tav>
                                      </p:tavLst>
                                    </p:anim>
                                    <p:anim calcmode="lin" valueType="num">
                                      <p:cBhvr>
                                        <p:cTn id="66" dur="500" fill="hold"/>
                                        <p:tgtEl>
                                          <p:spTgt spid="919"/>
                                        </p:tgtEl>
                                        <p:attrNameLst>
                                          <p:attrName>ppt_h</p:attrName>
                                        </p:attrNameLst>
                                      </p:cBhvr>
                                      <p:tavLst>
                                        <p:tav tm="0">
                                          <p:val>
                                            <p:strVal val="#ppt_h"/>
                                          </p:val>
                                        </p:tav>
                                        <p:tav tm="100000">
                                          <p:val>
                                            <p:strVal val="#ppt_h"/>
                                          </p:val>
                                        </p:tav>
                                      </p:tavLst>
                                    </p:anim>
                                  </p:childTnLst>
                                </p:cTn>
                              </p:par>
                              <p:par>
                                <p:cTn id="67" presetID="49" presetClass="entr" presetSubtype="0" decel="100000"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ppt_w</p:attrName>
                                        </p:attrNameLst>
                                      </p:cBhvr>
                                      <p:tavLst>
                                        <p:tav tm="0">
                                          <p:val>
                                            <p:fltVal val="0"/>
                                          </p:val>
                                        </p:tav>
                                        <p:tav tm="100000">
                                          <p:val>
                                            <p:strVal val="#ppt_w"/>
                                          </p:val>
                                        </p:tav>
                                      </p:tavLst>
                                    </p:anim>
                                    <p:anim calcmode="lin" valueType="num">
                                      <p:cBhvr>
                                        <p:cTn id="70" dur="1000" fill="hold"/>
                                        <p:tgtEl>
                                          <p:spTgt spid="4"/>
                                        </p:tgtEl>
                                        <p:attrNameLst>
                                          <p:attrName>ppt_h</p:attrName>
                                        </p:attrNameLst>
                                      </p:cBhvr>
                                      <p:tavLst>
                                        <p:tav tm="0">
                                          <p:val>
                                            <p:fltVal val="0"/>
                                          </p:val>
                                        </p:tav>
                                        <p:tav tm="100000">
                                          <p:val>
                                            <p:strVal val="#ppt_h"/>
                                          </p:val>
                                        </p:tav>
                                      </p:tavLst>
                                    </p:anim>
                                    <p:anim calcmode="lin" valueType="num">
                                      <p:cBhvr>
                                        <p:cTn id="71" dur="1000" fill="hold"/>
                                        <p:tgtEl>
                                          <p:spTgt spid="4"/>
                                        </p:tgtEl>
                                        <p:attrNameLst>
                                          <p:attrName>style.rotation</p:attrName>
                                        </p:attrNameLst>
                                      </p:cBhvr>
                                      <p:tavLst>
                                        <p:tav tm="0">
                                          <p:val>
                                            <p:fltVal val="360"/>
                                          </p:val>
                                        </p:tav>
                                        <p:tav tm="100000">
                                          <p:val>
                                            <p:fltVal val="0"/>
                                          </p:val>
                                        </p:tav>
                                      </p:tavLst>
                                    </p:anim>
                                    <p:animEffect transition="in" filter="fade">
                                      <p:cBhvr>
                                        <p:cTn id="72" dur="1000"/>
                                        <p:tgtEl>
                                          <p:spTgt spid="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1000" fill="hold"/>
                                        <p:tgtEl>
                                          <p:spTgt spid="21"/>
                                        </p:tgtEl>
                                        <p:attrNameLst>
                                          <p:attrName>ppt_w</p:attrName>
                                        </p:attrNameLst>
                                      </p:cBhvr>
                                      <p:tavLst>
                                        <p:tav tm="0">
                                          <p:val>
                                            <p:fltVal val="0"/>
                                          </p:val>
                                        </p:tav>
                                        <p:tav tm="100000">
                                          <p:val>
                                            <p:strVal val="#ppt_w"/>
                                          </p:val>
                                        </p:tav>
                                      </p:tavLst>
                                    </p:anim>
                                    <p:anim calcmode="lin" valueType="num">
                                      <p:cBhvr>
                                        <p:cTn id="76" dur="1000" fill="hold"/>
                                        <p:tgtEl>
                                          <p:spTgt spid="21"/>
                                        </p:tgtEl>
                                        <p:attrNameLst>
                                          <p:attrName>ppt_h</p:attrName>
                                        </p:attrNameLst>
                                      </p:cBhvr>
                                      <p:tavLst>
                                        <p:tav tm="0">
                                          <p:val>
                                            <p:fltVal val="0"/>
                                          </p:val>
                                        </p:tav>
                                        <p:tav tm="100000">
                                          <p:val>
                                            <p:strVal val="#ppt_h"/>
                                          </p:val>
                                        </p:tav>
                                      </p:tavLst>
                                    </p:anim>
                                    <p:anim calcmode="lin" valueType="num">
                                      <p:cBhvr>
                                        <p:cTn id="77" dur="1000" fill="hold"/>
                                        <p:tgtEl>
                                          <p:spTgt spid="21"/>
                                        </p:tgtEl>
                                        <p:attrNameLst>
                                          <p:attrName>style.rotation</p:attrName>
                                        </p:attrNameLst>
                                      </p:cBhvr>
                                      <p:tavLst>
                                        <p:tav tm="0">
                                          <p:val>
                                            <p:fltVal val="360"/>
                                          </p:val>
                                        </p:tav>
                                        <p:tav tm="100000">
                                          <p:val>
                                            <p:fltVal val="0"/>
                                          </p:val>
                                        </p:tav>
                                      </p:tavLst>
                                    </p:anim>
                                    <p:animEffect transition="in" filter="fade">
                                      <p:cBhvr>
                                        <p:cTn id="78" dur="1000"/>
                                        <p:tgtEl>
                                          <p:spTgt spid="21"/>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1000" fill="hold"/>
                                        <p:tgtEl>
                                          <p:spTgt spid="38"/>
                                        </p:tgtEl>
                                        <p:attrNameLst>
                                          <p:attrName>ppt_w</p:attrName>
                                        </p:attrNameLst>
                                      </p:cBhvr>
                                      <p:tavLst>
                                        <p:tav tm="0">
                                          <p:val>
                                            <p:fltVal val="0"/>
                                          </p:val>
                                        </p:tav>
                                        <p:tav tm="100000">
                                          <p:val>
                                            <p:strVal val="#ppt_w"/>
                                          </p:val>
                                        </p:tav>
                                      </p:tavLst>
                                    </p:anim>
                                    <p:anim calcmode="lin" valueType="num">
                                      <p:cBhvr>
                                        <p:cTn id="82" dur="1000" fill="hold"/>
                                        <p:tgtEl>
                                          <p:spTgt spid="38"/>
                                        </p:tgtEl>
                                        <p:attrNameLst>
                                          <p:attrName>ppt_h</p:attrName>
                                        </p:attrNameLst>
                                      </p:cBhvr>
                                      <p:tavLst>
                                        <p:tav tm="0">
                                          <p:val>
                                            <p:fltVal val="0"/>
                                          </p:val>
                                        </p:tav>
                                        <p:tav tm="100000">
                                          <p:val>
                                            <p:strVal val="#ppt_h"/>
                                          </p:val>
                                        </p:tav>
                                      </p:tavLst>
                                    </p:anim>
                                    <p:anim calcmode="lin" valueType="num">
                                      <p:cBhvr>
                                        <p:cTn id="83" dur="1000" fill="hold"/>
                                        <p:tgtEl>
                                          <p:spTgt spid="38"/>
                                        </p:tgtEl>
                                        <p:attrNameLst>
                                          <p:attrName>style.rotation</p:attrName>
                                        </p:attrNameLst>
                                      </p:cBhvr>
                                      <p:tavLst>
                                        <p:tav tm="0">
                                          <p:val>
                                            <p:fltVal val="360"/>
                                          </p:val>
                                        </p:tav>
                                        <p:tav tm="100000">
                                          <p:val>
                                            <p:fltVal val="0"/>
                                          </p:val>
                                        </p:tav>
                                      </p:tavLst>
                                    </p:anim>
                                    <p:animEffect transition="in" filter="fade">
                                      <p:cBhvr>
                                        <p:cTn id="8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P spid="868" grpId="0"/>
      <p:bldP spid="87" grpId="0" bldLvl="0" animBg="1"/>
      <p:bldP spid="877" grpId="0"/>
      <p:bldP spid="89" grpId="0" bldLvl="0" animBg="1"/>
      <p:bldP spid="898" grpId="0"/>
      <p:bldP spid="91" grpId="0" bldLvl="0" animBg="1"/>
      <p:bldP spid="9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23554" name="Freeform 2"/>
          <p:cNvSpPr/>
          <p:nvPr/>
        </p:nvSpPr>
        <p:spPr bwMode="auto">
          <a:xfrm>
            <a:off x="621883" y="2179668"/>
            <a:ext cx="3191539" cy="3191539"/>
          </a:xfrm>
          <a:custGeom>
            <a:avLst/>
            <a:gdLst>
              <a:gd name="T0" fmla="*/ 2147483646 w 758"/>
              <a:gd name="T1" fmla="*/ 2147483646 h 758"/>
              <a:gd name="T2" fmla="*/ 369056764 w 758"/>
              <a:gd name="T3" fmla="*/ 2147483646 h 758"/>
              <a:gd name="T4" fmla="*/ 2147483646 w 758"/>
              <a:gd name="T5" fmla="*/ 369056764 h 758"/>
              <a:gd name="T6" fmla="*/ 2147483646 w 758"/>
              <a:gd name="T7" fmla="*/ 0 h 758"/>
              <a:gd name="T8" fmla="*/ 0 w 758"/>
              <a:gd name="T9" fmla="*/ 2147483646 h 758"/>
              <a:gd name="T10" fmla="*/ 2147483646 w 758"/>
              <a:gd name="T11" fmla="*/ 2147483646 h 758"/>
              <a:gd name="T12" fmla="*/ 2147483646 w 758"/>
              <a:gd name="T13" fmla="*/ 2147483646 h 758"/>
              <a:gd name="T14" fmla="*/ 2147483646 w 758"/>
              <a:gd name="T15" fmla="*/ 2147483646 h 758"/>
              <a:gd name="T16" fmla="*/ 2147483646 w 758"/>
              <a:gd name="T17" fmla="*/ 2147483646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8" h="758">
                <a:moveTo>
                  <a:pt x="379" y="721"/>
                </a:moveTo>
                <a:cubicBezTo>
                  <a:pt x="190" y="721"/>
                  <a:pt x="37" y="568"/>
                  <a:pt x="37" y="379"/>
                </a:cubicBezTo>
                <a:cubicBezTo>
                  <a:pt x="37" y="190"/>
                  <a:pt x="190" y="37"/>
                  <a:pt x="379" y="37"/>
                </a:cubicBezTo>
                <a:cubicBezTo>
                  <a:pt x="379" y="0"/>
                  <a:pt x="379" y="0"/>
                  <a:pt x="379" y="0"/>
                </a:cubicBezTo>
                <a:cubicBezTo>
                  <a:pt x="170" y="0"/>
                  <a:pt x="0" y="170"/>
                  <a:pt x="0" y="379"/>
                </a:cubicBezTo>
                <a:cubicBezTo>
                  <a:pt x="0" y="588"/>
                  <a:pt x="170" y="758"/>
                  <a:pt x="379" y="758"/>
                </a:cubicBezTo>
                <a:cubicBezTo>
                  <a:pt x="588" y="758"/>
                  <a:pt x="758" y="588"/>
                  <a:pt x="758" y="379"/>
                </a:cubicBezTo>
                <a:cubicBezTo>
                  <a:pt x="721" y="379"/>
                  <a:pt x="721" y="379"/>
                  <a:pt x="721" y="379"/>
                </a:cubicBezTo>
                <a:cubicBezTo>
                  <a:pt x="721" y="568"/>
                  <a:pt x="568" y="721"/>
                  <a:pt x="379" y="721"/>
                </a:cubicBezTo>
                <a:close/>
              </a:path>
            </a:pathLst>
          </a:custGeom>
          <a:blipFill rotWithShape="1">
            <a:blip r:embed="rId2"/>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5" name="Freeform 3"/>
          <p:cNvSpPr/>
          <p:nvPr/>
        </p:nvSpPr>
        <p:spPr bwMode="auto">
          <a:xfrm>
            <a:off x="1055745" y="2613531"/>
            <a:ext cx="1801062" cy="2323813"/>
          </a:xfrm>
          <a:custGeom>
            <a:avLst/>
            <a:gdLst>
              <a:gd name="T0" fmla="*/ 2147483646 w 428"/>
              <a:gd name="T1" fmla="*/ 2147483646 h 552"/>
              <a:gd name="T2" fmla="*/ 2147483646 w 428"/>
              <a:gd name="T3" fmla="*/ 2147483646 h 552"/>
              <a:gd name="T4" fmla="*/ 358674364 w 428"/>
              <a:gd name="T5" fmla="*/ 2147483646 h 552"/>
              <a:gd name="T6" fmla="*/ 2147483646 w 428"/>
              <a:gd name="T7" fmla="*/ 358969244 h 552"/>
              <a:gd name="T8" fmla="*/ 2147483646 w 428"/>
              <a:gd name="T9" fmla="*/ 0 h 552"/>
              <a:gd name="T10" fmla="*/ 0 w 428"/>
              <a:gd name="T11" fmla="*/ 2147483646 h 552"/>
              <a:gd name="T12" fmla="*/ 2147483646 w 428"/>
              <a:gd name="T13" fmla="*/ 2147483646 h 552"/>
              <a:gd name="T14" fmla="*/ 2147483646 w 428"/>
              <a:gd name="T15" fmla="*/ 2147483646 h 552"/>
              <a:gd name="T16" fmla="*/ 2147483646 w 428"/>
              <a:gd name="T17" fmla="*/ 2147483646 h 5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8" h="552">
                <a:moveTo>
                  <a:pt x="408" y="476"/>
                </a:moveTo>
                <a:cubicBezTo>
                  <a:pt x="370" y="501"/>
                  <a:pt x="325" y="516"/>
                  <a:pt x="276" y="516"/>
                </a:cubicBezTo>
                <a:cubicBezTo>
                  <a:pt x="144" y="516"/>
                  <a:pt x="36" y="408"/>
                  <a:pt x="36" y="276"/>
                </a:cubicBezTo>
                <a:cubicBezTo>
                  <a:pt x="36" y="144"/>
                  <a:pt x="144" y="36"/>
                  <a:pt x="276" y="36"/>
                </a:cubicBezTo>
                <a:cubicBezTo>
                  <a:pt x="276" y="0"/>
                  <a:pt x="276" y="0"/>
                  <a:pt x="276" y="0"/>
                </a:cubicBezTo>
                <a:cubicBezTo>
                  <a:pt x="124" y="0"/>
                  <a:pt x="0" y="124"/>
                  <a:pt x="0" y="276"/>
                </a:cubicBezTo>
                <a:cubicBezTo>
                  <a:pt x="0" y="428"/>
                  <a:pt x="124" y="552"/>
                  <a:pt x="276" y="552"/>
                </a:cubicBezTo>
                <a:cubicBezTo>
                  <a:pt x="332" y="552"/>
                  <a:pt x="384" y="536"/>
                  <a:pt x="428" y="507"/>
                </a:cubicBezTo>
                <a:lnTo>
                  <a:pt x="408" y="476"/>
                </a:lnTo>
                <a:close/>
              </a:path>
            </a:pathLst>
          </a:custGeom>
          <a:blipFill rotWithShape="1">
            <a:blip r:embed="rId2"/>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6" name="Freeform 4"/>
          <p:cNvSpPr/>
          <p:nvPr/>
        </p:nvSpPr>
        <p:spPr bwMode="auto">
          <a:xfrm>
            <a:off x="1265270" y="2823055"/>
            <a:ext cx="952382" cy="1858204"/>
          </a:xfrm>
          <a:custGeom>
            <a:avLst/>
            <a:gdLst>
              <a:gd name="T0" fmla="*/ 369689063 w 226"/>
              <a:gd name="T1" fmla="*/ 2147483646 h 441"/>
              <a:gd name="T2" fmla="*/ 2147483646 w 226"/>
              <a:gd name="T3" fmla="*/ 369606991 h 441"/>
              <a:gd name="T4" fmla="*/ 2147483646 w 226"/>
              <a:gd name="T5" fmla="*/ 0 h 441"/>
              <a:gd name="T6" fmla="*/ 0 w 226"/>
              <a:gd name="T7" fmla="*/ 2147483646 h 441"/>
              <a:gd name="T8" fmla="*/ 1578673921 w 226"/>
              <a:gd name="T9" fmla="*/ 2147483646 h 441"/>
              <a:gd name="T10" fmla="*/ 1688583360 w 226"/>
              <a:gd name="T11" fmla="*/ 2147483646 h 441"/>
              <a:gd name="T12" fmla="*/ 369689063 w 226"/>
              <a:gd name="T13" fmla="*/ 2147483646 h 4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 h="441">
                <a:moveTo>
                  <a:pt x="37" y="226"/>
                </a:moveTo>
                <a:cubicBezTo>
                  <a:pt x="37" y="122"/>
                  <a:pt x="122" y="37"/>
                  <a:pt x="226" y="37"/>
                </a:cubicBezTo>
                <a:cubicBezTo>
                  <a:pt x="226" y="0"/>
                  <a:pt x="226" y="0"/>
                  <a:pt x="226" y="0"/>
                </a:cubicBezTo>
                <a:cubicBezTo>
                  <a:pt x="102" y="0"/>
                  <a:pt x="0" y="102"/>
                  <a:pt x="0" y="226"/>
                </a:cubicBezTo>
                <a:cubicBezTo>
                  <a:pt x="0" y="326"/>
                  <a:pt x="67" y="412"/>
                  <a:pt x="158" y="441"/>
                </a:cubicBezTo>
                <a:cubicBezTo>
                  <a:pt x="169" y="406"/>
                  <a:pt x="169" y="406"/>
                  <a:pt x="169" y="406"/>
                </a:cubicBezTo>
                <a:cubicBezTo>
                  <a:pt x="92" y="382"/>
                  <a:pt x="37" y="310"/>
                  <a:pt x="37" y="226"/>
                </a:cubicBezTo>
                <a:close/>
              </a:path>
            </a:pathLst>
          </a:custGeom>
          <a:blipFill rotWithShape="1">
            <a:blip r:embed="rId2"/>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7" name="Freeform 5"/>
          <p:cNvSpPr/>
          <p:nvPr/>
        </p:nvSpPr>
        <p:spPr bwMode="auto">
          <a:xfrm>
            <a:off x="839872" y="2397657"/>
            <a:ext cx="2653972" cy="2755560"/>
          </a:xfrm>
          <a:custGeom>
            <a:avLst/>
            <a:gdLst>
              <a:gd name="T0" fmla="*/ 2147483646 w 630"/>
              <a:gd name="T1" fmla="*/ 2147483646 h 654"/>
              <a:gd name="T2" fmla="*/ 2147483646 w 630"/>
              <a:gd name="T3" fmla="*/ 2147483646 h 654"/>
              <a:gd name="T4" fmla="*/ 359455418 w 630"/>
              <a:gd name="T5" fmla="*/ 2147483646 h 654"/>
              <a:gd name="T6" fmla="*/ 2147483646 w 630"/>
              <a:gd name="T7" fmla="*/ 359581741 h 654"/>
              <a:gd name="T8" fmla="*/ 2147483646 w 630"/>
              <a:gd name="T9" fmla="*/ 0 h 654"/>
              <a:gd name="T10" fmla="*/ 0 w 630"/>
              <a:gd name="T11" fmla="*/ 2147483646 h 654"/>
              <a:gd name="T12" fmla="*/ 2147483646 w 630"/>
              <a:gd name="T13" fmla="*/ 2147483646 h 654"/>
              <a:gd name="T14" fmla="*/ 2147483646 w 630"/>
              <a:gd name="T15" fmla="*/ 2147483646 h 654"/>
              <a:gd name="T16" fmla="*/ 2147483646 w 630"/>
              <a:gd name="T17" fmla="*/ 2147483646 h 6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0" h="654">
                <a:moveTo>
                  <a:pt x="596" y="437"/>
                </a:moveTo>
                <a:cubicBezTo>
                  <a:pt x="553" y="543"/>
                  <a:pt x="448" y="618"/>
                  <a:pt x="327" y="618"/>
                </a:cubicBezTo>
                <a:cubicBezTo>
                  <a:pt x="167" y="618"/>
                  <a:pt x="36" y="487"/>
                  <a:pt x="36" y="327"/>
                </a:cubicBezTo>
                <a:cubicBezTo>
                  <a:pt x="36" y="167"/>
                  <a:pt x="167" y="36"/>
                  <a:pt x="327" y="36"/>
                </a:cubicBezTo>
                <a:cubicBezTo>
                  <a:pt x="327" y="0"/>
                  <a:pt x="327" y="0"/>
                  <a:pt x="327" y="0"/>
                </a:cubicBezTo>
                <a:cubicBezTo>
                  <a:pt x="147" y="0"/>
                  <a:pt x="0" y="146"/>
                  <a:pt x="0" y="327"/>
                </a:cubicBezTo>
                <a:cubicBezTo>
                  <a:pt x="0" y="508"/>
                  <a:pt x="147" y="654"/>
                  <a:pt x="327" y="654"/>
                </a:cubicBezTo>
                <a:cubicBezTo>
                  <a:pt x="464" y="654"/>
                  <a:pt x="581" y="570"/>
                  <a:pt x="630" y="451"/>
                </a:cubicBezTo>
                <a:lnTo>
                  <a:pt x="596" y="437"/>
                </a:lnTo>
                <a:close/>
              </a:path>
            </a:pathLst>
          </a:custGeom>
          <a:blipFill rotWithShape="1">
            <a:blip r:embed="rId2"/>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58" name="Group 6"/>
          <p:cNvGrpSpPr/>
          <p:nvPr/>
        </p:nvGrpSpPr>
        <p:grpSpPr bwMode="auto">
          <a:xfrm>
            <a:off x="1815536" y="3373321"/>
            <a:ext cx="804234" cy="804234"/>
            <a:chOff x="0" y="0"/>
            <a:chExt cx="522" cy="522"/>
          </a:xfrm>
          <a:blipFill rotWithShape="1">
            <a:blip r:embed="rId2"/>
            <a:stretch>
              <a:fillRect b="-10000"/>
            </a:stretch>
          </a:blipFill>
        </p:grpSpPr>
        <p:sp>
          <p:nvSpPr>
            <p:cNvPr id="23590" name="Freeform 7"/>
            <p:cNvSpPr>
              <a:spLocks noEditPoints="1"/>
            </p:cNvSpPr>
            <p:nvPr/>
          </p:nvSpPr>
          <p:spPr bwMode="auto">
            <a:xfrm>
              <a:off x="0" y="0"/>
              <a:ext cx="522" cy="522"/>
            </a:xfrm>
            <a:custGeom>
              <a:avLst/>
              <a:gdLst>
                <a:gd name="T0" fmla="*/ 984 w 262"/>
                <a:gd name="T1" fmla="*/ 289 h 262"/>
                <a:gd name="T2" fmla="*/ 96 w 262"/>
                <a:gd name="T3" fmla="*/ 219 h 262"/>
                <a:gd name="T4" fmla="*/ 16 w 262"/>
                <a:gd name="T5" fmla="*/ 655 h 262"/>
                <a:gd name="T6" fmla="*/ 520 w 262"/>
                <a:gd name="T7" fmla="*/ 1040 h 262"/>
                <a:gd name="T8" fmla="*/ 1040 w 262"/>
                <a:gd name="T9" fmla="*/ 540 h 262"/>
                <a:gd name="T10" fmla="*/ 913 w 262"/>
                <a:gd name="T11" fmla="*/ 396 h 262"/>
                <a:gd name="T12" fmla="*/ 952 w 262"/>
                <a:gd name="T13" fmla="*/ 452 h 262"/>
                <a:gd name="T14" fmla="*/ 924 w 262"/>
                <a:gd name="T15" fmla="*/ 420 h 262"/>
                <a:gd name="T16" fmla="*/ 916 w 262"/>
                <a:gd name="T17" fmla="*/ 707 h 262"/>
                <a:gd name="T18" fmla="*/ 707 w 262"/>
                <a:gd name="T19" fmla="*/ 916 h 262"/>
                <a:gd name="T20" fmla="*/ 584 w 262"/>
                <a:gd name="T21" fmla="*/ 952 h 262"/>
                <a:gd name="T22" fmla="*/ 131 w 262"/>
                <a:gd name="T23" fmla="*/ 731 h 262"/>
                <a:gd name="T24" fmla="*/ 80 w 262"/>
                <a:gd name="T25" fmla="*/ 520 h 262"/>
                <a:gd name="T26" fmla="*/ 104 w 262"/>
                <a:gd name="T27" fmla="*/ 508 h 262"/>
                <a:gd name="T28" fmla="*/ 243 w 262"/>
                <a:gd name="T29" fmla="*/ 572 h 262"/>
                <a:gd name="T30" fmla="*/ 239 w 262"/>
                <a:gd name="T31" fmla="*/ 636 h 262"/>
                <a:gd name="T32" fmla="*/ 187 w 262"/>
                <a:gd name="T33" fmla="*/ 719 h 262"/>
                <a:gd name="T34" fmla="*/ 247 w 262"/>
                <a:gd name="T35" fmla="*/ 785 h 262"/>
                <a:gd name="T36" fmla="*/ 285 w 262"/>
                <a:gd name="T37" fmla="*/ 809 h 262"/>
                <a:gd name="T38" fmla="*/ 365 w 262"/>
                <a:gd name="T39" fmla="*/ 916 h 262"/>
                <a:gd name="T40" fmla="*/ 381 w 262"/>
                <a:gd name="T41" fmla="*/ 775 h 262"/>
                <a:gd name="T42" fmla="*/ 404 w 262"/>
                <a:gd name="T43" fmla="*/ 675 h 262"/>
                <a:gd name="T44" fmla="*/ 301 w 262"/>
                <a:gd name="T45" fmla="*/ 588 h 262"/>
                <a:gd name="T46" fmla="*/ 281 w 262"/>
                <a:gd name="T47" fmla="*/ 504 h 262"/>
                <a:gd name="T48" fmla="*/ 305 w 262"/>
                <a:gd name="T49" fmla="*/ 452 h 262"/>
                <a:gd name="T50" fmla="*/ 349 w 262"/>
                <a:gd name="T51" fmla="*/ 472 h 262"/>
                <a:gd name="T52" fmla="*/ 392 w 262"/>
                <a:gd name="T53" fmla="*/ 408 h 262"/>
                <a:gd name="T54" fmla="*/ 432 w 262"/>
                <a:gd name="T55" fmla="*/ 251 h 262"/>
                <a:gd name="T56" fmla="*/ 377 w 262"/>
                <a:gd name="T57" fmla="*/ 203 h 262"/>
                <a:gd name="T58" fmla="*/ 259 w 262"/>
                <a:gd name="T59" fmla="*/ 187 h 262"/>
                <a:gd name="T60" fmla="*/ 329 w 262"/>
                <a:gd name="T61" fmla="*/ 124 h 262"/>
                <a:gd name="T62" fmla="*/ 779 w 262"/>
                <a:gd name="T63" fmla="*/ 251 h 262"/>
                <a:gd name="T64" fmla="*/ 699 w 262"/>
                <a:gd name="T65" fmla="*/ 317 h 262"/>
                <a:gd name="T66" fmla="*/ 636 w 262"/>
                <a:gd name="T67" fmla="*/ 416 h 262"/>
                <a:gd name="T68" fmla="*/ 663 w 262"/>
                <a:gd name="T69" fmla="*/ 444 h 262"/>
                <a:gd name="T70" fmla="*/ 747 w 262"/>
                <a:gd name="T71" fmla="*/ 452 h 262"/>
                <a:gd name="T72" fmla="*/ 715 w 262"/>
                <a:gd name="T73" fmla="*/ 520 h 262"/>
                <a:gd name="T74" fmla="*/ 624 w 262"/>
                <a:gd name="T75" fmla="*/ 548 h 262"/>
                <a:gd name="T76" fmla="*/ 616 w 262"/>
                <a:gd name="T77" fmla="*/ 624 h 262"/>
                <a:gd name="T78" fmla="*/ 655 w 262"/>
                <a:gd name="T79" fmla="*/ 679 h 262"/>
                <a:gd name="T80" fmla="*/ 691 w 262"/>
                <a:gd name="T81" fmla="*/ 829 h 262"/>
                <a:gd name="T82" fmla="*/ 751 w 262"/>
                <a:gd name="T83" fmla="*/ 805 h 262"/>
                <a:gd name="T84" fmla="*/ 793 w 262"/>
                <a:gd name="T85" fmla="*/ 719 h 262"/>
                <a:gd name="T86" fmla="*/ 841 w 262"/>
                <a:gd name="T87" fmla="*/ 659 h 262"/>
                <a:gd name="T88" fmla="*/ 901 w 262"/>
                <a:gd name="T89" fmla="*/ 588 h 262"/>
                <a:gd name="T90" fmla="*/ 913 w 262"/>
                <a:gd name="T91" fmla="*/ 560 h 262"/>
                <a:gd name="T92" fmla="*/ 853 w 262"/>
                <a:gd name="T93" fmla="*/ 548 h 262"/>
                <a:gd name="T94" fmla="*/ 849 w 262"/>
                <a:gd name="T95" fmla="*/ 516 h 262"/>
                <a:gd name="T96" fmla="*/ 909 w 262"/>
                <a:gd name="T97" fmla="*/ 532 h 262"/>
                <a:gd name="T98" fmla="*/ 956 w 262"/>
                <a:gd name="T99" fmla="*/ 496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2" h="262">
                  <a:moveTo>
                    <a:pt x="261" y="123"/>
                  </a:moveTo>
                  <a:cubicBezTo>
                    <a:pt x="261" y="119"/>
                    <a:pt x="261" y="115"/>
                    <a:pt x="260" y="111"/>
                  </a:cubicBezTo>
                  <a:cubicBezTo>
                    <a:pt x="258" y="98"/>
                    <a:pt x="254" y="85"/>
                    <a:pt x="248" y="73"/>
                  </a:cubicBezTo>
                  <a:cubicBezTo>
                    <a:pt x="226" y="28"/>
                    <a:pt x="181" y="0"/>
                    <a:pt x="131" y="0"/>
                  </a:cubicBezTo>
                  <a:cubicBezTo>
                    <a:pt x="100" y="0"/>
                    <a:pt x="70" y="11"/>
                    <a:pt x="46" y="31"/>
                  </a:cubicBezTo>
                  <a:cubicBezTo>
                    <a:pt x="38" y="38"/>
                    <a:pt x="30" y="46"/>
                    <a:pt x="24" y="55"/>
                  </a:cubicBezTo>
                  <a:cubicBezTo>
                    <a:pt x="15" y="68"/>
                    <a:pt x="8" y="83"/>
                    <a:pt x="4" y="100"/>
                  </a:cubicBezTo>
                  <a:cubicBezTo>
                    <a:pt x="1" y="110"/>
                    <a:pt x="0" y="120"/>
                    <a:pt x="0" y="131"/>
                  </a:cubicBezTo>
                  <a:cubicBezTo>
                    <a:pt x="0" y="143"/>
                    <a:pt x="1" y="154"/>
                    <a:pt x="4" y="165"/>
                  </a:cubicBezTo>
                  <a:cubicBezTo>
                    <a:pt x="8" y="178"/>
                    <a:pt x="13" y="190"/>
                    <a:pt x="20" y="201"/>
                  </a:cubicBezTo>
                  <a:cubicBezTo>
                    <a:pt x="31" y="219"/>
                    <a:pt x="47" y="234"/>
                    <a:pt x="65" y="244"/>
                  </a:cubicBezTo>
                  <a:cubicBezTo>
                    <a:pt x="84" y="255"/>
                    <a:pt x="107" y="262"/>
                    <a:pt x="131" y="262"/>
                  </a:cubicBezTo>
                  <a:cubicBezTo>
                    <a:pt x="137" y="262"/>
                    <a:pt x="143" y="262"/>
                    <a:pt x="148" y="261"/>
                  </a:cubicBezTo>
                  <a:cubicBezTo>
                    <a:pt x="170" y="258"/>
                    <a:pt x="190" y="250"/>
                    <a:pt x="207" y="237"/>
                  </a:cubicBezTo>
                  <a:cubicBezTo>
                    <a:pt x="239" y="215"/>
                    <a:pt x="260" y="178"/>
                    <a:pt x="262" y="136"/>
                  </a:cubicBezTo>
                  <a:cubicBezTo>
                    <a:pt x="262" y="134"/>
                    <a:pt x="262" y="133"/>
                    <a:pt x="262" y="131"/>
                  </a:cubicBezTo>
                  <a:cubicBezTo>
                    <a:pt x="262" y="128"/>
                    <a:pt x="262" y="126"/>
                    <a:pt x="261" y="123"/>
                  </a:cubicBezTo>
                  <a:close/>
                  <a:moveTo>
                    <a:pt x="230" y="100"/>
                  </a:moveTo>
                  <a:cubicBezTo>
                    <a:pt x="231" y="99"/>
                    <a:pt x="233" y="100"/>
                    <a:pt x="236" y="101"/>
                  </a:cubicBezTo>
                  <a:cubicBezTo>
                    <a:pt x="236" y="101"/>
                    <a:pt x="237" y="101"/>
                    <a:pt x="237" y="101"/>
                  </a:cubicBezTo>
                  <a:cubicBezTo>
                    <a:pt x="238" y="105"/>
                    <a:pt x="239" y="110"/>
                    <a:pt x="240" y="114"/>
                  </a:cubicBezTo>
                  <a:cubicBezTo>
                    <a:pt x="240" y="114"/>
                    <a:pt x="240" y="115"/>
                    <a:pt x="240" y="116"/>
                  </a:cubicBezTo>
                  <a:cubicBezTo>
                    <a:pt x="239" y="114"/>
                    <a:pt x="238" y="112"/>
                    <a:pt x="237" y="110"/>
                  </a:cubicBezTo>
                  <a:cubicBezTo>
                    <a:pt x="233" y="106"/>
                    <a:pt x="233" y="106"/>
                    <a:pt x="233" y="106"/>
                  </a:cubicBezTo>
                  <a:cubicBezTo>
                    <a:pt x="231" y="104"/>
                    <a:pt x="229" y="101"/>
                    <a:pt x="230" y="100"/>
                  </a:cubicBezTo>
                  <a:close/>
                  <a:moveTo>
                    <a:pt x="241" y="135"/>
                  </a:moveTo>
                  <a:cubicBezTo>
                    <a:pt x="241" y="151"/>
                    <a:pt x="237" y="165"/>
                    <a:pt x="231" y="178"/>
                  </a:cubicBezTo>
                  <a:cubicBezTo>
                    <a:pt x="222" y="196"/>
                    <a:pt x="209" y="212"/>
                    <a:pt x="192" y="223"/>
                  </a:cubicBezTo>
                  <a:cubicBezTo>
                    <a:pt x="188" y="226"/>
                    <a:pt x="183" y="229"/>
                    <a:pt x="178" y="231"/>
                  </a:cubicBezTo>
                  <a:cubicBezTo>
                    <a:pt x="178" y="231"/>
                    <a:pt x="178" y="231"/>
                    <a:pt x="178" y="231"/>
                  </a:cubicBezTo>
                  <a:cubicBezTo>
                    <a:pt x="174" y="233"/>
                    <a:pt x="171" y="234"/>
                    <a:pt x="167" y="235"/>
                  </a:cubicBezTo>
                  <a:cubicBezTo>
                    <a:pt x="162" y="237"/>
                    <a:pt x="157" y="238"/>
                    <a:pt x="152" y="239"/>
                  </a:cubicBezTo>
                  <a:cubicBezTo>
                    <a:pt x="150" y="240"/>
                    <a:pt x="149" y="240"/>
                    <a:pt x="147" y="240"/>
                  </a:cubicBezTo>
                  <a:cubicBezTo>
                    <a:pt x="142" y="241"/>
                    <a:pt x="136" y="242"/>
                    <a:pt x="131" y="242"/>
                  </a:cubicBezTo>
                  <a:cubicBezTo>
                    <a:pt x="107" y="242"/>
                    <a:pt x="86" y="234"/>
                    <a:pt x="68" y="222"/>
                  </a:cubicBezTo>
                  <a:cubicBezTo>
                    <a:pt x="54" y="212"/>
                    <a:pt x="42" y="199"/>
                    <a:pt x="33" y="184"/>
                  </a:cubicBezTo>
                  <a:cubicBezTo>
                    <a:pt x="31" y="179"/>
                    <a:pt x="29" y="174"/>
                    <a:pt x="27" y="169"/>
                  </a:cubicBezTo>
                  <a:cubicBezTo>
                    <a:pt x="27" y="169"/>
                    <a:pt x="27" y="169"/>
                    <a:pt x="27" y="169"/>
                  </a:cubicBezTo>
                  <a:cubicBezTo>
                    <a:pt x="23" y="157"/>
                    <a:pt x="20" y="144"/>
                    <a:pt x="20" y="131"/>
                  </a:cubicBezTo>
                  <a:cubicBezTo>
                    <a:pt x="20" y="125"/>
                    <a:pt x="21" y="119"/>
                    <a:pt x="22" y="113"/>
                  </a:cubicBezTo>
                  <a:cubicBezTo>
                    <a:pt x="22" y="114"/>
                    <a:pt x="22" y="115"/>
                    <a:pt x="22" y="115"/>
                  </a:cubicBezTo>
                  <a:cubicBezTo>
                    <a:pt x="26" y="128"/>
                    <a:pt x="26" y="128"/>
                    <a:pt x="26" y="128"/>
                  </a:cubicBezTo>
                  <a:cubicBezTo>
                    <a:pt x="27" y="131"/>
                    <a:pt x="31" y="134"/>
                    <a:pt x="34" y="135"/>
                  </a:cubicBezTo>
                  <a:cubicBezTo>
                    <a:pt x="53" y="138"/>
                    <a:pt x="53" y="138"/>
                    <a:pt x="53" y="138"/>
                  </a:cubicBezTo>
                  <a:cubicBezTo>
                    <a:pt x="56" y="138"/>
                    <a:pt x="60" y="141"/>
                    <a:pt x="61" y="144"/>
                  </a:cubicBezTo>
                  <a:cubicBezTo>
                    <a:pt x="61" y="144"/>
                    <a:pt x="61" y="145"/>
                    <a:pt x="61" y="145"/>
                  </a:cubicBezTo>
                  <a:cubicBezTo>
                    <a:pt x="63" y="151"/>
                    <a:pt x="63" y="151"/>
                    <a:pt x="63" y="151"/>
                  </a:cubicBezTo>
                  <a:cubicBezTo>
                    <a:pt x="64" y="154"/>
                    <a:pt x="63" y="158"/>
                    <a:pt x="60" y="160"/>
                  </a:cubicBezTo>
                  <a:cubicBezTo>
                    <a:pt x="56" y="163"/>
                    <a:pt x="56" y="163"/>
                    <a:pt x="56" y="163"/>
                  </a:cubicBezTo>
                  <a:cubicBezTo>
                    <a:pt x="53" y="165"/>
                    <a:pt x="50" y="170"/>
                    <a:pt x="49" y="173"/>
                  </a:cubicBezTo>
                  <a:cubicBezTo>
                    <a:pt x="47" y="181"/>
                    <a:pt x="47" y="181"/>
                    <a:pt x="47" y="181"/>
                  </a:cubicBezTo>
                  <a:cubicBezTo>
                    <a:pt x="46" y="185"/>
                    <a:pt x="46" y="185"/>
                    <a:pt x="46" y="185"/>
                  </a:cubicBezTo>
                  <a:cubicBezTo>
                    <a:pt x="46" y="188"/>
                    <a:pt x="47" y="192"/>
                    <a:pt x="50" y="194"/>
                  </a:cubicBezTo>
                  <a:cubicBezTo>
                    <a:pt x="53" y="196"/>
                    <a:pt x="59" y="197"/>
                    <a:pt x="62" y="198"/>
                  </a:cubicBezTo>
                  <a:cubicBezTo>
                    <a:pt x="62" y="198"/>
                    <a:pt x="62" y="198"/>
                    <a:pt x="62" y="198"/>
                  </a:cubicBezTo>
                  <a:cubicBezTo>
                    <a:pt x="66" y="199"/>
                    <a:pt x="70" y="201"/>
                    <a:pt x="71" y="203"/>
                  </a:cubicBezTo>
                  <a:cubicBezTo>
                    <a:pt x="71" y="204"/>
                    <a:pt x="72" y="204"/>
                    <a:pt x="72" y="204"/>
                  </a:cubicBezTo>
                  <a:cubicBezTo>
                    <a:pt x="74" y="207"/>
                    <a:pt x="76" y="211"/>
                    <a:pt x="77" y="214"/>
                  </a:cubicBezTo>
                  <a:cubicBezTo>
                    <a:pt x="83" y="225"/>
                    <a:pt x="83" y="225"/>
                    <a:pt x="83" y="225"/>
                  </a:cubicBezTo>
                  <a:cubicBezTo>
                    <a:pt x="85" y="228"/>
                    <a:pt x="88" y="231"/>
                    <a:pt x="92" y="231"/>
                  </a:cubicBezTo>
                  <a:cubicBezTo>
                    <a:pt x="95" y="231"/>
                    <a:pt x="97" y="228"/>
                    <a:pt x="96" y="225"/>
                  </a:cubicBezTo>
                  <a:cubicBezTo>
                    <a:pt x="94" y="207"/>
                    <a:pt x="94" y="207"/>
                    <a:pt x="94" y="207"/>
                  </a:cubicBezTo>
                  <a:cubicBezTo>
                    <a:pt x="93" y="204"/>
                    <a:pt x="94" y="198"/>
                    <a:pt x="96" y="195"/>
                  </a:cubicBezTo>
                  <a:cubicBezTo>
                    <a:pt x="99" y="190"/>
                    <a:pt x="99" y="190"/>
                    <a:pt x="99" y="190"/>
                  </a:cubicBezTo>
                  <a:cubicBezTo>
                    <a:pt x="101" y="187"/>
                    <a:pt x="102" y="182"/>
                    <a:pt x="102" y="178"/>
                  </a:cubicBezTo>
                  <a:cubicBezTo>
                    <a:pt x="102" y="170"/>
                    <a:pt x="102" y="170"/>
                    <a:pt x="102" y="170"/>
                  </a:cubicBezTo>
                  <a:cubicBezTo>
                    <a:pt x="101" y="167"/>
                    <a:pt x="99" y="163"/>
                    <a:pt x="95" y="162"/>
                  </a:cubicBezTo>
                  <a:cubicBezTo>
                    <a:pt x="84" y="157"/>
                    <a:pt x="84" y="157"/>
                    <a:pt x="84" y="157"/>
                  </a:cubicBezTo>
                  <a:cubicBezTo>
                    <a:pt x="80" y="155"/>
                    <a:pt x="77" y="151"/>
                    <a:pt x="76" y="148"/>
                  </a:cubicBezTo>
                  <a:cubicBezTo>
                    <a:pt x="73" y="139"/>
                    <a:pt x="73" y="139"/>
                    <a:pt x="73" y="139"/>
                  </a:cubicBezTo>
                  <a:cubicBezTo>
                    <a:pt x="72" y="137"/>
                    <a:pt x="72" y="134"/>
                    <a:pt x="71" y="131"/>
                  </a:cubicBezTo>
                  <a:cubicBezTo>
                    <a:pt x="71" y="130"/>
                    <a:pt x="71" y="128"/>
                    <a:pt x="71" y="127"/>
                  </a:cubicBezTo>
                  <a:cubicBezTo>
                    <a:pt x="71" y="127"/>
                    <a:pt x="71" y="127"/>
                    <a:pt x="71" y="127"/>
                  </a:cubicBezTo>
                  <a:cubicBezTo>
                    <a:pt x="71" y="123"/>
                    <a:pt x="73" y="118"/>
                    <a:pt x="75" y="116"/>
                  </a:cubicBezTo>
                  <a:cubicBezTo>
                    <a:pt x="77" y="114"/>
                    <a:pt x="77" y="114"/>
                    <a:pt x="77" y="114"/>
                  </a:cubicBezTo>
                  <a:cubicBezTo>
                    <a:pt x="77" y="113"/>
                    <a:pt x="79" y="112"/>
                    <a:pt x="80" y="112"/>
                  </a:cubicBezTo>
                  <a:cubicBezTo>
                    <a:pt x="81" y="112"/>
                    <a:pt x="82" y="113"/>
                    <a:pt x="83" y="115"/>
                  </a:cubicBezTo>
                  <a:cubicBezTo>
                    <a:pt x="84" y="118"/>
                    <a:pt x="86" y="120"/>
                    <a:pt x="88" y="119"/>
                  </a:cubicBezTo>
                  <a:cubicBezTo>
                    <a:pt x="89" y="118"/>
                    <a:pt x="91" y="115"/>
                    <a:pt x="92" y="112"/>
                  </a:cubicBezTo>
                  <a:cubicBezTo>
                    <a:pt x="93" y="109"/>
                    <a:pt x="96" y="105"/>
                    <a:pt x="99" y="103"/>
                  </a:cubicBezTo>
                  <a:cubicBezTo>
                    <a:pt x="99" y="103"/>
                    <a:pt x="99" y="103"/>
                    <a:pt x="99" y="103"/>
                  </a:cubicBezTo>
                  <a:cubicBezTo>
                    <a:pt x="102" y="101"/>
                    <a:pt x="106" y="97"/>
                    <a:pt x="107" y="93"/>
                  </a:cubicBezTo>
                  <a:cubicBezTo>
                    <a:pt x="112" y="74"/>
                    <a:pt x="112" y="74"/>
                    <a:pt x="112" y="74"/>
                  </a:cubicBezTo>
                  <a:cubicBezTo>
                    <a:pt x="113" y="70"/>
                    <a:pt x="111" y="66"/>
                    <a:pt x="109" y="63"/>
                  </a:cubicBezTo>
                  <a:cubicBezTo>
                    <a:pt x="105" y="61"/>
                    <a:pt x="105" y="61"/>
                    <a:pt x="105" y="61"/>
                  </a:cubicBezTo>
                  <a:cubicBezTo>
                    <a:pt x="103" y="58"/>
                    <a:pt x="99" y="54"/>
                    <a:pt x="96" y="52"/>
                  </a:cubicBezTo>
                  <a:cubicBezTo>
                    <a:pt x="95" y="51"/>
                    <a:pt x="95" y="51"/>
                    <a:pt x="95" y="51"/>
                  </a:cubicBezTo>
                  <a:cubicBezTo>
                    <a:pt x="95" y="51"/>
                    <a:pt x="95" y="51"/>
                    <a:pt x="95" y="51"/>
                  </a:cubicBezTo>
                  <a:cubicBezTo>
                    <a:pt x="92" y="48"/>
                    <a:pt x="88" y="47"/>
                    <a:pt x="84" y="47"/>
                  </a:cubicBezTo>
                  <a:cubicBezTo>
                    <a:pt x="65" y="47"/>
                    <a:pt x="65" y="47"/>
                    <a:pt x="65" y="47"/>
                  </a:cubicBezTo>
                  <a:cubicBezTo>
                    <a:pt x="64" y="47"/>
                    <a:pt x="62" y="46"/>
                    <a:pt x="59" y="47"/>
                  </a:cubicBezTo>
                  <a:cubicBezTo>
                    <a:pt x="67" y="40"/>
                    <a:pt x="75" y="35"/>
                    <a:pt x="83" y="31"/>
                  </a:cubicBezTo>
                  <a:cubicBezTo>
                    <a:pt x="83" y="31"/>
                    <a:pt x="83" y="31"/>
                    <a:pt x="83" y="31"/>
                  </a:cubicBezTo>
                  <a:cubicBezTo>
                    <a:pt x="98" y="24"/>
                    <a:pt x="114" y="20"/>
                    <a:pt x="131" y="20"/>
                  </a:cubicBezTo>
                  <a:cubicBezTo>
                    <a:pt x="168" y="20"/>
                    <a:pt x="200" y="39"/>
                    <a:pt x="220" y="67"/>
                  </a:cubicBezTo>
                  <a:cubicBezTo>
                    <a:pt x="196" y="63"/>
                    <a:pt x="196" y="63"/>
                    <a:pt x="196" y="63"/>
                  </a:cubicBezTo>
                  <a:cubicBezTo>
                    <a:pt x="194" y="63"/>
                    <a:pt x="192" y="64"/>
                    <a:pt x="190" y="65"/>
                  </a:cubicBezTo>
                  <a:cubicBezTo>
                    <a:pt x="188" y="65"/>
                    <a:pt x="187" y="66"/>
                    <a:pt x="186" y="67"/>
                  </a:cubicBezTo>
                  <a:cubicBezTo>
                    <a:pt x="176" y="80"/>
                    <a:pt x="176" y="80"/>
                    <a:pt x="176" y="80"/>
                  </a:cubicBezTo>
                  <a:cubicBezTo>
                    <a:pt x="165" y="93"/>
                    <a:pt x="165" y="93"/>
                    <a:pt x="165" y="93"/>
                  </a:cubicBezTo>
                  <a:cubicBezTo>
                    <a:pt x="164" y="94"/>
                    <a:pt x="164" y="94"/>
                    <a:pt x="164" y="94"/>
                  </a:cubicBezTo>
                  <a:cubicBezTo>
                    <a:pt x="162" y="96"/>
                    <a:pt x="160" y="101"/>
                    <a:pt x="160" y="105"/>
                  </a:cubicBezTo>
                  <a:cubicBezTo>
                    <a:pt x="159" y="114"/>
                    <a:pt x="159" y="114"/>
                    <a:pt x="159" y="114"/>
                  </a:cubicBezTo>
                  <a:cubicBezTo>
                    <a:pt x="159" y="117"/>
                    <a:pt x="161" y="118"/>
                    <a:pt x="163" y="116"/>
                  </a:cubicBezTo>
                  <a:cubicBezTo>
                    <a:pt x="167" y="112"/>
                    <a:pt x="167" y="112"/>
                    <a:pt x="167" y="112"/>
                  </a:cubicBezTo>
                  <a:cubicBezTo>
                    <a:pt x="170" y="110"/>
                    <a:pt x="174" y="108"/>
                    <a:pt x="178" y="108"/>
                  </a:cubicBezTo>
                  <a:cubicBezTo>
                    <a:pt x="180" y="108"/>
                    <a:pt x="180" y="108"/>
                    <a:pt x="180" y="108"/>
                  </a:cubicBezTo>
                  <a:cubicBezTo>
                    <a:pt x="184" y="108"/>
                    <a:pt x="187" y="111"/>
                    <a:pt x="188" y="114"/>
                  </a:cubicBezTo>
                  <a:cubicBezTo>
                    <a:pt x="189" y="117"/>
                    <a:pt x="189" y="117"/>
                    <a:pt x="189" y="117"/>
                  </a:cubicBezTo>
                  <a:cubicBezTo>
                    <a:pt x="190" y="121"/>
                    <a:pt x="190" y="125"/>
                    <a:pt x="188" y="128"/>
                  </a:cubicBezTo>
                  <a:cubicBezTo>
                    <a:pt x="187" y="130"/>
                    <a:pt x="184" y="132"/>
                    <a:pt x="180" y="131"/>
                  </a:cubicBezTo>
                  <a:cubicBezTo>
                    <a:pt x="171" y="130"/>
                    <a:pt x="171" y="130"/>
                    <a:pt x="171" y="130"/>
                  </a:cubicBezTo>
                  <a:cubicBezTo>
                    <a:pt x="167" y="130"/>
                    <a:pt x="163" y="132"/>
                    <a:pt x="160" y="134"/>
                  </a:cubicBezTo>
                  <a:cubicBezTo>
                    <a:pt x="157" y="138"/>
                    <a:pt x="157" y="138"/>
                    <a:pt x="157" y="138"/>
                  </a:cubicBezTo>
                  <a:cubicBezTo>
                    <a:pt x="157" y="138"/>
                    <a:pt x="156" y="139"/>
                    <a:pt x="156" y="140"/>
                  </a:cubicBezTo>
                  <a:cubicBezTo>
                    <a:pt x="154" y="143"/>
                    <a:pt x="153" y="146"/>
                    <a:pt x="154" y="149"/>
                  </a:cubicBezTo>
                  <a:cubicBezTo>
                    <a:pt x="155" y="157"/>
                    <a:pt x="155" y="157"/>
                    <a:pt x="155" y="157"/>
                  </a:cubicBezTo>
                  <a:cubicBezTo>
                    <a:pt x="155" y="158"/>
                    <a:pt x="155" y="159"/>
                    <a:pt x="156" y="160"/>
                  </a:cubicBezTo>
                  <a:cubicBezTo>
                    <a:pt x="157" y="163"/>
                    <a:pt x="159" y="166"/>
                    <a:pt x="161" y="167"/>
                  </a:cubicBezTo>
                  <a:cubicBezTo>
                    <a:pt x="165" y="171"/>
                    <a:pt x="165" y="171"/>
                    <a:pt x="165" y="171"/>
                  </a:cubicBezTo>
                  <a:cubicBezTo>
                    <a:pt x="168" y="173"/>
                    <a:pt x="170" y="177"/>
                    <a:pt x="170" y="181"/>
                  </a:cubicBezTo>
                  <a:cubicBezTo>
                    <a:pt x="170" y="201"/>
                    <a:pt x="170" y="201"/>
                    <a:pt x="170" y="201"/>
                  </a:cubicBezTo>
                  <a:cubicBezTo>
                    <a:pt x="170" y="204"/>
                    <a:pt x="172" y="207"/>
                    <a:pt x="174" y="209"/>
                  </a:cubicBezTo>
                  <a:cubicBezTo>
                    <a:pt x="174" y="209"/>
                    <a:pt x="175" y="210"/>
                    <a:pt x="175" y="210"/>
                  </a:cubicBezTo>
                  <a:cubicBezTo>
                    <a:pt x="178" y="211"/>
                    <a:pt x="182" y="210"/>
                    <a:pt x="184" y="208"/>
                  </a:cubicBezTo>
                  <a:cubicBezTo>
                    <a:pt x="189" y="203"/>
                    <a:pt x="189" y="203"/>
                    <a:pt x="189" y="203"/>
                  </a:cubicBezTo>
                  <a:cubicBezTo>
                    <a:pt x="191" y="200"/>
                    <a:pt x="194" y="196"/>
                    <a:pt x="195" y="192"/>
                  </a:cubicBezTo>
                  <a:cubicBezTo>
                    <a:pt x="195" y="192"/>
                    <a:pt x="198" y="185"/>
                    <a:pt x="198" y="184"/>
                  </a:cubicBezTo>
                  <a:cubicBezTo>
                    <a:pt x="198" y="183"/>
                    <a:pt x="200" y="181"/>
                    <a:pt x="200" y="181"/>
                  </a:cubicBezTo>
                  <a:cubicBezTo>
                    <a:pt x="203" y="180"/>
                    <a:pt x="207" y="177"/>
                    <a:pt x="208" y="175"/>
                  </a:cubicBezTo>
                  <a:cubicBezTo>
                    <a:pt x="209" y="173"/>
                    <a:pt x="210" y="170"/>
                    <a:pt x="211" y="168"/>
                  </a:cubicBezTo>
                  <a:cubicBezTo>
                    <a:pt x="211" y="167"/>
                    <a:pt x="212" y="167"/>
                    <a:pt x="212" y="166"/>
                  </a:cubicBezTo>
                  <a:cubicBezTo>
                    <a:pt x="213" y="164"/>
                    <a:pt x="215" y="160"/>
                    <a:pt x="218" y="158"/>
                  </a:cubicBezTo>
                  <a:cubicBezTo>
                    <a:pt x="219" y="158"/>
                    <a:pt x="219" y="158"/>
                    <a:pt x="219" y="158"/>
                  </a:cubicBezTo>
                  <a:cubicBezTo>
                    <a:pt x="221" y="155"/>
                    <a:pt x="225" y="151"/>
                    <a:pt x="227" y="148"/>
                  </a:cubicBezTo>
                  <a:cubicBezTo>
                    <a:pt x="229" y="144"/>
                    <a:pt x="229" y="144"/>
                    <a:pt x="229" y="144"/>
                  </a:cubicBezTo>
                  <a:cubicBezTo>
                    <a:pt x="230" y="143"/>
                    <a:pt x="230" y="143"/>
                    <a:pt x="230" y="142"/>
                  </a:cubicBezTo>
                  <a:cubicBezTo>
                    <a:pt x="230" y="142"/>
                    <a:pt x="230" y="141"/>
                    <a:pt x="230" y="141"/>
                  </a:cubicBezTo>
                  <a:cubicBezTo>
                    <a:pt x="230" y="140"/>
                    <a:pt x="228" y="140"/>
                    <a:pt x="227" y="140"/>
                  </a:cubicBezTo>
                  <a:cubicBezTo>
                    <a:pt x="226" y="140"/>
                    <a:pt x="226" y="140"/>
                    <a:pt x="226" y="140"/>
                  </a:cubicBezTo>
                  <a:cubicBezTo>
                    <a:pt x="223" y="141"/>
                    <a:pt x="218" y="140"/>
                    <a:pt x="215" y="138"/>
                  </a:cubicBezTo>
                  <a:cubicBezTo>
                    <a:pt x="212" y="136"/>
                    <a:pt x="212" y="136"/>
                    <a:pt x="212" y="136"/>
                  </a:cubicBezTo>
                  <a:cubicBezTo>
                    <a:pt x="209" y="134"/>
                    <a:pt x="207" y="131"/>
                    <a:pt x="208" y="130"/>
                  </a:cubicBezTo>
                  <a:cubicBezTo>
                    <a:pt x="208" y="128"/>
                    <a:pt x="211" y="129"/>
                    <a:pt x="214" y="130"/>
                  </a:cubicBezTo>
                  <a:cubicBezTo>
                    <a:pt x="217" y="132"/>
                    <a:pt x="217" y="132"/>
                    <a:pt x="217" y="132"/>
                  </a:cubicBezTo>
                  <a:cubicBezTo>
                    <a:pt x="220" y="133"/>
                    <a:pt x="225" y="135"/>
                    <a:pt x="228" y="134"/>
                  </a:cubicBezTo>
                  <a:cubicBezTo>
                    <a:pt x="229" y="134"/>
                    <a:pt x="229" y="134"/>
                    <a:pt x="229" y="134"/>
                  </a:cubicBezTo>
                  <a:cubicBezTo>
                    <a:pt x="231" y="134"/>
                    <a:pt x="231" y="134"/>
                    <a:pt x="231" y="134"/>
                  </a:cubicBezTo>
                  <a:cubicBezTo>
                    <a:pt x="235" y="134"/>
                    <a:pt x="238" y="132"/>
                    <a:pt x="239" y="130"/>
                  </a:cubicBezTo>
                  <a:cubicBezTo>
                    <a:pt x="240" y="129"/>
                    <a:pt x="241" y="127"/>
                    <a:pt x="241" y="125"/>
                  </a:cubicBezTo>
                  <a:cubicBezTo>
                    <a:pt x="241" y="127"/>
                    <a:pt x="241" y="129"/>
                    <a:pt x="241" y="131"/>
                  </a:cubicBezTo>
                  <a:cubicBezTo>
                    <a:pt x="241" y="132"/>
                    <a:pt x="241" y="134"/>
                    <a:pt x="241"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91" name="Freeform 8"/>
            <p:cNvSpPr/>
            <p:nvPr/>
          </p:nvSpPr>
          <p:spPr bwMode="auto">
            <a:xfrm>
              <a:off x="392" y="382"/>
              <a:ext cx="26" cy="32"/>
            </a:xfrm>
            <a:custGeom>
              <a:avLst/>
              <a:gdLst>
                <a:gd name="T0" fmla="*/ 52 w 13"/>
                <a:gd name="T1" fmla="*/ 16 h 16"/>
                <a:gd name="T2" fmla="*/ 36 w 13"/>
                <a:gd name="T3" fmla="*/ 44 h 16"/>
                <a:gd name="T4" fmla="*/ 16 w 13"/>
                <a:gd name="T5" fmla="*/ 60 h 16"/>
                <a:gd name="T6" fmla="*/ 16 w 13"/>
                <a:gd name="T7" fmla="*/ 64 h 16"/>
                <a:gd name="T8" fmla="*/ 0 w 13"/>
                <a:gd name="T9" fmla="*/ 60 h 16"/>
                <a:gd name="T10" fmla="*/ 0 w 13"/>
                <a:gd name="T11" fmla="*/ 48 h 16"/>
                <a:gd name="T12" fmla="*/ 20 w 13"/>
                <a:gd name="T13" fmla="*/ 20 h 16"/>
                <a:gd name="T14" fmla="*/ 40 w 13"/>
                <a:gd name="T15" fmla="*/ 4 h 16"/>
                <a:gd name="T16" fmla="*/ 44 w 13"/>
                <a:gd name="T17" fmla="*/ 0 h 16"/>
                <a:gd name="T18" fmla="*/ 52 w 13"/>
                <a:gd name="T19" fmla="*/ 1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6">
                  <a:moveTo>
                    <a:pt x="13" y="4"/>
                  </a:moveTo>
                  <a:cubicBezTo>
                    <a:pt x="12" y="7"/>
                    <a:pt x="11" y="10"/>
                    <a:pt x="9" y="11"/>
                  </a:cubicBezTo>
                  <a:cubicBezTo>
                    <a:pt x="8" y="13"/>
                    <a:pt x="6" y="15"/>
                    <a:pt x="4" y="15"/>
                  </a:cubicBezTo>
                  <a:cubicBezTo>
                    <a:pt x="4" y="15"/>
                    <a:pt x="4" y="15"/>
                    <a:pt x="4" y="16"/>
                  </a:cubicBezTo>
                  <a:cubicBezTo>
                    <a:pt x="2" y="16"/>
                    <a:pt x="1" y="16"/>
                    <a:pt x="0" y="15"/>
                  </a:cubicBezTo>
                  <a:cubicBezTo>
                    <a:pt x="0" y="15"/>
                    <a:pt x="0" y="13"/>
                    <a:pt x="0" y="12"/>
                  </a:cubicBezTo>
                  <a:cubicBezTo>
                    <a:pt x="1" y="11"/>
                    <a:pt x="3" y="8"/>
                    <a:pt x="5" y="5"/>
                  </a:cubicBezTo>
                  <a:cubicBezTo>
                    <a:pt x="6" y="3"/>
                    <a:pt x="8" y="1"/>
                    <a:pt x="10" y="1"/>
                  </a:cubicBezTo>
                  <a:cubicBezTo>
                    <a:pt x="10" y="0"/>
                    <a:pt x="10" y="0"/>
                    <a:pt x="11" y="0"/>
                  </a:cubicBezTo>
                  <a:cubicBezTo>
                    <a:pt x="12" y="0"/>
                    <a:pt x="13" y="2"/>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59" name="Line 9"/>
          <p:cNvSpPr>
            <a:spLocks noChangeShapeType="1"/>
          </p:cNvSpPr>
          <p:nvPr/>
        </p:nvSpPr>
        <p:spPr bwMode="auto">
          <a:xfrm>
            <a:off x="2399664" y="2253742"/>
            <a:ext cx="2929105" cy="0"/>
          </a:xfrm>
          <a:prstGeom prst="line">
            <a:avLst/>
          </a:prstGeom>
          <a:noFill/>
          <a:ln w="6350">
            <a:solidFill>
              <a:srgbClr val="C00000"/>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23560" name="Freeform 10"/>
          <p:cNvSpPr/>
          <p:nvPr/>
        </p:nvSpPr>
        <p:spPr bwMode="auto">
          <a:xfrm>
            <a:off x="2399664" y="2473848"/>
            <a:ext cx="2929105" cy="565081"/>
          </a:xfrm>
          <a:custGeom>
            <a:avLst/>
            <a:gdLst>
              <a:gd name="T0" fmla="*/ 0 w 1384"/>
              <a:gd name="T1" fmla="*/ 0 h 267"/>
              <a:gd name="T2" fmla="*/ 2147483646 w 1384"/>
              <a:gd name="T3" fmla="*/ 0 h 267"/>
              <a:gd name="T4" fmla="*/ 2147483646 w 1384"/>
              <a:gd name="T5" fmla="*/ 672883306 h 267"/>
              <a:gd name="T6" fmla="*/ 2147483646 w 1384"/>
              <a:gd name="T7" fmla="*/ 672883306 h 2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267">
                <a:moveTo>
                  <a:pt x="0" y="0"/>
                </a:moveTo>
                <a:lnTo>
                  <a:pt x="1150" y="0"/>
                </a:lnTo>
                <a:lnTo>
                  <a:pt x="1150" y="267"/>
                </a:lnTo>
                <a:lnTo>
                  <a:pt x="1384" y="267"/>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1" name="Freeform 11"/>
          <p:cNvSpPr/>
          <p:nvPr/>
        </p:nvSpPr>
        <p:spPr bwMode="auto">
          <a:xfrm>
            <a:off x="2399664" y="2691838"/>
            <a:ext cx="2929105" cy="1159790"/>
          </a:xfrm>
          <a:custGeom>
            <a:avLst/>
            <a:gdLst>
              <a:gd name="T0" fmla="*/ 0 w 1384"/>
              <a:gd name="T1" fmla="*/ 0 h 548"/>
              <a:gd name="T2" fmla="*/ 2147483646 w 1384"/>
              <a:gd name="T3" fmla="*/ 0 h 548"/>
              <a:gd name="T4" fmla="*/ 2147483646 w 1384"/>
              <a:gd name="T5" fmla="*/ 1381045625 h 548"/>
              <a:gd name="T6" fmla="*/ 2147483646 w 1384"/>
              <a:gd name="T7" fmla="*/ 1381045625 h 5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548">
                <a:moveTo>
                  <a:pt x="0" y="0"/>
                </a:moveTo>
                <a:lnTo>
                  <a:pt x="996" y="0"/>
                </a:lnTo>
                <a:lnTo>
                  <a:pt x="996" y="548"/>
                </a:lnTo>
                <a:lnTo>
                  <a:pt x="1384" y="548"/>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2" name="Freeform 12"/>
          <p:cNvSpPr/>
          <p:nvPr/>
        </p:nvSpPr>
        <p:spPr bwMode="auto">
          <a:xfrm>
            <a:off x="2399664" y="2903479"/>
            <a:ext cx="2929105" cy="1697357"/>
          </a:xfrm>
          <a:custGeom>
            <a:avLst/>
            <a:gdLst>
              <a:gd name="T0" fmla="*/ 0 w 1384"/>
              <a:gd name="T1" fmla="*/ 0 h 802"/>
              <a:gd name="T2" fmla="*/ 2119452200 w 1384"/>
              <a:gd name="T3" fmla="*/ 0 h 802"/>
              <a:gd name="T4" fmla="*/ 2119452200 w 1384"/>
              <a:gd name="T5" fmla="*/ 2021165313 h 802"/>
              <a:gd name="T6" fmla="*/ 2147483646 w 1384"/>
              <a:gd name="T7" fmla="*/ 2021165313 h 8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802">
                <a:moveTo>
                  <a:pt x="0" y="0"/>
                </a:moveTo>
                <a:lnTo>
                  <a:pt x="841" y="0"/>
                </a:lnTo>
                <a:lnTo>
                  <a:pt x="841" y="802"/>
                </a:lnTo>
                <a:lnTo>
                  <a:pt x="1384" y="802"/>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3" name="Group 13"/>
          <p:cNvGrpSpPr/>
          <p:nvPr/>
        </p:nvGrpSpPr>
        <p:grpSpPr bwMode="auto">
          <a:xfrm>
            <a:off x="5589086" y="4471735"/>
            <a:ext cx="237037" cy="249736"/>
            <a:chOff x="0" y="0"/>
            <a:chExt cx="167" cy="177"/>
          </a:xfrm>
          <a:solidFill>
            <a:srgbClr val="C00000"/>
          </a:solidFill>
        </p:grpSpPr>
        <p:sp>
          <p:nvSpPr>
            <p:cNvPr id="23584" name="Freeform 14"/>
            <p:cNvSpPr/>
            <p:nvPr/>
          </p:nvSpPr>
          <p:spPr bwMode="auto">
            <a:xfrm>
              <a:off x="133" y="42"/>
              <a:ext cx="16" cy="135"/>
            </a:xfrm>
            <a:custGeom>
              <a:avLst/>
              <a:gdLst>
                <a:gd name="T0" fmla="*/ 16 w 8"/>
                <a:gd name="T1" fmla="*/ 0 h 68"/>
                <a:gd name="T2" fmla="*/ 0 w 8"/>
                <a:gd name="T3" fmla="*/ 16 h 68"/>
                <a:gd name="T4" fmla="*/ 0 w 8"/>
                <a:gd name="T5" fmla="*/ 252 h 68"/>
                <a:gd name="T6" fmla="*/ 16 w 8"/>
                <a:gd name="T7" fmla="*/ 268 h 68"/>
                <a:gd name="T8" fmla="*/ 32 w 8"/>
                <a:gd name="T9" fmla="*/ 252 h 68"/>
                <a:gd name="T10" fmla="*/ 32 w 8"/>
                <a:gd name="T11" fmla="*/ 16 h 68"/>
                <a:gd name="T12" fmla="*/ 16 w 8"/>
                <a:gd name="T13" fmla="*/ 0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8">
                  <a:moveTo>
                    <a:pt x="4" y="0"/>
                  </a:moveTo>
                  <a:cubicBezTo>
                    <a:pt x="2" y="0"/>
                    <a:pt x="0" y="2"/>
                    <a:pt x="0" y="4"/>
                  </a:cubicBezTo>
                  <a:cubicBezTo>
                    <a:pt x="0" y="64"/>
                    <a:pt x="0" y="64"/>
                    <a:pt x="0" y="64"/>
                  </a:cubicBezTo>
                  <a:cubicBezTo>
                    <a:pt x="0" y="66"/>
                    <a:pt x="2" y="68"/>
                    <a:pt x="4" y="68"/>
                  </a:cubicBezTo>
                  <a:cubicBezTo>
                    <a:pt x="6" y="68"/>
                    <a:pt x="8" y="66"/>
                    <a:pt x="8" y="64"/>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5" name="Freeform 15"/>
            <p:cNvSpPr/>
            <p:nvPr/>
          </p:nvSpPr>
          <p:spPr bwMode="auto">
            <a:xfrm>
              <a:off x="153" y="66"/>
              <a:ext cx="14" cy="111"/>
            </a:xfrm>
            <a:custGeom>
              <a:avLst/>
              <a:gdLst>
                <a:gd name="T0" fmla="*/ 16 w 7"/>
                <a:gd name="T1" fmla="*/ 0 h 56"/>
                <a:gd name="T2" fmla="*/ 0 w 7"/>
                <a:gd name="T3" fmla="*/ 16 h 56"/>
                <a:gd name="T4" fmla="*/ 0 w 7"/>
                <a:gd name="T5" fmla="*/ 204 h 56"/>
                <a:gd name="T6" fmla="*/ 16 w 7"/>
                <a:gd name="T7" fmla="*/ 220 h 56"/>
                <a:gd name="T8" fmla="*/ 28 w 7"/>
                <a:gd name="T9" fmla="*/ 204 h 56"/>
                <a:gd name="T10" fmla="*/ 28 w 7"/>
                <a:gd name="T11" fmla="*/ 16 h 56"/>
                <a:gd name="T12" fmla="*/ 16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4" y="0"/>
                  </a:moveTo>
                  <a:cubicBezTo>
                    <a:pt x="1" y="0"/>
                    <a:pt x="0" y="2"/>
                    <a:pt x="0" y="4"/>
                  </a:cubicBezTo>
                  <a:cubicBezTo>
                    <a:pt x="0" y="52"/>
                    <a:pt x="0" y="52"/>
                    <a:pt x="0" y="52"/>
                  </a:cubicBezTo>
                  <a:cubicBezTo>
                    <a:pt x="0" y="54"/>
                    <a:pt x="1" y="56"/>
                    <a:pt x="4" y="56"/>
                  </a:cubicBezTo>
                  <a:cubicBezTo>
                    <a:pt x="6" y="56"/>
                    <a:pt x="7" y="54"/>
                    <a:pt x="7" y="52"/>
                  </a:cubicBezTo>
                  <a:cubicBezTo>
                    <a:pt x="7" y="4"/>
                    <a:pt x="7" y="4"/>
                    <a:pt x="7" y="4"/>
                  </a:cubicBezTo>
                  <a:cubicBezTo>
                    <a:pt x="7"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6" name="Freeform 16"/>
            <p:cNvSpPr/>
            <p:nvPr/>
          </p:nvSpPr>
          <p:spPr bwMode="auto">
            <a:xfrm>
              <a:off x="32" y="52"/>
              <a:ext cx="61" cy="16"/>
            </a:xfrm>
            <a:custGeom>
              <a:avLst/>
              <a:gdLst>
                <a:gd name="T0" fmla="*/ 104 w 31"/>
                <a:gd name="T1" fmla="*/ 0 h 8"/>
                <a:gd name="T2" fmla="*/ 16 w 31"/>
                <a:gd name="T3" fmla="*/ 0 h 8"/>
                <a:gd name="T4" fmla="*/ 0 w 31"/>
                <a:gd name="T5" fmla="*/ 16 h 8"/>
                <a:gd name="T6" fmla="*/ 16 w 31"/>
                <a:gd name="T7" fmla="*/ 32 h 8"/>
                <a:gd name="T8" fmla="*/ 104 w 31"/>
                <a:gd name="T9" fmla="*/ 32 h 8"/>
                <a:gd name="T10" fmla="*/ 120 w 31"/>
                <a:gd name="T11" fmla="*/ 16 h 8"/>
                <a:gd name="T12" fmla="*/ 104 w 31"/>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
                  <a:moveTo>
                    <a:pt x="27" y="0"/>
                  </a:moveTo>
                  <a:cubicBezTo>
                    <a:pt x="4" y="0"/>
                    <a:pt x="4" y="0"/>
                    <a:pt x="4" y="0"/>
                  </a:cubicBezTo>
                  <a:cubicBezTo>
                    <a:pt x="2" y="0"/>
                    <a:pt x="0" y="2"/>
                    <a:pt x="0" y="4"/>
                  </a:cubicBezTo>
                  <a:cubicBezTo>
                    <a:pt x="0" y="6"/>
                    <a:pt x="2" y="8"/>
                    <a:pt x="4" y="8"/>
                  </a:cubicBezTo>
                  <a:cubicBezTo>
                    <a:pt x="27" y="8"/>
                    <a:pt x="27" y="8"/>
                    <a:pt x="27" y="8"/>
                  </a:cubicBezTo>
                  <a:cubicBezTo>
                    <a:pt x="30" y="8"/>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7" name="Freeform 17"/>
            <p:cNvSpPr/>
            <p:nvPr/>
          </p:nvSpPr>
          <p:spPr bwMode="auto">
            <a:xfrm>
              <a:off x="32" y="82"/>
              <a:ext cx="61" cy="14"/>
            </a:xfrm>
            <a:custGeom>
              <a:avLst/>
              <a:gdLst>
                <a:gd name="T0" fmla="*/ 104 w 31"/>
                <a:gd name="T1" fmla="*/ 0 h 7"/>
                <a:gd name="T2" fmla="*/ 16 w 31"/>
                <a:gd name="T3" fmla="*/ 0 h 7"/>
                <a:gd name="T4" fmla="*/ 0 w 31"/>
                <a:gd name="T5" fmla="*/ 16 h 7"/>
                <a:gd name="T6" fmla="*/ 16 w 31"/>
                <a:gd name="T7" fmla="*/ 28 h 7"/>
                <a:gd name="T8" fmla="*/ 104 w 31"/>
                <a:gd name="T9" fmla="*/ 28 h 7"/>
                <a:gd name="T10" fmla="*/ 120 w 31"/>
                <a:gd name="T11" fmla="*/ 16 h 7"/>
                <a:gd name="T12" fmla="*/ 104 w 31"/>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7">
                  <a:moveTo>
                    <a:pt x="27" y="0"/>
                  </a:moveTo>
                  <a:cubicBezTo>
                    <a:pt x="4" y="0"/>
                    <a:pt x="4" y="0"/>
                    <a:pt x="4" y="0"/>
                  </a:cubicBezTo>
                  <a:cubicBezTo>
                    <a:pt x="2" y="0"/>
                    <a:pt x="0" y="2"/>
                    <a:pt x="0" y="4"/>
                  </a:cubicBezTo>
                  <a:cubicBezTo>
                    <a:pt x="0" y="6"/>
                    <a:pt x="2" y="7"/>
                    <a:pt x="4" y="7"/>
                  </a:cubicBezTo>
                  <a:cubicBezTo>
                    <a:pt x="27" y="7"/>
                    <a:pt x="27" y="7"/>
                    <a:pt x="27" y="7"/>
                  </a:cubicBezTo>
                  <a:cubicBezTo>
                    <a:pt x="30" y="7"/>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8" name="Freeform 18"/>
            <p:cNvSpPr/>
            <p:nvPr/>
          </p:nvSpPr>
          <p:spPr bwMode="auto">
            <a:xfrm>
              <a:off x="34" y="112"/>
              <a:ext cx="45" cy="14"/>
            </a:xfrm>
            <a:custGeom>
              <a:avLst/>
              <a:gdLst>
                <a:gd name="T0" fmla="*/ 72 w 23"/>
                <a:gd name="T1" fmla="*/ 0 h 7"/>
                <a:gd name="T2" fmla="*/ 12 w 23"/>
                <a:gd name="T3" fmla="*/ 0 h 7"/>
                <a:gd name="T4" fmla="*/ 0 w 23"/>
                <a:gd name="T5" fmla="*/ 16 h 7"/>
                <a:gd name="T6" fmla="*/ 12 w 23"/>
                <a:gd name="T7" fmla="*/ 28 h 7"/>
                <a:gd name="T8" fmla="*/ 72 w 23"/>
                <a:gd name="T9" fmla="*/ 28 h 7"/>
                <a:gd name="T10" fmla="*/ 88 w 23"/>
                <a:gd name="T11" fmla="*/ 16 h 7"/>
                <a:gd name="T12" fmla="*/ 7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3" y="0"/>
                    <a:pt x="3" y="0"/>
                    <a:pt x="3" y="0"/>
                  </a:cubicBezTo>
                  <a:cubicBezTo>
                    <a:pt x="1" y="0"/>
                    <a:pt x="0" y="1"/>
                    <a:pt x="0" y="4"/>
                  </a:cubicBezTo>
                  <a:cubicBezTo>
                    <a:pt x="0" y="6"/>
                    <a:pt x="1" y="7"/>
                    <a:pt x="3" y="7"/>
                  </a:cubicBezTo>
                  <a:cubicBezTo>
                    <a:pt x="19" y="7"/>
                    <a:pt x="19" y="7"/>
                    <a:pt x="19" y="7"/>
                  </a:cubicBezTo>
                  <a:cubicBezTo>
                    <a:pt x="21" y="7"/>
                    <a:pt x="23" y="6"/>
                    <a:pt x="23" y="4"/>
                  </a:cubicBezTo>
                  <a:cubicBezTo>
                    <a:pt x="23" y="1"/>
                    <a:pt x="21"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9" name="Freeform 19"/>
            <p:cNvSpPr>
              <a:spLocks noEditPoints="1"/>
            </p:cNvSpPr>
            <p:nvPr/>
          </p:nvSpPr>
          <p:spPr bwMode="auto">
            <a:xfrm>
              <a:off x="0" y="0"/>
              <a:ext cx="127" cy="177"/>
            </a:xfrm>
            <a:custGeom>
              <a:avLst/>
              <a:gdLst>
                <a:gd name="T0" fmla="*/ 216 w 64"/>
                <a:gd name="T1" fmla="*/ 0 h 89"/>
                <a:gd name="T2" fmla="*/ 36 w 64"/>
                <a:gd name="T3" fmla="*/ 0 h 89"/>
                <a:gd name="T4" fmla="*/ 0 w 64"/>
                <a:gd name="T5" fmla="*/ 36 h 89"/>
                <a:gd name="T6" fmla="*/ 0 w 64"/>
                <a:gd name="T7" fmla="*/ 320 h 89"/>
                <a:gd name="T8" fmla="*/ 36 w 64"/>
                <a:gd name="T9" fmla="*/ 352 h 89"/>
                <a:gd name="T10" fmla="*/ 216 w 64"/>
                <a:gd name="T11" fmla="*/ 352 h 89"/>
                <a:gd name="T12" fmla="*/ 252 w 64"/>
                <a:gd name="T13" fmla="*/ 320 h 89"/>
                <a:gd name="T14" fmla="*/ 252 w 64"/>
                <a:gd name="T15" fmla="*/ 36 h 89"/>
                <a:gd name="T16" fmla="*/ 216 w 64"/>
                <a:gd name="T17" fmla="*/ 0 h 89"/>
                <a:gd name="T18" fmla="*/ 220 w 64"/>
                <a:gd name="T19" fmla="*/ 320 h 89"/>
                <a:gd name="T20" fmla="*/ 216 w 64"/>
                <a:gd name="T21" fmla="*/ 324 h 89"/>
                <a:gd name="T22" fmla="*/ 36 w 64"/>
                <a:gd name="T23" fmla="*/ 324 h 89"/>
                <a:gd name="T24" fmla="*/ 32 w 64"/>
                <a:gd name="T25" fmla="*/ 320 h 89"/>
                <a:gd name="T26" fmla="*/ 32 w 64"/>
                <a:gd name="T27" fmla="*/ 36 h 89"/>
                <a:gd name="T28" fmla="*/ 36 w 64"/>
                <a:gd name="T29" fmla="*/ 32 h 89"/>
                <a:gd name="T30" fmla="*/ 216 w 64"/>
                <a:gd name="T31" fmla="*/ 32 h 89"/>
                <a:gd name="T32" fmla="*/ 220 w 64"/>
                <a:gd name="T33" fmla="*/ 36 h 89"/>
                <a:gd name="T34" fmla="*/ 220 w 64"/>
                <a:gd name="T35" fmla="*/ 320 h 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89">
                  <a:moveTo>
                    <a:pt x="55" y="0"/>
                  </a:moveTo>
                  <a:cubicBezTo>
                    <a:pt x="9" y="0"/>
                    <a:pt x="9" y="0"/>
                    <a:pt x="9" y="0"/>
                  </a:cubicBezTo>
                  <a:cubicBezTo>
                    <a:pt x="4" y="0"/>
                    <a:pt x="0" y="4"/>
                    <a:pt x="0" y="9"/>
                  </a:cubicBezTo>
                  <a:cubicBezTo>
                    <a:pt x="0" y="81"/>
                    <a:pt x="0" y="81"/>
                    <a:pt x="0" y="81"/>
                  </a:cubicBezTo>
                  <a:cubicBezTo>
                    <a:pt x="0" y="85"/>
                    <a:pt x="4" y="89"/>
                    <a:pt x="9" y="89"/>
                  </a:cubicBezTo>
                  <a:cubicBezTo>
                    <a:pt x="55" y="89"/>
                    <a:pt x="55" y="89"/>
                    <a:pt x="55" y="89"/>
                  </a:cubicBezTo>
                  <a:cubicBezTo>
                    <a:pt x="60" y="89"/>
                    <a:pt x="64" y="85"/>
                    <a:pt x="64" y="81"/>
                  </a:cubicBezTo>
                  <a:cubicBezTo>
                    <a:pt x="64" y="9"/>
                    <a:pt x="64" y="9"/>
                    <a:pt x="64" y="9"/>
                  </a:cubicBezTo>
                  <a:cubicBezTo>
                    <a:pt x="64" y="4"/>
                    <a:pt x="60" y="0"/>
                    <a:pt x="55" y="0"/>
                  </a:cubicBezTo>
                  <a:close/>
                  <a:moveTo>
                    <a:pt x="56" y="81"/>
                  </a:moveTo>
                  <a:cubicBezTo>
                    <a:pt x="56" y="81"/>
                    <a:pt x="56" y="82"/>
                    <a:pt x="55" y="82"/>
                  </a:cubicBezTo>
                  <a:cubicBezTo>
                    <a:pt x="9" y="82"/>
                    <a:pt x="9" y="82"/>
                    <a:pt x="9" y="82"/>
                  </a:cubicBezTo>
                  <a:cubicBezTo>
                    <a:pt x="8" y="82"/>
                    <a:pt x="8" y="81"/>
                    <a:pt x="8" y="81"/>
                  </a:cubicBezTo>
                  <a:cubicBezTo>
                    <a:pt x="8" y="9"/>
                    <a:pt x="8" y="9"/>
                    <a:pt x="8" y="9"/>
                  </a:cubicBezTo>
                  <a:cubicBezTo>
                    <a:pt x="8" y="8"/>
                    <a:pt x="8" y="8"/>
                    <a:pt x="9" y="8"/>
                  </a:cubicBezTo>
                  <a:cubicBezTo>
                    <a:pt x="55" y="8"/>
                    <a:pt x="55" y="8"/>
                    <a:pt x="55" y="8"/>
                  </a:cubicBezTo>
                  <a:cubicBezTo>
                    <a:pt x="56" y="8"/>
                    <a:pt x="56" y="8"/>
                    <a:pt x="56" y="9"/>
                  </a:cubicBezTo>
                  <a:lnTo>
                    <a:pt x="56"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4" name="Freeform 20"/>
          <p:cNvSpPr>
            <a:spLocks noEditPoints="1"/>
          </p:cNvSpPr>
          <p:nvPr/>
        </p:nvSpPr>
        <p:spPr bwMode="auto">
          <a:xfrm>
            <a:off x="5582737" y="3726760"/>
            <a:ext cx="253969" cy="249736"/>
          </a:xfrm>
          <a:custGeom>
            <a:avLst/>
            <a:gdLst>
              <a:gd name="T0" fmla="*/ 407755618 w 89"/>
              <a:gd name="T1" fmla="*/ 217073894 h 89"/>
              <a:gd name="T2" fmla="*/ 178680438 w 89"/>
              <a:gd name="T3" fmla="*/ 0 h 89"/>
              <a:gd name="T4" fmla="*/ 164934472 w 89"/>
              <a:gd name="T5" fmla="*/ 0 h 89"/>
              <a:gd name="T6" fmla="*/ 164934472 w 89"/>
              <a:gd name="T7" fmla="*/ 44301310 h 89"/>
              <a:gd name="T8" fmla="*/ 0 w 89"/>
              <a:gd name="T9" fmla="*/ 217073894 h 89"/>
              <a:gd name="T10" fmla="*/ 178680438 w 89"/>
              <a:gd name="T11" fmla="*/ 394277029 h 89"/>
              <a:gd name="T12" fmla="*/ 284054764 w 89"/>
              <a:gd name="T13" fmla="*/ 363267375 h 89"/>
              <a:gd name="T14" fmla="*/ 361941438 w 89"/>
              <a:gd name="T15" fmla="*/ 234793997 h 89"/>
              <a:gd name="T16" fmla="*/ 407755618 w 89"/>
              <a:gd name="T17" fmla="*/ 234793997 h 89"/>
              <a:gd name="T18" fmla="*/ 407755618 w 89"/>
              <a:gd name="T19" fmla="*/ 217073894 h 89"/>
              <a:gd name="T20" fmla="*/ 261147674 w 89"/>
              <a:gd name="T21" fmla="*/ 336686168 h 89"/>
              <a:gd name="T22" fmla="*/ 178680438 w 89"/>
              <a:gd name="T23" fmla="*/ 358836823 h 89"/>
              <a:gd name="T24" fmla="*/ 32070354 w 89"/>
              <a:gd name="T25" fmla="*/ 217073894 h 89"/>
              <a:gd name="T26" fmla="*/ 164934472 w 89"/>
              <a:gd name="T27" fmla="*/ 79741516 h 89"/>
              <a:gd name="T28" fmla="*/ 164934472 w 89"/>
              <a:gd name="T29" fmla="*/ 234793997 h 89"/>
              <a:gd name="T30" fmla="*/ 325288382 w 89"/>
              <a:gd name="T31" fmla="*/ 234793997 h 89"/>
              <a:gd name="T32" fmla="*/ 261147674 w 89"/>
              <a:gd name="T33" fmla="*/ 336686168 h 89"/>
              <a:gd name="T34" fmla="*/ 197004826 w 89"/>
              <a:gd name="T35" fmla="*/ 199353791 h 89"/>
              <a:gd name="T36" fmla="*/ 197004826 w 89"/>
              <a:gd name="T37" fmla="*/ 35440206 h 89"/>
              <a:gd name="T38" fmla="*/ 371102562 w 89"/>
              <a:gd name="T39" fmla="*/ 199353791 h 89"/>
              <a:gd name="T40" fmla="*/ 197004826 w 89"/>
              <a:gd name="T41" fmla="*/ 199353791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9">
                <a:moveTo>
                  <a:pt x="89" y="49"/>
                </a:moveTo>
                <a:cubicBezTo>
                  <a:pt x="89" y="22"/>
                  <a:pt x="67" y="0"/>
                  <a:pt x="39" y="0"/>
                </a:cubicBezTo>
                <a:cubicBezTo>
                  <a:pt x="36" y="0"/>
                  <a:pt x="36" y="0"/>
                  <a:pt x="36" y="0"/>
                </a:cubicBezTo>
                <a:cubicBezTo>
                  <a:pt x="36" y="10"/>
                  <a:pt x="36" y="10"/>
                  <a:pt x="36" y="10"/>
                </a:cubicBezTo>
                <a:cubicBezTo>
                  <a:pt x="16" y="12"/>
                  <a:pt x="0" y="29"/>
                  <a:pt x="0" y="49"/>
                </a:cubicBezTo>
                <a:cubicBezTo>
                  <a:pt x="0" y="71"/>
                  <a:pt x="18" y="89"/>
                  <a:pt x="39" y="89"/>
                </a:cubicBezTo>
                <a:cubicBezTo>
                  <a:pt x="47" y="89"/>
                  <a:pt x="55" y="86"/>
                  <a:pt x="62" y="82"/>
                </a:cubicBezTo>
                <a:cubicBezTo>
                  <a:pt x="71" y="75"/>
                  <a:pt x="78" y="65"/>
                  <a:pt x="79" y="53"/>
                </a:cubicBezTo>
                <a:cubicBezTo>
                  <a:pt x="89" y="53"/>
                  <a:pt x="89" y="53"/>
                  <a:pt x="89" y="53"/>
                </a:cubicBezTo>
                <a:lnTo>
                  <a:pt x="89" y="49"/>
                </a:lnTo>
                <a:close/>
                <a:moveTo>
                  <a:pt x="57" y="76"/>
                </a:moveTo>
                <a:cubicBezTo>
                  <a:pt x="52" y="79"/>
                  <a:pt x="46" y="81"/>
                  <a:pt x="39" y="81"/>
                </a:cubicBezTo>
                <a:cubicBezTo>
                  <a:pt x="22" y="81"/>
                  <a:pt x="7" y="67"/>
                  <a:pt x="7" y="49"/>
                </a:cubicBezTo>
                <a:cubicBezTo>
                  <a:pt x="7" y="33"/>
                  <a:pt x="20" y="19"/>
                  <a:pt x="36" y="18"/>
                </a:cubicBezTo>
                <a:cubicBezTo>
                  <a:pt x="36" y="53"/>
                  <a:pt x="36" y="53"/>
                  <a:pt x="36" y="53"/>
                </a:cubicBezTo>
                <a:cubicBezTo>
                  <a:pt x="71" y="53"/>
                  <a:pt x="71" y="53"/>
                  <a:pt x="71" y="53"/>
                </a:cubicBezTo>
                <a:cubicBezTo>
                  <a:pt x="70" y="62"/>
                  <a:pt x="65" y="70"/>
                  <a:pt x="57" y="76"/>
                </a:cubicBezTo>
                <a:close/>
                <a:moveTo>
                  <a:pt x="43" y="45"/>
                </a:moveTo>
                <a:cubicBezTo>
                  <a:pt x="43" y="8"/>
                  <a:pt x="43" y="8"/>
                  <a:pt x="43" y="8"/>
                </a:cubicBezTo>
                <a:cubicBezTo>
                  <a:pt x="63" y="9"/>
                  <a:pt x="79" y="25"/>
                  <a:pt x="81" y="45"/>
                </a:cubicBezTo>
                <a:lnTo>
                  <a:pt x="43" y="45"/>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5" name="Group 21"/>
          <p:cNvGrpSpPr/>
          <p:nvPr/>
        </p:nvGrpSpPr>
        <p:grpSpPr bwMode="auto">
          <a:xfrm>
            <a:off x="5582737" y="2926759"/>
            <a:ext cx="253969" cy="220106"/>
            <a:chOff x="0" y="0"/>
            <a:chExt cx="177" cy="155"/>
          </a:xfrm>
          <a:solidFill>
            <a:srgbClr val="C00000"/>
          </a:solidFill>
        </p:grpSpPr>
        <p:sp>
          <p:nvSpPr>
            <p:cNvPr id="23582" name="Freeform 22"/>
            <p:cNvSpPr>
              <a:spLocks noEditPoints="1"/>
            </p:cNvSpPr>
            <p:nvPr/>
          </p:nvSpPr>
          <p:spPr bwMode="auto">
            <a:xfrm>
              <a:off x="0" y="32"/>
              <a:ext cx="143" cy="123"/>
            </a:xfrm>
            <a:custGeom>
              <a:avLst/>
              <a:gdLst>
                <a:gd name="T0" fmla="*/ 268 w 72"/>
                <a:gd name="T1" fmla="*/ 0 h 62"/>
                <a:gd name="T2" fmla="*/ 16 w 72"/>
                <a:gd name="T3" fmla="*/ 0 h 62"/>
                <a:gd name="T4" fmla="*/ 0 w 72"/>
                <a:gd name="T5" fmla="*/ 16 h 62"/>
                <a:gd name="T6" fmla="*/ 0 w 72"/>
                <a:gd name="T7" fmla="*/ 228 h 62"/>
                <a:gd name="T8" fmla="*/ 16 w 72"/>
                <a:gd name="T9" fmla="*/ 244 h 62"/>
                <a:gd name="T10" fmla="*/ 268 w 72"/>
                <a:gd name="T11" fmla="*/ 244 h 62"/>
                <a:gd name="T12" fmla="*/ 284 w 72"/>
                <a:gd name="T13" fmla="*/ 228 h 62"/>
                <a:gd name="T14" fmla="*/ 284 w 72"/>
                <a:gd name="T15" fmla="*/ 141 h 62"/>
                <a:gd name="T16" fmla="*/ 284 w 72"/>
                <a:gd name="T17" fmla="*/ 103 h 62"/>
                <a:gd name="T18" fmla="*/ 284 w 72"/>
                <a:gd name="T19" fmla="*/ 16 h 62"/>
                <a:gd name="T20" fmla="*/ 268 w 72"/>
                <a:gd name="T21" fmla="*/ 0 h 62"/>
                <a:gd name="T22" fmla="*/ 28 w 72"/>
                <a:gd name="T23" fmla="*/ 212 h 62"/>
                <a:gd name="T24" fmla="*/ 28 w 72"/>
                <a:gd name="T25" fmla="*/ 32 h 62"/>
                <a:gd name="T26" fmla="*/ 256 w 72"/>
                <a:gd name="T27" fmla="*/ 32 h 62"/>
                <a:gd name="T28" fmla="*/ 256 w 72"/>
                <a:gd name="T29" fmla="*/ 91 h 62"/>
                <a:gd name="T30" fmla="*/ 224 w 72"/>
                <a:gd name="T31" fmla="*/ 91 h 62"/>
                <a:gd name="T32" fmla="*/ 189 w 72"/>
                <a:gd name="T33" fmla="*/ 123 h 62"/>
                <a:gd name="T34" fmla="*/ 224 w 72"/>
                <a:gd name="T35" fmla="*/ 157 h 62"/>
                <a:gd name="T36" fmla="*/ 256 w 72"/>
                <a:gd name="T37" fmla="*/ 157 h 62"/>
                <a:gd name="T38" fmla="*/ 256 w 72"/>
                <a:gd name="T39" fmla="*/ 212 h 62"/>
                <a:gd name="T40" fmla="*/ 28 w 72"/>
                <a:gd name="T41" fmla="*/ 212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62">
                  <a:moveTo>
                    <a:pt x="68" y="0"/>
                  </a:moveTo>
                  <a:cubicBezTo>
                    <a:pt x="4" y="0"/>
                    <a:pt x="4" y="0"/>
                    <a:pt x="4" y="0"/>
                  </a:cubicBezTo>
                  <a:cubicBezTo>
                    <a:pt x="2" y="0"/>
                    <a:pt x="0" y="2"/>
                    <a:pt x="0" y="4"/>
                  </a:cubicBezTo>
                  <a:cubicBezTo>
                    <a:pt x="0" y="58"/>
                    <a:pt x="0" y="58"/>
                    <a:pt x="0" y="58"/>
                  </a:cubicBezTo>
                  <a:cubicBezTo>
                    <a:pt x="0" y="60"/>
                    <a:pt x="2" y="62"/>
                    <a:pt x="4" y="62"/>
                  </a:cubicBezTo>
                  <a:cubicBezTo>
                    <a:pt x="68" y="62"/>
                    <a:pt x="68" y="62"/>
                    <a:pt x="68" y="62"/>
                  </a:cubicBezTo>
                  <a:cubicBezTo>
                    <a:pt x="70" y="62"/>
                    <a:pt x="72" y="60"/>
                    <a:pt x="72" y="58"/>
                  </a:cubicBezTo>
                  <a:cubicBezTo>
                    <a:pt x="72" y="36"/>
                    <a:pt x="72" y="36"/>
                    <a:pt x="72" y="36"/>
                  </a:cubicBezTo>
                  <a:cubicBezTo>
                    <a:pt x="72" y="26"/>
                    <a:pt x="72" y="26"/>
                    <a:pt x="72" y="26"/>
                  </a:cubicBezTo>
                  <a:cubicBezTo>
                    <a:pt x="72" y="4"/>
                    <a:pt x="72" y="4"/>
                    <a:pt x="72" y="4"/>
                  </a:cubicBezTo>
                  <a:cubicBezTo>
                    <a:pt x="72" y="2"/>
                    <a:pt x="70" y="0"/>
                    <a:pt x="68" y="0"/>
                  </a:cubicBezTo>
                  <a:close/>
                  <a:moveTo>
                    <a:pt x="7" y="54"/>
                  </a:moveTo>
                  <a:cubicBezTo>
                    <a:pt x="7" y="8"/>
                    <a:pt x="7" y="8"/>
                    <a:pt x="7" y="8"/>
                  </a:cubicBezTo>
                  <a:cubicBezTo>
                    <a:pt x="65" y="8"/>
                    <a:pt x="65" y="8"/>
                    <a:pt x="65" y="8"/>
                  </a:cubicBezTo>
                  <a:cubicBezTo>
                    <a:pt x="65" y="23"/>
                    <a:pt x="65" y="23"/>
                    <a:pt x="65" y="23"/>
                  </a:cubicBezTo>
                  <a:cubicBezTo>
                    <a:pt x="57" y="23"/>
                    <a:pt x="57" y="23"/>
                    <a:pt x="57" y="23"/>
                  </a:cubicBezTo>
                  <a:cubicBezTo>
                    <a:pt x="52" y="23"/>
                    <a:pt x="48" y="26"/>
                    <a:pt x="48" y="31"/>
                  </a:cubicBezTo>
                  <a:cubicBezTo>
                    <a:pt x="48" y="36"/>
                    <a:pt x="52" y="40"/>
                    <a:pt x="57" y="40"/>
                  </a:cubicBezTo>
                  <a:cubicBezTo>
                    <a:pt x="65" y="40"/>
                    <a:pt x="65" y="40"/>
                    <a:pt x="65" y="40"/>
                  </a:cubicBezTo>
                  <a:cubicBezTo>
                    <a:pt x="65" y="54"/>
                    <a:pt x="65" y="54"/>
                    <a:pt x="65" y="54"/>
                  </a:cubicBezTo>
                  <a:lnTo>
                    <a:pt x="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3" name="Freeform 23"/>
            <p:cNvSpPr/>
            <p:nvPr/>
          </p:nvSpPr>
          <p:spPr bwMode="auto">
            <a:xfrm>
              <a:off x="34" y="0"/>
              <a:ext cx="143" cy="121"/>
            </a:xfrm>
            <a:custGeom>
              <a:avLst/>
              <a:gdLst>
                <a:gd name="T0" fmla="*/ 268 w 72"/>
                <a:gd name="T1" fmla="*/ 0 h 61"/>
                <a:gd name="T2" fmla="*/ 12 w 72"/>
                <a:gd name="T3" fmla="*/ 0 h 61"/>
                <a:gd name="T4" fmla="*/ 0 w 72"/>
                <a:gd name="T5" fmla="*/ 16 h 61"/>
                <a:gd name="T6" fmla="*/ 12 w 72"/>
                <a:gd name="T7" fmla="*/ 28 h 61"/>
                <a:gd name="T8" fmla="*/ 252 w 72"/>
                <a:gd name="T9" fmla="*/ 28 h 61"/>
                <a:gd name="T10" fmla="*/ 252 w 72"/>
                <a:gd name="T11" fmla="*/ 224 h 61"/>
                <a:gd name="T12" fmla="*/ 268 w 72"/>
                <a:gd name="T13" fmla="*/ 240 h 61"/>
                <a:gd name="T14" fmla="*/ 284 w 72"/>
                <a:gd name="T15" fmla="*/ 224 h 61"/>
                <a:gd name="T16" fmla="*/ 284 w 72"/>
                <a:gd name="T17" fmla="*/ 16 h 61"/>
                <a:gd name="T18" fmla="*/ 268 w 72"/>
                <a:gd name="T19" fmla="*/ 0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61">
                  <a:moveTo>
                    <a:pt x="68" y="0"/>
                  </a:moveTo>
                  <a:cubicBezTo>
                    <a:pt x="3" y="0"/>
                    <a:pt x="3" y="0"/>
                    <a:pt x="3" y="0"/>
                  </a:cubicBezTo>
                  <a:cubicBezTo>
                    <a:pt x="1" y="0"/>
                    <a:pt x="0" y="1"/>
                    <a:pt x="0" y="4"/>
                  </a:cubicBezTo>
                  <a:cubicBezTo>
                    <a:pt x="0" y="6"/>
                    <a:pt x="1" y="7"/>
                    <a:pt x="3" y="7"/>
                  </a:cubicBezTo>
                  <a:cubicBezTo>
                    <a:pt x="64" y="7"/>
                    <a:pt x="64" y="7"/>
                    <a:pt x="64" y="7"/>
                  </a:cubicBezTo>
                  <a:cubicBezTo>
                    <a:pt x="64" y="57"/>
                    <a:pt x="64" y="57"/>
                    <a:pt x="64" y="57"/>
                  </a:cubicBezTo>
                  <a:cubicBezTo>
                    <a:pt x="64" y="60"/>
                    <a:pt x="66" y="61"/>
                    <a:pt x="68" y="61"/>
                  </a:cubicBezTo>
                  <a:cubicBezTo>
                    <a:pt x="70" y="61"/>
                    <a:pt x="72" y="60"/>
                    <a:pt x="72" y="57"/>
                  </a:cubicBezTo>
                  <a:cubicBezTo>
                    <a:pt x="72" y="4"/>
                    <a:pt x="72" y="4"/>
                    <a:pt x="72" y="4"/>
                  </a:cubicBezTo>
                  <a:cubicBezTo>
                    <a:pt x="72" y="1"/>
                    <a:pt x="70" y="0"/>
                    <a:pt x="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23566" name="Group 24"/>
          <p:cNvGrpSpPr/>
          <p:nvPr/>
        </p:nvGrpSpPr>
        <p:grpSpPr bwMode="auto">
          <a:xfrm>
            <a:off x="5582737" y="2114059"/>
            <a:ext cx="253969" cy="249736"/>
            <a:chOff x="0" y="0"/>
            <a:chExt cx="177" cy="177"/>
          </a:xfrm>
          <a:solidFill>
            <a:srgbClr val="C00000"/>
          </a:solidFill>
        </p:grpSpPr>
        <p:sp>
          <p:nvSpPr>
            <p:cNvPr id="23580" name="Freeform 25"/>
            <p:cNvSpPr>
              <a:spLocks noEditPoints="1"/>
            </p:cNvSpPr>
            <p:nvPr/>
          </p:nvSpPr>
          <p:spPr bwMode="auto">
            <a:xfrm>
              <a:off x="48" y="48"/>
              <a:ext cx="81" cy="81"/>
            </a:xfrm>
            <a:custGeom>
              <a:avLst/>
              <a:gdLst>
                <a:gd name="T0" fmla="*/ 136 w 41"/>
                <a:gd name="T1" fmla="*/ 4 h 41"/>
                <a:gd name="T2" fmla="*/ 43 w 41"/>
                <a:gd name="T3" fmla="*/ 40 h 41"/>
                <a:gd name="T4" fmla="*/ 43 w 41"/>
                <a:gd name="T5" fmla="*/ 40 h 41"/>
                <a:gd name="T6" fmla="*/ 43 w 41"/>
                <a:gd name="T7" fmla="*/ 40 h 41"/>
                <a:gd name="T8" fmla="*/ 40 w 41"/>
                <a:gd name="T9" fmla="*/ 40 h 41"/>
                <a:gd name="T10" fmla="*/ 40 w 41"/>
                <a:gd name="T11" fmla="*/ 43 h 41"/>
                <a:gd name="T12" fmla="*/ 40 w 41"/>
                <a:gd name="T13" fmla="*/ 43 h 41"/>
                <a:gd name="T14" fmla="*/ 36 w 41"/>
                <a:gd name="T15" fmla="*/ 43 h 41"/>
                <a:gd name="T16" fmla="*/ 36 w 41"/>
                <a:gd name="T17" fmla="*/ 47 h 41"/>
                <a:gd name="T18" fmla="*/ 36 w 41"/>
                <a:gd name="T19" fmla="*/ 47 h 41"/>
                <a:gd name="T20" fmla="*/ 0 w 41"/>
                <a:gd name="T21" fmla="*/ 140 h 41"/>
                <a:gd name="T22" fmla="*/ 4 w 41"/>
                <a:gd name="T23" fmla="*/ 156 h 41"/>
                <a:gd name="T24" fmla="*/ 16 w 41"/>
                <a:gd name="T25" fmla="*/ 160 h 41"/>
                <a:gd name="T26" fmla="*/ 20 w 41"/>
                <a:gd name="T27" fmla="*/ 160 h 41"/>
                <a:gd name="T28" fmla="*/ 113 w 41"/>
                <a:gd name="T29" fmla="*/ 124 h 41"/>
                <a:gd name="T30" fmla="*/ 117 w 41"/>
                <a:gd name="T31" fmla="*/ 124 h 41"/>
                <a:gd name="T32" fmla="*/ 117 w 41"/>
                <a:gd name="T33" fmla="*/ 124 h 41"/>
                <a:gd name="T34" fmla="*/ 117 w 41"/>
                <a:gd name="T35" fmla="*/ 124 h 41"/>
                <a:gd name="T36" fmla="*/ 121 w 41"/>
                <a:gd name="T37" fmla="*/ 121 h 41"/>
                <a:gd name="T38" fmla="*/ 121 w 41"/>
                <a:gd name="T39" fmla="*/ 121 h 41"/>
                <a:gd name="T40" fmla="*/ 121 w 41"/>
                <a:gd name="T41" fmla="*/ 121 h 41"/>
                <a:gd name="T42" fmla="*/ 124 w 41"/>
                <a:gd name="T43" fmla="*/ 117 h 41"/>
                <a:gd name="T44" fmla="*/ 124 w 41"/>
                <a:gd name="T45" fmla="*/ 117 h 41"/>
                <a:gd name="T46" fmla="*/ 156 w 41"/>
                <a:gd name="T47" fmla="*/ 24 h 41"/>
                <a:gd name="T48" fmla="*/ 152 w 41"/>
                <a:gd name="T49" fmla="*/ 8 h 41"/>
                <a:gd name="T50" fmla="*/ 136 w 41"/>
                <a:gd name="T51" fmla="*/ 4 h 41"/>
                <a:gd name="T52" fmla="*/ 40 w 41"/>
                <a:gd name="T53" fmla="*/ 121 h 41"/>
                <a:gd name="T54" fmla="*/ 55 w 41"/>
                <a:gd name="T55" fmla="*/ 79 h 41"/>
                <a:gd name="T56" fmla="*/ 81 w 41"/>
                <a:gd name="T57" fmla="*/ 105 h 41"/>
                <a:gd name="T58" fmla="*/ 40 w 41"/>
                <a:gd name="T59" fmla="*/ 121 h 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41">
                  <a:moveTo>
                    <a:pt x="35" y="1"/>
                  </a:moveTo>
                  <a:cubicBezTo>
                    <a:pt x="11" y="10"/>
                    <a:pt x="11" y="10"/>
                    <a:pt x="11" y="10"/>
                  </a:cubicBezTo>
                  <a:cubicBezTo>
                    <a:pt x="11" y="10"/>
                    <a:pt x="11" y="10"/>
                    <a:pt x="11" y="10"/>
                  </a:cubicBezTo>
                  <a:cubicBezTo>
                    <a:pt x="11" y="10"/>
                    <a:pt x="11" y="10"/>
                    <a:pt x="11" y="10"/>
                  </a:cubicBezTo>
                  <a:cubicBezTo>
                    <a:pt x="11" y="10"/>
                    <a:pt x="10" y="10"/>
                    <a:pt x="10" y="10"/>
                  </a:cubicBezTo>
                  <a:cubicBezTo>
                    <a:pt x="10" y="10"/>
                    <a:pt x="10" y="10"/>
                    <a:pt x="10" y="11"/>
                  </a:cubicBezTo>
                  <a:cubicBezTo>
                    <a:pt x="10" y="11"/>
                    <a:pt x="10" y="11"/>
                    <a:pt x="10" y="11"/>
                  </a:cubicBezTo>
                  <a:cubicBezTo>
                    <a:pt x="10" y="11"/>
                    <a:pt x="9" y="11"/>
                    <a:pt x="9" y="11"/>
                  </a:cubicBezTo>
                  <a:cubicBezTo>
                    <a:pt x="9" y="11"/>
                    <a:pt x="9" y="12"/>
                    <a:pt x="9" y="12"/>
                  </a:cubicBezTo>
                  <a:cubicBezTo>
                    <a:pt x="9" y="12"/>
                    <a:pt x="9" y="12"/>
                    <a:pt x="9" y="12"/>
                  </a:cubicBezTo>
                  <a:cubicBezTo>
                    <a:pt x="0" y="36"/>
                    <a:pt x="0" y="36"/>
                    <a:pt x="0" y="36"/>
                  </a:cubicBezTo>
                  <a:cubicBezTo>
                    <a:pt x="0" y="37"/>
                    <a:pt x="0" y="39"/>
                    <a:pt x="1" y="40"/>
                  </a:cubicBezTo>
                  <a:cubicBezTo>
                    <a:pt x="2" y="41"/>
                    <a:pt x="3" y="41"/>
                    <a:pt x="4" y="41"/>
                  </a:cubicBezTo>
                  <a:cubicBezTo>
                    <a:pt x="4" y="41"/>
                    <a:pt x="5" y="41"/>
                    <a:pt x="5" y="41"/>
                  </a:cubicBezTo>
                  <a:cubicBezTo>
                    <a:pt x="29" y="32"/>
                    <a:pt x="29" y="32"/>
                    <a:pt x="29" y="32"/>
                  </a:cubicBezTo>
                  <a:cubicBezTo>
                    <a:pt x="29" y="32"/>
                    <a:pt x="29" y="32"/>
                    <a:pt x="30" y="32"/>
                  </a:cubicBezTo>
                  <a:cubicBezTo>
                    <a:pt x="30" y="32"/>
                    <a:pt x="30" y="32"/>
                    <a:pt x="30" y="32"/>
                  </a:cubicBezTo>
                  <a:cubicBezTo>
                    <a:pt x="30" y="32"/>
                    <a:pt x="30" y="32"/>
                    <a:pt x="30" y="32"/>
                  </a:cubicBezTo>
                  <a:cubicBezTo>
                    <a:pt x="31" y="32"/>
                    <a:pt x="31" y="31"/>
                    <a:pt x="31" y="31"/>
                  </a:cubicBezTo>
                  <a:cubicBezTo>
                    <a:pt x="31" y="31"/>
                    <a:pt x="31" y="31"/>
                    <a:pt x="31" y="31"/>
                  </a:cubicBezTo>
                  <a:cubicBezTo>
                    <a:pt x="31" y="31"/>
                    <a:pt x="31" y="31"/>
                    <a:pt x="31" y="31"/>
                  </a:cubicBezTo>
                  <a:cubicBezTo>
                    <a:pt x="31" y="30"/>
                    <a:pt x="31" y="30"/>
                    <a:pt x="32" y="30"/>
                  </a:cubicBezTo>
                  <a:cubicBezTo>
                    <a:pt x="32" y="30"/>
                    <a:pt x="32" y="30"/>
                    <a:pt x="32" y="30"/>
                  </a:cubicBezTo>
                  <a:cubicBezTo>
                    <a:pt x="40" y="6"/>
                    <a:pt x="40" y="6"/>
                    <a:pt x="40" y="6"/>
                  </a:cubicBezTo>
                  <a:cubicBezTo>
                    <a:pt x="41" y="4"/>
                    <a:pt x="40" y="3"/>
                    <a:pt x="39" y="2"/>
                  </a:cubicBezTo>
                  <a:cubicBezTo>
                    <a:pt x="38" y="1"/>
                    <a:pt x="37" y="0"/>
                    <a:pt x="35" y="1"/>
                  </a:cubicBezTo>
                  <a:close/>
                  <a:moveTo>
                    <a:pt x="10" y="31"/>
                  </a:moveTo>
                  <a:cubicBezTo>
                    <a:pt x="14" y="20"/>
                    <a:pt x="14" y="20"/>
                    <a:pt x="14" y="20"/>
                  </a:cubicBezTo>
                  <a:cubicBezTo>
                    <a:pt x="21" y="27"/>
                    <a:pt x="21" y="27"/>
                    <a:pt x="21" y="27"/>
                  </a:cubicBezTo>
                  <a:lnTo>
                    <a:pt x="1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1" name="Freeform 26"/>
            <p:cNvSpPr>
              <a:spLocks noEditPoints="1"/>
            </p:cNvSpPr>
            <p:nvPr/>
          </p:nvSpPr>
          <p:spPr bwMode="auto">
            <a:xfrm>
              <a:off x="0" y="0"/>
              <a:ext cx="177" cy="177"/>
            </a:xfrm>
            <a:custGeom>
              <a:avLst/>
              <a:gdLst>
                <a:gd name="T0" fmla="*/ 284 w 89"/>
                <a:gd name="T1" fmla="*/ 0 h 89"/>
                <a:gd name="T2" fmla="*/ 64 w 89"/>
                <a:gd name="T3" fmla="*/ 0 h 89"/>
                <a:gd name="T4" fmla="*/ 0 w 89"/>
                <a:gd name="T5" fmla="*/ 68 h 89"/>
                <a:gd name="T6" fmla="*/ 0 w 89"/>
                <a:gd name="T7" fmla="*/ 288 h 89"/>
                <a:gd name="T8" fmla="*/ 64 w 89"/>
                <a:gd name="T9" fmla="*/ 352 h 89"/>
                <a:gd name="T10" fmla="*/ 284 w 89"/>
                <a:gd name="T11" fmla="*/ 352 h 89"/>
                <a:gd name="T12" fmla="*/ 300 w 89"/>
                <a:gd name="T13" fmla="*/ 352 h 89"/>
                <a:gd name="T14" fmla="*/ 352 w 89"/>
                <a:gd name="T15" fmla="*/ 288 h 89"/>
                <a:gd name="T16" fmla="*/ 352 w 89"/>
                <a:gd name="T17" fmla="*/ 68 h 89"/>
                <a:gd name="T18" fmla="*/ 284 w 89"/>
                <a:gd name="T19" fmla="*/ 0 h 89"/>
                <a:gd name="T20" fmla="*/ 320 w 89"/>
                <a:gd name="T21" fmla="*/ 288 h 89"/>
                <a:gd name="T22" fmla="*/ 292 w 89"/>
                <a:gd name="T23" fmla="*/ 324 h 89"/>
                <a:gd name="T24" fmla="*/ 284 w 89"/>
                <a:gd name="T25" fmla="*/ 324 h 89"/>
                <a:gd name="T26" fmla="*/ 64 w 89"/>
                <a:gd name="T27" fmla="*/ 324 h 89"/>
                <a:gd name="T28" fmla="*/ 28 w 89"/>
                <a:gd name="T29" fmla="*/ 288 h 89"/>
                <a:gd name="T30" fmla="*/ 28 w 89"/>
                <a:gd name="T31" fmla="*/ 68 h 89"/>
                <a:gd name="T32" fmla="*/ 64 w 89"/>
                <a:gd name="T33" fmla="*/ 32 h 89"/>
                <a:gd name="T34" fmla="*/ 284 w 89"/>
                <a:gd name="T35" fmla="*/ 32 h 89"/>
                <a:gd name="T36" fmla="*/ 320 w 89"/>
                <a:gd name="T37" fmla="*/ 68 h 89"/>
                <a:gd name="T38" fmla="*/ 320 w 89"/>
                <a:gd name="T39" fmla="*/ 288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9" h="89">
                  <a:moveTo>
                    <a:pt x="72" y="0"/>
                  </a:moveTo>
                  <a:cubicBezTo>
                    <a:pt x="16" y="0"/>
                    <a:pt x="16" y="0"/>
                    <a:pt x="16" y="0"/>
                  </a:cubicBezTo>
                  <a:cubicBezTo>
                    <a:pt x="7" y="0"/>
                    <a:pt x="0" y="8"/>
                    <a:pt x="0" y="17"/>
                  </a:cubicBezTo>
                  <a:cubicBezTo>
                    <a:pt x="0" y="73"/>
                    <a:pt x="0" y="73"/>
                    <a:pt x="0" y="73"/>
                  </a:cubicBezTo>
                  <a:cubicBezTo>
                    <a:pt x="0" y="82"/>
                    <a:pt x="7" y="89"/>
                    <a:pt x="16" y="89"/>
                  </a:cubicBezTo>
                  <a:cubicBezTo>
                    <a:pt x="72" y="89"/>
                    <a:pt x="72" y="89"/>
                    <a:pt x="72" y="89"/>
                  </a:cubicBezTo>
                  <a:cubicBezTo>
                    <a:pt x="73" y="89"/>
                    <a:pt x="75" y="89"/>
                    <a:pt x="76" y="89"/>
                  </a:cubicBezTo>
                  <a:cubicBezTo>
                    <a:pt x="83" y="88"/>
                    <a:pt x="89" y="81"/>
                    <a:pt x="89" y="73"/>
                  </a:cubicBezTo>
                  <a:cubicBezTo>
                    <a:pt x="89" y="17"/>
                    <a:pt x="89" y="17"/>
                    <a:pt x="89" y="17"/>
                  </a:cubicBezTo>
                  <a:cubicBezTo>
                    <a:pt x="89" y="8"/>
                    <a:pt x="81" y="0"/>
                    <a:pt x="72" y="0"/>
                  </a:cubicBezTo>
                  <a:close/>
                  <a:moveTo>
                    <a:pt x="81" y="73"/>
                  </a:moveTo>
                  <a:cubicBezTo>
                    <a:pt x="81" y="77"/>
                    <a:pt x="78" y="81"/>
                    <a:pt x="74" y="82"/>
                  </a:cubicBezTo>
                  <a:cubicBezTo>
                    <a:pt x="74" y="82"/>
                    <a:pt x="73" y="82"/>
                    <a:pt x="72" y="82"/>
                  </a:cubicBezTo>
                  <a:cubicBezTo>
                    <a:pt x="16" y="82"/>
                    <a:pt x="16" y="82"/>
                    <a:pt x="16" y="82"/>
                  </a:cubicBezTo>
                  <a:cubicBezTo>
                    <a:pt x="11" y="82"/>
                    <a:pt x="7" y="78"/>
                    <a:pt x="7" y="73"/>
                  </a:cubicBezTo>
                  <a:cubicBezTo>
                    <a:pt x="7" y="17"/>
                    <a:pt x="7" y="17"/>
                    <a:pt x="7" y="17"/>
                  </a:cubicBezTo>
                  <a:cubicBezTo>
                    <a:pt x="7" y="12"/>
                    <a:pt x="11" y="8"/>
                    <a:pt x="16" y="8"/>
                  </a:cubicBezTo>
                  <a:cubicBezTo>
                    <a:pt x="72" y="8"/>
                    <a:pt x="72" y="8"/>
                    <a:pt x="72" y="8"/>
                  </a:cubicBezTo>
                  <a:cubicBezTo>
                    <a:pt x="77" y="8"/>
                    <a:pt x="81" y="12"/>
                    <a:pt x="81" y="17"/>
                  </a:cubicBezTo>
                  <a:lnTo>
                    <a:pt x="8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7" name="Text Box 27"/>
          <p:cNvSpPr txBox="1">
            <a:spLocks noChangeArrowheads="1"/>
          </p:cNvSpPr>
          <p:nvPr/>
        </p:nvSpPr>
        <p:spPr bwMode="auto">
          <a:xfrm>
            <a:off x="5898081" y="1982842"/>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75%</a:t>
            </a:r>
          </a:p>
        </p:txBody>
      </p:sp>
      <p:sp>
        <p:nvSpPr>
          <p:cNvPr id="23568" name="Rectangle 28"/>
          <p:cNvSpPr>
            <a:spLocks noChangeArrowheads="1"/>
          </p:cNvSpPr>
          <p:nvPr/>
        </p:nvSpPr>
        <p:spPr bwMode="auto">
          <a:xfrm>
            <a:off x="6761574" y="2025170"/>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69" name="Text Box 29"/>
          <p:cNvSpPr txBox="1">
            <a:spLocks noChangeArrowheads="1"/>
          </p:cNvSpPr>
          <p:nvPr/>
        </p:nvSpPr>
        <p:spPr bwMode="auto">
          <a:xfrm>
            <a:off x="5898081" y="2787076"/>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68%</a:t>
            </a:r>
          </a:p>
        </p:txBody>
      </p:sp>
      <p:sp>
        <p:nvSpPr>
          <p:cNvPr id="23570" name="Rectangle 30"/>
          <p:cNvSpPr>
            <a:spLocks noChangeArrowheads="1"/>
          </p:cNvSpPr>
          <p:nvPr/>
        </p:nvSpPr>
        <p:spPr bwMode="auto">
          <a:xfrm>
            <a:off x="6761574" y="2829404"/>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1" name="Text Box 31"/>
          <p:cNvSpPr txBox="1">
            <a:spLocks noChangeArrowheads="1"/>
          </p:cNvSpPr>
          <p:nvPr/>
        </p:nvSpPr>
        <p:spPr bwMode="auto">
          <a:xfrm>
            <a:off x="5898081" y="3608241"/>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56%</a:t>
            </a:r>
          </a:p>
        </p:txBody>
      </p:sp>
      <p:sp>
        <p:nvSpPr>
          <p:cNvPr id="23572" name="Rectangle 32"/>
          <p:cNvSpPr>
            <a:spLocks noChangeArrowheads="1"/>
          </p:cNvSpPr>
          <p:nvPr/>
        </p:nvSpPr>
        <p:spPr bwMode="auto">
          <a:xfrm>
            <a:off x="6761574" y="3650569"/>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3" name="Text Box 33"/>
          <p:cNvSpPr txBox="1">
            <a:spLocks noChangeArrowheads="1"/>
          </p:cNvSpPr>
          <p:nvPr/>
        </p:nvSpPr>
        <p:spPr bwMode="auto">
          <a:xfrm>
            <a:off x="5898081" y="4344750"/>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43%</a:t>
            </a:r>
          </a:p>
        </p:txBody>
      </p:sp>
      <p:sp>
        <p:nvSpPr>
          <p:cNvPr id="23574" name="Rectangle 34"/>
          <p:cNvSpPr>
            <a:spLocks noChangeArrowheads="1"/>
          </p:cNvSpPr>
          <p:nvPr/>
        </p:nvSpPr>
        <p:spPr bwMode="auto">
          <a:xfrm>
            <a:off x="6761574" y="4387078"/>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23554"/>
                                        </p:tgtEl>
                                        <p:attrNameLst>
                                          <p:attrName>style.visibility</p:attrName>
                                        </p:attrNameLst>
                                      </p:cBhvr>
                                      <p:to>
                                        <p:strVal val="visible"/>
                                      </p:to>
                                    </p:set>
                                    <p:anim calcmode="lin" valueType="num">
                                      <p:cBhvr additive="base">
                                        <p:cTn id="16" dur="500" fill="hold"/>
                                        <p:tgtEl>
                                          <p:spTgt spid="23554"/>
                                        </p:tgtEl>
                                        <p:attrNameLst>
                                          <p:attrName>ppt_x</p:attrName>
                                        </p:attrNameLst>
                                      </p:cBhvr>
                                      <p:tavLst>
                                        <p:tav tm="0">
                                          <p:val>
                                            <p:strVal val="0-#ppt_w/2"/>
                                          </p:val>
                                        </p:tav>
                                        <p:tav tm="100000">
                                          <p:val>
                                            <p:strVal val="#ppt_x"/>
                                          </p:val>
                                        </p:tav>
                                      </p:tavLst>
                                    </p:anim>
                                    <p:anim calcmode="lin" valueType="num">
                                      <p:cBhvr additive="base">
                                        <p:cTn id="17" dur="500" fill="hold"/>
                                        <p:tgtEl>
                                          <p:spTgt spid="2355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3555"/>
                                        </p:tgtEl>
                                        <p:attrNameLst>
                                          <p:attrName>style.visibility</p:attrName>
                                        </p:attrNameLst>
                                      </p:cBhvr>
                                      <p:to>
                                        <p:strVal val="visible"/>
                                      </p:to>
                                    </p:set>
                                    <p:anim calcmode="lin" valueType="num">
                                      <p:cBhvr additive="base">
                                        <p:cTn id="20" dur="500" fill="hold"/>
                                        <p:tgtEl>
                                          <p:spTgt spid="23555"/>
                                        </p:tgtEl>
                                        <p:attrNameLst>
                                          <p:attrName>ppt_x</p:attrName>
                                        </p:attrNameLst>
                                      </p:cBhvr>
                                      <p:tavLst>
                                        <p:tav tm="0">
                                          <p:val>
                                            <p:strVal val="0-#ppt_w/2"/>
                                          </p:val>
                                        </p:tav>
                                        <p:tav tm="100000">
                                          <p:val>
                                            <p:strVal val="#ppt_x"/>
                                          </p:val>
                                        </p:tav>
                                      </p:tavLst>
                                    </p:anim>
                                    <p:anim calcmode="lin" valueType="num">
                                      <p:cBhvr additive="base">
                                        <p:cTn id="21" dur="500" fill="hold"/>
                                        <p:tgtEl>
                                          <p:spTgt spid="2355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556"/>
                                        </p:tgtEl>
                                        <p:attrNameLst>
                                          <p:attrName>style.visibility</p:attrName>
                                        </p:attrNameLst>
                                      </p:cBhvr>
                                      <p:to>
                                        <p:strVal val="visible"/>
                                      </p:to>
                                    </p:set>
                                    <p:anim calcmode="lin" valueType="num">
                                      <p:cBhvr additive="base">
                                        <p:cTn id="24" dur="500" fill="hold"/>
                                        <p:tgtEl>
                                          <p:spTgt spid="23556"/>
                                        </p:tgtEl>
                                        <p:attrNameLst>
                                          <p:attrName>ppt_x</p:attrName>
                                        </p:attrNameLst>
                                      </p:cBhvr>
                                      <p:tavLst>
                                        <p:tav tm="0">
                                          <p:val>
                                            <p:strVal val="0-#ppt_w/2"/>
                                          </p:val>
                                        </p:tav>
                                        <p:tav tm="100000">
                                          <p:val>
                                            <p:strVal val="#ppt_x"/>
                                          </p:val>
                                        </p:tav>
                                      </p:tavLst>
                                    </p:anim>
                                    <p:anim calcmode="lin" valueType="num">
                                      <p:cBhvr additive="base">
                                        <p:cTn id="25" dur="500" fill="hold"/>
                                        <p:tgtEl>
                                          <p:spTgt spid="2355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557"/>
                                        </p:tgtEl>
                                        <p:attrNameLst>
                                          <p:attrName>style.visibility</p:attrName>
                                        </p:attrNameLst>
                                      </p:cBhvr>
                                      <p:to>
                                        <p:strVal val="visible"/>
                                      </p:to>
                                    </p:set>
                                    <p:anim calcmode="lin" valueType="num">
                                      <p:cBhvr additive="base">
                                        <p:cTn id="28" dur="500" fill="hold"/>
                                        <p:tgtEl>
                                          <p:spTgt spid="23557"/>
                                        </p:tgtEl>
                                        <p:attrNameLst>
                                          <p:attrName>ppt_x</p:attrName>
                                        </p:attrNameLst>
                                      </p:cBhvr>
                                      <p:tavLst>
                                        <p:tav tm="0">
                                          <p:val>
                                            <p:strVal val="0-#ppt_w/2"/>
                                          </p:val>
                                        </p:tav>
                                        <p:tav tm="100000">
                                          <p:val>
                                            <p:strVal val="#ppt_x"/>
                                          </p:val>
                                        </p:tav>
                                      </p:tavLst>
                                    </p:anim>
                                    <p:anim calcmode="lin" valueType="num">
                                      <p:cBhvr additive="base">
                                        <p:cTn id="29" dur="500" fill="hold"/>
                                        <p:tgtEl>
                                          <p:spTgt spid="2355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3558"/>
                                        </p:tgtEl>
                                        <p:attrNameLst>
                                          <p:attrName>style.visibility</p:attrName>
                                        </p:attrNameLst>
                                      </p:cBhvr>
                                      <p:to>
                                        <p:strVal val="visible"/>
                                      </p:to>
                                    </p:set>
                                    <p:anim calcmode="lin" valueType="num">
                                      <p:cBhvr additive="base">
                                        <p:cTn id="32" dur="500" fill="hold"/>
                                        <p:tgtEl>
                                          <p:spTgt spid="23558"/>
                                        </p:tgtEl>
                                        <p:attrNameLst>
                                          <p:attrName>ppt_x</p:attrName>
                                        </p:attrNameLst>
                                      </p:cBhvr>
                                      <p:tavLst>
                                        <p:tav tm="0">
                                          <p:val>
                                            <p:strVal val="0-#ppt_w/2"/>
                                          </p:val>
                                        </p:tav>
                                        <p:tav tm="100000">
                                          <p:val>
                                            <p:strVal val="#ppt_x"/>
                                          </p:val>
                                        </p:tav>
                                      </p:tavLst>
                                    </p:anim>
                                    <p:anim calcmode="lin" valueType="num">
                                      <p:cBhvr additive="base">
                                        <p:cTn id="33" dur="500" fill="hold"/>
                                        <p:tgtEl>
                                          <p:spTgt spid="2355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3559"/>
                                        </p:tgtEl>
                                        <p:attrNameLst>
                                          <p:attrName>style.visibility</p:attrName>
                                        </p:attrNameLst>
                                      </p:cBhvr>
                                      <p:to>
                                        <p:strVal val="visible"/>
                                      </p:to>
                                    </p:set>
                                    <p:anim calcmode="lin" valueType="num">
                                      <p:cBhvr additive="base">
                                        <p:cTn id="36" dur="500" fill="hold"/>
                                        <p:tgtEl>
                                          <p:spTgt spid="23559"/>
                                        </p:tgtEl>
                                        <p:attrNameLst>
                                          <p:attrName>ppt_x</p:attrName>
                                        </p:attrNameLst>
                                      </p:cBhvr>
                                      <p:tavLst>
                                        <p:tav tm="0">
                                          <p:val>
                                            <p:strVal val="0-#ppt_w/2"/>
                                          </p:val>
                                        </p:tav>
                                        <p:tav tm="100000">
                                          <p:val>
                                            <p:strVal val="#ppt_x"/>
                                          </p:val>
                                        </p:tav>
                                      </p:tavLst>
                                    </p:anim>
                                    <p:anim calcmode="lin" valueType="num">
                                      <p:cBhvr additive="base">
                                        <p:cTn id="37" dur="500" fill="hold"/>
                                        <p:tgtEl>
                                          <p:spTgt spid="2355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3560"/>
                                        </p:tgtEl>
                                        <p:attrNameLst>
                                          <p:attrName>style.visibility</p:attrName>
                                        </p:attrNameLst>
                                      </p:cBhvr>
                                      <p:to>
                                        <p:strVal val="visible"/>
                                      </p:to>
                                    </p:set>
                                    <p:anim calcmode="lin" valueType="num">
                                      <p:cBhvr additive="base">
                                        <p:cTn id="40" dur="500" fill="hold"/>
                                        <p:tgtEl>
                                          <p:spTgt spid="23560"/>
                                        </p:tgtEl>
                                        <p:attrNameLst>
                                          <p:attrName>ppt_x</p:attrName>
                                        </p:attrNameLst>
                                      </p:cBhvr>
                                      <p:tavLst>
                                        <p:tav tm="0">
                                          <p:val>
                                            <p:strVal val="0-#ppt_w/2"/>
                                          </p:val>
                                        </p:tav>
                                        <p:tav tm="100000">
                                          <p:val>
                                            <p:strVal val="#ppt_x"/>
                                          </p:val>
                                        </p:tav>
                                      </p:tavLst>
                                    </p:anim>
                                    <p:anim calcmode="lin" valueType="num">
                                      <p:cBhvr additive="base">
                                        <p:cTn id="41" dur="500" fill="hold"/>
                                        <p:tgtEl>
                                          <p:spTgt spid="2356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561"/>
                                        </p:tgtEl>
                                        <p:attrNameLst>
                                          <p:attrName>style.visibility</p:attrName>
                                        </p:attrNameLst>
                                      </p:cBhvr>
                                      <p:to>
                                        <p:strVal val="visible"/>
                                      </p:to>
                                    </p:set>
                                    <p:anim calcmode="lin" valueType="num">
                                      <p:cBhvr additive="base">
                                        <p:cTn id="44" dur="500" fill="hold"/>
                                        <p:tgtEl>
                                          <p:spTgt spid="23561"/>
                                        </p:tgtEl>
                                        <p:attrNameLst>
                                          <p:attrName>ppt_x</p:attrName>
                                        </p:attrNameLst>
                                      </p:cBhvr>
                                      <p:tavLst>
                                        <p:tav tm="0">
                                          <p:val>
                                            <p:strVal val="0-#ppt_w/2"/>
                                          </p:val>
                                        </p:tav>
                                        <p:tav tm="100000">
                                          <p:val>
                                            <p:strVal val="#ppt_x"/>
                                          </p:val>
                                        </p:tav>
                                      </p:tavLst>
                                    </p:anim>
                                    <p:anim calcmode="lin" valueType="num">
                                      <p:cBhvr additive="base">
                                        <p:cTn id="45" dur="500" fill="hold"/>
                                        <p:tgtEl>
                                          <p:spTgt spid="2356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3562"/>
                                        </p:tgtEl>
                                        <p:attrNameLst>
                                          <p:attrName>style.visibility</p:attrName>
                                        </p:attrNameLst>
                                      </p:cBhvr>
                                      <p:to>
                                        <p:strVal val="visible"/>
                                      </p:to>
                                    </p:set>
                                    <p:anim calcmode="lin" valueType="num">
                                      <p:cBhvr additive="base">
                                        <p:cTn id="48" dur="500" fill="hold"/>
                                        <p:tgtEl>
                                          <p:spTgt spid="23562"/>
                                        </p:tgtEl>
                                        <p:attrNameLst>
                                          <p:attrName>ppt_x</p:attrName>
                                        </p:attrNameLst>
                                      </p:cBhvr>
                                      <p:tavLst>
                                        <p:tav tm="0">
                                          <p:val>
                                            <p:strVal val="0-#ppt_w/2"/>
                                          </p:val>
                                        </p:tav>
                                        <p:tav tm="100000">
                                          <p:val>
                                            <p:strVal val="#ppt_x"/>
                                          </p:val>
                                        </p:tav>
                                      </p:tavLst>
                                    </p:anim>
                                    <p:anim calcmode="lin" valueType="num">
                                      <p:cBhvr additive="base">
                                        <p:cTn id="49" dur="500" fill="hold"/>
                                        <p:tgtEl>
                                          <p:spTgt spid="2356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3563"/>
                                        </p:tgtEl>
                                        <p:attrNameLst>
                                          <p:attrName>style.visibility</p:attrName>
                                        </p:attrNameLst>
                                      </p:cBhvr>
                                      <p:to>
                                        <p:strVal val="visible"/>
                                      </p:to>
                                    </p:set>
                                    <p:anim calcmode="lin" valueType="num">
                                      <p:cBhvr additive="base">
                                        <p:cTn id="52" dur="500" fill="hold"/>
                                        <p:tgtEl>
                                          <p:spTgt spid="23563"/>
                                        </p:tgtEl>
                                        <p:attrNameLst>
                                          <p:attrName>ppt_x</p:attrName>
                                        </p:attrNameLst>
                                      </p:cBhvr>
                                      <p:tavLst>
                                        <p:tav tm="0">
                                          <p:val>
                                            <p:strVal val="0-#ppt_w/2"/>
                                          </p:val>
                                        </p:tav>
                                        <p:tav tm="100000">
                                          <p:val>
                                            <p:strVal val="#ppt_x"/>
                                          </p:val>
                                        </p:tav>
                                      </p:tavLst>
                                    </p:anim>
                                    <p:anim calcmode="lin" valueType="num">
                                      <p:cBhvr additive="base">
                                        <p:cTn id="53" dur="500" fill="hold"/>
                                        <p:tgtEl>
                                          <p:spTgt spid="235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3564"/>
                                        </p:tgtEl>
                                        <p:attrNameLst>
                                          <p:attrName>style.visibility</p:attrName>
                                        </p:attrNameLst>
                                      </p:cBhvr>
                                      <p:to>
                                        <p:strVal val="visible"/>
                                      </p:to>
                                    </p:set>
                                    <p:anim calcmode="lin" valueType="num">
                                      <p:cBhvr additive="base">
                                        <p:cTn id="56" dur="500" fill="hold"/>
                                        <p:tgtEl>
                                          <p:spTgt spid="23564"/>
                                        </p:tgtEl>
                                        <p:attrNameLst>
                                          <p:attrName>ppt_x</p:attrName>
                                        </p:attrNameLst>
                                      </p:cBhvr>
                                      <p:tavLst>
                                        <p:tav tm="0">
                                          <p:val>
                                            <p:strVal val="0-#ppt_w/2"/>
                                          </p:val>
                                        </p:tav>
                                        <p:tav tm="100000">
                                          <p:val>
                                            <p:strVal val="#ppt_x"/>
                                          </p:val>
                                        </p:tav>
                                      </p:tavLst>
                                    </p:anim>
                                    <p:anim calcmode="lin" valueType="num">
                                      <p:cBhvr additive="base">
                                        <p:cTn id="57" dur="500" fill="hold"/>
                                        <p:tgtEl>
                                          <p:spTgt spid="23564"/>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23565"/>
                                        </p:tgtEl>
                                        <p:attrNameLst>
                                          <p:attrName>style.visibility</p:attrName>
                                        </p:attrNameLst>
                                      </p:cBhvr>
                                      <p:to>
                                        <p:strVal val="visible"/>
                                      </p:to>
                                    </p:set>
                                    <p:anim calcmode="lin" valueType="num">
                                      <p:cBhvr additive="base">
                                        <p:cTn id="60" dur="500" fill="hold"/>
                                        <p:tgtEl>
                                          <p:spTgt spid="23565"/>
                                        </p:tgtEl>
                                        <p:attrNameLst>
                                          <p:attrName>ppt_x</p:attrName>
                                        </p:attrNameLst>
                                      </p:cBhvr>
                                      <p:tavLst>
                                        <p:tav tm="0">
                                          <p:val>
                                            <p:strVal val="0-#ppt_w/2"/>
                                          </p:val>
                                        </p:tav>
                                        <p:tav tm="100000">
                                          <p:val>
                                            <p:strVal val="#ppt_x"/>
                                          </p:val>
                                        </p:tav>
                                      </p:tavLst>
                                    </p:anim>
                                    <p:anim calcmode="lin" valueType="num">
                                      <p:cBhvr additive="base">
                                        <p:cTn id="61" dur="500" fill="hold"/>
                                        <p:tgtEl>
                                          <p:spTgt spid="2356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23566"/>
                                        </p:tgtEl>
                                        <p:attrNameLst>
                                          <p:attrName>style.visibility</p:attrName>
                                        </p:attrNameLst>
                                      </p:cBhvr>
                                      <p:to>
                                        <p:strVal val="visible"/>
                                      </p:to>
                                    </p:set>
                                    <p:anim calcmode="lin" valueType="num">
                                      <p:cBhvr additive="base">
                                        <p:cTn id="64" dur="500" fill="hold"/>
                                        <p:tgtEl>
                                          <p:spTgt spid="23566"/>
                                        </p:tgtEl>
                                        <p:attrNameLst>
                                          <p:attrName>ppt_x</p:attrName>
                                        </p:attrNameLst>
                                      </p:cBhvr>
                                      <p:tavLst>
                                        <p:tav tm="0">
                                          <p:val>
                                            <p:strVal val="0-#ppt_w/2"/>
                                          </p:val>
                                        </p:tav>
                                        <p:tav tm="100000">
                                          <p:val>
                                            <p:strVal val="#ppt_x"/>
                                          </p:val>
                                        </p:tav>
                                      </p:tavLst>
                                    </p:anim>
                                    <p:anim calcmode="lin" valueType="num">
                                      <p:cBhvr additive="base">
                                        <p:cTn id="65" dur="500" fill="hold"/>
                                        <p:tgtEl>
                                          <p:spTgt spid="2356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3567"/>
                                        </p:tgtEl>
                                        <p:attrNameLst>
                                          <p:attrName>style.visibility</p:attrName>
                                        </p:attrNameLst>
                                      </p:cBhvr>
                                      <p:to>
                                        <p:strVal val="visible"/>
                                      </p:to>
                                    </p:set>
                                    <p:anim calcmode="lin" valueType="num">
                                      <p:cBhvr additive="base">
                                        <p:cTn id="68" dur="500" fill="hold"/>
                                        <p:tgtEl>
                                          <p:spTgt spid="23567"/>
                                        </p:tgtEl>
                                        <p:attrNameLst>
                                          <p:attrName>ppt_x</p:attrName>
                                        </p:attrNameLst>
                                      </p:cBhvr>
                                      <p:tavLst>
                                        <p:tav tm="0">
                                          <p:val>
                                            <p:strVal val="0-#ppt_w/2"/>
                                          </p:val>
                                        </p:tav>
                                        <p:tav tm="100000">
                                          <p:val>
                                            <p:strVal val="#ppt_x"/>
                                          </p:val>
                                        </p:tav>
                                      </p:tavLst>
                                    </p:anim>
                                    <p:anim calcmode="lin" valueType="num">
                                      <p:cBhvr additive="base">
                                        <p:cTn id="69" dur="500" fill="hold"/>
                                        <p:tgtEl>
                                          <p:spTgt spid="2356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3569"/>
                                        </p:tgtEl>
                                        <p:attrNameLst>
                                          <p:attrName>style.visibility</p:attrName>
                                        </p:attrNameLst>
                                      </p:cBhvr>
                                      <p:to>
                                        <p:strVal val="visible"/>
                                      </p:to>
                                    </p:set>
                                    <p:anim calcmode="lin" valueType="num">
                                      <p:cBhvr additive="base">
                                        <p:cTn id="72" dur="500" fill="hold"/>
                                        <p:tgtEl>
                                          <p:spTgt spid="23569"/>
                                        </p:tgtEl>
                                        <p:attrNameLst>
                                          <p:attrName>ppt_x</p:attrName>
                                        </p:attrNameLst>
                                      </p:cBhvr>
                                      <p:tavLst>
                                        <p:tav tm="0">
                                          <p:val>
                                            <p:strVal val="0-#ppt_w/2"/>
                                          </p:val>
                                        </p:tav>
                                        <p:tav tm="100000">
                                          <p:val>
                                            <p:strVal val="#ppt_x"/>
                                          </p:val>
                                        </p:tav>
                                      </p:tavLst>
                                    </p:anim>
                                    <p:anim calcmode="lin" valueType="num">
                                      <p:cBhvr additive="base">
                                        <p:cTn id="73" dur="500" fill="hold"/>
                                        <p:tgtEl>
                                          <p:spTgt spid="2356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3571"/>
                                        </p:tgtEl>
                                        <p:attrNameLst>
                                          <p:attrName>style.visibility</p:attrName>
                                        </p:attrNameLst>
                                      </p:cBhvr>
                                      <p:to>
                                        <p:strVal val="visible"/>
                                      </p:to>
                                    </p:set>
                                    <p:anim calcmode="lin" valueType="num">
                                      <p:cBhvr additive="base">
                                        <p:cTn id="76" dur="500" fill="hold"/>
                                        <p:tgtEl>
                                          <p:spTgt spid="23571"/>
                                        </p:tgtEl>
                                        <p:attrNameLst>
                                          <p:attrName>ppt_x</p:attrName>
                                        </p:attrNameLst>
                                      </p:cBhvr>
                                      <p:tavLst>
                                        <p:tav tm="0">
                                          <p:val>
                                            <p:strVal val="0-#ppt_w/2"/>
                                          </p:val>
                                        </p:tav>
                                        <p:tav tm="100000">
                                          <p:val>
                                            <p:strVal val="#ppt_x"/>
                                          </p:val>
                                        </p:tav>
                                      </p:tavLst>
                                    </p:anim>
                                    <p:anim calcmode="lin" valueType="num">
                                      <p:cBhvr additive="base">
                                        <p:cTn id="77" dur="500" fill="hold"/>
                                        <p:tgtEl>
                                          <p:spTgt spid="23571"/>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3573"/>
                                        </p:tgtEl>
                                        <p:attrNameLst>
                                          <p:attrName>style.visibility</p:attrName>
                                        </p:attrNameLst>
                                      </p:cBhvr>
                                      <p:to>
                                        <p:strVal val="visible"/>
                                      </p:to>
                                    </p:set>
                                    <p:anim calcmode="lin" valueType="num">
                                      <p:cBhvr additive="base">
                                        <p:cTn id="80" dur="500" fill="hold"/>
                                        <p:tgtEl>
                                          <p:spTgt spid="23573"/>
                                        </p:tgtEl>
                                        <p:attrNameLst>
                                          <p:attrName>ppt_x</p:attrName>
                                        </p:attrNameLst>
                                      </p:cBhvr>
                                      <p:tavLst>
                                        <p:tav tm="0">
                                          <p:val>
                                            <p:strVal val="0-#ppt_w/2"/>
                                          </p:val>
                                        </p:tav>
                                        <p:tav tm="100000">
                                          <p:val>
                                            <p:strVal val="#ppt_x"/>
                                          </p:val>
                                        </p:tav>
                                      </p:tavLst>
                                    </p:anim>
                                    <p:anim calcmode="lin" valueType="num">
                                      <p:cBhvr additive="base">
                                        <p:cTn id="81" dur="500" fill="hold"/>
                                        <p:tgtEl>
                                          <p:spTgt spid="23573"/>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47" presetClass="entr" presetSubtype="0" fill="hold" grpId="0" nodeType="afterEffect">
                                  <p:stCondLst>
                                    <p:cond delay="0"/>
                                  </p:stCondLst>
                                  <p:childTnLst>
                                    <p:set>
                                      <p:cBhvr>
                                        <p:cTn id="84" dur="1" fill="hold">
                                          <p:stCondLst>
                                            <p:cond delay="0"/>
                                          </p:stCondLst>
                                        </p:cTn>
                                        <p:tgtEl>
                                          <p:spTgt spid="23568"/>
                                        </p:tgtEl>
                                        <p:attrNameLst>
                                          <p:attrName>style.visibility</p:attrName>
                                        </p:attrNameLst>
                                      </p:cBhvr>
                                      <p:to>
                                        <p:strVal val="visible"/>
                                      </p:to>
                                    </p:set>
                                    <p:animEffect transition="in" filter="fade">
                                      <p:cBhvr>
                                        <p:cTn id="85" dur="1000"/>
                                        <p:tgtEl>
                                          <p:spTgt spid="23568"/>
                                        </p:tgtEl>
                                      </p:cBhvr>
                                    </p:animEffect>
                                    <p:anim calcmode="lin" valueType="num">
                                      <p:cBhvr>
                                        <p:cTn id="86" dur="1000" fill="hold"/>
                                        <p:tgtEl>
                                          <p:spTgt spid="23568"/>
                                        </p:tgtEl>
                                        <p:attrNameLst>
                                          <p:attrName>ppt_x</p:attrName>
                                        </p:attrNameLst>
                                      </p:cBhvr>
                                      <p:tavLst>
                                        <p:tav tm="0">
                                          <p:val>
                                            <p:strVal val="#ppt_x"/>
                                          </p:val>
                                        </p:tav>
                                        <p:tav tm="100000">
                                          <p:val>
                                            <p:strVal val="#ppt_x"/>
                                          </p:val>
                                        </p:tav>
                                      </p:tavLst>
                                    </p:anim>
                                    <p:anim calcmode="lin" valueType="num">
                                      <p:cBhvr>
                                        <p:cTn id="87" dur="1000" fill="hold"/>
                                        <p:tgtEl>
                                          <p:spTgt spid="23568"/>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3570"/>
                                        </p:tgtEl>
                                        <p:attrNameLst>
                                          <p:attrName>style.visibility</p:attrName>
                                        </p:attrNameLst>
                                      </p:cBhvr>
                                      <p:to>
                                        <p:strVal val="visible"/>
                                      </p:to>
                                    </p:set>
                                    <p:animEffect transition="in" filter="fade">
                                      <p:cBhvr>
                                        <p:cTn id="90" dur="1000"/>
                                        <p:tgtEl>
                                          <p:spTgt spid="23570"/>
                                        </p:tgtEl>
                                      </p:cBhvr>
                                    </p:animEffect>
                                    <p:anim calcmode="lin" valueType="num">
                                      <p:cBhvr>
                                        <p:cTn id="91" dur="1000" fill="hold"/>
                                        <p:tgtEl>
                                          <p:spTgt spid="23570"/>
                                        </p:tgtEl>
                                        <p:attrNameLst>
                                          <p:attrName>ppt_x</p:attrName>
                                        </p:attrNameLst>
                                      </p:cBhvr>
                                      <p:tavLst>
                                        <p:tav tm="0">
                                          <p:val>
                                            <p:strVal val="#ppt_x"/>
                                          </p:val>
                                        </p:tav>
                                        <p:tav tm="100000">
                                          <p:val>
                                            <p:strVal val="#ppt_x"/>
                                          </p:val>
                                        </p:tav>
                                      </p:tavLst>
                                    </p:anim>
                                    <p:anim calcmode="lin" valueType="num">
                                      <p:cBhvr>
                                        <p:cTn id="92" dur="1000" fill="hold"/>
                                        <p:tgtEl>
                                          <p:spTgt spid="23570"/>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3572"/>
                                        </p:tgtEl>
                                        <p:attrNameLst>
                                          <p:attrName>style.visibility</p:attrName>
                                        </p:attrNameLst>
                                      </p:cBhvr>
                                      <p:to>
                                        <p:strVal val="visible"/>
                                      </p:to>
                                    </p:set>
                                    <p:animEffect transition="in" filter="fade">
                                      <p:cBhvr>
                                        <p:cTn id="95" dur="1000"/>
                                        <p:tgtEl>
                                          <p:spTgt spid="23572"/>
                                        </p:tgtEl>
                                      </p:cBhvr>
                                    </p:animEffect>
                                    <p:anim calcmode="lin" valueType="num">
                                      <p:cBhvr>
                                        <p:cTn id="96" dur="1000" fill="hold"/>
                                        <p:tgtEl>
                                          <p:spTgt spid="23572"/>
                                        </p:tgtEl>
                                        <p:attrNameLst>
                                          <p:attrName>ppt_x</p:attrName>
                                        </p:attrNameLst>
                                      </p:cBhvr>
                                      <p:tavLst>
                                        <p:tav tm="0">
                                          <p:val>
                                            <p:strVal val="#ppt_x"/>
                                          </p:val>
                                        </p:tav>
                                        <p:tav tm="100000">
                                          <p:val>
                                            <p:strVal val="#ppt_x"/>
                                          </p:val>
                                        </p:tav>
                                      </p:tavLst>
                                    </p:anim>
                                    <p:anim calcmode="lin" valueType="num">
                                      <p:cBhvr>
                                        <p:cTn id="97" dur="1000" fill="hold"/>
                                        <p:tgtEl>
                                          <p:spTgt spid="23572"/>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3574"/>
                                        </p:tgtEl>
                                        <p:attrNameLst>
                                          <p:attrName>style.visibility</p:attrName>
                                        </p:attrNameLst>
                                      </p:cBhvr>
                                      <p:to>
                                        <p:strVal val="visible"/>
                                      </p:to>
                                    </p:set>
                                    <p:animEffect transition="in" filter="fade">
                                      <p:cBhvr>
                                        <p:cTn id="100" dur="1000"/>
                                        <p:tgtEl>
                                          <p:spTgt spid="23574"/>
                                        </p:tgtEl>
                                      </p:cBhvr>
                                    </p:animEffect>
                                    <p:anim calcmode="lin" valueType="num">
                                      <p:cBhvr>
                                        <p:cTn id="101" dur="1000" fill="hold"/>
                                        <p:tgtEl>
                                          <p:spTgt spid="23574"/>
                                        </p:tgtEl>
                                        <p:attrNameLst>
                                          <p:attrName>ppt_x</p:attrName>
                                        </p:attrNameLst>
                                      </p:cBhvr>
                                      <p:tavLst>
                                        <p:tav tm="0">
                                          <p:val>
                                            <p:strVal val="#ppt_x"/>
                                          </p:val>
                                        </p:tav>
                                        <p:tav tm="100000">
                                          <p:val>
                                            <p:strVal val="#ppt_x"/>
                                          </p:val>
                                        </p:tav>
                                      </p:tavLst>
                                    </p:anim>
                                    <p:anim calcmode="lin" valueType="num">
                                      <p:cBhvr>
                                        <p:cTn id="102" dur="1000" fill="hold"/>
                                        <p:tgtEl>
                                          <p:spTgt spid="235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3554" grpId="0" animBg="1"/>
      <p:bldP spid="23555" grpId="0" animBg="1"/>
      <p:bldP spid="23556" grpId="0" animBg="1"/>
      <p:bldP spid="23557" grpId="0" animBg="1"/>
      <p:bldP spid="23560" grpId="0" animBg="1"/>
      <p:bldP spid="23561" grpId="0" animBg="1"/>
      <p:bldP spid="23562" grpId="0" animBg="1"/>
      <p:bldP spid="23564" grpId="0" animBg="1"/>
      <p:bldP spid="23567" grpId="0" animBg="1"/>
      <p:bldP spid="23568" grpId="0"/>
      <p:bldP spid="23569" grpId="0" animBg="1"/>
      <p:bldP spid="23570" grpId="0"/>
      <p:bldP spid="23571" grpId="0" animBg="1"/>
      <p:bldP spid="23572" grpId="0"/>
      <p:bldP spid="23573" grpId="0" animBg="1"/>
      <p:bldP spid="235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4</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41" name="矩形 40"/>
          <p:cNvSpPr/>
          <p:nvPr/>
        </p:nvSpPr>
        <p:spPr>
          <a:xfrm>
            <a:off x="682605" y="1607731"/>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1</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rPr>
              <a:t>的文字说明</a:t>
            </a:r>
          </a:p>
        </p:txBody>
      </p:sp>
      <p:sp>
        <p:nvSpPr>
          <p:cNvPr id="42" name="矩形 41"/>
          <p:cNvSpPr/>
          <p:nvPr/>
        </p:nvSpPr>
        <p:spPr>
          <a:xfrm>
            <a:off x="4303675" y="1611302"/>
            <a:ext cx="3633769" cy="2111974"/>
          </a:xfrm>
          <a:prstGeom prst="rect">
            <a:avLst/>
          </a:prstGeom>
          <a:blipFill>
            <a:blip r:embed="rId3"/>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3" name="矩形 42"/>
          <p:cNvSpPr/>
          <p:nvPr/>
        </p:nvSpPr>
        <p:spPr>
          <a:xfrm>
            <a:off x="7924745" y="1607731"/>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2</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44" name="矩形 43"/>
          <p:cNvSpPr/>
          <p:nvPr/>
        </p:nvSpPr>
        <p:spPr>
          <a:xfrm>
            <a:off x="682605" y="3710578"/>
            <a:ext cx="3633769" cy="2111974"/>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5" name="矩形 44"/>
          <p:cNvSpPr/>
          <p:nvPr/>
        </p:nvSpPr>
        <p:spPr>
          <a:xfrm>
            <a:off x="4303675" y="3714149"/>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2</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46" name="矩形 45"/>
          <p:cNvSpPr/>
          <p:nvPr/>
        </p:nvSpPr>
        <p:spPr>
          <a:xfrm>
            <a:off x="7924745" y="3710578"/>
            <a:ext cx="3633769" cy="2111974"/>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7" name="矩形 46"/>
          <p:cNvSpPr/>
          <p:nvPr/>
        </p:nvSpPr>
        <p:spPr>
          <a:xfrm>
            <a:off x="692623" y="3713848"/>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4</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p>
        </p:txBody>
      </p:sp>
      <p:sp>
        <p:nvSpPr>
          <p:cNvPr id="48" name="矩形 47"/>
          <p:cNvSpPr/>
          <p:nvPr/>
        </p:nvSpPr>
        <p:spPr>
          <a:xfrm>
            <a:off x="4313694" y="3710030"/>
            <a:ext cx="3633769" cy="2111974"/>
          </a:xfrm>
          <a:prstGeom prst="rect">
            <a:avLst/>
          </a:prstGeom>
          <a:blipFill rotWithShape="1">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9" name="矩形 48"/>
          <p:cNvSpPr/>
          <p:nvPr/>
        </p:nvSpPr>
        <p:spPr>
          <a:xfrm>
            <a:off x="7934764" y="3717173"/>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6</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50" name="矩形 49"/>
          <p:cNvSpPr/>
          <p:nvPr/>
        </p:nvSpPr>
        <p:spPr>
          <a:xfrm>
            <a:off x="692623" y="1607731"/>
            <a:ext cx="3633769" cy="2111974"/>
          </a:xfrm>
          <a:prstGeom prst="rect">
            <a:avLst/>
          </a:prstGeom>
          <a:blipFill rotWithShape="1">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51" name="矩形 50"/>
          <p:cNvSpPr/>
          <p:nvPr/>
        </p:nvSpPr>
        <p:spPr>
          <a:xfrm>
            <a:off x="4313694" y="1611549"/>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5</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52" name="矩形 51"/>
          <p:cNvSpPr/>
          <p:nvPr/>
        </p:nvSpPr>
        <p:spPr>
          <a:xfrm>
            <a:off x="7934764" y="1607731"/>
            <a:ext cx="3633769" cy="2111974"/>
          </a:xfrm>
          <a:prstGeom prst="rect">
            <a:avLst/>
          </a:prstGeom>
          <a:blipFill rotWithShape="1">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5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3" presetClass="entr" presetSubtype="16"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000" fill="hold"/>
                                        <p:tgtEl>
                                          <p:spTgt spid="41"/>
                                        </p:tgtEl>
                                        <p:attrNameLst>
                                          <p:attrName>ppt_w</p:attrName>
                                        </p:attrNameLst>
                                      </p:cBhvr>
                                      <p:tavLst>
                                        <p:tav tm="0">
                                          <p:val>
                                            <p:fltVal val="0"/>
                                          </p:val>
                                        </p:tav>
                                        <p:tav tm="100000">
                                          <p:val>
                                            <p:strVal val="#ppt_w"/>
                                          </p:val>
                                        </p:tav>
                                      </p:tavLst>
                                    </p:anim>
                                    <p:anim calcmode="lin" valueType="num">
                                      <p:cBhvr>
                                        <p:cTn id="17" dur="1000" fill="hold"/>
                                        <p:tgtEl>
                                          <p:spTgt spid="41"/>
                                        </p:tgtEl>
                                        <p:attrNameLst>
                                          <p:attrName>ppt_h</p:attrName>
                                        </p:attrNameLst>
                                      </p:cBhvr>
                                      <p:tavLst>
                                        <p:tav tm="0">
                                          <p:val>
                                            <p:fltVal val="0"/>
                                          </p:val>
                                        </p:tav>
                                        <p:tav tm="100000">
                                          <p:val>
                                            <p:strVal val="#ppt_h"/>
                                          </p:val>
                                        </p:tav>
                                      </p:tavLst>
                                    </p:anim>
                                    <p:animEffect transition="in" filter="fade">
                                      <p:cBhvr>
                                        <p:cTn id="18" dur="1000"/>
                                        <p:tgtEl>
                                          <p:spTgt spid="41"/>
                                        </p:tgtEl>
                                      </p:cBhvr>
                                    </p:animEffect>
                                  </p:childTnLst>
                                  <p:subTnLst>
                                    <p:audio>
                                      <p:cMediaNode>
                                        <p:cTn display="0" masterRel="sameClick">
                                          <p:stCondLst>
                                            <p:cond evt="begin" delay="0">
                                              <p:tn val="14"/>
                                            </p:cond>
                                          </p:stCondLst>
                                          <p:endCondLst>
                                            <p:cond evt="onStopAudio" delay="0">
                                              <p:tgtEl>
                                                <p:sldTgt/>
                                              </p:tgtEl>
                                            </p:cond>
                                          </p:endCondLst>
                                        </p:cTn>
                                        <p:tgtEl>
                                          <p:sndTgt r:embed="rId2" name="dou.wav"/>
                                        </p:tgtEl>
                                      </p:cMediaNode>
                                    </p:audio>
                                  </p:sub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fltVal val="0"/>
                                          </p:val>
                                        </p:tav>
                                        <p:tav tm="100000">
                                          <p:val>
                                            <p:strVal val="#ppt_w"/>
                                          </p:val>
                                        </p:tav>
                                      </p:tavLst>
                                    </p:anim>
                                    <p:anim calcmode="lin" valueType="num">
                                      <p:cBhvr>
                                        <p:cTn id="22" dur="1000" fill="hold"/>
                                        <p:tgtEl>
                                          <p:spTgt spid="44"/>
                                        </p:tgtEl>
                                        <p:attrNameLst>
                                          <p:attrName>ppt_h</p:attrName>
                                        </p:attrNameLst>
                                      </p:cBhvr>
                                      <p:tavLst>
                                        <p:tav tm="0">
                                          <p:val>
                                            <p:fltVal val="0"/>
                                          </p:val>
                                        </p:tav>
                                        <p:tav tm="100000">
                                          <p:val>
                                            <p:strVal val="#ppt_h"/>
                                          </p:val>
                                        </p:tav>
                                      </p:tavLst>
                                    </p:anim>
                                    <p:animEffect transition="in" filter="fade">
                                      <p:cBhvr>
                                        <p:cTn id="23" dur="1000"/>
                                        <p:tgtEl>
                                          <p:spTgt spid="4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1000" fill="hold"/>
                                        <p:tgtEl>
                                          <p:spTgt spid="42"/>
                                        </p:tgtEl>
                                        <p:attrNameLst>
                                          <p:attrName>ppt_w</p:attrName>
                                        </p:attrNameLst>
                                      </p:cBhvr>
                                      <p:tavLst>
                                        <p:tav tm="0">
                                          <p:val>
                                            <p:fltVal val="0"/>
                                          </p:val>
                                        </p:tav>
                                        <p:tav tm="100000">
                                          <p:val>
                                            <p:strVal val="#ppt_w"/>
                                          </p:val>
                                        </p:tav>
                                      </p:tavLst>
                                    </p:anim>
                                    <p:anim calcmode="lin" valueType="num">
                                      <p:cBhvr>
                                        <p:cTn id="27" dur="1000" fill="hold"/>
                                        <p:tgtEl>
                                          <p:spTgt spid="42"/>
                                        </p:tgtEl>
                                        <p:attrNameLst>
                                          <p:attrName>ppt_h</p:attrName>
                                        </p:attrNameLst>
                                      </p:cBhvr>
                                      <p:tavLst>
                                        <p:tav tm="0">
                                          <p:val>
                                            <p:fltVal val="0"/>
                                          </p:val>
                                        </p:tav>
                                        <p:tav tm="100000">
                                          <p:val>
                                            <p:strVal val="#ppt_h"/>
                                          </p:val>
                                        </p:tav>
                                      </p:tavLst>
                                    </p:anim>
                                    <p:animEffect transition="in" filter="fade">
                                      <p:cBhvr>
                                        <p:cTn id="28" dur="1000"/>
                                        <p:tgtEl>
                                          <p:spTgt spid="4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Effect transition="in" filter="fade">
                                      <p:cBhvr>
                                        <p:cTn id="33" dur="1000"/>
                                        <p:tgtEl>
                                          <p:spTgt spid="4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1000" fill="hold"/>
                                        <p:tgtEl>
                                          <p:spTgt spid="43"/>
                                        </p:tgtEl>
                                        <p:attrNameLst>
                                          <p:attrName>ppt_w</p:attrName>
                                        </p:attrNameLst>
                                      </p:cBhvr>
                                      <p:tavLst>
                                        <p:tav tm="0">
                                          <p:val>
                                            <p:fltVal val="0"/>
                                          </p:val>
                                        </p:tav>
                                        <p:tav tm="100000">
                                          <p:val>
                                            <p:strVal val="#ppt_w"/>
                                          </p:val>
                                        </p:tav>
                                      </p:tavLst>
                                    </p:anim>
                                    <p:anim calcmode="lin" valueType="num">
                                      <p:cBhvr>
                                        <p:cTn id="37" dur="1000" fill="hold"/>
                                        <p:tgtEl>
                                          <p:spTgt spid="43"/>
                                        </p:tgtEl>
                                        <p:attrNameLst>
                                          <p:attrName>ppt_h</p:attrName>
                                        </p:attrNameLst>
                                      </p:cBhvr>
                                      <p:tavLst>
                                        <p:tav tm="0">
                                          <p:val>
                                            <p:fltVal val="0"/>
                                          </p:val>
                                        </p:tav>
                                        <p:tav tm="100000">
                                          <p:val>
                                            <p:strVal val="#ppt_h"/>
                                          </p:val>
                                        </p:tav>
                                      </p:tavLst>
                                    </p:anim>
                                    <p:animEffect transition="in" filter="fade">
                                      <p:cBhvr>
                                        <p:cTn id="38" dur="1000"/>
                                        <p:tgtEl>
                                          <p:spTgt spid="4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1000" fill="hold"/>
                                        <p:tgtEl>
                                          <p:spTgt spid="46"/>
                                        </p:tgtEl>
                                        <p:attrNameLst>
                                          <p:attrName>ppt_w</p:attrName>
                                        </p:attrNameLst>
                                      </p:cBhvr>
                                      <p:tavLst>
                                        <p:tav tm="0">
                                          <p:val>
                                            <p:fltVal val="0"/>
                                          </p:val>
                                        </p:tav>
                                        <p:tav tm="100000">
                                          <p:val>
                                            <p:strVal val="#ppt_w"/>
                                          </p:val>
                                        </p:tav>
                                      </p:tavLst>
                                    </p:anim>
                                    <p:anim calcmode="lin" valueType="num">
                                      <p:cBhvr>
                                        <p:cTn id="42" dur="1000" fill="hold"/>
                                        <p:tgtEl>
                                          <p:spTgt spid="46"/>
                                        </p:tgtEl>
                                        <p:attrNameLst>
                                          <p:attrName>ppt_h</p:attrName>
                                        </p:attrNameLst>
                                      </p:cBhvr>
                                      <p:tavLst>
                                        <p:tav tm="0">
                                          <p:val>
                                            <p:fltVal val="0"/>
                                          </p:val>
                                        </p:tav>
                                        <p:tav tm="100000">
                                          <p:val>
                                            <p:strVal val="#ppt_h"/>
                                          </p:val>
                                        </p:tav>
                                      </p:tavLst>
                                    </p:anim>
                                    <p:animEffect transition="in" filter="fade">
                                      <p:cBhvr>
                                        <p:cTn id="43" dur="1000"/>
                                        <p:tgtEl>
                                          <p:spTgt spid="46"/>
                                        </p:tgtEl>
                                      </p:cBhvr>
                                    </p:animEffect>
                                  </p:childTnLst>
                                </p:cTn>
                              </p:par>
                              <p:par>
                                <p:cTn id="44"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5" dur="1000" fill="hold"/>
                                        <p:tgtEl>
                                          <p:spTgt spid="41"/>
                                        </p:tgtEl>
                                        <p:attrNameLst>
                                          <p:attrName>ppt_x</p:attrName>
                                          <p:attrName>ppt_y</p:attrName>
                                        </p:attrNameLst>
                                      </p:cBhvr>
                                      <p:rCtr x="52" y="-36852"/>
                                    </p:animMotion>
                                  </p:childTnLst>
                                </p:cTn>
                              </p:par>
                              <p:par>
                                <p:cTn id="46"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7" dur="1000" fill="hold"/>
                                        <p:tgtEl>
                                          <p:spTgt spid="44"/>
                                        </p:tgtEl>
                                        <p:attrNameLst>
                                          <p:attrName>ppt_x</p:attrName>
                                          <p:attrName>ppt_y</p:attrName>
                                        </p:attrNameLst>
                                      </p:cBhvr>
                                      <p:rCtr x="-7726" y="-27901"/>
                                    </p:animMotion>
                                  </p:childTnLst>
                                </p:cTn>
                              </p:par>
                              <p:par>
                                <p:cTn id="48"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9" dur="1000" fill="hold"/>
                                        <p:tgtEl>
                                          <p:spTgt spid="42"/>
                                        </p:tgtEl>
                                        <p:attrNameLst>
                                          <p:attrName>ppt_x</p:attrName>
                                          <p:attrName>ppt_y</p:attrName>
                                        </p:attrNameLst>
                                      </p:cBhvr>
                                      <p:rCtr x="-7153" y="-38148"/>
                                    </p:animMotion>
                                  </p:childTnLst>
                                </p:cTn>
                              </p:par>
                              <p:par>
                                <p:cTn id="50"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51" dur="1000" fill="hold"/>
                                        <p:tgtEl>
                                          <p:spTgt spid="45"/>
                                        </p:tgtEl>
                                        <p:attrNameLst>
                                          <p:attrName>ppt_x</p:attrName>
                                          <p:attrName>ppt_y</p:attrName>
                                        </p:attrNameLst>
                                      </p:cBhvr>
                                      <p:rCtr x="-1458" y="-29753"/>
                                    </p:animMotion>
                                  </p:childTnLst>
                                </p:cTn>
                              </p:par>
                              <p:par>
                                <p:cTn id="52"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53" dur="1000" fill="hold"/>
                                        <p:tgtEl>
                                          <p:spTgt spid="43"/>
                                        </p:tgtEl>
                                        <p:attrNameLst>
                                          <p:attrName>ppt_x</p:attrName>
                                          <p:attrName>ppt_y</p:attrName>
                                        </p:attrNameLst>
                                      </p:cBhvr>
                                      <p:rCtr x="-19514" y="-32099"/>
                                    </p:animMotion>
                                  </p:childTnLst>
                                </p:cTn>
                              </p:par>
                              <p:par>
                                <p:cTn id="54"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5" dur="1000" fill="hold"/>
                                        <p:tgtEl>
                                          <p:spTgt spid="46"/>
                                        </p:tgtEl>
                                        <p:attrNameLst>
                                          <p:attrName>ppt_x</p:attrName>
                                          <p:attrName>ppt_y</p:attrName>
                                        </p:attrNameLst>
                                      </p:cBhvr>
                                      <p:rCtr x="-14514" y="-28395"/>
                                    </p:animMotion>
                                  </p:childTnLst>
                                </p:cTn>
                              </p:par>
                              <p:par>
                                <p:cTn id="56" presetID="8" presetClass="emph" presetSubtype="0" fill="hold" grpId="2" nodeType="withEffect">
                                  <p:stCondLst>
                                    <p:cond delay="0"/>
                                  </p:stCondLst>
                                  <p:childTnLst>
                                    <p:animRot by="-21600000">
                                      <p:cBhvr>
                                        <p:cTn id="57" dur="1000" fill="hold"/>
                                        <p:tgtEl>
                                          <p:spTgt spid="41"/>
                                        </p:tgtEl>
                                        <p:attrNameLst>
                                          <p:attrName>r</p:attrName>
                                        </p:attrNameLst>
                                      </p:cBhvr>
                                    </p:animRot>
                                  </p:childTnLst>
                                </p:cTn>
                              </p:par>
                              <p:par>
                                <p:cTn id="58" presetID="8" presetClass="emph" presetSubtype="0" fill="hold" grpId="2" nodeType="withEffect">
                                  <p:stCondLst>
                                    <p:cond delay="0"/>
                                  </p:stCondLst>
                                  <p:childTnLst>
                                    <p:animRot by="21600000">
                                      <p:cBhvr>
                                        <p:cTn id="59" dur="1000" fill="hold"/>
                                        <p:tgtEl>
                                          <p:spTgt spid="44"/>
                                        </p:tgtEl>
                                        <p:attrNameLst>
                                          <p:attrName>r</p:attrName>
                                        </p:attrNameLst>
                                      </p:cBhvr>
                                    </p:animRot>
                                  </p:childTnLst>
                                </p:cTn>
                              </p:par>
                              <p:par>
                                <p:cTn id="60" presetID="8" presetClass="emph" presetSubtype="0" fill="hold" grpId="2" nodeType="withEffect">
                                  <p:stCondLst>
                                    <p:cond delay="0"/>
                                  </p:stCondLst>
                                  <p:childTnLst>
                                    <p:animRot by="-21600000">
                                      <p:cBhvr>
                                        <p:cTn id="61" dur="1000" fill="hold"/>
                                        <p:tgtEl>
                                          <p:spTgt spid="42"/>
                                        </p:tgtEl>
                                        <p:attrNameLst>
                                          <p:attrName>r</p:attrName>
                                        </p:attrNameLst>
                                      </p:cBhvr>
                                    </p:animRot>
                                  </p:childTnLst>
                                </p:cTn>
                              </p:par>
                              <p:par>
                                <p:cTn id="62" presetID="8" presetClass="emph" presetSubtype="0" fill="hold" grpId="2" nodeType="withEffect">
                                  <p:stCondLst>
                                    <p:cond delay="0"/>
                                  </p:stCondLst>
                                  <p:childTnLst>
                                    <p:animRot by="21600000">
                                      <p:cBhvr>
                                        <p:cTn id="63" dur="1000" fill="hold"/>
                                        <p:tgtEl>
                                          <p:spTgt spid="45"/>
                                        </p:tgtEl>
                                        <p:attrNameLst>
                                          <p:attrName>r</p:attrName>
                                        </p:attrNameLst>
                                      </p:cBhvr>
                                    </p:animRot>
                                  </p:childTnLst>
                                </p:cTn>
                              </p:par>
                              <p:par>
                                <p:cTn id="64" presetID="8" presetClass="emph" presetSubtype="0" fill="hold" grpId="2" nodeType="withEffect">
                                  <p:stCondLst>
                                    <p:cond delay="0"/>
                                  </p:stCondLst>
                                  <p:childTnLst>
                                    <p:animRot by="-21600000">
                                      <p:cBhvr>
                                        <p:cTn id="65" dur="1000" fill="hold"/>
                                        <p:tgtEl>
                                          <p:spTgt spid="43"/>
                                        </p:tgtEl>
                                        <p:attrNameLst>
                                          <p:attrName>r</p:attrName>
                                        </p:attrNameLst>
                                      </p:cBhvr>
                                    </p:animRot>
                                  </p:childTnLst>
                                </p:cTn>
                              </p:par>
                              <p:par>
                                <p:cTn id="66" presetID="8" presetClass="emph" presetSubtype="0" fill="hold" grpId="2" nodeType="withEffect">
                                  <p:stCondLst>
                                    <p:cond delay="0"/>
                                  </p:stCondLst>
                                  <p:childTnLst>
                                    <p:animRot by="21600000">
                                      <p:cBhvr>
                                        <p:cTn id="67" dur="1000" fill="hold"/>
                                        <p:tgtEl>
                                          <p:spTgt spid="46"/>
                                        </p:tgtEl>
                                        <p:attrNameLst>
                                          <p:attrName>r</p:attrName>
                                        </p:attrNameLst>
                                      </p:cBhvr>
                                    </p:animRot>
                                  </p:childTnLst>
                                </p:cTn>
                              </p:par>
                              <p:par>
                                <p:cTn id="68" presetID="14" presetClass="entr" presetSubtype="10" fill="hold" grpId="0" nodeType="withEffect">
                                  <p:stCondLst>
                                    <p:cond delay="1000"/>
                                  </p:stCondLst>
                                  <p:childTnLst>
                                    <p:set>
                                      <p:cBhvr>
                                        <p:cTn id="69" dur="1" fill="hold">
                                          <p:stCondLst>
                                            <p:cond delay="0"/>
                                          </p:stCondLst>
                                        </p:cTn>
                                        <p:tgtEl>
                                          <p:spTgt spid="50"/>
                                        </p:tgtEl>
                                        <p:attrNameLst>
                                          <p:attrName>style.visibility</p:attrName>
                                        </p:attrNameLst>
                                      </p:cBhvr>
                                      <p:to>
                                        <p:strVal val="visible"/>
                                      </p:to>
                                    </p:set>
                                    <p:animEffect transition="in" filter="randombar(horizontal)">
                                      <p:cBhvr>
                                        <p:cTn id="70" dur="1000"/>
                                        <p:tgtEl>
                                          <p:spTgt spid="50"/>
                                        </p:tgtEl>
                                      </p:cBhvr>
                                    </p:animEffect>
                                  </p:childTnLst>
                                  <p:subTnLst>
                                    <p:audio>
                                      <p:cMediaNode>
                                        <p:cTn display="0" masterRel="sameClick">
                                          <p:stCondLst>
                                            <p:cond evt="begin" delay="0">
                                              <p:tn val="68"/>
                                            </p:cond>
                                          </p:stCondLst>
                                          <p:endCondLst>
                                            <p:cond evt="onStopAudio" delay="0">
                                              <p:tgtEl>
                                                <p:sldTgt/>
                                              </p:tgtEl>
                                            </p:cond>
                                          </p:endCondLst>
                                        </p:cTn>
                                        <p:tgtEl>
                                          <p:sndTgt r:embed="rId2" name="dou.wav"/>
                                        </p:tgtEl>
                                      </p:cMediaNode>
                                    </p:audio>
                                  </p:subTnLst>
                                </p:cTn>
                              </p:par>
                              <p:par>
                                <p:cTn id="71" presetID="14" presetClass="entr" presetSubtype="10" fill="hold" grpId="0" nodeType="withEffect">
                                  <p:stCondLst>
                                    <p:cond delay="1400"/>
                                  </p:stCondLst>
                                  <p:childTnLst>
                                    <p:set>
                                      <p:cBhvr>
                                        <p:cTn id="72" dur="1" fill="hold">
                                          <p:stCondLst>
                                            <p:cond delay="0"/>
                                          </p:stCondLst>
                                        </p:cTn>
                                        <p:tgtEl>
                                          <p:spTgt spid="47"/>
                                        </p:tgtEl>
                                        <p:attrNameLst>
                                          <p:attrName>style.visibility</p:attrName>
                                        </p:attrNameLst>
                                      </p:cBhvr>
                                      <p:to>
                                        <p:strVal val="visible"/>
                                      </p:to>
                                    </p:set>
                                    <p:animEffect transition="in" filter="randombar(horizontal)">
                                      <p:cBhvr>
                                        <p:cTn id="73" dur="1000"/>
                                        <p:tgtEl>
                                          <p:spTgt spid="47"/>
                                        </p:tgtEl>
                                      </p:cBhvr>
                                    </p:animEffect>
                                  </p:childTnLst>
                                </p:cTn>
                              </p:par>
                              <p:par>
                                <p:cTn id="74" presetID="14" presetClass="entr" presetSubtype="10" fill="hold" grpId="0" nodeType="withEffect">
                                  <p:stCondLst>
                                    <p:cond delay="1800"/>
                                  </p:stCondLst>
                                  <p:childTnLst>
                                    <p:set>
                                      <p:cBhvr>
                                        <p:cTn id="75" dur="1" fill="hold">
                                          <p:stCondLst>
                                            <p:cond delay="0"/>
                                          </p:stCondLst>
                                        </p:cTn>
                                        <p:tgtEl>
                                          <p:spTgt spid="51"/>
                                        </p:tgtEl>
                                        <p:attrNameLst>
                                          <p:attrName>style.visibility</p:attrName>
                                        </p:attrNameLst>
                                      </p:cBhvr>
                                      <p:to>
                                        <p:strVal val="visible"/>
                                      </p:to>
                                    </p:set>
                                    <p:animEffect transition="in" filter="randombar(horizontal)">
                                      <p:cBhvr>
                                        <p:cTn id="76" dur="1000"/>
                                        <p:tgtEl>
                                          <p:spTgt spid="51"/>
                                        </p:tgtEl>
                                      </p:cBhvr>
                                    </p:animEffect>
                                  </p:childTnLst>
                                </p:cTn>
                              </p:par>
                              <p:par>
                                <p:cTn id="77" presetID="14" presetClass="entr" presetSubtype="10" fill="hold" grpId="0" nodeType="withEffect">
                                  <p:stCondLst>
                                    <p:cond delay="2200"/>
                                  </p:stCondLst>
                                  <p:childTnLst>
                                    <p:set>
                                      <p:cBhvr>
                                        <p:cTn id="78" dur="1" fill="hold">
                                          <p:stCondLst>
                                            <p:cond delay="0"/>
                                          </p:stCondLst>
                                        </p:cTn>
                                        <p:tgtEl>
                                          <p:spTgt spid="48"/>
                                        </p:tgtEl>
                                        <p:attrNameLst>
                                          <p:attrName>style.visibility</p:attrName>
                                        </p:attrNameLst>
                                      </p:cBhvr>
                                      <p:to>
                                        <p:strVal val="visible"/>
                                      </p:to>
                                    </p:set>
                                    <p:animEffect transition="in" filter="randombar(horizontal)">
                                      <p:cBhvr>
                                        <p:cTn id="79" dur="1000"/>
                                        <p:tgtEl>
                                          <p:spTgt spid="48"/>
                                        </p:tgtEl>
                                      </p:cBhvr>
                                    </p:animEffect>
                                  </p:childTnLst>
                                </p:cTn>
                              </p:par>
                              <p:par>
                                <p:cTn id="80" presetID="14" presetClass="entr" presetSubtype="10" fill="hold" grpId="0" nodeType="withEffect">
                                  <p:stCondLst>
                                    <p:cond delay="2500"/>
                                  </p:stCondLst>
                                  <p:childTnLst>
                                    <p:set>
                                      <p:cBhvr>
                                        <p:cTn id="81" dur="1" fill="hold">
                                          <p:stCondLst>
                                            <p:cond delay="0"/>
                                          </p:stCondLst>
                                        </p:cTn>
                                        <p:tgtEl>
                                          <p:spTgt spid="52"/>
                                        </p:tgtEl>
                                        <p:attrNameLst>
                                          <p:attrName>style.visibility</p:attrName>
                                        </p:attrNameLst>
                                      </p:cBhvr>
                                      <p:to>
                                        <p:strVal val="visible"/>
                                      </p:to>
                                    </p:set>
                                    <p:animEffect transition="in" filter="randombar(horizontal)">
                                      <p:cBhvr>
                                        <p:cTn id="82" dur="1000"/>
                                        <p:tgtEl>
                                          <p:spTgt spid="52"/>
                                        </p:tgtEl>
                                      </p:cBhvr>
                                    </p:animEffect>
                                  </p:childTnLst>
                                </p:cTn>
                              </p:par>
                              <p:par>
                                <p:cTn id="83" presetID="14" presetClass="entr" presetSubtype="10" fill="hold" grpId="0" nodeType="withEffect">
                                  <p:stCondLst>
                                    <p:cond delay="2900"/>
                                  </p:stCondLst>
                                  <p:childTnLst>
                                    <p:set>
                                      <p:cBhvr>
                                        <p:cTn id="84" dur="1" fill="hold">
                                          <p:stCondLst>
                                            <p:cond delay="0"/>
                                          </p:stCondLst>
                                        </p:cTn>
                                        <p:tgtEl>
                                          <p:spTgt spid="49"/>
                                        </p:tgtEl>
                                        <p:attrNameLst>
                                          <p:attrName>style.visibility</p:attrName>
                                        </p:attrNameLst>
                                      </p:cBhvr>
                                      <p:to>
                                        <p:strVal val="visible"/>
                                      </p:to>
                                    </p:set>
                                    <p:animEffect transition="in" filter="randombar(horizontal)">
                                      <p:cBhvr>
                                        <p:cTn id="85"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1" grpId="0" bldLvl="0" animBg="1"/>
      <p:bldP spid="41" grpId="1" bldLvl="0" animBg="1"/>
      <p:bldP spid="41" grpId="2" bldLvl="0" animBg="1"/>
      <p:bldP spid="42" grpId="0" bldLvl="0" animBg="1"/>
      <p:bldP spid="42" grpId="1" bldLvl="0" animBg="1"/>
      <p:bldP spid="42" grpId="2" bldLvl="0" animBg="1"/>
      <p:bldP spid="43" grpId="0" bldLvl="0" animBg="1"/>
      <p:bldP spid="43" grpId="1" bldLvl="0" animBg="1"/>
      <p:bldP spid="43" grpId="2" bldLvl="0" animBg="1"/>
      <p:bldP spid="44" grpId="0" bldLvl="0" animBg="1"/>
      <p:bldP spid="44" grpId="1" bldLvl="0" animBg="1"/>
      <p:bldP spid="44" grpId="2" bldLvl="0" animBg="1"/>
      <p:bldP spid="45" grpId="0" bldLvl="0" animBg="1"/>
      <p:bldP spid="45" grpId="1" bldLvl="0" animBg="1"/>
      <p:bldP spid="45" grpId="2" bldLvl="0" animBg="1"/>
      <p:bldP spid="46" grpId="0" bldLvl="0" animBg="1"/>
      <p:bldP spid="46" grpId="1" bldLvl="0" animBg="1"/>
      <p:bldP spid="46" grpId="2" bldLvl="0" animBg="1"/>
      <p:bldP spid="47" grpId="0" bldLvl="0" animBg="1"/>
      <p:bldP spid="48" grpId="0" bldLvl="0" animBg="1"/>
      <p:bldP spid="49" grpId="0" bldLvl="0" animBg="1"/>
      <p:bldP spid="50" grpId="0" bldLvl="0" animBg="1"/>
      <p:bldP spid="51" grpId="0" bldLvl="0" animBg="1"/>
      <p:bldP spid="5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 name="组合 1"/>
          <p:cNvGrpSpPr/>
          <p:nvPr/>
        </p:nvGrpSpPr>
        <p:grpSpPr>
          <a:xfrm>
            <a:off x="1893546" y="1694205"/>
            <a:ext cx="1618071" cy="3139868"/>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6" name="Text Box 39"/>
            <p:cNvSpPr txBox="1">
              <a:spLocks noChangeArrowheads="1"/>
            </p:cNvSpPr>
            <p:nvPr/>
          </p:nvSpPr>
          <p:spPr bwMode="auto">
            <a:xfrm>
              <a:off x="1505018"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1</a:t>
              </a:r>
            </a:p>
          </p:txBody>
        </p:sp>
        <p:sp>
          <p:nvSpPr>
            <p:cNvPr id="7" name="矩形 261"/>
            <p:cNvSpPr>
              <a:spLocks noChangeArrowheads="1"/>
            </p:cNvSpPr>
            <p:nvPr/>
          </p:nvSpPr>
          <p:spPr bwMode="auto">
            <a:xfrm>
              <a:off x="1626377"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8" name="Text Box 39"/>
            <p:cNvSpPr txBox="1">
              <a:spLocks noChangeArrowheads="1"/>
            </p:cNvSpPr>
            <p:nvPr/>
          </p:nvSpPr>
          <p:spPr bwMode="auto">
            <a:xfrm>
              <a:off x="1499515"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2492507" y="5377104"/>
            <a:ext cx="7848768" cy="499111"/>
            <a:chOff x="1868930" y="4032828"/>
            <a:chExt cx="5886576" cy="374333"/>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2" name="燕尾形 31"/>
              <p:cNvSpPr/>
              <p:nvPr/>
            </p:nvSpPr>
            <p:spPr>
              <a:xfrm>
                <a:off x="2058175"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7" name="TextBox 36"/>
            <p:cNvSpPr txBox="1"/>
            <p:nvPr/>
          </p:nvSpPr>
          <p:spPr>
            <a:xfrm>
              <a:off x="2566596" y="4032828"/>
              <a:ext cx="5188910" cy="374333"/>
            </a:xfrm>
            <a:prstGeom prst="rect">
              <a:avLst/>
            </a:prstGeom>
            <a:noFill/>
          </p:spPr>
          <p:txBody>
            <a:bodyPr wrap="square" rtlCol="0">
              <a:spAutoFit/>
            </a:bodyPr>
            <a:lstStyle/>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4209176" y="1694205"/>
            <a:ext cx="1618071" cy="3139868"/>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1" name="Text Box 39"/>
            <p:cNvSpPr txBox="1">
              <a:spLocks noChangeArrowheads="1"/>
            </p:cNvSpPr>
            <p:nvPr/>
          </p:nvSpPr>
          <p:spPr bwMode="auto">
            <a:xfrm>
              <a:off x="3241741"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2</a:t>
              </a:r>
            </a:p>
          </p:txBody>
        </p:sp>
        <p:sp>
          <p:nvSpPr>
            <p:cNvPr id="38" name="矩形 261"/>
            <p:cNvSpPr>
              <a:spLocks noChangeArrowheads="1"/>
            </p:cNvSpPr>
            <p:nvPr/>
          </p:nvSpPr>
          <p:spPr bwMode="auto">
            <a:xfrm>
              <a:off x="3363099"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1" name="Text Box 39"/>
            <p:cNvSpPr txBox="1">
              <a:spLocks noChangeArrowheads="1"/>
            </p:cNvSpPr>
            <p:nvPr/>
          </p:nvSpPr>
          <p:spPr bwMode="auto">
            <a:xfrm>
              <a:off x="3220112"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2" name="组合 11"/>
          <p:cNvGrpSpPr/>
          <p:nvPr/>
        </p:nvGrpSpPr>
        <p:grpSpPr>
          <a:xfrm>
            <a:off x="6529875" y="1694205"/>
            <a:ext cx="1618071" cy="3139868"/>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7" name="Text Box 39"/>
            <p:cNvSpPr txBox="1">
              <a:spLocks noChangeArrowheads="1"/>
            </p:cNvSpPr>
            <p:nvPr/>
          </p:nvSpPr>
          <p:spPr bwMode="auto">
            <a:xfrm>
              <a:off x="4982265"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3</a:t>
              </a:r>
            </a:p>
          </p:txBody>
        </p:sp>
        <p:sp>
          <p:nvSpPr>
            <p:cNvPr id="39" name="矩形 261"/>
            <p:cNvSpPr>
              <a:spLocks noChangeArrowheads="1"/>
            </p:cNvSpPr>
            <p:nvPr/>
          </p:nvSpPr>
          <p:spPr bwMode="auto">
            <a:xfrm>
              <a:off x="5103624"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2" name="Text Box 39"/>
            <p:cNvSpPr txBox="1">
              <a:spLocks noChangeArrowheads="1"/>
            </p:cNvSpPr>
            <p:nvPr/>
          </p:nvSpPr>
          <p:spPr bwMode="auto">
            <a:xfrm>
              <a:off x="4965616"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8788080" y="1694205"/>
            <a:ext cx="1618071" cy="3139868"/>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1" name="Text Box 39"/>
            <p:cNvSpPr txBox="1">
              <a:spLocks noChangeArrowheads="1"/>
            </p:cNvSpPr>
            <p:nvPr/>
          </p:nvSpPr>
          <p:spPr bwMode="auto">
            <a:xfrm>
              <a:off x="6675919"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4</a:t>
              </a:r>
            </a:p>
          </p:txBody>
        </p:sp>
        <p:sp>
          <p:nvSpPr>
            <p:cNvPr id="40" name="矩形 261"/>
            <p:cNvSpPr>
              <a:spLocks noChangeArrowheads="1"/>
            </p:cNvSpPr>
            <p:nvPr/>
          </p:nvSpPr>
          <p:spPr bwMode="auto">
            <a:xfrm>
              <a:off x="6797278"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3" name="Text Box 39"/>
            <p:cNvSpPr txBox="1">
              <a:spLocks noChangeArrowheads="1"/>
            </p:cNvSpPr>
            <p:nvPr/>
          </p:nvSpPr>
          <p:spPr bwMode="auto">
            <a:xfrm>
              <a:off x="6654290"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3565646" y="3007676"/>
            <a:ext cx="556351" cy="304024"/>
            <a:chOff x="2673784" y="2255757"/>
            <a:chExt cx="417263" cy="228018"/>
          </a:xfrm>
          <a:gradFill>
            <a:gsLst>
              <a:gs pos="0">
                <a:srgbClr val="E30000"/>
              </a:gs>
              <a:gs pos="100000">
                <a:srgbClr val="760303"/>
              </a:gs>
            </a:gsLst>
            <a:lin ang="5400000" scaled="0"/>
          </a:gradFill>
        </p:grpSpPr>
        <p:sp>
          <p:nvSpPr>
            <p:cNvPr id="14" name="燕尾形 13"/>
            <p:cNvSpPr/>
            <p:nvPr/>
          </p:nvSpPr>
          <p:spPr>
            <a:xfrm>
              <a:off x="2673784"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4" name="燕尾形 23"/>
            <p:cNvSpPr/>
            <p:nvPr/>
          </p:nvSpPr>
          <p:spPr>
            <a:xfrm>
              <a:off x="2863029"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8" name="组合 27"/>
          <p:cNvGrpSpPr/>
          <p:nvPr/>
        </p:nvGrpSpPr>
        <p:grpSpPr>
          <a:xfrm>
            <a:off x="8202007" y="3007676"/>
            <a:ext cx="556351" cy="304024"/>
            <a:chOff x="6151055" y="2255757"/>
            <a:chExt cx="417263" cy="228018"/>
          </a:xfrm>
          <a:gradFill>
            <a:gsLst>
              <a:gs pos="0">
                <a:srgbClr val="E30000"/>
              </a:gs>
              <a:gs pos="100000">
                <a:srgbClr val="760303"/>
              </a:gs>
            </a:gsLst>
            <a:lin ang="5400000" scaled="0"/>
          </a:gradFill>
        </p:grpSpPr>
        <p:sp>
          <p:nvSpPr>
            <p:cNvPr id="25" name="燕尾形 24"/>
            <p:cNvSpPr/>
            <p:nvPr/>
          </p:nvSpPr>
          <p:spPr>
            <a:xfrm>
              <a:off x="6151055"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6" name="燕尾形 25"/>
            <p:cNvSpPr/>
            <p:nvPr/>
          </p:nvSpPr>
          <p:spPr>
            <a:xfrm>
              <a:off x="6340300"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7" name="组合 26"/>
          <p:cNvGrpSpPr/>
          <p:nvPr/>
        </p:nvGrpSpPr>
        <p:grpSpPr>
          <a:xfrm>
            <a:off x="5921830" y="3007676"/>
            <a:ext cx="556351" cy="304024"/>
            <a:chOff x="4440922" y="2255757"/>
            <a:chExt cx="417263" cy="228018"/>
          </a:xfrm>
          <a:gradFill>
            <a:gsLst>
              <a:gs pos="0">
                <a:srgbClr val="E30000"/>
              </a:gs>
              <a:gs pos="100000">
                <a:srgbClr val="760303"/>
              </a:gs>
            </a:gsLst>
            <a:lin ang="5400000" scaled="0"/>
          </a:gradFill>
        </p:grpSpPr>
        <p:sp>
          <p:nvSpPr>
            <p:cNvPr id="33" name="燕尾形 32"/>
            <p:cNvSpPr/>
            <p:nvPr/>
          </p:nvSpPr>
          <p:spPr>
            <a:xfrm>
              <a:off x="4440922"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4" name="燕尾形 33"/>
            <p:cNvSpPr/>
            <p:nvPr/>
          </p:nvSpPr>
          <p:spPr>
            <a:xfrm>
              <a:off x="4630167"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0"/>
                            </p:stCondLst>
                            <p:childTnLst>
                              <p:par>
                                <p:cTn id="18" presetID="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8"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2"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7793224" y="2050992"/>
            <a:ext cx="2815877" cy="1591015"/>
            <a:chOff x="5844468" y="1538244"/>
            <a:chExt cx="2111908" cy="1193261"/>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6" name="TextBox 19"/>
            <p:cNvSpPr txBox="1">
              <a:spLocks noChangeArrowheads="1"/>
            </p:cNvSpPr>
            <p:nvPr/>
          </p:nvSpPr>
          <p:spPr bwMode="auto">
            <a:xfrm>
              <a:off x="6405677" y="1538244"/>
              <a:ext cx="1518584" cy="28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algn="r"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7" name="TextBox 20"/>
            <p:cNvSpPr txBox="1"/>
            <p:nvPr/>
          </p:nvSpPr>
          <p:spPr bwMode="auto">
            <a:xfrm>
              <a:off x="6405677" y="1999985"/>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24" name="组合 23"/>
          <p:cNvGrpSpPr/>
          <p:nvPr/>
        </p:nvGrpSpPr>
        <p:grpSpPr>
          <a:xfrm>
            <a:off x="1316086" y="2130973"/>
            <a:ext cx="2836017" cy="1435299"/>
            <a:chOff x="986614" y="1598230"/>
            <a:chExt cx="2127013" cy="1076474"/>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3" name="TextBox 19"/>
            <p:cNvSpPr txBox="1">
              <a:spLocks noChangeArrowheads="1"/>
            </p:cNvSpPr>
            <p:nvPr/>
          </p:nvSpPr>
          <p:spPr bwMode="auto">
            <a:xfrm>
              <a:off x="986614" y="1598230"/>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14" name="TextBox 20"/>
            <p:cNvSpPr txBox="1"/>
            <p:nvPr/>
          </p:nvSpPr>
          <p:spPr bwMode="auto">
            <a:xfrm>
              <a:off x="986614" y="1943184"/>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3641039" y="1391259"/>
            <a:ext cx="4721743" cy="4524664"/>
            <a:chOff x="2730329" y="1043444"/>
            <a:chExt cx="3541307" cy="3393498"/>
          </a:xfrm>
        </p:grpSpPr>
        <p:sp>
          <p:nvSpPr>
            <p:cNvPr id="2" name="Rectangle 23"/>
            <p:cNvSpPr>
              <a:spLocks noChangeArrowheads="1"/>
            </p:cNvSpPr>
            <p:nvPr/>
          </p:nvSpPr>
          <p:spPr bwMode="auto">
            <a:xfrm>
              <a:off x="3823974" y="2458846"/>
              <a:ext cx="1303517" cy="67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665" dirty="0">
                  <a:solidFill>
                    <a:schemeClr val="tx1"/>
                  </a:solidFill>
                  <a:latin typeface="微软雅黑" panose="020B0503020204020204" charset="-122"/>
                  <a:ea typeface="微软雅黑" panose="020B0503020204020204" charset="-122"/>
                </a:rPr>
                <a:t>单击此处添加标题</a:t>
              </a: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3735" b="0" i="0" u="none" strike="noStrike" kern="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rgbClr val="FFFFFF"/>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00" b="0" i="0" u="none" strike="noStrike" kern="0" cap="none" spc="0" normalizeH="0" baseline="0" noProof="0">
                  <a:ln>
                    <a:noFill/>
                  </a:ln>
                  <a:solidFill>
                    <a:srgbClr val="4D4D4D"/>
                  </a:solidFill>
                  <a:effectLst/>
                  <a:uLnTx/>
                  <a:uFillTx/>
                  <a:latin typeface="微软雅黑" panose="020B0503020204020204" charset="-122"/>
                  <a:ea typeface="微软雅黑" panose="020B050302020402020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8" name="组合 3"/>
            <p:cNvGrpSpPr/>
            <p:nvPr/>
          </p:nvGrpSpPr>
          <p:grpSpPr>
            <a:xfrm>
              <a:off x="2947988" y="1043444"/>
              <a:ext cx="3055491" cy="3307899"/>
              <a:chOff x="2831777" y="1208487"/>
              <a:chExt cx="3477329" cy="3764584"/>
            </a:xfrm>
          </p:grpSpPr>
          <p:sp>
            <p:nvSpPr>
              <p:cNvPr id="17"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2676FF">
                    <a:lumMod val="20000"/>
                    <a:lumOff val="80000"/>
                  </a:srgbClr>
                </a:solidFill>
                <a:prstDash val="solid"/>
              </a:ln>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865"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grpSp>
        <p:nvGrpSpPr>
          <p:cNvPr id="20" name="组合 19"/>
          <p:cNvGrpSpPr/>
          <p:nvPr/>
        </p:nvGrpSpPr>
        <p:grpSpPr>
          <a:xfrm>
            <a:off x="7149747" y="5110599"/>
            <a:ext cx="3459355" cy="1196179"/>
            <a:chOff x="5361860" y="3832949"/>
            <a:chExt cx="2594516" cy="897134"/>
          </a:xfrm>
        </p:grpSpPr>
        <p:sp>
          <p:nvSpPr>
            <p:cNvPr id="21"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5" name="TextBox 19"/>
            <p:cNvSpPr txBox="1">
              <a:spLocks noChangeArrowheads="1"/>
            </p:cNvSpPr>
            <p:nvPr/>
          </p:nvSpPr>
          <p:spPr bwMode="auto">
            <a:xfrm>
              <a:off x="6437792" y="3832949"/>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6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宋体" panose="02010600030101010101" pitchFamily="2" charset="-122"/>
                </a:rPr>
                <a:t>标题文本</a:t>
              </a:r>
            </a:p>
          </p:txBody>
        </p:sp>
        <p:sp>
          <p:nvSpPr>
            <p:cNvPr id="26" name="TextBox 20"/>
            <p:cNvSpPr txBox="1"/>
            <p:nvPr/>
          </p:nvSpPr>
          <p:spPr bwMode="auto">
            <a:xfrm>
              <a:off x="5500408" y="4158583"/>
              <a:ext cx="2455968" cy="57150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sp>
        <p:nvSpPr>
          <p:cNvPr id="2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1"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par>
                          <p:cTn id="16" fill="hold">
                            <p:stCondLst>
                              <p:cond delay="0"/>
                            </p:stCondLst>
                            <p:childTnLst>
                              <p:par>
                                <p:cTn id="17" presetID="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42" name="Diamond 23"/>
          <p:cNvSpPr/>
          <p:nvPr/>
        </p:nvSpPr>
        <p:spPr>
          <a:xfrm>
            <a:off x="4246108" y="2275727"/>
            <a:ext cx="3574279" cy="2448205"/>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43" name="Rectangle 20"/>
          <p:cNvSpPr/>
          <p:nvPr/>
        </p:nvSpPr>
        <p:spPr>
          <a:xfrm>
            <a:off x="2257275" y="1439204"/>
            <a:ext cx="1692177"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4" name="Rectangle 21"/>
          <p:cNvSpPr/>
          <p:nvPr/>
        </p:nvSpPr>
        <p:spPr>
          <a:xfrm>
            <a:off x="7482976" y="4740617"/>
            <a:ext cx="1667992"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5" name="Rectangle 22"/>
          <p:cNvSpPr/>
          <p:nvPr/>
        </p:nvSpPr>
        <p:spPr>
          <a:xfrm>
            <a:off x="8106324" y="1496467"/>
            <a:ext cx="1621669" cy="396240"/>
          </a:xfrm>
          <a:prstGeom prst="rect">
            <a:avLst/>
          </a:prstGeom>
          <a:gradFill>
            <a:gsLst>
              <a:gs pos="0">
                <a:srgbClr val="E30000"/>
              </a:gs>
              <a:gs pos="100000">
                <a:srgbClr val="760303"/>
              </a:gs>
            </a:gsLst>
            <a:lin ang="5400000" scaled="0"/>
          </a:gra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6" name="Rectangle 25"/>
          <p:cNvSpPr/>
          <p:nvPr/>
        </p:nvSpPr>
        <p:spPr>
          <a:xfrm>
            <a:off x="2318012" y="4290469"/>
            <a:ext cx="1631440"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grpSp>
        <p:nvGrpSpPr>
          <p:cNvPr id="47" name="组合 46"/>
          <p:cNvGrpSpPr/>
          <p:nvPr/>
        </p:nvGrpSpPr>
        <p:grpSpPr>
          <a:xfrm>
            <a:off x="3441380" y="2648967"/>
            <a:ext cx="2484451" cy="1701725"/>
            <a:chOff x="2580585" y="1986725"/>
            <a:chExt cx="1863338" cy="1276294"/>
          </a:xfrm>
        </p:grpSpPr>
        <p:sp>
          <p:nvSpPr>
            <p:cNvPr id="48" name="Diamond 5"/>
            <p:cNvSpPr/>
            <p:nvPr/>
          </p:nvSpPr>
          <p:spPr>
            <a:xfrm>
              <a:off x="2580585" y="1986725"/>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49" name="TextBox 17"/>
            <p:cNvSpPr txBox="1"/>
            <p:nvPr/>
          </p:nvSpPr>
          <p:spPr>
            <a:xfrm>
              <a:off x="3080578" y="2301707"/>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50" name="TextBox 18"/>
          <p:cNvSpPr txBox="1"/>
          <p:nvPr/>
        </p:nvSpPr>
        <p:spPr>
          <a:xfrm>
            <a:off x="703238" y="2017780"/>
            <a:ext cx="3246215"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51" name="组合 50"/>
          <p:cNvGrpSpPr/>
          <p:nvPr/>
        </p:nvGrpSpPr>
        <p:grpSpPr>
          <a:xfrm>
            <a:off x="4801400" y="1739424"/>
            <a:ext cx="2484451" cy="1701725"/>
            <a:chOff x="3600600" y="1304568"/>
            <a:chExt cx="1863338" cy="1276294"/>
          </a:xfrm>
        </p:grpSpPr>
        <p:sp>
          <p:nvSpPr>
            <p:cNvPr id="52" name="Diamond 2"/>
            <p:cNvSpPr/>
            <p:nvPr/>
          </p:nvSpPr>
          <p:spPr>
            <a:xfrm>
              <a:off x="3600600" y="1304568"/>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3" name="TextBox 19"/>
            <p:cNvSpPr txBox="1"/>
            <p:nvPr/>
          </p:nvSpPr>
          <p:spPr>
            <a:xfrm>
              <a:off x="4100593" y="1619550"/>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4" name="组合 53"/>
          <p:cNvGrpSpPr/>
          <p:nvPr/>
        </p:nvGrpSpPr>
        <p:grpSpPr>
          <a:xfrm>
            <a:off x="6150127" y="2641632"/>
            <a:ext cx="2484451" cy="1701725"/>
            <a:chOff x="4612145" y="1981224"/>
            <a:chExt cx="1863338" cy="1276294"/>
          </a:xfrm>
        </p:grpSpPr>
        <p:sp>
          <p:nvSpPr>
            <p:cNvPr id="55" name="Diamond 6"/>
            <p:cNvSpPr/>
            <p:nvPr/>
          </p:nvSpPr>
          <p:spPr>
            <a:xfrm>
              <a:off x="4612145" y="1981224"/>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6" name="TextBox 20"/>
            <p:cNvSpPr txBox="1"/>
            <p:nvPr/>
          </p:nvSpPr>
          <p:spPr>
            <a:xfrm>
              <a:off x="5112138" y="2296206"/>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7" name="组合 56"/>
          <p:cNvGrpSpPr/>
          <p:nvPr/>
        </p:nvGrpSpPr>
        <p:grpSpPr>
          <a:xfrm>
            <a:off x="4790692" y="3565844"/>
            <a:ext cx="2484451" cy="1701725"/>
            <a:chOff x="3592569" y="2674383"/>
            <a:chExt cx="1863338" cy="1276294"/>
          </a:xfrm>
        </p:grpSpPr>
        <p:sp>
          <p:nvSpPr>
            <p:cNvPr id="58" name="Diamond 7"/>
            <p:cNvSpPr/>
            <p:nvPr/>
          </p:nvSpPr>
          <p:spPr>
            <a:xfrm>
              <a:off x="3592569" y="2674383"/>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59" name="TextBox 21"/>
            <p:cNvSpPr txBox="1"/>
            <p:nvPr/>
          </p:nvSpPr>
          <p:spPr>
            <a:xfrm>
              <a:off x="4092562" y="2989365"/>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60" name="TextBox 22"/>
          <p:cNvSpPr txBox="1"/>
          <p:nvPr/>
        </p:nvSpPr>
        <p:spPr>
          <a:xfrm>
            <a:off x="7999219" y="2001607"/>
            <a:ext cx="3377968"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1" name="TextBox 23"/>
          <p:cNvSpPr txBox="1"/>
          <p:nvPr/>
        </p:nvSpPr>
        <p:spPr>
          <a:xfrm>
            <a:off x="7294144" y="5262728"/>
            <a:ext cx="3698999" cy="82296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2" name="TextBox 24"/>
          <p:cNvSpPr txBox="1"/>
          <p:nvPr/>
        </p:nvSpPr>
        <p:spPr>
          <a:xfrm>
            <a:off x="720003" y="4802004"/>
            <a:ext cx="3410124"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63" name="组合 62"/>
          <p:cNvGrpSpPr/>
          <p:nvPr/>
        </p:nvGrpSpPr>
        <p:grpSpPr>
          <a:xfrm>
            <a:off x="4585642" y="2516936"/>
            <a:ext cx="2926676" cy="1958451"/>
            <a:chOff x="3438781" y="1887702"/>
            <a:chExt cx="2195007" cy="1468838"/>
          </a:xfrm>
        </p:grpSpPr>
        <p:grpSp>
          <p:nvGrpSpPr>
            <p:cNvPr id="64" name="组合 63"/>
            <p:cNvGrpSpPr/>
            <p:nvPr/>
          </p:nvGrpSpPr>
          <p:grpSpPr>
            <a:xfrm>
              <a:off x="3438781" y="1887702"/>
              <a:ext cx="2195007" cy="1468838"/>
              <a:chOff x="3438781" y="1887702"/>
              <a:chExt cx="2195007" cy="1468838"/>
            </a:xfrm>
          </p:grpSpPr>
          <p:cxnSp>
            <p:nvCxnSpPr>
              <p:cNvPr id="65"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6"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7"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8"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69" name="Group 18"/>
            <p:cNvGrpSpPr/>
            <p:nvPr/>
          </p:nvGrpSpPr>
          <p:grpSpPr>
            <a:xfrm>
              <a:off x="4247468" y="2316297"/>
              <a:ext cx="572132" cy="572012"/>
              <a:chOff x="4143375" y="3200400"/>
              <a:chExt cx="762000" cy="762000"/>
            </a:xfrm>
            <a:effectLst/>
          </p:grpSpPr>
          <p:cxnSp>
            <p:nvCxnSpPr>
              <p:cNvPr id="70"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71"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
        <p:nvSpPr>
          <p:cNvPr id="11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1+#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ppt_x"/>
                                          </p:val>
                                        </p:tav>
                                        <p:tav tm="100000">
                                          <p:val>
                                            <p:strVal val="#ppt_x"/>
                                          </p:val>
                                        </p:tav>
                                      </p:tavLst>
                                    </p:anim>
                                    <p:anim calcmode="lin" valueType="num">
                                      <p:cBhvr additive="base">
                                        <p:cTn id="28" dur="500" fill="hold"/>
                                        <p:tgtEl>
                                          <p:spTgt spid="57"/>
                                        </p:tgtEl>
                                        <p:attrNameLst>
                                          <p:attrName>ppt_y</p:attrName>
                                        </p:attrNameLst>
                                      </p:cBhvr>
                                      <p:tavLst>
                                        <p:tav tm="0">
                                          <p:val>
                                            <p:strVal val="1+#ppt_h/2"/>
                                          </p:val>
                                        </p:tav>
                                        <p:tav tm="100000">
                                          <p:val>
                                            <p:strVal val="#ppt_y"/>
                                          </p:val>
                                        </p:tav>
                                      </p:tavLst>
                                    </p:anim>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300"/>
                                        <p:tgtEl>
                                          <p:spTgt spid="45"/>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300"/>
                                        <p:tgtEl>
                                          <p:spTgt spid="60"/>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300"/>
                                        <p:tgtEl>
                                          <p:spTgt spid="44"/>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300"/>
                                        <p:tgtEl>
                                          <p:spTgt spid="61"/>
                                        </p:tgtEl>
                                      </p:cBhvr>
                                    </p:animEffect>
                                  </p:childTnLst>
                                </p:cTn>
                              </p:par>
                            </p:childTnLst>
                          </p:cTn>
                        </p:par>
                        <p:par>
                          <p:cTn id="52" fill="hold">
                            <p:stCondLst>
                              <p:cond delay="2500"/>
                            </p:stCondLst>
                            <p:childTnLst>
                              <p:par>
                                <p:cTn id="53" presetID="2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300"/>
                                        <p:tgtEl>
                                          <p:spTgt spid="46"/>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right)">
                                      <p:cBhvr>
                                        <p:cTn id="59" dur="300"/>
                                        <p:tgtEl>
                                          <p:spTgt spid="62"/>
                                        </p:tgtEl>
                                      </p:cBhvr>
                                    </p:animEffect>
                                  </p:childTnLst>
                                </p:cTn>
                              </p:par>
                            </p:childTnLst>
                          </p:cTn>
                        </p:par>
                        <p:par>
                          <p:cTn id="60" fill="hold">
                            <p:stCondLst>
                              <p:cond delay="3500"/>
                            </p:stCondLst>
                            <p:childTnLst>
                              <p:par>
                                <p:cTn id="61" presetID="22" presetClass="entr" presetSubtype="2"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right)">
                                      <p:cBhvr>
                                        <p:cTn id="63" dur="300"/>
                                        <p:tgtEl>
                                          <p:spTgt spid="43"/>
                                        </p:tgtEl>
                                      </p:cBhvr>
                                    </p:animEffect>
                                  </p:childTnLst>
                                </p:cTn>
                              </p:par>
                            </p:childTnLst>
                          </p:cTn>
                        </p:par>
                        <p:par>
                          <p:cTn id="64" fill="hold">
                            <p:stCondLst>
                              <p:cond delay="4000"/>
                            </p:stCondLst>
                            <p:childTnLst>
                              <p:par>
                                <p:cTn id="65" presetID="22" presetClass="entr" presetSubtype="2"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right)">
                                      <p:cBhvr>
                                        <p:cTn id="67"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2" grpId="0" bldLvl="0" animBg="1"/>
      <p:bldP spid="43" grpId="0" bldLvl="0" animBg="1"/>
      <p:bldP spid="44" grpId="0" bldLvl="0" animBg="1"/>
      <p:bldP spid="45" grpId="0" bldLvl="0" animBg="1"/>
      <p:bldP spid="46" grpId="0" bldLvl="0" animBg="1"/>
      <p:bldP spid="50" grpId="0"/>
      <p:bldP spid="60"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8411695" y="1219201"/>
            <a:ext cx="1763329" cy="2045943"/>
            <a:chOff x="6308321" y="914401"/>
            <a:chExt cx="1322497" cy="1534457"/>
          </a:xfrm>
        </p:grpSpPr>
        <p:grpSp>
          <p:nvGrpSpPr>
            <p:cNvPr id="4" name="组合 7"/>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rgbClr val="F5011D"/>
              </a:solidFill>
              <a:ln>
                <a:noFill/>
              </a:ln>
              <a:effectLst/>
              <a:extLst>
                <a:ext uri="{91240B29-F687-4F45-9708-019B960494DF}">
                  <a14:hiddenLine xmlns:a14="http://schemas.microsoft.com/office/drawing/2010/main" w="25400">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sz="2400">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gradFill>
                <a:gsLst>
                  <a:gs pos="0">
                    <a:srgbClr val="E30000"/>
                  </a:gs>
                  <a:gs pos="100000">
                    <a:srgbClr val="760303"/>
                  </a:gs>
                </a:gsLst>
                <a:lin ang="5400000" scaled="0"/>
              </a:gradFill>
              <a:ln w="38100" algn="ctr">
                <a:solidFill>
                  <a:schemeClr val="bg1"/>
                </a:solidFill>
                <a:round/>
              </a:ln>
              <a:effectLst/>
            </p:spPr>
            <p:txBody>
              <a:bodyPr vert="eaVert" anchor="ctr"/>
              <a:lstStyle/>
              <a:p>
                <a:pPr algn="ctr" fontAlgn="auto">
                  <a:spcBef>
                    <a:spcPts val="0"/>
                  </a:spcBef>
                  <a:spcAft>
                    <a:spcPts val="0"/>
                  </a:spcAft>
                  <a:defRPr/>
                </a:pPr>
                <a:endParaRPr lang="zh-CN" altLang="en-US" sz="2400" dirty="0">
                  <a:solidFill>
                    <a:schemeClr val="lt1"/>
                  </a:solidFill>
                  <a:latin typeface="+mn-lt"/>
                  <a:ea typeface="+mn-ea"/>
                </a:endParaRPr>
              </a:p>
            </p:txBody>
          </p:sp>
        </p:grpSp>
        <p:sp>
          <p:nvSpPr>
            <p:cNvPr id="5" name="TextBox 8"/>
            <p:cNvSpPr txBox="1">
              <a:spLocks noChangeArrowheads="1"/>
            </p:cNvSpPr>
            <p:nvPr/>
          </p:nvSpPr>
          <p:spPr bwMode="auto">
            <a:xfrm>
              <a:off x="6444051" y="1697989"/>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7" name="Group 30"/>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ln>
            </p:spPr>
            <p:txBody>
              <a:bodyPr wrap="none" anchor="ctr"/>
              <a:lstStyle/>
              <a:p>
                <a:endParaRPr lang="zh-CN" altLang="zh-CN" sz="2400"/>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ln>
            </p:spPr>
            <p:txBody>
              <a:bodyPr wrap="none" anchor="ctr"/>
              <a:lstStyle/>
              <a:p>
                <a:endParaRPr lang="zh-CN" altLang="en-US" sz="2400"/>
              </a:p>
            </p:txBody>
          </p:sp>
        </p:grpSp>
      </p:grpSp>
      <p:grpSp>
        <p:nvGrpSpPr>
          <p:cNvPr id="46" name="组合 45"/>
          <p:cNvGrpSpPr/>
          <p:nvPr/>
        </p:nvGrpSpPr>
        <p:grpSpPr>
          <a:xfrm>
            <a:off x="2763372" y="3001535"/>
            <a:ext cx="6520485" cy="304191"/>
            <a:chOff x="2072079" y="2251151"/>
            <a:chExt cx="4890364" cy="228143"/>
          </a:xfrm>
          <a:gradFill>
            <a:gsLst>
              <a:gs pos="0">
                <a:srgbClr val="E30000"/>
              </a:gs>
              <a:gs pos="100000">
                <a:srgbClr val="760303"/>
              </a:gs>
            </a:gsLst>
            <a:lin ang="5400000" scaled="0"/>
          </a:gradFill>
        </p:grpSpPr>
        <p:cxnSp>
          <p:nvCxnSpPr>
            <p:cNvPr id="13" name="直接连接符​​ 10"/>
            <p:cNvCxnSpPr/>
            <p:nvPr/>
          </p:nvCxnSpPr>
          <p:spPr bwMode="auto">
            <a:xfrm>
              <a:off x="3565999" y="2462712"/>
              <a:ext cx="3396444" cy="16582"/>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3" name="组合 42"/>
          <p:cNvGrpSpPr/>
          <p:nvPr/>
        </p:nvGrpSpPr>
        <p:grpSpPr>
          <a:xfrm>
            <a:off x="9283856" y="2773640"/>
            <a:ext cx="1763625" cy="2045943"/>
            <a:chOff x="6962442" y="2080230"/>
            <a:chExt cx="1322719" cy="1534457"/>
          </a:xfrm>
        </p:grpSpPr>
        <p:grpSp>
          <p:nvGrpSpPr>
            <p:cNvPr id="14" name="组合 11"/>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5" name="椭圆​​ 38"/>
              <p:cNvSpPr/>
              <p:nvPr/>
            </p:nvSpPr>
            <p:spPr>
              <a:xfrm>
                <a:off x="2696412"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latin typeface="微软雅黑" panose="020B0503020204020204" charset="-122"/>
                  <a:ea typeface="微软雅黑" panose="020B0503020204020204" charset="-122"/>
                </a:endParaRPr>
              </a:p>
            </p:txBody>
          </p:sp>
        </p:grpSp>
        <p:sp>
          <p:nvSpPr>
            <p:cNvPr id="15" name="TextBox 12"/>
            <p:cNvSpPr txBox="1">
              <a:spLocks noChangeArrowheads="1"/>
            </p:cNvSpPr>
            <p:nvPr/>
          </p:nvSpPr>
          <p:spPr bwMode="auto">
            <a:xfrm>
              <a:off x="7099532" y="2881311"/>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ln>
            </p:spPr>
            <p:txBody>
              <a:bodyPr wrap="none" anchor="ctr"/>
              <a:lstStyle/>
              <a:p>
                <a:endParaRPr lang="zh-CN" altLang="zh-CN" sz="2400">
                  <a:latin typeface="微软雅黑" panose="020B0503020204020204" charset="-122"/>
                  <a:ea typeface="微软雅黑" panose="020B0503020204020204" charset="-122"/>
                </a:endParaRPr>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20" name="Freeform 18"/>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21" name="Freeform 19"/>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3" name="Freeform 20"/>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Freeform 21"/>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grpSp>
      </p:grpSp>
      <p:grpSp>
        <p:nvGrpSpPr>
          <p:cNvPr id="47" name="组合 46"/>
          <p:cNvGrpSpPr/>
          <p:nvPr/>
        </p:nvGrpSpPr>
        <p:grpSpPr>
          <a:xfrm>
            <a:off x="1896015" y="4571045"/>
            <a:ext cx="6520484" cy="289119"/>
            <a:chOff x="1421561" y="3428284"/>
            <a:chExt cx="4890363" cy="216839"/>
          </a:xfrm>
          <a:gradFill>
            <a:gsLst>
              <a:gs pos="0">
                <a:srgbClr val="E30000"/>
              </a:gs>
              <a:gs pos="100000">
                <a:srgbClr val="760303"/>
              </a:gs>
            </a:gsLst>
            <a:lin ang="5400000" scaled="0"/>
          </a:gradFill>
        </p:grpSpPr>
        <p:cxnSp>
          <p:nvCxnSpPr>
            <p:cNvPr id="27" name="直接连接符​​ 14"/>
            <p:cNvCxnSpPr/>
            <p:nvPr/>
          </p:nvCxnSpPr>
          <p:spPr bwMode="auto">
            <a:xfrm flipV="1">
              <a:off x="2463850" y="3638259"/>
              <a:ext cx="3848074" cy="2551"/>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4" name="组合 43"/>
          <p:cNvGrpSpPr/>
          <p:nvPr/>
        </p:nvGrpSpPr>
        <p:grpSpPr>
          <a:xfrm>
            <a:off x="8416499" y="4324679"/>
            <a:ext cx="1763625" cy="2045943"/>
            <a:chOff x="6311924" y="3243509"/>
            <a:chExt cx="1322719" cy="1534457"/>
          </a:xfrm>
        </p:grpSpPr>
        <p:grpSp>
          <p:nvGrpSpPr>
            <p:cNvPr id="28" name="组合 15"/>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9" name="椭圆​​ 36"/>
              <p:cNvSpPr/>
              <p:nvPr/>
            </p:nvSpPr>
            <p:spPr>
              <a:xfrm>
                <a:off x="2696411"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p>
            </p:txBody>
          </p:sp>
        </p:grpSp>
        <p:sp>
          <p:nvSpPr>
            <p:cNvPr id="29" name="TextBox 16"/>
            <p:cNvSpPr txBox="1">
              <a:spLocks noChangeArrowheads="1"/>
            </p:cNvSpPr>
            <p:nvPr/>
          </p:nvSpPr>
          <p:spPr bwMode="auto">
            <a:xfrm>
              <a:off x="6441171" y="4048902"/>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31" name="Group 22"/>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ln>
            </p:spPr>
            <p:txBody>
              <a:bodyPr wrap="none" anchor="ctr"/>
              <a:lstStyle/>
              <a:p>
                <a:endParaRPr lang="zh-CN" altLang="zh-CN" sz="2400"/>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ln>
            </p:spPr>
            <p:txBody>
              <a:bodyPr wrap="none" anchor="ctr"/>
              <a:lstStyle/>
              <a:p>
                <a:endParaRPr lang="zh-CN" altLang="zh-CN" sz="2400"/>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ln>
            </p:spPr>
            <p:txBody>
              <a:bodyPr/>
              <a:lstStyle/>
              <a:p>
                <a:endParaRPr lang="zh-CN" altLang="en-US" sz="2400"/>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ln>
            </p:spPr>
            <p:txBody>
              <a:bodyPr/>
              <a:lstStyle/>
              <a:p>
                <a:endParaRPr lang="zh-CN" altLang="en-US" sz="2400"/>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ln>
            </p:spPr>
            <p:txBody>
              <a:bodyPr/>
              <a:lstStyle/>
              <a:p>
                <a:endParaRPr lang="zh-CN" altLang="en-US" sz="2400"/>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ln>
            </p:spPr>
            <p:txBody>
              <a:bodyPr/>
              <a:lstStyle/>
              <a:p>
                <a:endParaRPr lang="zh-CN" altLang="en-US" sz="2400"/>
              </a:p>
            </p:txBody>
          </p:sp>
        </p:grpSp>
      </p:grpSp>
      <p:sp>
        <p:nvSpPr>
          <p:cNvPr id="40" name="TextBox 39"/>
          <p:cNvSpPr txBox="1"/>
          <p:nvPr/>
        </p:nvSpPr>
        <p:spPr>
          <a:xfrm>
            <a:off x="1825562" y="1866769"/>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1" name="TextBox 40"/>
          <p:cNvSpPr txBox="1"/>
          <p:nvPr/>
        </p:nvSpPr>
        <p:spPr>
          <a:xfrm>
            <a:off x="2730208" y="3404425"/>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2" name="TextBox 41"/>
          <p:cNvSpPr txBox="1"/>
          <p:nvPr/>
        </p:nvSpPr>
        <p:spPr>
          <a:xfrm>
            <a:off x="1866155" y="4944920"/>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45" name="组合 44"/>
          <p:cNvGrpSpPr/>
          <p:nvPr/>
        </p:nvGrpSpPr>
        <p:grpSpPr>
          <a:xfrm>
            <a:off x="1882410" y="1465567"/>
            <a:ext cx="6526063" cy="289119"/>
            <a:chOff x="1411357" y="1099175"/>
            <a:chExt cx="4894547" cy="216839"/>
          </a:xfrm>
          <a:gradFill>
            <a:gsLst>
              <a:gs pos="0">
                <a:srgbClr val="E30000"/>
              </a:gs>
              <a:gs pos="100000">
                <a:srgbClr val="760303"/>
              </a:gs>
            </a:gsLst>
            <a:lin ang="5400000" scaled="0"/>
          </a:gradFill>
        </p:grpSpPr>
        <p:cxnSp>
          <p:nvCxnSpPr>
            <p:cNvPr id="26" name="直接连接符​​ 6"/>
            <p:cNvCxnSpPr/>
            <p:nvPr/>
          </p:nvCxnSpPr>
          <p:spPr bwMode="auto">
            <a:xfrm flipV="1">
              <a:off x="2459837" y="1309150"/>
              <a:ext cx="3846067" cy="2551"/>
            </a:xfrm>
            <a:prstGeom prst="line">
              <a:avLst/>
            </a:prstGeom>
            <a:grpFill/>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矩形​​ 9"/>
            <p:cNvSpPr/>
            <p:nvPr/>
          </p:nvSpPr>
          <p:spPr bwMode="auto">
            <a:xfrm>
              <a:off x="1411357" y="1099175"/>
              <a:ext cx="1793388" cy="216839"/>
            </a:xfrm>
            <a:prstGeom prst="rect">
              <a:avLst/>
            </a:prstGeom>
            <a:gr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4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3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800" decel="100000"/>
                                        <p:tgtEl>
                                          <p:spTgt spid="12"/>
                                        </p:tgtEl>
                                      </p:cBhvr>
                                    </p:animEffect>
                                    <p:anim calcmode="lin" valueType="num">
                                      <p:cBhvr>
                                        <p:cTn id="16" dur="800" decel="100000" fill="hold"/>
                                        <p:tgtEl>
                                          <p:spTgt spid="12"/>
                                        </p:tgtEl>
                                        <p:attrNameLst>
                                          <p:attrName>style.rotation</p:attrName>
                                        </p:attrNameLst>
                                      </p:cBhvr>
                                      <p:tavLst>
                                        <p:tav tm="0">
                                          <p:val>
                                            <p:fltVal val="-90"/>
                                          </p:val>
                                        </p:tav>
                                        <p:tav tm="100000">
                                          <p:val>
                                            <p:fltVal val="0"/>
                                          </p:val>
                                        </p:tav>
                                      </p:tavLst>
                                    </p:anim>
                                    <p:anim calcmode="lin" valueType="num">
                                      <p:cBhvr>
                                        <p:cTn id="17" dur="800" decel="100000" fill="hold"/>
                                        <p:tgtEl>
                                          <p:spTgt spid="12"/>
                                        </p:tgtEl>
                                        <p:attrNameLst>
                                          <p:attrName>ppt_x</p:attrName>
                                        </p:attrNameLst>
                                      </p:cBhvr>
                                      <p:tavLst>
                                        <p:tav tm="0">
                                          <p:val>
                                            <p:strVal val="#ppt_x+0.4"/>
                                          </p:val>
                                        </p:tav>
                                        <p:tav tm="100000">
                                          <p:val>
                                            <p:strVal val="#ppt_x-0.05"/>
                                          </p:val>
                                        </p:tav>
                                      </p:tavLst>
                                    </p:anim>
                                    <p:anim calcmode="lin" valueType="num">
                                      <p:cBhvr>
                                        <p:cTn id="18" dur="800" decel="100000" fill="hold"/>
                                        <p:tgtEl>
                                          <p:spTgt spid="1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21" fill="hold">
                            <p:stCondLst>
                              <p:cond delay="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500"/>
                                        <p:tgtEl>
                                          <p:spTgt spid="45"/>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par>
                          <p:cTn id="29" fill="hold">
                            <p:stCondLst>
                              <p:cond delay="1000"/>
                            </p:stCondLst>
                            <p:childTnLst>
                              <p:par>
                                <p:cTn id="30" presetID="3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800" decel="100000"/>
                                        <p:tgtEl>
                                          <p:spTgt spid="43"/>
                                        </p:tgtEl>
                                      </p:cBhvr>
                                    </p:animEffect>
                                    <p:anim calcmode="lin" valueType="num">
                                      <p:cBhvr>
                                        <p:cTn id="33" dur="800" decel="100000" fill="hold"/>
                                        <p:tgtEl>
                                          <p:spTgt spid="43"/>
                                        </p:tgtEl>
                                        <p:attrNameLst>
                                          <p:attrName>style.rotation</p:attrName>
                                        </p:attrNameLst>
                                      </p:cBhvr>
                                      <p:tavLst>
                                        <p:tav tm="0">
                                          <p:val>
                                            <p:fltVal val="-90"/>
                                          </p:val>
                                        </p:tav>
                                        <p:tav tm="100000">
                                          <p:val>
                                            <p:fltVal val="0"/>
                                          </p:val>
                                        </p:tav>
                                      </p:tavLst>
                                    </p:anim>
                                    <p:anim calcmode="lin" valueType="num">
                                      <p:cBhvr>
                                        <p:cTn id="34" dur="800" decel="100000" fill="hold"/>
                                        <p:tgtEl>
                                          <p:spTgt spid="43"/>
                                        </p:tgtEl>
                                        <p:attrNameLst>
                                          <p:attrName>ppt_x</p:attrName>
                                        </p:attrNameLst>
                                      </p:cBhvr>
                                      <p:tavLst>
                                        <p:tav tm="0">
                                          <p:val>
                                            <p:strVal val="#ppt_x+0.4"/>
                                          </p:val>
                                        </p:tav>
                                        <p:tav tm="100000">
                                          <p:val>
                                            <p:strVal val="#ppt_x-0.05"/>
                                          </p:val>
                                        </p:tav>
                                      </p:tavLst>
                                    </p:anim>
                                    <p:anim calcmode="lin" valueType="num">
                                      <p:cBhvr>
                                        <p:cTn id="35" dur="800" decel="100000" fill="hold"/>
                                        <p:tgtEl>
                                          <p:spTgt spid="43"/>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right)">
                                      <p:cBhvr>
                                        <p:cTn id="41" dur="500"/>
                                        <p:tgtEl>
                                          <p:spTgt spid="46"/>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3000"/>
                            </p:stCondLst>
                            <p:childTnLst>
                              <p:par>
                                <p:cTn id="47" presetID="30"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800" decel="100000"/>
                                        <p:tgtEl>
                                          <p:spTgt spid="44"/>
                                        </p:tgtEl>
                                      </p:cBhvr>
                                    </p:animEffect>
                                    <p:anim calcmode="lin" valueType="num">
                                      <p:cBhvr>
                                        <p:cTn id="50" dur="800" decel="100000" fill="hold"/>
                                        <p:tgtEl>
                                          <p:spTgt spid="44"/>
                                        </p:tgtEl>
                                        <p:attrNameLst>
                                          <p:attrName>style.rotation</p:attrName>
                                        </p:attrNameLst>
                                      </p:cBhvr>
                                      <p:tavLst>
                                        <p:tav tm="0">
                                          <p:val>
                                            <p:fltVal val="-90"/>
                                          </p:val>
                                        </p:tav>
                                        <p:tav tm="100000">
                                          <p:val>
                                            <p:fltVal val="0"/>
                                          </p:val>
                                        </p:tav>
                                      </p:tavLst>
                                    </p:anim>
                                    <p:anim calcmode="lin" valueType="num">
                                      <p:cBhvr>
                                        <p:cTn id="51" dur="800" decel="100000" fill="hold"/>
                                        <p:tgtEl>
                                          <p:spTgt spid="44"/>
                                        </p:tgtEl>
                                        <p:attrNameLst>
                                          <p:attrName>ppt_x</p:attrName>
                                        </p:attrNameLst>
                                      </p:cBhvr>
                                      <p:tavLst>
                                        <p:tav tm="0">
                                          <p:val>
                                            <p:strVal val="#ppt_x+0.4"/>
                                          </p:val>
                                        </p:tav>
                                        <p:tav tm="100000">
                                          <p:val>
                                            <p:strVal val="#ppt_x-0.05"/>
                                          </p:val>
                                        </p:tav>
                                      </p:tavLst>
                                    </p:anim>
                                    <p:anim calcmode="lin" valueType="num">
                                      <p:cBhvr>
                                        <p:cTn id="52" dur="800" decel="100000" fill="hold"/>
                                        <p:tgtEl>
                                          <p:spTgt spid="44"/>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right)">
                                      <p:cBhvr>
                                        <p:cTn id="58" dur="500"/>
                                        <p:tgtEl>
                                          <p:spTgt spid="47"/>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0" grpId="0"/>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46085" name="组合 1"/>
          <p:cNvGrpSpPr/>
          <p:nvPr/>
        </p:nvGrpSpPr>
        <p:grpSpPr>
          <a:xfrm>
            <a:off x="3491196" y="512728"/>
            <a:ext cx="4772025" cy="5287963"/>
            <a:chOff x="0" y="0"/>
            <a:chExt cx="3926934" cy="4352253"/>
          </a:xfrm>
        </p:grpSpPr>
        <p:sp>
          <p:nvSpPr>
            <p:cNvPr id="46095" name="等腰三角形 25"/>
            <p:cNvSpPr/>
            <p:nvPr/>
          </p:nvSpPr>
          <p:spPr>
            <a:xfrm rot="-4373613">
              <a:off x="-268014" y="268014"/>
              <a:ext cx="3886200" cy="3350172"/>
            </a:xfrm>
            <a:prstGeom prst="triangle">
              <a:avLst>
                <a:gd name="adj" fmla="val 50000"/>
              </a:avLst>
            </a:prstGeom>
            <a:noFill/>
            <a:ln w="19050" cap="flat" cmpd="sng">
              <a:solidFill>
                <a:srgbClr val="F2F2F2"/>
              </a:solidFill>
              <a:prstDash val="solid"/>
              <a:miter/>
              <a:headEnd type="none" w="med" len="med"/>
              <a:tailEnd type="none" w="med" len="med"/>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6" name="等腰三角形 26"/>
            <p:cNvSpPr/>
            <p:nvPr/>
          </p:nvSpPr>
          <p:spPr>
            <a:xfrm rot="-5400000">
              <a:off x="-55589" y="665597"/>
              <a:ext cx="3565365" cy="3073590"/>
            </a:xfrm>
            <a:prstGeom prst="triangle">
              <a:avLst>
                <a:gd name="adj" fmla="val 50000"/>
              </a:avLst>
            </a:prstGeom>
            <a:gradFill>
              <a:gsLst>
                <a:gs pos="0">
                  <a:srgbClr val="EE4724"/>
                </a:gs>
                <a:gs pos="100000">
                  <a:srgbClr val="F5011D"/>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7" name="椭圆 28"/>
            <p:cNvSpPr/>
            <p:nvPr/>
          </p:nvSpPr>
          <p:spPr>
            <a:xfrm>
              <a:off x="25197" y="1363044"/>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8" name="椭圆 32"/>
            <p:cNvSpPr/>
            <p:nvPr/>
          </p:nvSpPr>
          <p:spPr>
            <a:xfrm>
              <a:off x="2577897" y="4123653"/>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9" name="椭圆 33"/>
            <p:cNvSpPr/>
            <p:nvPr/>
          </p:nvSpPr>
          <p:spPr>
            <a:xfrm>
              <a:off x="3698334" y="500199"/>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grpSp>
      <p:grpSp>
        <p:nvGrpSpPr>
          <p:cNvPr id="46086" name="组合 3"/>
          <p:cNvGrpSpPr/>
          <p:nvPr/>
        </p:nvGrpSpPr>
        <p:grpSpPr>
          <a:xfrm>
            <a:off x="3438808" y="2544728"/>
            <a:ext cx="4895851" cy="2038222"/>
            <a:chOff x="0" y="0"/>
            <a:chExt cx="4896200" cy="2037567"/>
          </a:xfrm>
        </p:grpSpPr>
        <p:sp>
          <p:nvSpPr>
            <p:cNvPr id="46092" name="文本框 27"/>
            <p:cNvSpPr txBox="1"/>
            <p:nvPr/>
          </p:nvSpPr>
          <p:spPr>
            <a:xfrm>
              <a:off x="0" y="0"/>
              <a:ext cx="4848021" cy="1320376"/>
            </a:xfrm>
            <a:prstGeom prst="rect">
              <a:avLst/>
            </a:prstGeom>
            <a:noFill/>
            <a:ln w="9525">
              <a:noFill/>
            </a:ln>
          </p:spPr>
          <p:txBody>
            <a:bodyPr>
              <a:spAutoFit/>
            </a:bodyPr>
            <a:lstStyle/>
            <a:p>
              <a:pPr lvl="0" algn="dist" eaLnBrk="1" hangingPunct="1"/>
              <a:r>
                <a:rPr lang="en-US" altLang="zh-CN" sz="8000" dirty="0">
                  <a:solidFill>
                    <a:schemeClr val="bg1"/>
                  </a:solidFill>
                  <a:latin typeface="Impact" panose="020B0806030902050204" pitchFamily="34" charset="0"/>
                  <a:ea typeface="微软雅黑" panose="020B0503020204020204" charset="-122"/>
                </a:rPr>
                <a:t>THANK YOU</a:t>
              </a:r>
              <a:endParaRPr lang="zh-CN" altLang="en-US" sz="8000" dirty="0">
                <a:solidFill>
                  <a:schemeClr val="bg1"/>
                </a:solidFill>
                <a:latin typeface="Impact" panose="020B0806030902050204" pitchFamily="34" charset="0"/>
                <a:ea typeface="微软雅黑" panose="020B0503020204020204" charset="-122"/>
              </a:endParaRPr>
            </a:p>
          </p:txBody>
        </p:sp>
        <p:sp>
          <p:nvSpPr>
            <p:cNvPr id="46093" name="文本框 34"/>
            <p:cNvSpPr txBox="1"/>
            <p:nvPr/>
          </p:nvSpPr>
          <p:spPr>
            <a:xfrm>
              <a:off x="74647" y="1424354"/>
              <a:ext cx="4821553" cy="613213"/>
            </a:xfrm>
            <a:prstGeom prst="rect">
              <a:avLst/>
            </a:prstGeom>
            <a:noFill/>
            <a:ln w="9525">
              <a:noFill/>
            </a:ln>
          </p:spPr>
          <p:txBody>
            <a:bodyPr>
              <a:spAutoFit/>
            </a:bodyPr>
            <a:lstStyle/>
            <a:p>
              <a:pPr lvl="0" algn="dist" eaLnBrk="1" hangingPunct="1"/>
              <a:r>
                <a:rPr lang="zh-CN" altLang="en-US" sz="3200" b="1" dirty="0">
                  <a:solidFill>
                    <a:schemeClr val="bg1"/>
                  </a:solidFill>
                  <a:latin typeface="微软雅黑" panose="020B0503020204020204" charset="-122"/>
                  <a:ea typeface="微软雅黑" panose="020B0503020204020204" charset="-122"/>
                </a:rPr>
                <a:t>建党节党课PPT模板</a:t>
              </a:r>
            </a:p>
          </p:txBody>
        </p:sp>
        <p:sp>
          <p:nvSpPr>
            <p:cNvPr id="46094" name="文本框 35"/>
            <p:cNvSpPr txBox="1"/>
            <p:nvPr/>
          </p:nvSpPr>
          <p:spPr>
            <a:xfrm>
              <a:off x="84056" y="1151535"/>
              <a:ext cx="4739875" cy="352312"/>
            </a:xfrm>
            <a:prstGeom prst="rect">
              <a:avLst/>
            </a:prstGeom>
            <a:noFill/>
            <a:ln w="9525">
              <a:noFill/>
            </a:ln>
          </p:spPr>
          <p:txBody>
            <a:bodyPr>
              <a:spAutoFit/>
            </a:bodyPr>
            <a:lstStyle/>
            <a:p>
              <a:pPr lvl="0" algn="dist" eaLnBrk="1" hangingPunct="1"/>
              <a:r>
                <a:rPr lang="en-US" altLang="zh-CN" sz="1600" dirty="0">
                  <a:solidFill>
                    <a:schemeClr val="bg1"/>
                  </a:solidFill>
                  <a:latin typeface="微软雅黑" panose="020B0503020204020204" charset="-122"/>
                  <a:ea typeface="微软雅黑" panose="020B0503020204020204" charset="-122"/>
                </a:rPr>
                <a:t>THE POWERPOINT TEMPLATE</a:t>
              </a:r>
              <a:endParaRPr lang="zh-CN" altLang="en-US" sz="1600" dirty="0">
                <a:solidFill>
                  <a:schemeClr val="bg1"/>
                </a:solidFill>
                <a:latin typeface="微软雅黑" panose="020B0503020204020204" charset="-122"/>
                <a:ea typeface="微软雅黑" panose="020B0503020204020204" charset="-122"/>
              </a:endParaRPr>
            </a:p>
          </p:txBody>
        </p:sp>
      </p:grpSp>
      <p:sp>
        <p:nvSpPr>
          <p:cNvPr id="46087" name="任意多边形 46"/>
          <p:cNvSpPr/>
          <p:nvPr/>
        </p:nvSpPr>
        <p:spPr>
          <a:xfrm>
            <a:off x="600" y="5734651"/>
            <a:ext cx="1052513" cy="1123951"/>
          </a:xfrm>
          <a:custGeom>
            <a:avLst/>
            <a:gdLst/>
            <a:ahLst/>
            <a:cxnLst>
              <a:cxn ang="0">
                <a:pos x="349230" y="0"/>
              </a:cxn>
              <a:cxn ang="0">
                <a:pos x="1051186" y="704279"/>
              </a:cxn>
              <a:cxn ang="0">
                <a:pos x="931303" y="1098047"/>
              </a:cxn>
              <a:cxn ang="0">
                <a:pos x="909132" y="1125006"/>
              </a:cxn>
              <a:cxn ang="0">
                <a:pos x="0" y="1125006"/>
              </a:cxn>
              <a:cxn ang="0">
                <a:pos x="0" y="96731"/>
              </a:cxn>
              <a:cxn ang="0">
                <a:pos x="75996" y="55346"/>
              </a:cxn>
              <a:cxn ang="0">
                <a:pos x="349230" y="0"/>
              </a:cxn>
            </a:cxnLst>
            <a:rect l="0" t="0" r="0" b="0"/>
            <a:pathLst>
              <a:path w="1053177" h="1123422">
                <a:moveTo>
                  <a:pt x="349891" y="0"/>
                </a:moveTo>
                <a:cubicBezTo>
                  <a:pt x="738305" y="0"/>
                  <a:pt x="1053177" y="314872"/>
                  <a:pt x="1053177" y="703286"/>
                </a:cubicBezTo>
                <a:cubicBezTo>
                  <a:pt x="1053177" y="848942"/>
                  <a:pt x="1008898" y="984255"/>
                  <a:pt x="933067" y="1096500"/>
                </a:cubicBezTo>
                <a:lnTo>
                  <a:pt x="910854" y="1123422"/>
                </a:lnTo>
                <a:lnTo>
                  <a:pt x="0" y="1123422"/>
                </a:lnTo>
                <a:lnTo>
                  <a:pt x="0" y="96596"/>
                </a:lnTo>
                <a:lnTo>
                  <a:pt x="76140" y="55268"/>
                </a:lnTo>
                <a:cubicBezTo>
                  <a:pt x="160280" y="19680"/>
                  <a:pt x="252788" y="0"/>
                  <a:pt x="349891" y="0"/>
                </a:cubicBezTo>
                <a:close/>
              </a:path>
            </a:pathLst>
          </a:custGeom>
          <a:solidFill>
            <a:srgbClr val="F5011D">
              <a:alpha val="63000"/>
            </a:srgbClr>
          </a:solidFill>
          <a:ln w="9525">
            <a:noFill/>
          </a:ln>
        </p:spPr>
        <p:txBody>
          <a:bodyPr/>
          <a:lstStyle/>
          <a:p>
            <a:endParaRPr lang="zh-CN" altLang="en-US"/>
          </a:p>
        </p:txBody>
      </p:sp>
      <p:sp>
        <p:nvSpPr>
          <p:cNvPr id="46088" name="椭圆 37"/>
          <p:cNvSpPr/>
          <p:nvPr/>
        </p:nvSpPr>
        <p:spPr>
          <a:xfrm>
            <a:off x="972151" y="5355239"/>
            <a:ext cx="574675" cy="57467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89" name="椭圆 38"/>
          <p:cNvSpPr/>
          <p:nvPr/>
        </p:nvSpPr>
        <p:spPr>
          <a:xfrm>
            <a:off x="540351" y="4569425"/>
            <a:ext cx="227013" cy="228600"/>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0" name="任意多边形 42"/>
          <p:cNvSpPr/>
          <p:nvPr/>
        </p:nvSpPr>
        <p:spPr>
          <a:xfrm>
            <a:off x="600" y="3693125"/>
            <a:ext cx="409575" cy="1047751"/>
          </a:xfrm>
          <a:custGeom>
            <a:avLst/>
            <a:gdLst/>
            <a:ahLst/>
            <a:cxnLst>
              <a:cxn ang="0">
                <a:pos x="0" y="0"/>
              </a:cxn>
              <a:cxn ang="0">
                <a:pos x="78807" y="24548"/>
              </a:cxn>
              <a:cxn ang="0">
                <a:pos x="408661" y="523923"/>
              </a:cxn>
              <a:cxn ang="0">
                <a:pos x="78807" y="1023298"/>
              </a:cxn>
              <a:cxn ang="0">
                <a:pos x="0" y="1047846"/>
              </a:cxn>
              <a:cxn ang="0">
                <a:pos x="0" y="0"/>
              </a:cxn>
            </a:cxnLst>
            <a:rect l="0" t="0" r="0" b="0"/>
            <a:pathLst>
              <a:path w="410033" h="1047702">
                <a:moveTo>
                  <a:pt x="0" y="0"/>
                </a:moveTo>
                <a:lnTo>
                  <a:pt x="79071" y="24545"/>
                </a:lnTo>
                <a:cubicBezTo>
                  <a:pt x="273564" y="106809"/>
                  <a:pt x="410033" y="299393"/>
                  <a:pt x="410033" y="523851"/>
                </a:cubicBezTo>
                <a:cubicBezTo>
                  <a:pt x="410033" y="748310"/>
                  <a:pt x="273564" y="940894"/>
                  <a:pt x="79071" y="1023157"/>
                </a:cubicBezTo>
                <a:lnTo>
                  <a:pt x="0" y="1047702"/>
                </a:lnTo>
                <a:lnTo>
                  <a:pt x="0" y="0"/>
                </a:lnTo>
                <a:close/>
              </a:path>
            </a:pathLst>
          </a:custGeom>
          <a:solidFill>
            <a:srgbClr val="F5011D">
              <a:alpha val="63000"/>
            </a:srgbClr>
          </a:solidFill>
          <a:ln w="9525">
            <a:noFill/>
          </a:ln>
        </p:spPr>
        <p:txBody>
          <a:bodyPr/>
          <a:lstStyle/>
          <a:p>
            <a:endParaRPr lang="zh-CN" altLang="en-US"/>
          </a:p>
        </p:txBody>
      </p:sp>
      <p:sp>
        <p:nvSpPr>
          <p:cNvPr id="46091" name="椭圆 40"/>
          <p:cNvSpPr/>
          <p:nvPr/>
        </p:nvSpPr>
        <p:spPr>
          <a:xfrm>
            <a:off x="65688" y="4947251"/>
            <a:ext cx="555625" cy="55562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strVal val="#ppt_w+.3"/>
                                          </p:val>
                                        </p:tav>
                                        <p:tav tm="100000">
                                          <p:val>
                                            <p:strVal val="#ppt_w"/>
                                          </p:val>
                                        </p:tav>
                                      </p:tavLst>
                                    </p:anim>
                                    <p:anim calcmode="lin" valueType="num">
                                      <p:cBhvr>
                                        <p:cTn id="8" dur="1000" fill="hold"/>
                                        <p:tgtEl>
                                          <p:spTgt spid="46085"/>
                                        </p:tgtEl>
                                        <p:attrNameLst>
                                          <p:attrName>ppt_h</p:attrName>
                                        </p:attrNameLst>
                                      </p:cBhvr>
                                      <p:tavLst>
                                        <p:tav tm="0">
                                          <p:val>
                                            <p:strVal val="#ppt_h"/>
                                          </p:val>
                                        </p:tav>
                                        <p:tav tm="100000">
                                          <p:val>
                                            <p:strVal val="#ppt_h"/>
                                          </p:val>
                                        </p:tav>
                                      </p:tavLst>
                                    </p:anim>
                                    <p:animEffect transition="in" filter="fade">
                                      <p:cBhvr>
                                        <p:cTn id="9" dur="1000"/>
                                        <p:tgtEl>
                                          <p:spTgt spid="4608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6086"/>
                                        </p:tgtEl>
                                        <p:attrNameLst>
                                          <p:attrName>style.visibility</p:attrName>
                                        </p:attrNameLst>
                                      </p:cBhvr>
                                      <p:to>
                                        <p:strVal val="visible"/>
                                      </p:to>
                                    </p:set>
                                    <p:anim calcmode="lin" valueType="num">
                                      <p:cBhvr>
                                        <p:cTn id="12" dur="1000" fill="hold"/>
                                        <p:tgtEl>
                                          <p:spTgt spid="46086"/>
                                        </p:tgtEl>
                                        <p:attrNameLst>
                                          <p:attrName>ppt_w</p:attrName>
                                        </p:attrNameLst>
                                      </p:cBhvr>
                                      <p:tavLst>
                                        <p:tav tm="0">
                                          <p:val>
                                            <p:strVal val="#ppt_w+.3"/>
                                          </p:val>
                                        </p:tav>
                                        <p:tav tm="100000">
                                          <p:val>
                                            <p:strVal val="#ppt_w"/>
                                          </p:val>
                                        </p:tav>
                                      </p:tavLst>
                                    </p:anim>
                                    <p:anim calcmode="lin" valueType="num">
                                      <p:cBhvr>
                                        <p:cTn id="13" dur="1000" fill="hold"/>
                                        <p:tgtEl>
                                          <p:spTgt spid="46086"/>
                                        </p:tgtEl>
                                        <p:attrNameLst>
                                          <p:attrName>ppt_h</p:attrName>
                                        </p:attrNameLst>
                                      </p:cBhvr>
                                      <p:tavLst>
                                        <p:tav tm="0">
                                          <p:val>
                                            <p:strVal val="#ppt_h"/>
                                          </p:val>
                                        </p:tav>
                                        <p:tav tm="100000">
                                          <p:val>
                                            <p:strVal val="#ppt_h"/>
                                          </p:val>
                                        </p:tav>
                                      </p:tavLst>
                                    </p:anim>
                                    <p:animEffect transition="in" filter="fade">
                                      <p:cBhvr>
                                        <p:cTn id="14" dur="10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1</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376542" y="5082135"/>
            <a:ext cx="2891671" cy="754688"/>
            <a:chOff x="323528" y="2942332"/>
            <a:chExt cx="2168753" cy="566016"/>
          </a:xfrm>
        </p:grpSpPr>
        <p:sp>
          <p:nvSpPr>
            <p:cNvPr id="25" name="TextBox 24"/>
            <p:cNvSpPr txBox="1"/>
            <p:nvPr/>
          </p:nvSpPr>
          <p:spPr>
            <a:xfrm>
              <a:off x="323528" y="3168305"/>
              <a:ext cx="2168753"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6" name="TextBox 25"/>
            <p:cNvSpPr txBox="1"/>
            <p:nvPr/>
          </p:nvSpPr>
          <p:spPr>
            <a:xfrm>
              <a:off x="978629" y="2942332"/>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1</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1" name="组合 10"/>
          <p:cNvGrpSpPr/>
          <p:nvPr/>
        </p:nvGrpSpPr>
        <p:grpSpPr>
          <a:xfrm>
            <a:off x="956878" y="3953726"/>
            <a:ext cx="2878560" cy="768853"/>
            <a:chOff x="899592" y="2067694"/>
            <a:chExt cx="2158920" cy="576640"/>
          </a:xfrm>
        </p:grpSpPr>
        <p:sp>
          <p:nvSpPr>
            <p:cNvPr id="28" name="TextBox 27"/>
            <p:cNvSpPr txBox="1"/>
            <p:nvPr/>
          </p:nvSpPr>
          <p:spPr>
            <a:xfrm>
              <a:off x="899592" y="2304291"/>
              <a:ext cx="2082184"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9" name="TextBox 28"/>
            <p:cNvSpPr txBox="1"/>
            <p:nvPr/>
          </p:nvSpPr>
          <p:spPr>
            <a:xfrm>
              <a:off x="1574993" y="2067694"/>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2</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2" name="组合 11"/>
          <p:cNvGrpSpPr/>
          <p:nvPr/>
        </p:nvGrpSpPr>
        <p:grpSpPr>
          <a:xfrm>
            <a:off x="1925970" y="2741943"/>
            <a:ext cx="2560955" cy="786205"/>
            <a:chOff x="2291244" y="1260901"/>
            <a:chExt cx="1920716" cy="589654"/>
          </a:xfrm>
        </p:grpSpPr>
        <p:sp>
          <p:nvSpPr>
            <p:cNvPr id="31" name="TextBox 30"/>
            <p:cNvSpPr txBox="1"/>
            <p:nvPr/>
          </p:nvSpPr>
          <p:spPr>
            <a:xfrm>
              <a:off x="2291244" y="1510512"/>
              <a:ext cx="1920716"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32" name="TextBox 31"/>
            <p:cNvSpPr txBox="1"/>
            <p:nvPr/>
          </p:nvSpPr>
          <p:spPr>
            <a:xfrm>
              <a:off x="2686185" y="1260901"/>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3</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4" name="组合 23"/>
          <p:cNvGrpSpPr/>
          <p:nvPr/>
        </p:nvGrpSpPr>
        <p:grpSpPr>
          <a:xfrm>
            <a:off x="4342842" y="1397794"/>
            <a:ext cx="3483187" cy="1299211"/>
            <a:chOff x="4944372" y="1211318"/>
            <a:chExt cx="2612390" cy="974408"/>
          </a:xfrm>
        </p:grpSpPr>
        <p:sp>
          <p:nvSpPr>
            <p:cNvPr id="34" name="TextBox 33"/>
            <p:cNvSpPr txBox="1"/>
            <p:nvPr/>
          </p:nvSpPr>
          <p:spPr>
            <a:xfrm>
              <a:off x="4944372" y="1472303"/>
              <a:ext cx="2612390" cy="713423"/>
            </a:xfrm>
            <a:prstGeom prst="rect">
              <a:avLst/>
            </a:prstGeom>
            <a:noFill/>
          </p:spPr>
          <p:txBody>
            <a:bodyPr wrap="square" lIns="75493" tIns="37746" rIns="75493" bIns="37746" rtlCol="0">
              <a:spAutoFit/>
            </a:bodyPr>
            <a:lstStyle/>
            <a:p>
              <a:pPr lvl="0">
                <a:lnSpc>
                  <a:spcPct val="120000"/>
                </a:lnSpc>
                <a:spcBef>
                  <a:spcPct val="0"/>
                </a:spcBef>
                <a:defRPr/>
              </a:pPr>
              <a:r>
                <a:rPr lang="zh-CN" altLang="en-US" sz="1200" dirty="0">
                  <a:solidFill>
                    <a:schemeClr val="tx1"/>
                  </a:solidFill>
                  <a:latin typeface="+mj-ea"/>
                  <a:ea typeface="+mj-ea"/>
                  <a:cs typeface="宋体" panose="02010600030101010101" pitchFamily="2" charset="-122"/>
                </a:rPr>
                <a:t>您的内容打在这里，或者通过复制您的文本后，在此框中选择粘贴，并选择只保留文字。您的内容打在这里，或者通过复制您的文本后，在此框中</a:t>
              </a:r>
            </a:p>
          </p:txBody>
        </p:sp>
        <p:sp>
          <p:nvSpPr>
            <p:cNvPr id="35" name="TextBox 34"/>
            <p:cNvSpPr txBox="1"/>
            <p:nvPr/>
          </p:nvSpPr>
          <p:spPr>
            <a:xfrm>
              <a:off x="5225774" y="1211318"/>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4</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7" name="组合 26"/>
          <p:cNvGrpSpPr/>
          <p:nvPr/>
        </p:nvGrpSpPr>
        <p:grpSpPr>
          <a:xfrm>
            <a:off x="7383823" y="2741943"/>
            <a:ext cx="2688167" cy="754804"/>
            <a:chOff x="5951537" y="2152791"/>
            <a:chExt cx="2016125" cy="566103"/>
          </a:xfrm>
        </p:grpSpPr>
        <p:sp>
          <p:nvSpPr>
            <p:cNvPr id="37" name="TextBox 36"/>
            <p:cNvSpPr txBox="1"/>
            <p:nvPr/>
          </p:nvSpPr>
          <p:spPr>
            <a:xfrm>
              <a:off x="5951537" y="2378851"/>
              <a:ext cx="2016125" cy="340043"/>
            </a:xfrm>
            <a:prstGeom prst="rect">
              <a:avLst/>
            </a:prstGeom>
            <a:noFill/>
          </p:spPr>
          <p:txBody>
            <a:bodyPr wrap="square" lIns="75493" tIns="37746" rIns="75493" bIns="37746" rtlCol="0">
              <a:spAutoFit/>
            </a:bodyPr>
            <a:lstStyle/>
            <a:p>
              <a:r>
                <a:rPr lang="zh-CN" altLang="en-US" sz="1200" dirty="0">
                  <a:solidFill>
                    <a:schemeClr val="tx1"/>
                  </a:solidFill>
                  <a:latin typeface="+mj-ea"/>
                  <a:cs typeface="宋体" panose="02010600030101010101" pitchFamily="2" charset="-122"/>
                </a:rPr>
                <a:t>请在此粘贴或者输入您的文字内容</a:t>
              </a:r>
            </a:p>
            <a:p>
              <a:r>
                <a:rPr lang="zh-CN" altLang="en-US" sz="1200" dirty="0">
                  <a:solidFill>
                    <a:schemeClr val="tx1"/>
                  </a:solidFill>
                  <a:latin typeface="+mj-ea"/>
                  <a:cs typeface="宋体" panose="02010600030101010101" pitchFamily="2" charset="-122"/>
                </a:rPr>
                <a:t>请在此粘贴或者输入您的文字内容</a:t>
              </a:r>
            </a:p>
          </p:txBody>
        </p:sp>
        <p:sp>
          <p:nvSpPr>
            <p:cNvPr id="38" name="TextBox 37"/>
            <p:cNvSpPr txBox="1"/>
            <p:nvPr/>
          </p:nvSpPr>
          <p:spPr>
            <a:xfrm>
              <a:off x="5957879" y="215279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5</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0" name="组合 29"/>
          <p:cNvGrpSpPr/>
          <p:nvPr/>
        </p:nvGrpSpPr>
        <p:grpSpPr>
          <a:xfrm>
            <a:off x="8232472" y="3953726"/>
            <a:ext cx="2952693" cy="754689"/>
            <a:chOff x="6389927" y="2942331"/>
            <a:chExt cx="2214520" cy="566017"/>
          </a:xfrm>
        </p:grpSpPr>
        <p:sp>
          <p:nvSpPr>
            <p:cNvPr id="40" name="TextBox 39"/>
            <p:cNvSpPr txBox="1"/>
            <p:nvPr/>
          </p:nvSpPr>
          <p:spPr>
            <a:xfrm>
              <a:off x="6428614" y="3168305"/>
              <a:ext cx="2175833"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1" name="TextBox 40"/>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6</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 name="组合 2"/>
          <p:cNvGrpSpPr/>
          <p:nvPr/>
        </p:nvGrpSpPr>
        <p:grpSpPr>
          <a:xfrm>
            <a:off x="4299891" y="3774859"/>
            <a:ext cx="3396116" cy="1960867"/>
            <a:chOff x="3224468" y="2626357"/>
            <a:chExt cx="2547087" cy="1470650"/>
          </a:xfrm>
          <a:gradFill>
            <a:gsLst>
              <a:gs pos="0">
                <a:srgbClr val="E30000"/>
              </a:gs>
              <a:gs pos="100000">
                <a:srgbClr val="760303"/>
              </a:gs>
            </a:gsLst>
            <a:lin ang="5400000" scaled="0"/>
          </a:gradFill>
        </p:grpSpPr>
        <p:sp>
          <p:nvSpPr>
            <p:cNvPr id="13" name="任意多边形 12"/>
            <p:cNvSpPr/>
            <p:nvPr/>
          </p:nvSpPr>
          <p:spPr>
            <a:xfrm>
              <a:off x="3224468" y="2981827"/>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 name="任意多边形 13"/>
            <p:cNvSpPr/>
            <p:nvPr/>
          </p:nvSpPr>
          <p:spPr>
            <a:xfrm>
              <a:off x="3885696" y="2982421"/>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5" name="任意多边形 14"/>
            <p:cNvSpPr/>
            <p:nvPr/>
          </p:nvSpPr>
          <p:spPr>
            <a:xfrm flipH="1">
              <a:off x="4735876" y="2981148"/>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任意多边形 15"/>
            <p:cNvSpPr/>
            <p:nvPr/>
          </p:nvSpPr>
          <p:spPr>
            <a:xfrm flipH="1">
              <a:off x="4550930" y="2981742"/>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7" name="同侧圆角矩形 16"/>
            <p:cNvSpPr/>
            <p:nvPr/>
          </p:nvSpPr>
          <p:spPr>
            <a:xfrm>
              <a:off x="4438939" y="2626357"/>
              <a:ext cx="115836" cy="27848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grpSp>
      <p:grpSp>
        <p:nvGrpSpPr>
          <p:cNvPr id="6" name="组合 5"/>
          <p:cNvGrpSpPr/>
          <p:nvPr/>
        </p:nvGrpSpPr>
        <p:grpSpPr>
          <a:xfrm>
            <a:off x="4549263" y="3262426"/>
            <a:ext cx="719817" cy="719817"/>
            <a:chOff x="3816187" y="2163306"/>
            <a:chExt cx="539863" cy="539863"/>
          </a:xfrm>
        </p:grpSpPr>
        <p:sp>
          <p:nvSpPr>
            <p:cNvPr id="19" name="泪滴形 18"/>
            <p:cNvSpPr/>
            <p:nvPr/>
          </p:nvSpPr>
          <p:spPr>
            <a:xfrm rot="18900000">
              <a:off x="3816187" y="2163306"/>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3" name="KSO_Shape"/>
            <p:cNvSpPr/>
            <p:nvPr/>
          </p:nvSpPr>
          <p:spPr bwMode="auto">
            <a:xfrm>
              <a:off x="3907515" y="2206193"/>
              <a:ext cx="336140" cy="37487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7" name="组合 6"/>
          <p:cNvGrpSpPr/>
          <p:nvPr/>
        </p:nvGrpSpPr>
        <p:grpSpPr>
          <a:xfrm>
            <a:off x="5568804" y="2741943"/>
            <a:ext cx="719817" cy="719817"/>
            <a:chOff x="4662739" y="2151922"/>
            <a:chExt cx="539863" cy="539863"/>
          </a:xfrm>
        </p:grpSpPr>
        <p:sp>
          <p:nvSpPr>
            <p:cNvPr id="2" name="泪滴形 1"/>
            <p:cNvSpPr/>
            <p:nvPr/>
          </p:nvSpPr>
          <p:spPr>
            <a:xfrm rot="18900000">
              <a:off x="4662739" y="215192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4" name="KSO_Shape"/>
            <p:cNvSpPr/>
            <p:nvPr/>
          </p:nvSpPr>
          <p:spPr bwMode="auto">
            <a:xfrm>
              <a:off x="4735388" y="2310500"/>
              <a:ext cx="417968" cy="245473"/>
            </a:xfrm>
            <a:custGeom>
              <a:avLst/>
              <a:gdLst>
                <a:gd name="T0" fmla="*/ 556460 w 4892"/>
                <a:gd name="T1" fmla="*/ 163845 h 2868"/>
                <a:gd name="T2" fmla="*/ 356252 w 4892"/>
                <a:gd name="T3" fmla="*/ 214655 h 2868"/>
                <a:gd name="T4" fmla="*/ 317241 w 4892"/>
                <a:gd name="T5" fmla="*/ 191827 h 2868"/>
                <a:gd name="T6" fmla="*/ 340427 w 4892"/>
                <a:gd name="T7" fmla="*/ 152799 h 2868"/>
                <a:gd name="T8" fmla="*/ 526649 w 4892"/>
                <a:gd name="T9" fmla="*/ 105302 h 2868"/>
                <a:gd name="T10" fmla="*/ 556460 w 4892"/>
                <a:gd name="T11" fmla="*/ 163845 h 2868"/>
                <a:gd name="T12" fmla="*/ 356988 w 4892"/>
                <a:gd name="T13" fmla="*/ 336894 h 2868"/>
                <a:gd name="T14" fmla="*/ 165613 w 4892"/>
                <a:gd name="T15" fmla="*/ 167158 h 2868"/>
                <a:gd name="T16" fmla="*/ 0 w 4892"/>
                <a:gd name="T17" fmla="*/ 209132 h 2868"/>
                <a:gd name="T18" fmla="*/ 286694 w 4892"/>
                <a:gd name="T19" fmla="*/ 606041 h 2868"/>
                <a:gd name="T20" fmla="*/ 678645 w 4892"/>
                <a:gd name="T21" fmla="*/ 506261 h 2868"/>
                <a:gd name="T22" fmla="*/ 635954 w 4892"/>
                <a:gd name="T23" fmla="*/ 932994 h 2868"/>
                <a:gd name="T24" fmla="*/ 818496 w 4892"/>
                <a:gd name="T25" fmla="*/ 883656 h 2868"/>
                <a:gd name="T26" fmla="*/ 1303926 w 4892"/>
                <a:gd name="T27" fmla="*/ 250737 h 2868"/>
                <a:gd name="T28" fmla="*/ 1369067 w 4892"/>
                <a:gd name="T29" fmla="*/ 237483 h 2868"/>
                <a:gd name="T30" fmla="*/ 1313495 w 4892"/>
                <a:gd name="T31" fmla="*/ 344994 h 2868"/>
                <a:gd name="T32" fmla="*/ 1547193 w 4892"/>
                <a:gd name="T33" fmla="*/ 285347 h 2868"/>
                <a:gd name="T34" fmla="*/ 1783836 w 4892"/>
                <a:gd name="T35" fmla="*/ 99411 h 2868"/>
                <a:gd name="T36" fmla="*/ 1783836 w 4892"/>
                <a:gd name="T37" fmla="*/ 99411 h 2868"/>
                <a:gd name="T38" fmla="*/ 1487204 w 4892"/>
                <a:gd name="T39" fmla="*/ 49337 h 2868"/>
                <a:gd name="T40" fmla="*/ 1341097 w 4892"/>
                <a:gd name="T41" fmla="*/ 86525 h 2868"/>
                <a:gd name="T42" fmla="*/ 1232160 w 4892"/>
                <a:gd name="T43" fmla="*/ 114507 h 2868"/>
                <a:gd name="T44" fmla="*/ 674229 w 4892"/>
                <a:gd name="T45" fmla="*/ 256260 h 2868"/>
                <a:gd name="T46" fmla="*/ 602095 w 4892"/>
                <a:gd name="T47" fmla="*/ 274670 h 2868"/>
                <a:gd name="T48" fmla="*/ 356988 w 4892"/>
                <a:gd name="T49" fmla="*/ 336894 h 2868"/>
                <a:gd name="T50" fmla="*/ 657668 w 4892"/>
                <a:gd name="T51" fmla="*/ 210973 h 2868"/>
                <a:gd name="T52" fmla="*/ 577069 w 4892"/>
                <a:gd name="T53" fmla="*/ 55597 h 2868"/>
                <a:gd name="T54" fmla="*/ 783901 w 4892"/>
                <a:gd name="T55" fmla="*/ 0 h 2868"/>
                <a:gd name="T56" fmla="*/ 1178796 w 4892"/>
                <a:gd name="T57" fmla="*/ 78424 h 2868"/>
                <a:gd name="T58" fmla="*/ 657668 w 4892"/>
                <a:gd name="T59" fmla="*/ 210973 h 2868"/>
                <a:gd name="T60" fmla="*/ 552779 w 4892"/>
                <a:gd name="T61" fmla="*/ 810386 h 2868"/>
                <a:gd name="T62" fmla="*/ 188431 w 4892"/>
                <a:gd name="T63" fmla="*/ 902802 h 2868"/>
                <a:gd name="T64" fmla="*/ 149420 w 4892"/>
                <a:gd name="T65" fmla="*/ 879606 h 2868"/>
                <a:gd name="T66" fmla="*/ 172606 w 4892"/>
                <a:gd name="T67" fmla="*/ 840946 h 2868"/>
                <a:gd name="T68" fmla="*/ 559036 w 4892"/>
                <a:gd name="T69" fmla="*/ 742639 h 2868"/>
                <a:gd name="T70" fmla="*/ 552779 w 4892"/>
                <a:gd name="T71" fmla="*/ 810386 h 2868"/>
                <a:gd name="T72" fmla="*/ 538426 w 4892"/>
                <a:gd name="T73" fmla="*/ 962449 h 2868"/>
                <a:gd name="T74" fmla="*/ 188063 w 4892"/>
                <a:gd name="T75" fmla="*/ 1051551 h 2868"/>
                <a:gd name="T76" fmla="*/ 149420 w 4892"/>
                <a:gd name="T77" fmla="*/ 1028355 h 2868"/>
                <a:gd name="T78" fmla="*/ 172606 w 4892"/>
                <a:gd name="T79" fmla="*/ 989695 h 2868"/>
                <a:gd name="T80" fmla="*/ 544683 w 4892"/>
                <a:gd name="T81" fmla="*/ 894702 h 2868"/>
                <a:gd name="T82" fmla="*/ 538426 w 4892"/>
                <a:gd name="T83" fmla="*/ 962449 h 2868"/>
                <a:gd name="T84" fmla="*/ 566396 w 4892"/>
                <a:gd name="T85" fmla="*/ 664583 h 2868"/>
                <a:gd name="T86" fmla="*/ 188799 w 4892"/>
                <a:gd name="T87" fmla="*/ 760681 h 2868"/>
                <a:gd name="T88" fmla="*/ 149788 w 4892"/>
                <a:gd name="T89" fmla="*/ 737485 h 2868"/>
                <a:gd name="T90" fmla="*/ 172974 w 4892"/>
                <a:gd name="T91" fmla="*/ 698456 h 2868"/>
                <a:gd name="T92" fmla="*/ 572653 w 4892"/>
                <a:gd name="T93" fmla="*/ 596836 h 2868"/>
                <a:gd name="T94" fmla="*/ 566396 w 4892"/>
                <a:gd name="T95" fmla="*/ 664583 h 28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892" h="2868">
                  <a:moveTo>
                    <a:pt x="1512" y="445"/>
                  </a:moveTo>
                  <a:cubicBezTo>
                    <a:pt x="968" y="583"/>
                    <a:pt x="968" y="583"/>
                    <a:pt x="968" y="583"/>
                  </a:cubicBezTo>
                  <a:cubicBezTo>
                    <a:pt x="921" y="595"/>
                    <a:pt x="874" y="567"/>
                    <a:pt x="862" y="521"/>
                  </a:cubicBezTo>
                  <a:cubicBezTo>
                    <a:pt x="850" y="474"/>
                    <a:pt x="878" y="427"/>
                    <a:pt x="925" y="415"/>
                  </a:cubicBezTo>
                  <a:cubicBezTo>
                    <a:pt x="1431" y="286"/>
                    <a:pt x="1431" y="286"/>
                    <a:pt x="1431" y="286"/>
                  </a:cubicBezTo>
                  <a:cubicBezTo>
                    <a:pt x="1512" y="445"/>
                    <a:pt x="1512" y="445"/>
                    <a:pt x="1512" y="445"/>
                  </a:cubicBezTo>
                  <a:close/>
                  <a:moveTo>
                    <a:pt x="970" y="915"/>
                  </a:moveTo>
                  <a:cubicBezTo>
                    <a:pt x="450" y="454"/>
                    <a:pt x="450" y="454"/>
                    <a:pt x="450" y="454"/>
                  </a:cubicBezTo>
                  <a:cubicBezTo>
                    <a:pt x="0" y="568"/>
                    <a:pt x="0" y="568"/>
                    <a:pt x="0" y="568"/>
                  </a:cubicBezTo>
                  <a:cubicBezTo>
                    <a:pt x="76" y="699"/>
                    <a:pt x="400" y="1742"/>
                    <a:pt x="779" y="1646"/>
                  </a:cubicBezTo>
                  <a:cubicBezTo>
                    <a:pt x="1844" y="1375"/>
                    <a:pt x="1844" y="1375"/>
                    <a:pt x="1844" y="1375"/>
                  </a:cubicBezTo>
                  <a:cubicBezTo>
                    <a:pt x="1728" y="2534"/>
                    <a:pt x="1728" y="2534"/>
                    <a:pt x="1728" y="2534"/>
                  </a:cubicBezTo>
                  <a:cubicBezTo>
                    <a:pt x="1951" y="2475"/>
                    <a:pt x="2001" y="2459"/>
                    <a:pt x="2224" y="2400"/>
                  </a:cubicBezTo>
                  <a:cubicBezTo>
                    <a:pt x="2754" y="1871"/>
                    <a:pt x="3188" y="1357"/>
                    <a:pt x="3543" y="681"/>
                  </a:cubicBezTo>
                  <a:cubicBezTo>
                    <a:pt x="3720" y="645"/>
                    <a:pt x="3720" y="645"/>
                    <a:pt x="3720" y="645"/>
                  </a:cubicBezTo>
                  <a:cubicBezTo>
                    <a:pt x="3686" y="716"/>
                    <a:pt x="3601" y="877"/>
                    <a:pt x="3569" y="937"/>
                  </a:cubicBezTo>
                  <a:cubicBezTo>
                    <a:pt x="4204" y="775"/>
                    <a:pt x="4204" y="775"/>
                    <a:pt x="4204" y="775"/>
                  </a:cubicBezTo>
                  <a:cubicBezTo>
                    <a:pt x="4380" y="730"/>
                    <a:pt x="4892" y="447"/>
                    <a:pt x="4847" y="270"/>
                  </a:cubicBezTo>
                  <a:cubicBezTo>
                    <a:pt x="4847" y="270"/>
                    <a:pt x="4847" y="270"/>
                    <a:pt x="4847" y="270"/>
                  </a:cubicBezTo>
                  <a:cubicBezTo>
                    <a:pt x="4802" y="94"/>
                    <a:pt x="4217" y="90"/>
                    <a:pt x="4041" y="134"/>
                  </a:cubicBezTo>
                  <a:cubicBezTo>
                    <a:pt x="3644" y="235"/>
                    <a:pt x="3644" y="235"/>
                    <a:pt x="3644" y="235"/>
                  </a:cubicBezTo>
                  <a:cubicBezTo>
                    <a:pt x="3348" y="311"/>
                    <a:pt x="3348" y="311"/>
                    <a:pt x="3348" y="311"/>
                  </a:cubicBezTo>
                  <a:cubicBezTo>
                    <a:pt x="1832" y="696"/>
                    <a:pt x="1832" y="696"/>
                    <a:pt x="1832" y="696"/>
                  </a:cubicBezTo>
                  <a:cubicBezTo>
                    <a:pt x="1636" y="746"/>
                    <a:pt x="1636" y="746"/>
                    <a:pt x="1636" y="746"/>
                  </a:cubicBezTo>
                  <a:cubicBezTo>
                    <a:pt x="970" y="915"/>
                    <a:pt x="970" y="915"/>
                    <a:pt x="970" y="915"/>
                  </a:cubicBezTo>
                  <a:close/>
                  <a:moveTo>
                    <a:pt x="1787" y="573"/>
                  </a:moveTo>
                  <a:cubicBezTo>
                    <a:pt x="1568" y="151"/>
                    <a:pt x="1568" y="151"/>
                    <a:pt x="1568" y="151"/>
                  </a:cubicBezTo>
                  <a:cubicBezTo>
                    <a:pt x="2130" y="0"/>
                    <a:pt x="2130" y="0"/>
                    <a:pt x="2130" y="0"/>
                  </a:cubicBezTo>
                  <a:cubicBezTo>
                    <a:pt x="3203" y="213"/>
                    <a:pt x="3203" y="213"/>
                    <a:pt x="3203" y="213"/>
                  </a:cubicBezTo>
                  <a:cubicBezTo>
                    <a:pt x="1787" y="573"/>
                    <a:pt x="1787" y="573"/>
                    <a:pt x="1787" y="573"/>
                  </a:cubicBezTo>
                  <a:close/>
                  <a:moveTo>
                    <a:pt x="1502" y="2201"/>
                  </a:moveTo>
                  <a:cubicBezTo>
                    <a:pt x="512" y="2452"/>
                    <a:pt x="512" y="2452"/>
                    <a:pt x="512" y="2452"/>
                  </a:cubicBezTo>
                  <a:cubicBezTo>
                    <a:pt x="465" y="2464"/>
                    <a:pt x="418" y="2436"/>
                    <a:pt x="406" y="2389"/>
                  </a:cubicBezTo>
                  <a:cubicBezTo>
                    <a:pt x="394" y="2343"/>
                    <a:pt x="422" y="2295"/>
                    <a:pt x="469" y="2284"/>
                  </a:cubicBezTo>
                  <a:cubicBezTo>
                    <a:pt x="1519" y="2017"/>
                    <a:pt x="1519" y="2017"/>
                    <a:pt x="1519" y="2017"/>
                  </a:cubicBezTo>
                  <a:cubicBezTo>
                    <a:pt x="1502" y="2201"/>
                    <a:pt x="1502" y="2201"/>
                    <a:pt x="1502" y="2201"/>
                  </a:cubicBezTo>
                  <a:close/>
                  <a:moveTo>
                    <a:pt x="1463" y="2614"/>
                  </a:moveTo>
                  <a:cubicBezTo>
                    <a:pt x="511" y="2856"/>
                    <a:pt x="511" y="2856"/>
                    <a:pt x="511" y="2856"/>
                  </a:cubicBezTo>
                  <a:cubicBezTo>
                    <a:pt x="465" y="2868"/>
                    <a:pt x="417" y="2840"/>
                    <a:pt x="406" y="2793"/>
                  </a:cubicBezTo>
                  <a:cubicBezTo>
                    <a:pt x="394" y="2747"/>
                    <a:pt x="422" y="2700"/>
                    <a:pt x="469" y="2688"/>
                  </a:cubicBezTo>
                  <a:cubicBezTo>
                    <a:pt x="1480" y="2430"/>
                    <a:pt x="1480" y="2430"/>
                    <a:pt x="1480" y="2430"/>
                  </a:cubicBezTo>
                  <a:cubicBezTo>
                    <a:pt x="1463" y="2614"/>
                    <a:pt x="1463" y="2614"/>
                    <a:pt x="1463" y="2614"/>
                  </a:cubicBezTo>
                  <a:close/>
                  <a:moveTo>
                    <a:pt x="1539" y="1805"/>
                  </a:moveTo>
                  <a:cubicBezTo>
                    <a:pt x="513" y="2066"/>
                    <a:pt x="513" y="2066"/>
                    <a:pt x="513" y="2066"/>
                  </a:cubicBezTo>
                  <a:cubicBezTo>
                    <a:pt x="467" y="2078"/>
                    <a:pt x="419" y="2049"/>
                    <a:pt x="407" y="2003"/>
                  </a:cubicBezTo>
                  <a:cubicBezTo>
                    <a:pt x="395" y="1956"/>
                    <a:pt x="424" y="1909"/>
                    <a:pt x="470" y="1897"/>
                  </a:cubicBezTo>
                  <a:cubicBezTo>
                    <a:pt x="1556" y="1621"/>
                    <a:pt x="1556" y="1621"/>
                    <a:pt x="1556" y="1621"/>
                  </a:cubicBezTo>
                  <a:lnTo>
                    <a:pt x="1539" y="180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4" name="组合 3"/>
          <p:cNvGrpSpPr/>
          <p:nvPr/>
        </p:nvGrpSpPr>
        <p:grpSpPr>
          <a:xfrm>
            <a:off x="3417292" y="5094467"/>
            <a:ext cx="719817" cy="719817"/>
            <a:chOff x="2634531" y="2965298"/>
            <a:chExt cx="539863" cy="539863"/>
          </a:xfrm>
        </p:grpSpPr>
        <p:sp>
          <p:nvSpPr>
            <p:cNvPr id="20" name="泪滴形 19"/>
            <p:cNvSpPr/>
            <p:nvPr/>
          </p:nvSpPr>
          <p:spPr>
            <a:xfrm rot="18900000">
              <a:off x="2634531" y="2965298"/>
              <a:ext cx="539863" cy="539863"/>
            </a:xfrm>
            <a:prstGeom prst="teardrop">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6" name="KSO_Shape"/>
            <p:cNvSpPr/>
            <p:nvPr/>
          </p:nvSpPr>
          <p:spPr bwMode="auto">
            <a:xfrm>
              <a:off x="2773575" y="3095003"/>
              <a:ext cx="261773" cy="294495"/>
            </a:xfrm>
            <a:custGeom>
              <a:avLst/>
              <a:gdLst>
                <a:gd name="T0" fmla="*/ 948386 w 3303"/>
                <a:gd name="T1" fmla="*/ 1734954 h 3714"/>
                <a:gd name="T2" fmla="*/ 1094813 w 3303"/>
                <a:gd name="T3" fmla="*/ 1514874 h 3714"/>
                <a:gd name="T4" fmla="*/ 1075419 w 3303"/>
                <a:gd name="T5" fmla="*/ 1415013 h 3714"/>
                <a:gd name="T6" fmla="*/ 829595 w 3303"/>
                <a:gd name="T7" fmla="*/ 1175057 h 3714"/>
                <a:gd name="T8" fmla="*/ 728259 w 3303"/>
                <a:gd name="T9" fmla="*/ 1155667 h 3714"/>
                <a:gd name="T10" fmla="*/ 577953 w 3303"/>
                <a:gd name="T11" fmla="*/ 1252134 h 3714"/>
                <a:gd name="T12" fmla="*/ 336008 w 3303"/>
                <a:gd name="T13" fmla="*/ 661697 h 3714"/>
                <a:gd name="T14" fmla="*/ 495527 w 3303"/>
                <a:gd name="T15" fmla="*/ 569592 h 3714"/>
                <a:gd name="T16" fmla="*/ 527527 w 3303"/>
                <a:gd name="T17" fmla="*/ 471186 h 3714"/>
                <a:gd name="T18" fmla="*/ 433950 w 3303"/>
                <a:gd name="T19" fmla="*/ 140580 h 3714"/>
                <a:gd name="T20" fmla="*/ 355402 w 3303"/>
                <a:gd name="T21" fmla="*/ 76107 h 3714"/>
                <a:gd name="T22" fmla="*/ 91639 w 3303"/>
                <a:gd name="T23" fmla="*/ 99860 h 3714"/>
                <a:gd name="T24" fmla="*/ 0 w 3303"/>
                <a:gd name="T25" fmla="*/ 190026 h 3714"/>
                <a:gd name="T26" fmla="*/ 825231 w 3303"/>
                <a:gd name="T27" fmla="*/ 1772766 h 3714"/>
                <a:gd name="T28" fmla="*/ 948386 w 3303"/>
                <a:gd name="T29" fmla="*/ 1734954 h 3714"/>
                <a:gd name="T30" fmla="*/ 864990 w 3303"/>
                <a:gd name="T31" fmla="*/ 999574 h 3714"/>
                <a:gd name="T32" fmla="*/ 609954 w 3303"/>
                <a:gd name="T33" fmla="*/ 999574 h 3714"/>
                <a:gd name="T34" fmla="*/ 618196 w 3303"/>
                <a:gd name="T35" fmla="*/ 932193 h 3714"/>
                <a:gd name="T36" fmla="*/ 770442 w 3303"/>
                <a:gd name="T37" fmla="*/ 702417 h 3714"/>
                <a:gd name="T38" fmla="*/ 802928 w 3303"/>
                <a:gd name="T39" fmla="*/ 599648 h 3714"/>
                <a:gd name="T40" fmla="*/ 784503 w 3303"/>
                <a:gd name="T41" fmla="*/ 565714 h 3714"/>
                <a:gd name="T42" fmla="*/ 758806 w 3303"/>
                <a:gd name="T43" fmla="*/ 587044 h 3714"/>
                <a:gd name="T44" fmla="*/ 748624 w 3303"/>
                <a:gd name="T45" fmla="*/ 673816 h 3714"/>
                <a:gd name="T46" fmla="*/ 648258 w 3303"/>
                <a:gd name="T47" fmla="*/ 673816 h 3714"/>
                <a:gd name="T48" fmla="*/ 658925 w 3303"/>
                <a:gd name="T49" fmla="*/ 585590 h 3714"/>
                <a:gd name="T50" fmla="*/ 796625 w 3303"/>
                <a:gd name="T51" fmla="*/ 487183 h 3714"/>
                <a:gd name="T52" fmla="*/ 895536 w 3303"/>
                <a:gd name="T53" fmla="*/ 523540 h 3714"/>
                <a:gd name="T54" fmla="*/ 907173 w 3303"/>
                <a:gd name="T55" fmla="*/ 641337 h 3714"/>
                <a:gd name="T56" fmla="*/ 889718 w 3303"/>
                <a:gd name="T57" fmla="*/ 694660 h 3714"/>
                <a:gd name="T58" fmla="*/ 736017 w 3303"/>
                <a:gd name="T59" fmla="*/ 934616 h 3714"/>
                <a:gd name="T60" fmla="*/ 872748 w 3303"/>
                <a:gd name="T61" fmla="*/ 934616 h 3714"/>
                <a:gd name="T62" fmla="*/ 864990 w 3303"/>
                <a:gd name="T63" fmla="*/ 999574 h 3714"/>
                <a:gd name="T64" fmla="*/ 1199543 w 3303"/>
                <a:gd name="T65" fmla="*/ 934616 h 3714"/>
                <a:gd name="T66" fmla="*/ 1144269 w 3303"/>
                <a:gd name="T67" fmla="*/ 934616 h 3714"/>
                <a:gd name="T68" fmla="*/ 1136511 w 3303"/>
                <a:gd name="T69" fmla="*/ 999574 h 3714"/>
                <a:gd name="T70" fmla="*/ 1027418 w 3303"/>
                <a:gd name="T71" fmla="*/ 999574 h 3714"/>
                <a:gd name="T72" fmla="*/ 1035176 w 3303"/>
                <a:gd name="T73" fmla="*/ 934616 h 3714"/>
                <a:gd name="T74" fmla="*/ 884384 w 3303"/>
                <a:gd name="T75" fmla="*/ 934616 h 3714"/>
                <a:gd name="T76" fmla="*/ 892627 w 3303"/>
                <a:gd name="T77" fmla="*/ 862387 h 3714"/>
                <a:gd name="T78" fmla="*/ 1045843 w 3303"/>
                <a:gd name="T79" fmla="*/ 491546 h 3714"/>
                <a:gd name="T80" fmla="*/ 1196149 w 3303"/>
                <a:gd name="T81" fmla="*/ 491546 h 3714"/>
                <a:gd name="T82" fmla="*/ 1152997 w 3303"/>
                <a:gd name="T83" fmla="*/ 858509 h 3714"/>
                <a:gd name="T84" fmla="*/ 1208271 w 3303"/>
                <a:gd name="T85" fmla="*/ 858509 h 3714"/>
                <a:gd name="T86" fmla="*/ 1199543 w 3303"/>
                <a:gd name="T87" fmla="*/ 934616 h 3714"/>
                <a:gd name="T88" fmla="*/ 1044388 w 3303"/>
                <a:gd name="T89" fmla="*/ 858509 h 3714"/>
                <a:gd name="T90" fmla="*/ 993478 w 3303"/>
                <a:gd name="T91" fmla="*/ 858509 h 3714"/>
                <a:gd name="T92" fmla="*/ 1067661 w 3303"/>
                <a:gd name="T93" fmla="*/ 658303 h 3714"/>
                <a:gd name="T94" fmla="*/ 1044388 w 3303"/>
                <a:gd name="T95" fmla="*/ 858509 h 3714"/>
                <a:gd name="T96" fmla="*/ 824747 w 3303"/>
                <a:gd name="T97" fmla="*/ 0 h 3714"/>
                <a:gd name="T98" fmla="*/ 1374093 w 3303"/>
                <a:gd name="T99" fmla="*/ 227352 h 3714"/>
                <a:gd name="T100" fmla="*/ 1601492 w 3303"/>
                <a:gd name="T101" fmla="*/ 776585 h 3714"/>
                <a:gd name="T102" fmla="*/ 1374093 w 3303"/>
                <a:gd name="T103" fmla="*/ 1325817 h 3714"/>
                <a:gd name="T104" fmla="*/ 1236393 w 3303"/>
                <a:gd name="T105" fmla="*/ 1435373 h 3714"/>
                <a:gd name="T106" fmla="*/ 1207301 w 3303"/>
                <a:gd name="T107" fmla="*/ 1380110 h 3714"/>
                <a:gd name="T108" fmla="*/ 1123420 w 3303"/>
                <a:gd name="T109" fmla="*/ 1298671 h 3714"/>
                <a:gd name="T110" fmla="*/ 1250453 w 3303"/>
                <a:gd name="T111" fmla="*/ 1201719 h 3714"/>
                <a:gd name="T112" fmla="*/ 1426458 w 3303"/>
                <a:gd name="T113" fmla="*/ 776585 h 3714"/>
                <a:gd name="T114" fmla="*/ 1250453 w 3303"/>
                <a:gd name="T115" fmla="*/ 350966 h 3714"/>
                <a:gd name="T116" fmla="*/ 824747 w 3303"/>
                <a:gd name="T117" fmla="*/ 174998 h 3714"/>
                <a:gd name="T118" fmla="*/ 597347 w 3303"/>
                <a:gd name="T119" fmla="*/ 219596 h 3714"/>
                <a:gd name="T120" fmla="*/ 564862 w 3303"/>
                <a:gd name="T121" fmla="*/ 105678 h 3714"/>
                <a:gd name="T122" fmla="*/ 533831 w 3303"/>
                <a:gd name="T123" fmla="*/ 56232 h 3714"/>
                <a:gd name="T124" fmla="*/ 824747 w 3303"/>
                <a:gd name="T125" fmla="*/ 0 h 37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303" h="3714">
                  <a:moveTo>
                    <a:pt x="1956" y="3579"/>
                  </a:moveTo>
                  <a:cubicBezTo>
                    <a:pt x="2057" y="3428"/>
                    <a:pt x="2157" y="3277"/>
                    <a:pt x="2258" y="3125"/>
                  </a:cubicBezTo>
                  <a:cubicBezTo>
                    <a:pt x="2300" y="3058"/>
                    <a:pt x="2280" y="2989"/>
                    <a:pt x="2218" y="2919"/>
                  </a:cubicBezTo>
                  <a:cubicBezTo>
                    <a:pt x="2049" y="2754"/>
                    <a:pt x="1880" y="2589"/>
                    <a:pt x="1711" y="2424"/>
                  </a:cubicBezTo>
                  <a:cubicBezTo>
                    <a:pt x="1629" y="2357"/>
                    <a:pt x="1561" y="2350"/>
                    <a:pt x="1502" y="2384"/>
                  </a:cubicBezTo>
                  <a:cubicBezTo>
                    <a:pt x="1394" y="2451"/>
                    <a:pt x="1300" y="2517"/>
                    <a:pt x="1192" y="2583"/>
                  </a:cubicBezTo>
                  <a:cubicBezTo>
                    <a:pt x="834" y="2037"/>
                    <a:pt x="767" y="1758"/>
                    <a:pt x="693" y="1365"/>
                  </a:cubicBezTo>
                  <a:cubicBezTo>
                    <a:pt x="803" y="1302"/>
                    <a:pt x="913" y="1238"/>
                    <a:pt x="1022" y="1175"/>
                  </a:cubicBezTo>
                  <a:cubicBezTo>
                    <a:pt x="1081" y="1139"/>
                    <a:pt x="1108" y="1076"/>
                    <a:pt x="1088" y="972"/>
                  </a:cubicBezTo>
                  <a:cubicBezTo>
                    <a:pt x="1023" y="745"/>
                    <a:pt x="959" y="517"/>
                    <a:pt x="895" y="290"/>
                  </a:cubicBezTo>
                  <a:cubicBezTo>
                    <a:pt x="863" y="203"/>
                    <a:pt x="812" y="152"/>
                    <a:pt x="733" y="157"/>
                  </a:cubicBezTo>
                  <a:cubicBezTo>
                    <a:pt x="551" y="173"/>
                    <a:pt x="370" y="190"/>
                    <a:pt x="189" y="206"/>
                  </a:cubicBezTo>
                  <a:cubicBezTo>
                    <a:pt x="29" y="218"/>
                    <a:pt x="0" y="274"/>
                    <a:pt x="0" y="392"/>
                  </a:cubicBezTo>
                  <a:cubicBezTo>
                    <a:pt x="75" y="1768"/>
                    <a:pt x="589" y="3038"/>
                    <a:pt x="1702" y="3657"/>
                  </a:cubicBezTo>
                  <a:cubicBezTo>
                    <a:pt x="1806" y="3713"/>
                    <a:pt x="1869" y="3714"/>
                    <a:pt x="1956" y="3579"/>
                  </a:cubicBezTo>
                  <a:close/>
                  <a:moveTo>
                    <a:pt x="1784" y="2062"/>
                  </a:moveTo>
                  <a:cubicBezTo>
                    <a:pt x="1258" y="2062"/>
                    <a:pt x="1258" y="2062"/>
                    <a:pt x="1258" y="2062"/>
                  </a:cubicBezTo>
                  <a:cubicBezTo>
                    <a:pt x="1275" y="1923"/>
                    <a:pt x="1275" y="1923"/>
                    <a:pt x="1275" y="1923"/>
                  </a:cubicBezTo>
                  <a:cubicBezTo>
                    <a:pt x="1589" y="1449"/>
                    <a:pt x="1589" y="1449"/>
                    <a:pt x="1589" y="1449"/>
                  </a:cubicBezTo>
                  <a:cubicBezTo>
                    <a:pt x="1623" y="1397"/>
                    <a:pt x="1646" y="1327"/>
                    <a:pt x="1656" y="1237"/>
                  </a:cubicBezTo>
                  <a:cubicBezTo>
                    <a:pt x="1662" y="1190"/>
                    <a:pt x="1649" y="1167"/>
                    <a:pt x="1618" y="1167"/>
                  </a:cubicBezTo>
                  <a:cubicBezTo>
                    <a:pt x="1586" y="1167"/>
                    <a:pt x="1568" y="1181"/>
                    <a:pt x="1565" y="1211"/>
                  </a:cubicBezTo>
                  <a:cubicBezTo>
                    <a:pt x="1544" y="1390"/>
                    <a:pt x="1544" y="1390"/>
                    <a:pt x="1544" y="1390"/>
                  </a:cubicBezTo>
                  <a:cubicBezTo>
                    <a:pt x="1337" y="1390"/>
                    <a:pt x="1337" y="1390"/>
                    <a:pt x="1337" y="1390"/>
                  </a:cubicBezTo>
                  <a:cubicBezTo>
                    <a:pt x="1359" y="1208"/>
                    <a:pt x="1359" y="1208"/>
                    <a:pt x="1359" y="1208"/>
                  </a:cubicBezTo>
                  <a:cubicBezTo>
                    <a:pt x="1374" y="1073"/>
                    <a:pt x="1469" y="1005"/>
                    <a:pt x="1643" y="1005"/>
                  </a:cubicBezTo>
                  <a:cubicBezTo>
                    <a:pt x="1750" y="1005"/>
                    <a:pt x="1818" y="1030"/>
                    <a:pt x="1847" y="1080"/>
                  </a:cubicBezTo>
                  <a:cubicBezTo>
                    <a:pt x="1876" y="1129"/>
                    <a:pt x="1884" y="1210"/>
                    <a:pt x="1871" y="1323"/>
                  </a:cubicBezTo>
                  <a:cubicBezTo>
                    <a:pt x="1865" y="1367"/>
                    <a:pt x="1854" y="1404"/>
                    <a:pt x="1835" y="1433"/>
                  </a:cubicBezTo>
                  <a:cubicBezTo>
                    <a:pt x="1518" y="1928"/>
                    <a:pt x="1518" y="1928"/>
                    <a:pt x="1518" y="1928"/>
                  </a:cubicBezTo>
                  <a:cubicBezTo>
                    <a:pt x="1800" y="1928"/>
                    <a:pt x="1800" y="1928"/>
                    <a:pt x="1800" y="1928"/>
                  </a:cubicBezTo>
                  <a:cubicBezTo>
                    <a:pt x="1784" y="2062"/>
                    <a:pt x="1784" y="2062"/>
                    <a:pt x="1784" y="2062"/>
                  </a:cubicBezTo>
                  <a:close/>
                  <a:moveTo>
                    <a:pt x="2474" y="1928"/>
                  </a:moveTo>
                  <a:cubicBezTo>
                    <a:pt x="2360" y="1928"/>
                    <a:pt x="2360" y="1928"/>
                    <a:pt x="2360" y="1928"/>
                  </a:cubicBezTo>
                  <a:cubicBezTo>
                    <a:pt x="2344" y="2062"/>
                    <a:pt x="2344" y="2062"/>
                    <a:pt x="2344" y="2062"/>
                  </a:cubicBezTo>
                  <a:cubicBezTo>
                    <a:pt x="2119" y="2062"/>
                    <a:pt x="2119" y="2062"/>
                    <a:pt x="2119" y="2062"/>
                  </a:cubicBezTo>
                  <a:cubicBezTo>
                    <a:pt x="2135" y="1928"/>
                    <a:pt x="2135" y="1928"/>
                    <a:pt x="2135" y="1928"/>
                  </a:cubicBezTo>
                  <a:cubicBezTo>
                    <a:pt x="1824" y="1928"/>
                    <a:pt x="1824" y="1928"/>
                    <a:pt x="1824" y="1928"/>
                  </a:cubicBezTo>
                  <a:cubicBezTo>
                    <a:pt x="1841" y="1779"/>
                    <a:pt x="1841" y="1779"/>
                    <a:pt x="1841" y="1779"/>
                  </a:cubicBezTo>
                  <a:cubicBezTo>
                    <a:pt x="2157" y="1014"/>
                    <a:pt x="2157" y="1014"/>
                    <a:pt x="2157" y="1014"/>
                  </a:cubicBezTo>
                  <a:cubicBezTo>
                    <a:pt x="2467" y="1014"/>
                    <a:pt x="2467" y="1014"/>
                    <a:pt x="2467" y="1014"/>
                  </a:cubicBezTo>
                  <a:cubicBezTo>
                    <a:pt x="2378" y="1771"/>
                    <a:pt x="2378" y="1771"/>
                    <a:pt x="2378" y="1771"/>
                  </a:cubicBezTo>
                  <a:cubicBezTo>
                    <a:pt x="2492" y="1771"/>
                    <a:pt x="2492" y="1771"/>
                    <a:pt x="2492" y="1771"/>
                  </a:cubicBezTo>
                  <a:cubicBezTo>
                    <a:pt x="2474" y="1928"/>
                    <a:pt x="2474" y="1928"/>
                    <a:pt x="2474" y="1928"/>
                  </a:cubicBezTo>
                  <a:close/>
                  <a:moveTo>
                    <a:pt x="2154" y="1771"/>
                  </a:moveTo>
                  <a:cubicBezTo>
                    <a:pt x="2049" y="1771"/>
                    <a:pt x="2049" y="1771"/>
                    <a:pt x="2049" y="1771"/>
                  </a:cubicBezTo>
                  <a:cubicBezTo>
                    <a:pt x="2202" y="1358"/>
                    <a:pt x="2202" y="1358"/>
                    <a:pt x="2202" y="1358"/>
                  </a:cubicBezTo>
                  <a:cubicBezTo>
                    <a:pt x="2154" y="1771"/>
                    <a:pt x="2154" y="1771"/>
                    <a:pt x="2154" y="1771"/>
                  </a:cubicBezTo>
                  <a:close/>
                  <a:moveTo>
                    <a:pt x="1701" y="0"/>
                  </a:moveTo>
                  <a:cubicBezTo>
                    <a:pt x="2144" y="0"/>
                    <a:pt x="2544" y="179"/>
                    <a:pt x="2834" y="469"/>
                  </a:cubicBezTo>
                  <a:cubicBezTo>
                    <a:pt x="3124" y="759"/>
                    <a:pt x="3303" y="1159"/>
                    <a:pt x="3303" y="1602"/>
                  </a:cubicBezTo>
                  <a:cubicBezTo>
                    <a:pt x="3303" y="2044"/>
                    <a:pt x="3124" y="2445"/>
                    <a:pt x="2834" y="2735"/>
                  </a:cubicBezTo>
                  <a:cubicBezTo>
                    <a:pt x="2748" y="2820"/>
                    <a:pt x="2653" y="2896"/>
                    <a:pt x="2550" y="2961"/>
                  </a:cubicBezTo>
                  <a:cubicBezTo>
                    <a:pt x="2545" y="2923"/>
                    <a:pt x="2523" y="2885"/>
                    <a:pt x="2490" y="2847"/>
                  </a:cubicBezTo>
                  <a:cubicBezTo>
                    <a:pt x="2317" y="2679"/>
                    <a:pt x="2317" y="2679"/>
                    <a:pt x="2317" y="2679"/>
                  </a:cubicBezTo>
                  <a:cubicBezTo>
                    <a:pt x="2413" y="2624"/>
                    <a:pt x="2501" y="2557"/>
                    <a:pt x="2579" y="2479"/>
                  </a:cubicBezTo>
                  <a:cubicBezTo>
                    <a:pt x="2803" y="2255"/>
                    <a:pt x="2942" y="1944"/>
                    <a:pt x="2942" y="1602"/>
                  </a:cubicBezTo>
                  <a:cubicBezTo>
                    <a:pt x="2942" y="1259"/>
                    <a:pt x="2803" y="949"/>
                    <a:pt x="2579" y="724"/>
                  </a:cubicBezTo>
                  <a:cubicBezTo>
                    <a:pt x="2354" y="500"/>
                    <a:pt x="2044" y="361"/>
                    <a:pt x="1701" y="361"/>
                  </a:cubicBezTo>
                  <a:cubicBezTo>
                    <a:pt x="1535" y="361"/>
                    <a:pt x="1377" y="393"/>
                    <a:pt x="1232" y="453"/>
                  </a:cubicBezTo>
                  <a:cubicBezTo>
                    <a:pt x="1165" y="218"/>
                    <a:pt x="1165" y="218"/>
                    <a:pt x="1165" y="218"/>
                  </a:cubicBezTo>
                  <a:cubicBezTo>
                    <a:pt x="1149" y="174"/>
                    <a:pt x="1128" y="139"/>
                    <a:pt x="1101" y="116"/>
                  </a:cubicBezTo>
                  <a:cubicBezTo>
                    <a:pt x="1287" y="41"/>
                    <a:pt x="1489" y="0"/>
                    <a:pt x="1701"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5" name="组合 4"/>
          <p:cNvGrpSpPr/>
          <p:nvPr/>
        </p:nvGrpSpPr>
        <p:grpSpPr>
          <a:xfrm>
            <a:off x="3879538" y="4134361"/>
            <a:ext cx="719817" cy="719817"/>
            <a:chOff x="3091049" y="2408858"/>
            <a:chExt cx="539863" cy="539863"/>
          </a:xfrm>
        </p:grpSpPr>
        <p:sp>
          <p:nvSpPr>
            <p:cNvPr id="21" name="泪滴形 20"/>
            <p:cNvSpPr/>
            <p:nvPr/>
          </p:nvSpPr>
          <p:spPr>
            <a:xfrm rot="18900000">
              <a:off x="3091049" y="2408858"/>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7" name="KSO_Shape"/>
            <p:cNvSpPr/>
            <p:nvPr/>
          </p:nvSpPr>
          <p:spPr bwMode="auto">
            <a:xfrm>
              <a:off x="3206918" y="2535861"/>
              <a:ext cx="280086" cy="28726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46" name="组合 45"/>
          <p:cNvGrpSpPr/>
          <p:nvPr/>
        </p:nvGrpSpPr>
        <p:grpSpPr>
          <a:xfrm>
            <a:off x="8686302" y="5082135"/>
            <a:ext cx="2978917" cy="754689"/>
            <a:chOff x="6389927" y="2942331"/>
            <a:chExt cx="2234188" cy="566017"/>
          </a:xfrm>
        </p:grpSpPr>
        <p:sp>
          <p:nvSpPr>
            <p:cNvPr id="47" name="TextBox 46"/>
            <p:cNvSpPr txBox="1"/>
            <p:nvPr/>
          </p:nvSpPr>
          <p:spPr>
            <a:xfrm>
              <a:off x="6428614" y="3168305"/>
              <a:ext cx="2195501"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8" name="TextBox 47"/>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7</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6" name="组合 35"/>
          <p:cNvGrpSpPr/>
          <p:nvPr/>
        </p:nvGrpSpPr>
        <p:grpSpPr>
          <a:xfrm>
            <a:off x="7873060" y="5094467"/>
            <a:ext cx="719817" cy="719817"/>
            <a:chOff x="5904345" y="3616063"/>
            <a:chExt cx="539863" cy="539863"/>
          </a:xfrm>
        </p:grpSpPr>
        <p:sp>
          <p:nvSpPr>
            <p:cNvPr id="50" name="泪滴形 49"/>
            <p:cNvSpPr/>
            <p:nvPr/>
          </p:nvSpPr>
          <p:spPr>
            <a:xfrm rot="18900000">
              <a:off x="5904345" y="361606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5" name="KSO_Shape"/>
            <p:cNvSpPr>
              <a:spLocks noChangeArrowheads="1"/>
            </p:cNvSpPr>
            <p:nvPr/>
          </p:nvSpPr>
          <p:spPr bwMode="auto">
            <a:xfrm>
              <a:off x="6021123" y="3745391"/>
              <a:ext cx="306305" cy="246065"/>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8" name="组合 7"/>
          <p:cNvGrpSpPr/>
          <p:nvPr/>
        </p:nvGrpSpPr>
        <p:grpSpPr>
          <a:xfrm>
            <a:off x="6574456" y="3262426"/>
            <a:ext cx="719817" cy="719817"/>
            <a:chOff x="4930392" y="2242032"/>
            <a:chExt cx="539863" cy="539863"/>
          </a:xfrm>
        </p:grpSpPr>
        <p:sp>
          <p:nvSpPr>
            <p:cNvPr id="9" name="泪滴形 8"/>
            <p:cNvSpPr/>
            <p:nvPr/>
          </p:nvSpPr>
          <p:spPr>
            <a:xfrm rot="18900000">
              <a:off x="4930392" y="224203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60" name="KSO_Shape"/>
            <p:cNvSpPr/>
            <p:nvPr/>
          </p:nvSpPr>
          <p:spPr bwMode="auto">
            <a:xfrm>
              <a:off x="5033401" y="2345085"/>
              <a:ext cx="333844" cy="341237"/>
            </a:xfrm>
            <a:custGeom>
              <a:avLst/>
              <a:gdLst>
                <a:gd name="T0" fmla="*/ 1693248 w 2376488"/>
                <a:gd name="T1" fmla="*/ 1122987 h 2427288"/>
                <a:gd name="T2" fmla="*/ 1907772 w 2376488"/>
                <a:gd name="T3" fmla="*/ 1606108 h 2427288"/>
                <a:gd name="T4" fmla="*/ 1988695 w 2376488"/>
                <a:gd name="T5" fmla="*/ 1598807 h 2427288"/>
                <a:gd name="T6" fmla="*/ 2142606 w 2376488"/>
                <a:gd name="T7" fmla="*/ 1628328 h 2427288"/>
                <a:gd name="T8" fmla="*/ 2206392 w 2376488"/>
                <a:gd name="T9" fmla="*/ 1617536 h 2427288"/>
                <a:gd name="T10" fmla="*/ 2371093 w 2376488"/>
                <a:gd name="T11" fmla="*/ 1799738 h 2427288"/>
                <a:gd name="T12" fmla="*/ 2334916 w 2376488"/>
                <a:gd name="T13" fmla="*/ 1898457 h 2427288"/>
                <a:gd name="T14" fmla="*/ 2189573 w 2376488"/>
                <a:gd name="T15" fmla="*/ 1820688 h 2427288"/>
                <a:gd name="T16" fmla="*/ 2082311 w 2376488"/>
                <a:gd name="T17" fmla="*/ 1923534 h 2427288"/>
                <a:gd name="T18" fmla="*/ 2018208 w 2376488"/>
                <a:gd name="T19" fmla="*/ 1900362 h 2427288"/>
                <a:gd name="T20" fmla="*/ 1844938 w 2376488"/>
                <a:gd name="T21" fmla="*/ 2417765 h 2427288"/>
                <a:gd name="T22" fmla="*/ 1751322 w 2376488"/>
                <a:gd name="T23" fmla="*/ 2403164 h 2427288"/>
                <a:gd name="T24" fmla="*/ 1468887 w 2376488"/>
                <a:gd name="T25" fmla="*/ 1960038 h 2427288"/>
                <a:gd name="T26" fmla="*/ 1394311 w 2376488"/>
                <a:gd name="T27" fmla="*/ 1986384 h 2427288"/>
                <a:gd name="T28" fmla="*/ 1148053 w 2376488"/>
                <a:gd name="T29" fmla="*/ 2204455 h 2427288"/>
                <a:gd name="T30" fmla="*/ 1069352 w 2376488"/>
                <a:gd name="T31" fmla="*/ 2238103 h 2427288"/>
                <a:gd name="T32" fmla="*/ 1006835 w 2376488"/>
                <a:gd name="T33" fmla="*/ 2179696 h 2427288"/>
                <a:gd name="T34" fmla="*/ 840865 w 2376488"/>
                <a:gd name="T35" fmla="*/ 1978131 h 2427288"/>
                <a:gd name="T36" fmla="*/ 772953 w 2376488"/>
                <a:gd name="T37" fmla="*/ 1976226 h 2427288"/>
                <a:gd name="T38" fmla="*/ 532090 w 2376488"/>
                <a:gd name="T39" fmla="*/ 1989558 h 2427288"/>
                <a:gd name="T40" fmla="*/ 451167 w 2376488"/>
                <a:gd name="T41" fmla="*/ 1922264 h 2427288"/>
                <a:gd name="T42" fmla="*/ 617455 w 2376488"/>
                <a:gd name="T43" fmla="*/ 1687687 h 2427288"/>
                <a:gd name="T44" fmla="*/ 874186 w 2376488"/>
                <a:gd name="T45" fmla="*/ 1530561 h 2427288"/>
                <a:gd name="T46" fmla="*/ 955743 w 2376488"/>
                <a:gd name="T47" fmla="*/ 1499136 h 2427288"/>
                <a:gd name="T48" fmla="*/ 1104894 w 2376488"/>
                <a:gd name="T49" fmla="*/ 1923851 h 2427288"/>
                <a:gd name="T50" fmla="*/ 1263566 w 2376488"/>
                <a:gd name="T51" fmla="*/ 1648961 h 2427288"/>
                <a:gd name="T52" fmla="*/ 1334968 w 2376488"/>
                <a:gd name="T53" fmla="*/ 1668641 h 2427288"/>
                <a:gd name="T54" fmla="*/ 1587256 w 2376488"/>
                <a:gd name="T55" fmla="*/ 1084261 h 2427288"/>
                <a:gd name="T56" fmla="*/ 291605 w 2376488"/>
                <a:gd name="T57" fmla="*/ 185501 h 2427288"/>
                <a:gd name="T58" fmla="*/ 185624 w 2376488"/>
                <a:gd name="T59" fmla="*/ 300486 h 2427288"/>
                <a:gd name="T60" fmla="*/ 157067 w 2376488"/>
                <a:gd name="T61" fmla="*/ 456129 h 2427288"/>
                <a:gd name="T62" fmla="*/ 195461 w 2376488"/>
                <a:gd name="T63" fmla="*/ 617489 h 2427288"/>
                <a:gd name="T64" fmla="*/ 371883 w 2376488"/>
                <a:gd name="T65" fmla="*/ 878270 h 2427288"/>
                <a:gd name="T66" fmla="*/ 772008 w 2376488"/>
                <a:gd name="T67" fmla="*/ 1244507 h 2427288"/>
                <a:gd name="T68" fmla="*/ 1166960 w 2376488"/>
                <a:gd name="T69" fmla="*/ 906626 h 2427288"/>
                <a:gd name="T70" fmla="*/ 1350408 w 2376488"/>
                <a:gd name="T71" fmla="*/ 661765 h 2427288"/>
                <a:gd name="T72" fmla="*/ 1409758 w 2376488"/>
                <a:gd name="T73" fmla="*/ 424844 h 2427288"/>
                <a:gd name="T74" fmla="*/ 1370449 w 2376488"/>
                <a:gd name="T75" fmla="*/ 280475 h 2427288"/>
                <a:gd name="T76" fmla="*/ 1227343 w 2376488"/>
                <a:gd name="T77" fmla="*/ 168348 h 2427288"/>
                <a:gd name="T78" fmla="*/ 1011257 w 2376488"/>
                <a:gd name="T79" fmla="*/ 188677 h 2427288"/>
                <a:gd name="T80" fmla="*/ 842450 w 2376488"/>
                <a:gd name="T81" fmla="*/ 359884 h 2427288"/>
                <a:gd name="T82" fmla="*/ 778354 w 2376488"/>
                <a:gd name="T83" fmla="*/ 386884 h 2427288"/>
                <a:gd name="T84" fmla="*/ 718066 w 2376488"/>
                <a:gd name="T85" fmla="*/ 352261 h 2427288"/>
                <a:gd name="T86" fmla="*/ 528316 w 2376488"/>
                <a:gd name="T87" fmla="*/ 175654 h 2427288"/>
                <a:gd name="T88" fmla="*/ 535614 w 2376488"/>
                <a:gd name="T89" fmla="*/ 15564 h 2427288"/>
                <a:gd name="T90" fmla="*/ 679037 w 2376488"/>
                <a:gd name="T91" fmla="*/ 87351 h 2427288"/>
                <a:gd name="T92" fmla="*/ 820873 w 2376488"/>
                <a:gd name="T93" fmla="*/ 144526 h 2427288"/>
                <a:gd name="T94" fmla="*/ 963979 w 2376488"/>
                <a:gd name="T95" fmla="*/ 40975 h 2427288"/>
                <a:gd name="T96" fmla="*/ 1177843 w 2376488"/>
                <a:gd name="T97" fmla="*/ 1271 h 2427288"/>
                <a:gd name="T98" fmla="*/ 1387583 w 2376488"/>
                <a:gd name="T99" fmla="*/ 67975 h 2427288"/>
                <a:gd name="T100" fmla="*/ 1505939 w 2376488"/>
                <a:gd name="T101" fmla="*/ 201065 h 2427288"/>
                <a:gd name="T102" fmla="*/ 1566546 w 2376488"/>
                <a:gd name="T103" fmla="*/ 417539 h 2427288"/>
                <a:gd name="T104" fmla="*/ 1489422 w 2376488"/>
                <a:gd name="T105" fmla="*/ 732905 h 2427288"/>
                <a:gd name="T106" fmla="*/ 1287249 w 2376488"/>
                <a:gd name="T107" fmla="*/ 1007937 h 2427288"/>
                <a:gd name="T108" fmla="*/ 877824 w 2376488"/>
                <a:gd name="T109" fmla="*/ 1380787 h 2427288"/>
                <a:gd name="T110" fmla="*/ 812306 w 2376488"/>
                <a:gd name="T111" fmla="*/ 1452878 h 2427288"/>
                <a:gd name="T112" fmla="*/ 713941 w 2376488"/>
                <a:gd name="T113" fmla="*/ 1417620 h 2427288"/>
                <a:gd name="T114" fmla="*/ 393143 w 2376488"/>
                <a:gd name="T115" fmla="*/ 1120628 h 2427288"/>
                <a:gd name="T116" fmla="*/ 135173 w 2376488"/>
                <a:gd name="T117" fmla="*/ 831577 h 2427288"/>
                <a:gd name="T118" fmla="*/ 13009 w 2376488"/>
                <a:gd name="T119" fmla="*/ 558408 h 2427288"/>
                <a:gd name="T120" fmla="*/ 7615 w 2376488"/>
                <a:gd name="T121" fmla="*/ 350673 h 2427288"/>
                <a:gd name="T122" fmla="*/ 68221 w 2376488"/>
                <a:gd name="T123" fmla="*/ 188360 h 2427288"/>
                <a:gd name="T124" fmla="*/ 254163 w 2376488"/>
                <a:gd name="T125" fmla="*/ 31764 h 242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6488" h="2427288">
                  <a:moveTo>
                    <a:pt x="1619308" y="1076325"/>
                  </a:moveTo>
                  <a:lnTo>
                    <a:pt x="1625972" y="1076325"/>
                  </a:lnTo>
                  <a:lnTo>
                    <a:pt x="1632953" y="1076960"/>
                  </a:lnTo>
                  <a:lnTo>
                    <a:pt x="1639617" y="1078230"/>
                  </a:lnTo>
                  <a:lnTo>
                    <a:pt x="1645964" y="1080134"/>
                  </a:lnTo>
                  <a:lnTo>
                    <a:pt x="1652311" y="1082674"/>
                  </a:lnTo>
                  <a:lnTo>
                    <a:pt x="1658341" y="1085530"/>
                  </a:lnTo>
                  <a:lnTo>
                    <a:pt x="1663736" y="1088705"/>
                  </a:lnTo>
                  <a:lnTo>
                    <a:pt x="1668813" y="1092514"/>
                  </a:lnTo>
                  <a:lnTo>
                    <a:pt x="1674208" y="1096640"/>
                  </a:lnTo>
                  <a:lnTo>
                    <a:pt x="1678968" y="1101402"/>
                  </a:lnTo>
                  <a:lnTo>
                    <a:pt x="1682776" y="1106163"/>
                  </a:lnTo>
                  <a:lnTo>
                    <a:pt x="1686902" y="1111559"/>
                  </a:lnTo>
                  <a:lnTo>
                    <a:pt x="1690392" y="1117273"/>
                  </a:lnTo>
                  <a:lnTo>
                    <a:pt x="1693248" y="1122987"/>
                  </a:lnTo>
                  <a:lnTo>
                    <a:pt x="1695470" y="1129018"/>
                  </a:lnTo>
                  <a:lnTo>
                    <a:pt x="1697374" y="1135684"/>
                  </a:lnTo>
                  <a:lnTo>
                    <a:pt x="1698643" y="1142667"/>
                  </a:lnTo>
                  <a:lnTo>
                    <a:pt x="1820186" y="1919407"/>
                  </a:lnTo>
                  <a:lnTo>
                    <a:pt x="1877625" y="1652770"/>
                  </a:lnTo>
                  <a:lnTo>
                    <a:pt x="1878894" y="1646739"/>
                  </a:lnTo>
                  <a:lnTo>
                    <a:pt x="1880798" y="1641660"/>
                  </a:lnTo>
                  <a:lnTo>
                    <a:pt x="1882702" y="1636264"/>
                  </a:lnTo>
                  <a:lnTo>
                    <a:pt x="1885558" y="1630867"/>
                  </a:lnTo>
                  <a:lnTo>
                    <a:pt x="1888414" y="1626106"/>
                  </a:lnTo>
                  <a:lnTo>
                    <a:pt x="1891905" y="1621980"/>
                  </a:lnTo>
                  <a:lnTo>
                    <a:pt x="1895396" y="1617536"/>
                  </a:lnTo>
                  <a:lnTo>
                    <a:pt x="1898887" y="1613092"/>
                  </a:lnTo>
                  <a:lnTo>
                    <a:pt x="1903329" y="1609600"/>
                  </a:lnTo>
                  <a:lnTo>
                    <a:pt x="1907772" y="1606108"/>
                  </a:lnTo>
                  <a:lnTo>
                    <a:pt x="1912532" y="1602934"/>
                  </a:lnTo>
                  <a:lnTo>
                    <a:pt x="1917292" y="1600077"/>
                  </a:lnTo>
                  <a:lnTo>
                    <a:pt x="1922370" y="1597220"/>
                  </a:lnTo>
                  <a:lnTo>
                    <a:pt x="1927448" y="1595316"/>
                  </a:lnTo>
                  <a:lnTo>
                    <a:pt x="1933160" y="1593729"/>
                  </a:lnTo>
                  <a:lnTo>
                    <a:pt x="1938872" y="1592142"/>
                  </a:lnTo>
                  <a:lnTo>
                    <a:pt x="1944584" y="1591189"/>
                  </a:lnTo>
                  <a:lnTo>
                    <a:pt x="1950614" y="1590872"/>
                  </a:lnTo>
                  <a:lnTo>
                    <a:pt x="1956008" y="1590872"/>
                  </a:lnTo>
                  <a:lnTo>
                    <a:pt x="1961720" y="1591189"/>
                  </a:lnTo>
                  <a:lnTo>
                    <a:pt x="1967433" y="1592142"/>
                  </a:lnTo>
                  <a:lnTo>
                    <a:pt x="1972828" y="1593411"/>
                  </a:lnTo>
                  <a:lnTo>
                    <a:pt x="1978222" y="1594998"/>
                  </a:lnTo>
                  <a:lnTo>
                    <a:pt x="1983300" y="1596903"/>
                  </a:lnTo>
                  <a:lnTo>
                    <a:pt x="1988695" y="1598807"/>
                  </a:lnTo>
                  <a:lnTo>
                    <a:pt x="1993772" y="1601664"/>
                  </a:lnTo>
                  <a:lnTo>
                    <a:pt x="1998532" y="1604839"/>
                  </a:lnTo>
                  <a:lnTo>
                    <a:pt x="2002975" y="1608013"/>
                  </a:lnTo>
                  <a:lnTo>
                    <a:pt x="2007101" y="1611822"/>
                  </a:lnTo>
                  <a:lnTo>
                    <a:pt x="2011226" y="1615948"/>
                  </a:lnTo>
                  <a:lnTo>
                    <a:pt x="2015034" y="1620392"/>
                  </a:lnTo>
                  <a:lnTo>
                    <a:pt x="2018842" y="1625154"/>
                  </a:lnTo>
                  <a:lnTo>
                    <a:pt x="2076599" y="1709906"/>
                  </a:lnTo>
                  <a:lnTo>
                    <a:pt x="2122931" y="1646739"/>
                  </a:lnTo>
                  <a:lnTo>
                    <a:pt x="2125787" y="1643247"/>
                  </a:lnTo>
                  <a:lnTo>
                    <a:pt x="2128960" y="1639755"/>
                  </a:lnTo>
                  <a:lnTo>
                    <a:pt x="2132134" y="1636581"/>
                  </a:lnTo>
                  <a:lnTo>
                    <a:pt x="2135307" y="1633724"/>
                  </a:lnTo>
                  <a:lnTo>
                    <a:pt x="2138798" y="1630867"/>
                  </a:lnTo>
                  <a:lnTo>
                    <a:pt x="2142606" y="1628328"/>
                  </a:lnTo>
                  <a:lnTo>
                    <a:pt x="2146097" y="1625789"/>
                  </a:lnTo>
                  <a:lnTo>
                    <a:pt x="2149905" y="1623884"/>
                  </a:lnTo>
                  <a:lnTo>
                    <a:pt x="2154030" y="1621980"/>
                  </a:lnTo>
                  <a:lnTo>
                    <a:pt x="2157839" y="1620392"/>
                  </a:lnTo>
                  <a:lnTo>
                    <a:pt x="2162281" y="1618805"/>
                  </a:lnTo>
                  <a:lnTo>
                    <a:pt x="2166407" y="1617536"/>
                  </a:lnTo>
                  <a:lnTo>
                    <a:pt x="2170532" y="1616266"/>
                  </a:lnTo>
                  <a:lnTo>
                    <a:pt x="2174975" y="1615631"/>
                  </a:lnTo>
                  <a:lnTo>
                    <a:pt x="2179735" y="1614996"/>
                  </a:lnTo>
                  <a:lnTo>
                    <a:pt x="2184178" y="1614679"/>
                  </a:lnTo>
                  <a:lnTo>
                    <a:pt x="2188621" y="1614679"/>
                  </a:lnTo>
                  <a:lnTo>
                    <a:pt x="2192746" y="1614996"/>
                  </a:lnTo>
                  <a:lnTo>
                    <a:pt x="2197506" y="1615631"/>
                  </a:lnTo>
                  <a:lnTo>
                    <a:pt x="2201949" y="1616266"/>
                  </a:lnTo>
                  <a:lnTo>
                    <a:pt x="2206392" y="1617536"/>
                  </a:lnTo>
                  <a:lnTo>
                    <a:pt x="2210200" y="1618805"/>
                  </a:lnTo>
                  <a:lnTo>
                    <a:pt x="2214643" y="1620392"/>
                  </a:lnTo>
                  <a:lnTo>
                    <a:pt x="2218768" y="1621980"/>
                  </a:lnTo>
                  <a:lnTo>
                    <a:pt x="2222577" y="1623884"/>
                  </a:lnTo>
                  <a:lnTo>
                    <a:pt x="2226702" y="1625789"/>
                  </a:lnTo>
                  <a:lnTo>
                    <a:pt x="2230193" y="1628328"/>
                  </a:lnTo>
                  <a:lnTo>
                    <a:pt x="2233684" y="1630867"/>
                  </a:lnTo>
                  <a:lnTo>
                    <a:pt x="2237174" y="1633724"/>
                  </a:lnTo>
                  <a:lnTo>
                    <a:pt x="2240348" y="1636899"/>
                  </a:lnTo>
                  <a:lnTo>
                    <a:pt x="2243521" y="1640073"/>
                  </a:lnTo>
                  <a:lnTo>
                    <a:pt x="2246377" y="1643247"/>
                  </a:lnTo>
                  <a:lnTo>
                    <a:pt x="2358717" y="1779740"/>
                  </a:lnTo>
                  <a:lnTo>
                    <a:pt x="2363477" y="1786089"/>
                  </a:lnTo>
                  <a:lnTo>
                    <a:pt x="2367285" y="1792754"/>
                  </a:lnTo>
                  <a:lnTo>
                    <a:pt x="2371093" y="1799738"/>
                  </a:lnTo>
                  <a:lnTo>
                    <a:pt x="2373315" y="1807039"/>
                  </a:lnTo>
                  <a:lnTo>
                    <a:pt x="2375219" y="1814339"/>
                  </a:lnTo>
                  <a:lnTo>
                    <a:pt x="2376171" y="1821958"/>
                  </a:lnTo>
                  <a:lnTo>
                    <a:pt x="2376488" y="1829258"/>
                  </a:lnTo>
                  <a:lnTo>
                    <a:pt x="2376171" y="1836877"/>
                  </a:lnTo>
                  <a:lnTo>
                    <a:pt x="2374901" y="1844495"/>
                  </a:lnTo>
                  <a:lnTo>
                    <a:pt x="2373315" y="1851478"/>
                  </a:lnTo>
                  <a:lnTo>
                    <a:pt x="2371093" y="1858779"/>
                  </a:lnTo>
                  <a:lnTo>
                    <a:pt x="2367920" y="1865445"/>
                  </a:lnTo>
                  <a:lnTo>
                    <a:pt x="2363794" y="1872111"/>
                  </a:lnTo>
                  <a:lnTo>
                    <a:pt x="2359034" y="1878459"/>
                  </a:lnTo>
                  <a:lnTo>
                    <a:pt x="2353957" y="1884490"/>
                  </a:lnTo>
                  <a:lnTo>
                    <a:pt x="2347927" y="1889569"/>
                  </a:lnTo>
                  <a:lnTo>
                    <a:pt x="2341580" y="1894331"/>
                  </a:lnTo>
                  <a:lnTo>
                    <a:pt x="2334916" y="1898457"/>
                  </a:lnTo>
                  <a:lnTo>
                    <a:pt x="2327617" y="1901949"/>
                  </a:lnTo>
                  <a:lnTo>
                    <a:pt x="2320636" y="1904488"/>
                  </a:lnTo>
                  <a:lnTo>
                    <a:pt x="2313019" y="1906393"/>
                  </a:lnTo>
                  <a:lnTo>
                    <a:pt x="2306038" y="1907028"/>
                  </a:lnTo>
                  <a:lnTo>
                    <a:pt x="2298422" y="1907663"/>
                  </a:lnTo>
                  <a:lnTo>
                    <a:pt x="2290805" y="1907028"/>
                  </a:lnTo>
                  <a:lnTo>
                    <a:pt x="2283189" y="1906393"/>
                  </a:lnTo>
                  <a:lnTo>
                    <a:pt x="2276208" y="1904488"/>
                  </a:lnTo>
                  <a:lnTo>
                    <a:pt x="2268909" y="1901949"/>
                  </a:lnTo>
                  <a:lnTo>
                    <a:pt x="2261927" y="1898775"/>
                  </a:lnTo>
                  <a:lnTo>
                    <a:pt x="2255580" y="1894966"/>
                  </a:lnTo>
                  <a:lnTo>
                    <a:pt x="2249233" y="1890204"/>
                  </a:lnTo>
                  <a:lnTo>
                    <a:pt x="2243204" y="1884808"/>
                  </a:lnTo>
                  <a:lnTo>
                    <a:pt x="2237809" y="1879094"/>
                  </a:lnTo>
                  <a:lnTo>
                    <a:pt x="2189573" y="1820688"/>
                  </a:lnTo>
                  <a:lnTo>
                    <a:pt x="2136894" y="1891791"/>
                  </a:lnTo>
                  <a:lnTo>
                    <a:pt x="2134038" y="1895600"/>
                  </a:lnTo>
                  <a:lnTo>
                    <a:pt x="2130864" y="1899092"/>
                  </a:lnTo>
                  <a:lnTo>
                    <a:pt x="2127691" y="1902266"/>
                  </a:lnTo>
                  <a:lnTo>
                    <a:pt x="2124200" y="1905441"/>
                  </a:lnTo>
                  <a:lnTo>
                    <a:pt x="2120710" y="1908297"/>
                  </a:lnTo>
                  <a:lnTo>
                    <a:pt x="2116584" y="1911154"/>
                  </a:lnTo>
                  <a:lnTo>
                    <a:pt x="2112776" y="1913376"/>
                  </a:lnTo>
                  <a:lnTo>
                    <a:pt x="2108650" y="1915598"/>
                  </a:lnTo>
                  <a:lnTo>
                    <a:pt x="2104525" y="1917503"/>
                  </a:lnTo>
                  <a:lnTo>
                    <a:pt x="2100082" y="1919090"/>
                  </a:lnTo>
                  <a:lnTo>
                    <a:pt x="2095639" y="1920677"/>
                  </a:lnTo>
                  <a:lnTo>
                    <a:pt x="2091196" y="1921947"/>
                  </a:lnTo>
                  <a:lnTo>
                    <a:pt x="2086436" y="1922582"/>
                  </a:lnTo>
                  <a:lnTo>
                    <a:pt x="2082311" y="1923534"/>
                  </a:lnTo>
                  <a:lnTo>
                    <a:pt x="2077551" y="1923534"/>
                  </a:lnTo>
                  <a:lnTo>
                    <a:pt x="2072791" y="1923851"/>
                  </a:lnTo>
                  <a:lnTo>
                    <a:pt x="2068030" y="1923534"/>
                  </a:lnTo>
                  <a:lnTo>
                    <a:pt x="2063270" y="1922899"/>
                  </a:lnTo>
                  <a:lnTo>
                    <a:pt x="2058510" y="1922264"/>
                  </a:lnTo>
                  <a:lnTo>
                    <a:pt x="2054067" y="1920994"/>
                  </a:lnTo>
                  <a:lnTo>
                    <a:pt x="2049625" y="1919725"/>
                  </a:lnTo>
                  <a:lnTo>
                    <a:pt x="2045182" y="1918138"/>
                  </a:lnTo>
                  <a:lnTo>
                    <a:pt x="2041056" y="1916233"/>
                  </a:lnTo>
                  <a:lnTo>
                    <a:pt x="2036931" y="1914328"/>
                  </a:lnTo>
                  <a:lnTo>
                    <a:pt x="2033123" y="1911789"/>
                  </a:lnTo>
                  <a:lnTo>
                    <a:pt x="2028997" y="1909567"/>
                  </a:lnTo>
                  <a:lnTo>
                    <a:pt x="2025189" y="1906710"/>
                  </a:lnTo>
                  <a:lnTo>
                    <a:pt x="2022016" y="1903536"/>
                  </a:lnTo>
                  <a:lnTo>
                    <a:pt x="2018208" y="1900362"/>
                  </a:lnTo>
                  <a:lnTo>
                    <a:pt x="2015034" y="1896870"/>
                  </a:lnTo>
                  <a:lnTo>
                    <a:pt x="2011861" y="1893378"/>
                  </a:lnTo>
                  <a:lnTo>
                    <a:pt x="2009322" y="1889252"/>
                  </a:lnTo>
                  <a:lnTo>
                    <a:pt x="1992186" y="1863858"/>
                  </a:lnTo>
                  <a:lnTo>
                    <a:pt x="1884289" y="2365390"/>
                  </a:lnTo>
                  <a:lnTo>
                    <a:pt x="1882702" y="2372056"/>
                  </a:lnTo>
                  <a:lnTo>
                    <a:pt x="1880481" y="2378405"/>
                  </a:lnTo>
                  <a:lnTo>
                    <a:pt x="1877307" y="2384753"/>
                  </a:lnTo>
                  <a:lnTo>
                    <a:pt x="1874134" y="2390784"/>
                  </a:lnTo>
                  <a:lnTo>
                    <a:pt x="1870008" y="2396498"/>
                  </a:lnTo>
                  <a:lnTo>
                    <a:pt x="1865566" y="2401577"/>
                  </a:lnTo>
                  <a:lnTo>
                    <a:pt x="1861440" y="2406338"/>
                  </a:lnTo>
                  <a:lnTo>
                    <a:pt x="1856045" y="2410782"/>
                  </a:lnTo>
                  <a:lnTo>
                    <a:pt x="1850650" y="2414274"/>
                  </a:lnTo>
                  <a:lnTo>
                    <a:pt x="1844938" y="2417765"/>
                  </a:lnTo>
                  <a:lnTo>
                    <a:pt x="1839226" y="2420622"/>
                  </a:lnTo>
                  <a:lnTo>
                    <a:pt x="1832879" y="2422844"/>
                  </a:lnTo>
                  <a:lnTo>
                    <a:pt x="1825898" y="2425066"/>
                  </a:lnTo>
                  <a:lnTo>
                    <a:pt x="1819551" y="2426018"/>
                  </a:lnTo>
                  <a:lnTo>
                    <a:pt x="1812569" y="2426971"/>
                  </a:lnTo>
                  <a:lnTo>
                    <a:pt x="1805905" y="2427288"/>
                  </a:lnTo>
                  <a:lnTo>
                    <a:pt x="1798606" y="2426653"/>
                  </a:lnTo>
                  <a:lnTo>
                    <a:pt x="1791942" y="2425384"/>
                  </a:lnTo>
                  <a:lnTo>
                    <a:pt x="1785278" y="2423797"/>
                  </a:lnTo>
                  <a:lnTo>
                    <a:pt x="1778931" y="2421892"/>
                  </a:lnTo>
                  <a:lnTo>
                    <a:pt x="1772584" y="2419035"/>
                  </a:lnTo>
                  <a:lnTo>
                    <a:pt x="1766872" y="2415543"/>
                  </a:lnTo>
                  <a:lnTo>
                    <a:pt x="1761477" y="2411734"/>
                  </a:lnTo>
                  <a:lnTo>
                    <a:pt x="1756082" y="2407608"/>
                  </a:lnTo>
                  <a:lnTo>
                    <a:pt x="1751322" y="2403164"/>
                  </a:lnTo>
                  <a:lnTo>
                    <a:pt x="1746562" y="2398085"/>
                  </a:lnTo>
                  <a:lnTo>
                    <a:pt x="1742754" y="2392689"/>
                  </a:lnTo>
                  <a:lnTo>
                    <a:pt x="1739581" y="2386975"/>
                  </a:lnTo>
                  <a:lnTo>
                    <a:pt x="1736407" y="2380944"/>
                  </a:lnTo>
                  <a:lnTo>
                    <a:pt x="1733868" y="2374596"/>
                  </a:lnTo>
                  <a:lnTo>
                    <a:pt x="1731964" y="2367930"/>
                  </a:lnTo>
                  <a:lnTo>
                    <a:pt x="1730378" y="2360946"/>
                  </a:lnTo>
                  <a:lnTo>
                    <a:pt x="1599632" y="1521356"/>
                  </a:lnTo>
                  <a:lnTo>
                    <a:pt x="1484437" y="1930517"/>
                  </a:lnTo>
                  <a:lnTo>
                    <a:pt x="1482850" y="1936231"/>
                  </a:lnTo>
                  <a:lnTo>
                    <a:pt x="1480946" y="1941310"/>
                  </a:lnTo>
                  <a:lnTo>
                    <a:pt x="1478090" y="1946388"/>
                  </a:lnTo>
                  <a:lnTo>
                    <a:pt x="1475234" y="1951150"/>
                  </a:lnTo>
                  <a:lnTo>
                    <a:pt x="1472695" y="1955594"/>
                  </a:lnTo>
                  <a:lnTo>
                    <a:pt x="1468887" y="1960038"/>
                  </a:lnTo>
                  <a:lnTo>
                    <a:pt x="1465396" y="1963847"/>
                  </a:lnTo>
                  <a:lnTo>
                    <a:pt x="1461588" y="1967973"/>
                  </a:lnTo>
                  <a:lnTo>
                    <a:pt x="1457463" y="1971465"/>
                  </a:lnTo>
                  <a:lnTo>
                    <a:pt x="1452702" y="1974639"/>
                  </a:lnTo>
                  <a:lnTo>
                    <a:pt x="1448260" y="1977496"/>
                  </a:lnTo>
                  <a:lnTo>
                    <a:pt x="1443182" y="1979718"/>
                  </a:lnTo>
                  <a:lnTo>
                    <a:pt x="1438422" y="1982258"/>
                  </a:lnTo>
                  <a:lnTo>
                    <a:pt x="1433344" y="1984162"/>
                  </a:lnTo>
                  <a:lnTo>
                    <a:pt x="1427632" y="1985749"/>
                  </a:lnTo>
                  <a:lnTo>
                    <a:pt x="1422237" y="1986384"/>
                  </a:lnTo>
                  <a:lnTo>
                    <a:pt x="1416525" y="1987336"/>
                  </a:lnTo>
                  <a:lnTo>
                    <a:pt x="1411130" y="1987654"/>
                  </a:lnTo>
                  <a:lnTo>
                    <a:pt x="1405418" y="1987654"/>
                  </a:lnTo>
                  <a:lnTo>
                    <a:pt x="1400023" y="1987336"/>
                  </a:lnTo>
                  <a:lnTo>
                    <a:pt x="1394311" y="1986384"/>
                  </a:lnTo>
                  <a:lnTo>
                    <a:pt x="1389234" y="1985432"/>
                  </a:lnTo>
                  <a:lnTo>
                    <a:pt x="1384156" y="1983845"/>
                  </a:lnTo>
                  <a:lnTo>
                    <a:pt x="1379079" y="1981623"/>
                  </a:lnTo>
                  <a:lnTo>
                    <a:pt x="1373684" y="1979401"/>
                  </a:lnTo>
                  <a:lnTo>
                    <a:pt x="1368924" y="1976544"/>
                  </a:lnTo>
                  <a:lnTo>
                    <a:pt x="1364798" y="1973687"/>
                  </a:lnTo>
                  <a:lnTo>
                    <a:pt x="1360356" y="1970513"/>
                  </a:lnTo>
                  <a:lnTo>
                    <a:pt x="1355913" y="1967021"/>
                  </a:lnTo>
                  <a:lnTo>
                    <a:pt x="1352105" y="1963212"/>
                  </a:lnTo>
                  <a:lnTo>
                    <a:pt x="1348297" y="1958768"/>
                  </a:lnTo>
                  <a:lnTo>
                    <a:pt x="1344806" y="1954324"/>
                  </a:lnTo>
                  <a:lnTo>
                    <a:pt x="1295300" y="1882903"/>
                  </a:lnTo>
                  <a:lnTo>
                    <a:pt x="1154083" y="2193663"/>
                  </a:lnTo>
                  <a:lnTo>
                    <a:pt x="1151226" y="2199059"/>
                  </a:lnTo>
                  <a:lnTo>
                    <a:pt x="1148053" y="2204455"/>
                  </a:lnTo>
                  <a:lnTo>
                    <a:pt x="1144562" y="2209217"/>
                  </a:lnTo>
                  <a:lnTo>
                    <a:pt x="1140754" y="2213978"/>
                  </a:lnTo>
                  <a:lnTo>
                    <a:pt x="1136311" y="2218105"/>
                  </a:lnTo>
                  <a:lnTo>
                    <a:pt x="1131869" y="2221914"/>
                  </a:lnTo>
                  <a:lnTo>
                    <a:pt x="1127108" y="2225406"/>
                  </a:lnTo>
                  <a:lnTo>
                    <a:pt x="1122031" y="2228580"/>
                  </a:lnTo>
                  <a:lnTo>
                    <a:pt x="1116953" y="2231437"/>
                  </a:lnTo>
                  <a:lnTo>
                    <a:pt x="1111241" y="2233659"/>
                  </a:lnTo>
                  <a:lnTo>
                    <a:pt x="1105846" y="2235563"/>
                  </a:lnTo>
                  <a:lnTo>
                    <a:pt x="1099817" y="2237150"/>
                  </a:lnTo>
                  <a:lnTo>
                    <a:pt x="1093787" y="2238420"/>
                  </a:lnTo>
                  <a:lnTo>
                    <a:pt x="1087758" y="2239372"/>
                  </a:lnTo>
                  <a:lnTo>
                    <a:pt x="1082046" y="2239372"/>
                  </a:lnTo>
                  <a:lnTo>
                    <a:pt x="1075699" y="2238737"/>
                  </a:lnTo>
                  <a:lnTo>
                    <a:pt x="1069352" y="2238103"/>
                  </a:lnTo>
                  <a:lnTo>
                    <a:pt x="1063322" y="2236833"/>
                  </a:lnTo>
                  <a:lnTo>
                    <a:pt x="1057610" y="2235246"/>
                  </a:lnTo>
                  <a:lnTo>
                    <a:pt x="1051898" y="2233024"/>
                  </a:lnTo>
                  <a:lnTo>
                    <a:pt x="1046503" y="2230484"/>
                  </a:lnTo>
                  <a:lnTo>
                    <a:pt x="1041426" y="2227310"/>
                  </a:lnTo>
                  <a:lnTo>
                    <a:pt x="1036348" y="2224136"/>
                  </a:lnTo>
                  <a:lnTo>
                    <a:pt x="1031588" y="2220327"/>
                  </a:lnTo>
                  <a:lnTo>
                    <a:pt x="1027145" y="2216200"/>
                  </a:lnTo>
                  <a:lnTo>
                    <a:pt x="1023337" y="2211756"/>
                  </a:lnTo>
                  <a:lnTo>
                    <a:pt x="1019529" y="2206995"/>
                  </a:lnTo>
                  <a:lnTo>
                    <a:pt x="1016038" y="2202233"/>
                  </a:lnTo>
                  <a:lnTo>
                    <a:pt x="1013182" y="2196837"/>
                  </a:lnTo>
                  <a:lnTo>
                    <a:pt x="1010643" y="2191758"/>
                  </a:lnTo>
                  <a:lnTo>
                    <a:pt x="1008422" y="2185727"/>
                  </a:lnTo>
                  <a:lnTo>
                    <a:pt x="1006835" y="2179696"/>
                  </a:lnTo>
                  <a:lnTo>
                    <a:pt x="921153" y="1833385"/>
                  </a:lnTo>
                  <a:lnTo>
                    <a:pt x="881167" y="1935279"/>
                  </a:lnTo>
                  <a:lnTo>
                    <a:pt x="879581" y="1939722"/>
                  </a:lnTo>
                  <a:lnTo>
                    <a:pt x="877359" y="1943532"/>
                  </a:lnTo>
                  <a:lnTo>
                    <a:pt x="874821" y="1947658"/>
                  </a:lnTo>
                  <a:lnTo>
                    <a:pt x="872599" y="1951467"/>
                  </a:lnTo>
                  <a:lnTo>
                    <a:pt x="869743" y="1955594"/>
                  </a:lnTo>
                  <a:lnTo>
                    <a:pt x="866570" y="1959085"/>
                  </a:lnTo>
                  <a:lnTo>
                    <a:pt x="863396" y="1962260"/>
                  </a:lnTo>
                  <a:lnTo>
                    <a:pt x="860223" y="1965434"/>
                  </a:lnTo>
                  <a:lnTo>
                    <a:pt x="856732" y="1968291"/>
                  </a:lnTo>
                  <a:lnTo>
                    <a:pt x="852607" y="1971148"/>
                  </a:lnTo>
                  <a:lnTo>
                    <a:pt x="848798" y="1973687"/>
                  </a:lnTo>
                  <a:lnTo>
                    <a:pt x="844673" y="1975909"/>
                  </a:lnTo>
                  <a:lnTo>
                    <a:pt x="840865" y="1978131"/>
                  </a:lnTo>
                  <a:lnTo>
                    <a:pt x="836422" y="1979718"/>
                  </a:lnTo>
                  <a:lnTo>
                    <a:pt x="831979" y="1981305"/>
                  </a:lnTo>
                  <a:lnTo>
                    <a:pt x="827219" y="1982575"/>
                  </a:lnTo>
                  <a:lnTo>
                    <a:pt x="822459" y="1983845"/>
                  </a:lnTo>
                  <a:lnTo>
                    <a:pt x="818016" y="1984162"/>
                  </a:lnTo>
                  <a:lnTo>
                    <a:pt x="813256" y="1984797"/>
                  </a:lnTo>
                  <a:lnTo>
                    <a:pt x="808496" y="1984797"/>
                  </a:lnTo>
                  <a:lnTo>
                    <a:pt x="803736" y="1984797"/>
                  </a:lnTo>
                  <a:lnTo>
                    <a:pt x="799610" y="1984479"/>
                  </a:lnTo>
                  <a:lnTo>
                    <a:pt x="794850" y="1983845"/>
                  </a:lnTo>
                  <a:lnTo>
                    <a:pt x="790407" y="1982575"/>
                  </a:lnTo>
                  <a:lnTo>
                    <a:pt x="785647" y="1981305"/>
                  </a:lnTo>
                  <a:lnTo>
                    <a:pt x="781204" y="1980036"/>
                  </a:lnTo>
                  <a:lnTo>
                    <a:pt x="777396" y="1978131"/>
                  </a:lnTo>
                  <a:lnTo>
                    <a:pt x="772953" y="1976226"/>
                  </a:lnTo>
                  <a:lnTo>
                    <a:pt x="768828" y="1974322"/>
                  </a:lnTo>
                  <a:lnTo>
                    <a:pt x="765020" y="1971465"/>
                  </a:lnTo>
                  <a:lnTo>
                    <a:pt x="760894" y="1968608"/>
                  </a:lnTo>
                  <a:lnTo>
                    <a:pt x="757404" y="1965751"/>
                  </a:lnTo>
                  <a:lnTo>
                    <a:pt x="653632" y="1876237"/>
                  </a:lnTo>
                  <a:lnTo>
                    <a:pt x="591115" y="1958451"/>
                  </a:lnTo>
                  <a:lnTo>
                    <a:pt x="586038" y="1964799"/>
                  </a:lnTo>
                  <a:lnTo>
                    <a:pt x="580643" y="1970195"/>
                  </a:lnTo>
                  <a:lnTo>
                    <a:pt x="574614" y="1974957"/>
                  </a:lnTo>
                  <a:lnTo>
                    <a:pt x="568267" y="1979083"/>
                  </a:lnTo>
                  <a:lnTo>
                    <a:pt x="561602" y="1982575"/>
                  </a:lnTo>
                  <a:lnTo>
                    <a:pt x="554304" y="1985432"/>
                  </a:lnTo>
                  <a:lnTo>
                    <a:pt x="547322" y="1987654"/>
                  </a:lnTo>
                  <a:lnTo>
                    <a:pt x="539706" y="1988923"/>
                  </a:lnTo>
                  <a:lnTo>
                    <a:pt x="532090" y="1989558"/>
                  </a:lnTo>
                  <a:lnTo>
                    <a:pt x="525108" y="1989558"/>
                  </a:lnTo>
                  <a:lnTo>
                    <a:pt x="517492" y="1988923"/>
                  </a:lnTo>
                  <a:lnTo>
                    <a:pt x="509876" y="1987336"/>
                  </a:lnTo>
                  <a:lnTo>
                    <a:pt x="502577" y="1985432"/>
                  </a:lnTo>
                  <a:lnTo>
                    <a:pt x="495278" y="1982258"/>
                  </a:lnTo>
                  <a:lnTo>
                    <a:pt x="488614" y="1978448"/>
                  </a:lnTo>
                  <a:lnTo>
                    <a:pt x="481949" y="1973687"/>
                  </a:lnTo>
                  <a:lnTo>
                    <a:pt x="475920" y="1968608"/>
                  </a:lnTo>
                  <a:lnTo>
                    <a:pt x="470208" y="1963212"/>
                  </a:lnTo>
                  <a:lnTo>
                    <a:pt x="465448" y="1957181"/>
                  </a:lnTo>
                  <a:lnTo>
                    <a:pt x="461322" y="1950832"/>
                  </a:lnTo>
                  <a:lnTo>
                    <a:pt x="457514" y="1944166"/>
                  </a:lnTo>
                  <a:lnTo>
                    <a:pt x="454975" y="1936866"/>
                  </a:lnTo>
                  <a:lnTo>
                    <a:pt x="452754" y="1929882"/>
                  </a:lnTo>
                  <a:lnTo>
                    <a:pt x="451167" y="1922264"/>
                  </a:lnTo>
                  <a:lnTo>
                    <a:pt x="450850" y="1914646"/>
                  </a:lnTo>
                  <a:lnTo>
                    <a:pt x="450850" y="1907028"/>
                  </a:lnTo>
                  <a:lnTo>
                    <a:pt x="451802" y="1899727"/>
                  </a:lnTo>
                  <a:lnTo>
                    <a:pt x="452754" y="1892426"/>
                  </a:lnTo>
                  <a:lnTo>
                    <a:pt x="455293" y="1884808"/>
                  </a:lnTo>
                  <a:lnTo>
                    <a:pt x="458466" y="1877825"/>
                  </a:lnTo>
                  <a:lnTo>
                    <a:pt x="461957" y="1871159"/>
                  </a:lnTo>
                  <a:lnTo>
                    <a:pt x="466400" y="1864175"/>
                  </a:lnTo>
                  <a:lnTo>
                    <a:pt x="579056" y="1714985"/>
                  </a:lnTo>
                  <a:lnTo>
                    <a:pt x="584134" y="1708637"/>
                  </a:lnTo>
                  <a:lnTo>
                    <a:pt x="589529" y="1703240"/>
                  </a:lnTo>
                  <a:lnTo>
                    <a:pt x="595876" y="1698162"/>
                  </a:lnTo>
                  <a:lnTo>
                    <a:pt x="602857" y="1694035"/>
                  </a:lnTo>
                  <a:lnTo>
                    <a:pt x="609839" y="1690543"/>
                  </a:lnTo>
                  <a:lnTo>
                    <a:pt x="617455" y="1687687"/>
                  </a:lnTo>
                  <a:lnTo>
                    <a:pt x="625071" y="1685465"/>
                  </a:lnTo>
                  <a:lnTo>
                    <a:pt x="633005" y="1684195"/>
                  </a:lnTo>
                  <a:lnTo>
                    <a:pt x="641256" y="1683878"/>
                  </a:lnTo>
                  <a:lnTo>
                    <a:pt x="649189" y="1684195"/>
                  </a:lnTo>
                  <a:lnTo>
                    <a:pt x="657123" y="1685465"/>
                  </a:lnTo>
                  <a:lnTo>
                    <a:pt x="664739" y="1687369"/>
                  </a:lnTo>
                  <a:lnTo>
                    <a:pt x="672038" y="1690226"/>
                  </a:lnTo>
                  <a:lnTo>
                    <a:pt x="679337" y="1693718"/>
                  </a:lnTo>
                  <a:lnTo>
                    <a:pt x="686001" y="1698162"/>
                  </a:lnTo>
                  <a:lnTo>
                    <a:pt x="692348" y="1702923"/>
                  </a:lnTo>
                  <a:lnTo>
                    <a:pt x="776127" y="1774979"/>
                  </a:lnTo>
                  <a:lnTo>
                    <a:pt x="865300" y="1547385"/>
                  </a:lnTo>
                  <a:lnTo>
                    <a:pt x="867839" y="1541353"/>
                  </a:lnTo>
                  <a:lnTo>
                    <a:pt x="871013" y="1535640"/>
                  </a:lnTo>
                  <a:lnTo>
                    <a:pt x="874186" y="1530561"/>
                  </a:lnTo>
                  <a:lnTo>
                    <a:pt x="877994" y="1525482"/>
                  </a:lnTo>
                  <a:lnTo>
                    <a:pt x="882120" y="1521038"/>
                  </a:lnTo>
                  <a:lnTo>
                    <a:pt x="886245" y="1516594"/>
                  </a:lnTo>
                  <a:lnTo>
                    <a:pt x="891005" y="1513103"/>
                  </a:lnTo>
                  <a:lnTo>
                    <a:pt x="896400" y="1509611"/>
                  </a:lnTo>
                  <a:lnTo>
                    <a:pt x="901477" y="1506437"/>
                  </a:lnTo>
                  <a:lnTo>
                    <a:pt x="906872" y="1503897"/>
                  </a:lnTo>
                  <a:lnTo>
                    <a:pt x="912584" y="1501675"/>
                  </a:lnTo>
                  <a:lnTo>
                    <a:pt x="918614" y="1500088"/>
                  </a:lnTo>
                  <a:lnTo>
                    <a:pt x="924326" y="1498501"/>
                  </a:lnTo>
                  <a:lnTo>
                    <a:pt x="930673" y="1497549"/>
                  </a:lnTo>
                  <a:lnTo>
                    <a:pt x="937020" y="1497231"/>
                  </a:lnTo>
                  <a:lnTo>
                    <a:pt x="943367" y="1497549"/>
                  </a:lnTo>
                  <a:lnTo>
                    <a:pt x="949396" y="1498184"/>
                  </a:lnTo>
                  <a:lnTo>
                    <a:pt x="955743" y="1499136"/>
                  </a:lnTo>
                  <a:lnTo>
                    <a:pt x="961773" y="1500723"/>
                  </a:lnTo>
                  <a:lnTo>
                    <a:pt x="967802" y="1503262"/>
                  </a:lnTo>
                  <a:lnTo>
                    <a:pt x="973197" y="1505484"/>
                  </a:lnTo>
                  <a:lnTo>
                    <a:pt x="978274" y="1508341"/>
                  </a:lnTo>
                  <a:lnTo>
                    <a:pt x="983669" y="1511833"/>
                  </a:lnTo>
                  <a:lnTo>
                    <a:pt x="988429" y="1515642"/>
                  </a:lnTo>
                  <a:lnTo>
                    <a:pt x="993190" y="1519769"/>
                  </a:lnTo>
                  <a:lnTo>
                    <a:pt x="996998" y="1524212"/>
                  </a:lnTo>
                  <a:lnTo>
                    <a:pt x="1001123" y="1528974"/>
                  </a:lnTo>
                  <a:lnTo>
                    <a:pt x="1004614" y="1533735"/>
                  </a:lnTo>
                  <a:lnTo>
                    <a:pt x="1007470" y="1539449"/>
                  </a:lnTo>
                  <a:lnTo>
                    <a:pt x="1010009" y="1544845"/>
                  </a:lnTo>
                  <a:lnTo>
                    <a:pt x="1012548" y="1550876"/>
                  </a:lnTo>
                  <a:lnTo>
                    <a:pt x="1014134" y="1556907"/>
                  </a:lnTo>
                  <a:lnTo>
                    <a:pt x="1104894" y="1923851"/>
                  </a:lnTo>
                  <a:lnTo>
                    <a:pt x="1209935" y="1692765"/>
                  </a:lnTo>
                  <a:lnTo>
                    <a:pt x="1211839" y="1688004"/>
                  </a:lnTo>
                  <a:lnTo>
                    <a:pt x="1214695" y="1683243"/>
                  </a:lnTo>
                  <a:lnTo>
                    <a:pt x="1217551" y="1679434"/>
                  </a:lnTo>
                  <a:lnTo>
                    <a:pt x="1220725" y="1674990"/>
                  </a:lnTo>
                  <a:lnTo>
                    <a:pt x="1224215" y="1671498"/>
                  </a:lnTo>
                  <a:lnTo>
                    <a:pt x="1227706" y="1668006"/>
                  </a:lnTo>
                  <a:lnTo>
                    <a:pt x="1231832" y="1664197"/>
                  </a:lnTo>
                  <a:lnTo>
                    <a:pt x="1235640" y="1661023"/>
                  </a:lnTo>
                  <a:lnTo>
                    <a:pt x="1240083" y="1658483"/>
                  </a:lnTo>
                  <a:lnTo>
                    <a:pt x="1244525" y="1655944"/>
                  </a:lnTo>
                  <a:lnTo>
                    <a:pt x="1248968" y="1653722"/>
                  </a:lnTo>
                  <a:lnTo>
                    <a:pt x="1253728" y="1651500"/>
                  </a:lnTo>
                  <a:lnTo>
                    <a:pt x="1258806" y="1649913"/>
                  </a:lnTo>
                  <a:lnTo>
                    <a:pt x="1263566" y="1648961"/>
                  </a:lnTo>
                  <a:lnTo>
                    <a:pt x="1268643" y="1648008"/>
                  </a:lnTo>
                  <a:lnTo>
                    <a:pt x="1273721" y="1647374"/>
                  </a:lnTo>
                  <a:lnTo>
                    <a:pt x="1279433" y="1646739"/>
                  </a:lnTo>
                  <a:lnTo>
                    <a:pt x="1284511" y="1646739"/>
                  </a:lnTo>
                  <a:lnTo>
                    <a:pt x="1289588" y="1647374"/>
                  </a:lnTo>
                  <a:lnTo>
                    <a:pt x="1294348" y="1648008"/>
                  </a:lnTo>
                  <a:lnTo>
                    <a:pt x="1299743" y="1649278"/>
                  </a:lnTo>
                  <a:lnTo>
                    <a:pt x="1304821" y="1650548"/>
                  </a:lnTo>
                  <a:lnTo>
                    <a:pt x="1309581" y="1652452"/>
                  </a:lnTo>
                  <a:lnTo>
                    <a:pt x="1314023" y="1654357"/>
                  </a:lnTo>
                  <a:lnTo>
                    <a:pt x="1318784" y="1656262"/>
                  </a:lnTo>
                  <a:lnTo>
                    <a:pt x="1322909" y="1659118"/>
                  </a:lnTo>
                  <a:lnTo>
                    <a:pt x="1327352" y="1661975"/>
                  </a:lnTo>
                  <a:lnTo>
                    <a:pt x="1331477" y="1665149"/>
                  </a:lnTo>
                  <a:lnTo>
                    <a:pt x="1334968" y="1668641"/>
                  </a:lnTo>
                  <a:lnTo>
                    <a:pt x="1338776" y="1672133"/>
                  </a:lnTo>
                  <a:lnTo>
                    <a:pt x="1341950" y="1676259"/>
                  </a:lnTo>
                  <a:lnTo>
                    <a:pt x="1345123" y="1680703"/>
                  </a:lnTo>
                  <a:lnTo>
                    <a:pt x="1378444" y="1728635"/>
                  </a:lnTo>
                  <a:lnTo>
                    <a:pt x="1546001" y="1133462"/>
                  </a:lnTo>
                  <a:lnTo>
                    <a:pt x="1548223" y="1126796"/>
                  </a:lnTo>
                  <a:lnTo>
                    <a:pt x="1550761" y="1120765"/>
                  </a:lnTo>
                  <a:lnTo>
                    <a:pt x="1553935" y="1114734"/>
                  </a:lnTo>
                  <a:lnTo>
                    <a:pt x="1557426" y="1109337"/>
                  </a:lnTo>
                  <a:lnTo>
                    <a:pt x="1561868" y="1103941"/>
                  </a:lnTo>
                  <a:lnTo>
                    <a:pt x="1566311" y="1099180"/>
                  </a:lnTo>
                  <a:lnTo>
                    <a:pt x="1571071" y="1094418"/>
                  </a:lnTo>
                  <a:lnTo>
                    <a:pt x="1576149" y="1090609"/>
                  </a:lnTo>
                  <a:lnTo>
                    <a:pt x="1581544" y="1087118"/>
                  </a:lnTo>
                  <a:lnTo>
                    <a:pt x="1587256" y="1084261"/>
                  </a:lnTo>
                  <a:lnTo>
                    <a:pt x="1593285" y="1081404"/>
                  </a:lnTo>
                  <a:lnTo>
                    <a:pt x="1599632" y="1079499"/>
                  </a:lnTo>
                  <a:lnTo>
                    <a:pt x="1605979" y="1077912"/>
                  </a:lnTo>
                  <a:lnTo>
                    <a:pt x="1612643" y="1076642"/>
                  </a:lnTo>
                  <a:lnTo>
                    <a:pt x="1619308" y="1076325"/>
                  </a:lnTo>
                  <a:close/>
                  <a:moveTo>
                    <a:pt x="429951" y="155008"/>
                  </a:moveTo>
                  <a:lnTo>
                    <a:pt x="415355" y="155325"/>
                  </a:lnTo>
                  <a:lnTo>
                    <a:pt x="400124" y="155960"/>
                  </a:lnTo>
                  <a:lnTo>
                    <a:pt x="385210" y="158184"/>
                  </a:lnTo>
                  <a:lnTo>
                    <a:pt x="369980" y="160725"/>
                  </a:lnTo>
                  <a:lnTo>
                    <a:pt x="354432" y="163901"/>
                  </a:lnTo>
                  <a:lnTo>
                    <a:pt x="339201" y="168348"/>
                  </a:lnTo>
                  <a:lnTo>
                    <a:pt x="323336" y="173113"/>
                  </a:lnTo>
                  <a:lnTo>
                    <a:pt x="307470" y="179148"/>
                  </a:lnTo>
                  <a:lnTo>
                    <a:pt x="291605" y="185501"/>
                  </a:lnTo>
                  <a:lnTo>
                    <a:pt x="274788" y="192489"/>
                  </a:lnTo>
                  <a:lnTo>
                    <a:pt x="270980" y="195030"/>
                  </a:lnTo>
                  <a:lnTo>
                    <a:pt x="265586" y="198206"/>
                  </a:lnTo>
                  <a:lnTo>
                    <a:pt x="260191" y="202018"/>
                  </a:lnTo>
                  <a:lnTo>
                    <a:pt x="254163" y="206783"/>
                  </a:lnTo>
                  <a:lnTo>
                    <a:pt x="247816" y="212500"/>
                  </a:lnTo>
                  <a:lnTo>
                    <a:pt x="241153" y="218853"/>
                  </a:lnTo>
                  <a:lnTo>
                    <a:pt x="234490" y="226476"/>
                  </a:lnTo>
                  <a:lnTo>
                    <a:pt x="227192" y="234417"/>
                  </a:lnTo>
                  <a:lnTo>
                    <a:pt x="219576" y="243311"/>
                  </a:lnTo>
                  <a:lnTo>
                    <a:pt x="212595" y="253475"/>
                  </a:lnTo>
                  <a:lnTo>
                    <a:pt x="205297" y="263957"/>
                  </a:lnTo>
                  <a:lnTo>
                    <a:pt x="198634" y="275710"/>
                  </a:lnTo>
                  <a:lnTo>
                    <a:pt x="191970" y="287463"/>
                  </a:lnTo>
                  <a:lnTo>
                    <a:pt x="185624" y="300486"/>
                  </a:lnTo>
                  <a:lnTo>
                    <a:pt x="179595" y="314462"/>
                  </a:lnTo>
                  <a:lnTo>
                    <a:pt x="174201" y="329073"/>
                  </a:lnTo>
                  <a:lnTo>
                    <a:pt x="171028" y="338603"/>
                  </a:lnTo>
                  <a:lnTo>
                    <a:pt x="168490" y="347814"/>
                  </a:lnTo>
                  <a:lnTo>
                    <a:pt x="165634" y="357343"/>
                  </a:lnTo>
                  <a:lnTo>
                    <a:pt x="163730" y="366872"/>
                  </a:lnTo>
                  <a:lnTo>
                    <a:pt x="161826" y="376402"/>
                  </a:lnTo>
                  <a:lnTo>
                    <a:pt x="160240" y="385931"/>
                  </a:lnTo>
                  <a:lnTo>
                    <a:pt x="158971" y="395777"/>
                  </a:lnTo>
                  <a:lnTo>
                    <a:pt x="157701" y="405942"/>
                  </a:lnTo>
                  <a:lnTo>
                    <a:pt x="157067" y="415789"/>
                  </a:lnTo>
                  <a:lnTo>
                    <a:pt x="156749" y="425635"/>
                  </a:lnTo>
                  <a:lnTo>
                    <a:pt x="156749" y="435482"/>
                  </a:lnTo>
                  <a:lnTo>
                    <a:pt x="156749" y="445964"/>
                  </a:lnTo>
                  <a:lnTo>
                    <a:pt x="157067" y="456129"/>
                  </a:lnTo>
                  <a:lnTo>
                    <a:pt x="157384" y="466611"/>
                  </a:lnTo>
                  <a:lnTo>
                    <a:pt x="158653" y="476775"/>
                  </a:lnTo>
                  <a:lnTo>
                    <a:pt x="159922" y="487257"/>
                  </a:lnTo>
                  <a:lnTo>
                    <a:pt x="160874" y="498057"/>
                  </a:lnTo>
                  <a:lnTo>
                    <a:pt x="163096" y="508539"/>
                  </a:lnTo>
                  <a:lnTo>
                    <a:pt x="164999" y="519021"/>
                  </a:lnTo>
                  <a:lnTo>
                    <a:pt x="167221" y="529821"/>
                  </a:lnTo>
                  <a:lnTo>
                    <a:pt x="169759" y="540303"/>
                  </a:lnTo>
                  <a:lnTo>
                    <a:pt x="172615" y="551420"/>
                  </a:lnTo>
                  <a:lnTo>
                    <a:pt x="175788" y="562220"/>
                  </a:lnTo>
                  <a:lnTo>
                    <a:pt x="179278" y="573337"/>
                  </a:lnTo>
                  <a:lnTo>
                    <a:pt x="182769" y="584137"/>
                  </a:lnTo>
                  <a:lnTo>
                    <a:pt x="186894" y="595254"/>
                  </a:lnTo>
                  <a:lnTo>
                    <a:pt x="191019" y="606372"/>
                  </a:lnTo>
                  <a:lnTo>
                    <a:pt x="195461" y="617489"/>
                  </a:lnTo>
                  <a:lnTo>
                    <a:pt x="205297" y="639724"/>
                  </a:lnTo>
                  <a:lnTo>
                    <a:pt x="216403" y="662276"/>
                  </a:lnTo>
                  <a:lnTo>
                    <a:pt x="225605" y="679746"/>
                  </a:lnTo>
                  <a:lnTo>
                    <a:pt x="235441" y="696899"/>
                  </a:lnTo>
                  <a:lnTo>
                    <a:pt x="245913" y="714369"/>
                  </a:lnTo>
                  <a:lnTo>
                    <a:pt x="256701" y="731521"/>
                  </a:lnTo>
                  <a:lnTo>
                    <a:pt x="267807" y="748356"/>
                  </a:lnTo>
                  <a:lnTo>
                    <a:pt x="279547" y="765191"/>
                  </a:lnTo>
                  <a:lnTo>
                    <a:pt x="291922" y="781708"/>
                  </a:lnTo>
                  <a:lnTo>
                    <a:pt x="304297" y="798543"/>
                  </a:lnTo>
                  <a:lnTo>
                    <a:pt x="317307" y="814742"/>
                  </a:lnTo>
                  <a:lnTo>
                    <a:pt x="330316" y="830942"/>
                  </a:lnTo>
                  <a:lnTo>
                    <a:pt x="343960" y="846824"/>
                  </a:lnTo>
                  <a:lnTo>
                    <a:pt x="357605" y="862706"/>
                  </a:lnTo>
                  <a:lnTo>
                    <a:pt x="371883" y="878270"/>
                  </a:lnTo>
                  <a:lnTo>
                    <a:pt x="386162" y="893834"/>
                  </a:lnTo>
                  <a:lnTo>
                    <a:pt x="400441" y="909399"/>
                  </a:lnTo>
                  <a:lnTo>
                    <a:pt x="415355" y="924328"/>
                  </a:lnTo>
                  <a:lnTo>
                    <a:pt x="444864" y="953868"/>
                  </a:lnTo>
                  <a:lnTo>
                    <a:pt x="474691" y="982773"/>
                  </a:lnTo>
                  <a:lnTo>
                    <a:pt x="504835" y="1010408"/>
                  </a:lnTo>
                  <a:lnTo>
                    <a:pt x="534979" y="1037407"/>
                  </a:lnTo>
                  <a:lnTo>
                    <a:pt x="564806" y="1063771"/>
                  </a:lnTo>
                  <a:lnTo>
                    <a:pt x="593681" y="1089182"/>
                  </a:lnTo>
                  <a:lnTo>
                    <a:pt x="649210" y="1136510"/>
                  </a:lnTo>
                  <a:lnTo>
                    <a:pt x="688873" y="1170180"/>
                  </a:lnTo>
                  <a:lnTo>
                    <a:pt x="725047" y="1201626"/>
                  </a:lnTo>
                  <a:lnTo>
                    <a:pt x="741546" y="1216237"/>
                  </a:lnTo>
                  <a:lnTo>
                    <a:pt x="757412" y="1230531"/>
                  </a:lnTo>
                  <a:lnTo>
                    <a:pt x="772008" y="1244507"/>
                  </a:lnTo>
                  <a:lnTo>
                    <a:pt x="782363" y="1254391"/>
                  </a:lnTo>
                  <a:lnTo>
                    <a:pt x="794670" y="1242636"/>
                  </a:lnTo>
                  <a:lnTo>
                    <a:pt x="809269" y="1228344"/>
                  </a:lnTo>
                  <a:lnTo>
                    <a:pt x="825456" y="1214053"/>
                  </a:lnTo>
                  <a:lnTo>
                    <a:pt x="842277" y="1198808"/>
                  </a:lnTo>
                  <a:lnTo>
                    <a:pt x="879094" y="1167050"/>
                  </a:lnTo>
                  <a:lnTo>
                    <a:pt x="920036" y="1132750"/>
                  </a:lnTo>
                  <a:lnTo>
                    <a:pt x="974943" y="1085429"/>
                  </a:lnTo>
                  <a:lnTo>
                    <a:pt x="1004143" y="1060340"/>
                  </a:lnTo>
                  <a:lnTo>
                    <a:pt x="1033342" y="1034297"/>
                  </a:lnTo>
                  <a:lnTo>
                    <a:pt x="1063176" y="1007620"/>
                  </a:lnTo>
                  <a:lnTo>
                    <a:pt x="1093327" y="979672"/>
                  </a:lnTo>
                  <a:lnTo>
                    <a:pt x="1123161" y="951089"/>
                  </a:lnTo>
                  <a:lnTo>
                    <a:pt x="1152678" y="921871"/>
                  </a:lnTo>
                  <a:lnTo>
                    <a:pt x="1166960" y="906626"/>
                  </a:lnTo>
                  <a:lnTo>
                    <a:pt x="1181877" y="891700"/>
                  </a:lnTo>
                  <a:lnTo>
                    <a:pt x="1195525" y="876138"/>
                  </a:lnTo>
                  <a:lnTo>
                    <a:pt x="1209807" y="860576"/>
                  </a:lnTo>
                  <a:lnTo>
                    <a:pt x="1223455" y="844696"/>
                  </a:lnTo>
                  <a:lnTo>
                    <a:pt x="1236785" y="828817"/>
                  </a:lnTo>
                  <a:lnTo>
                    <a:pt x="1249797" y="812938"/>
                  </a:lnTo>
                  <a:lnTo>
                    <a:pt x="1263127" y="796740"/>
                  </a:lnTo>
                  <a:lnTo>
                    <a:pt x="1275188" y="780543"/>
                  </a:lnTo>
                  <a:lnTo>
                    <a:pt x="1287566" y="763711"/>
                  </a:lnTo>
                  <a:lnTo>
                    <a:pt x="1298992" y="747197"/>
                  </a:lnTo>
                  <a:lnTo>
                    <a:pt x="1310100" y="730364"/>
                  </a:lnTo>
                  <a:lnTo>
                    <a:pt x="1320891" y="713532"/>
                  </a:lnTo>
                  <a:lnTo>
                    <a:pt x="1331365" y="696382"/>
                  </a:lnTo>
                  <a:lnTo>
                    <a:pt x="1341204" y="678915"/>
                  </a:lnTo>
                  <a:lnTo>
                    <a:pt x="1350408" y="661765"/>
                  </a:lnTo>
                  <a:lnTo>
                    <a:pt x="1358342" y="645250"/>
                  </a:lnTo>
                  <a:lnTo>
                    <a:pt x="1366277" y="628418"/>
                  </a:lnTo>
                  <a:lnTo>
                    <a:pt x="1372942" y="612221"/>
                  </a:lnTo>
                  <a:lnTo>
                    <a:pt x="1379290" y="596024"/>
                  </a:lnTo>
                  <a:lnTo>
                    <a:pt x="1385320" y="579509"/>
                  </a:lnTo>
                  <a:lnTo>
                    <a:pt x="1390398" y="563312"/>
                  </a:lnTo>
                  <a:lnTo>
                    <a:pt x="1395159" y="547433"/>
                  </a:lnTo>
                  <a:lnTo>
                    <a:pt x="1398967" y="531553"/>
                  </a:lnTo>
                  <a:lnTo>
                    <a:pt x="1402141" y="515992"/>
                  </a:lnTo>
                  <a:lnTo>
                    <a:pt x="1404998" y="500747"/>
                  </a:lnTo>
                  <a:lnTo>
                    <a:pt x="1407537" y="485185"/>
                  </a:lnTo>
                  <a:lnTo>
                    <a:pt x="1409124" y="469624"/>
                  </a:lnTo>
                  <a:lnTo>
                    <a:pt x="1409758" y="454697"/>
                  </a:lnTo>
                  <a:lnTo>
                    <a:pt x="1410076" y="439453"/>
                  </a:lnTo>
                  <a:lnTo>
                    <a:pt x="1409758" y="424844"/>
                  </a:lnTo>
                  <a:lnTo>
                    <a:pt x="1409124" y="410234"/>
                  </a:lnTo>
                  <a:lnTo>
                    <a:pt x="1409124" y="409733"/>
                  </a:lnTo>
                  <a:lnTo>
                    <a:pt x="1407891" y="398319"/>
                  </a:lnTo>
                  <a:lnTo>
                    <a:pt x="1406304" y="386884"/>
                  </a:lnTo>
                  <a:lnTo>
                    <a:pt x="1404718" y="375766"/>
                  </a:lnTo>
                  <a:lnTo>
                    <a:pt x="1402179" y="364649"/>
                  </a:lnTo>
                  <a:lnTo>
                    <a:pt x="1399641" y="353849"/>
                  </a:lnTo>
                  <a:lnTo>
                    <a:pt x="1396785" y="343367"/>
                  </a:lnTo>
                  <a:lnTo>
                    <a:pt x="1393612" y="333520"/>
                  </a:lnTo>
                  <a:lnTo>
                    <a:pt x="1390439" y="323674"/>
                  </a:lnTo>
                  <a:lnTo>
                    <a:pt x="1386949" y="314462"/>
                  </a:lnTo>
                  <a:lnTo>
                    <a:pt x="1382824" y="305250"/>
                  </a:lnTo>
                  <a:lnTo>
                    <a:pt x="1379016" y="296674"/>
                  </a:lnTo>
                  <a:lnTo>
                    <a:pt x="1374891" y="288416"/>
                  </a:lnTo>
                  <a:lnTo>
                    <a:pt x="1370449" y="280475"/>
                  </a:lnTo>
                  <a:lnTo>
                    <a:pt x="1366324" y="272534"/>
                  </a:lnTo>
                  <a:lnTo>
                    <a:pt x="1361564" y="265228"/>
                  </a:lnTo>
                  <a:lnTo>
                    <a:pt x="1357122" y="258240"/>
                  </a:lnTo>
                  <a:lnTo>
                    <a:pt x="1347603" y="244899"/>
                  </a:lnTo>
                  <a:lnTo>
                    <a:pt x="1338401" y="233147"/>
                  </a:lnTo>
                  <a:lnTo>
                    <a:pt x="1328882" y="222665"/>
                  </a:lnTo>
                  <a:lnTo>
                    <a:pt x="1320314" y="214088"/>
                  </a:lnTo>
                  <a:lnTo>
                    <a:pt x="1311747" y="206465"/>
                  </a:lnTo>
                  <a:lnTo>
                    <a:pt x="1303814" y="200430"/>
                  </a:lnTo>
                  <a:lnTo>
                    <a:pt x="1297151" y="195665"/>
                  </a:lnTo>
                  <a:lnTo>
                    <a:pt x="1291757" y="192489"/>
                  </a:lnTo>
                  <a:lnTo>
                    <a:pt x="1274939" y="185501"/>
                  </a:lnTo>
                  <a:lnTo>
                    <a:pt x="1259074" y="178830"/>
                  </a:lnTo>
                  <a:lnTo>
                    <a:pt x="1243209" y="173113"/>
                  </a:lnTo>
                  <a:lnTo>
                    <a:pt x="1227343" y="168348"/>
                  </a:lnTo>
                  <a:lnTo>
                    <a:pt x="1211795" y="163901"/>
                  </a:lnTo>
                  <a:lnTo>
                    <a:pt x="1196565" y="160725"/>
                  </a:lnTo>
                  <a:lnTo>
                    <a:pt x="1181334" y="158184"/>
                  </a:lnTo>
                  <a:lnTo>
                    <a:pt x="1166420" y="155960"/>
                  </a:lnTo>
                  <a:lnTo>
                    <a:pt x="1151190" y="155325"/>
                  </a:lnTo>
                  <a:lnTo>
                    <a:pt x="1136594" y="155008"/>
                  </a:lnTo>
                  <a:lnTo>
                    <a:pt x="1122315" y="155643"/>
                  </a:lnTo>
                  <a:lnTo>
                    <a:pt x="1107719" y="156913"/>
                  </a:lnTo>
                  <a:lnTo>
                    <a:pt x="1093757" y="158819"/>
                  </a:lnTo>
                  <a:lnTo>
                    <a:pt x="1079478" y="161996"/>
                  </a:lnTo>
                  <a:lnTo>
                    <a:pt x="1065517" y="165490"/>
                  </a:lnTo>
                  <a:lnTo>
                    <a:pt x="1051873" y="170254"/>
                  </a:lnTo>
                  <a:lnTo>
                    <a:pt x="1038228" y="175654"/>
                  </a:lnTo>
                  <a:lnTo>
                    <a:pt x="1024902" y="181372"/>
                  </a:lnTo>
                  <a:lnTo>
                    <a:pt x="1011257" y="188677"/>
                  </a:lnTo>
                  <a:lnTo>
                    <a:pt x="998248" y="196301"/>
                  </a:lnTo>
                  <a:lnTo>
                    <a:pt x="985238" y="204877"/>
                  </a:lnTo>
                  <a:lnTo>
                    <a:pt x="971911" y="214088"/>
                  </a:lnTo>
                  <a:lnTo>
                    <a:pt x="959219" y="224253"/>
                  </a:lnTo>
                  <a:lnTo>
                    <a:pt x="946527" y="235370"/>
                  </a:lnTo>
                  <a:lnTo>
                    <a:pt x="933834" y="247123"/>
                  </a:lnTo>
                  <a:lnTo>
                    <a:pt x="921777" y="259828"/>
                  </a:lnTo>
                  <a:lnTo>
                    <a:pt x="909085" y="273169"/>
                  </a:lnTo>
                  <a:lnTo>
                    <a:pt x="896710" y="287145"/>
                  </a:lnTo>
                  <a:lnTo>
                    <a:pt x="884335" y="302074"/>
                  </a:lnTo>
                  <a:lnTo>
                    <a:pt x="872594" y="317956"/>
                  </a:lnTo>
                  <a:lnTo>
                    <a:pt x="860219" y="334791"/>
                  </a:lnTo>
                  <a:lnTo>
                    <a:pt x="848162" y="352261"/>
                  </a:lnTo>
                  <a:lnTo>
                    <a:pt x="845623" y="356073"/>
                  </a:lnTo>
                  <a:lnTo>
                    <a:pt x="842450" y="359884"/>
                  </a:lnTo>
                  <a:lnTo>
                    <a:pt x="839277" y="363378"/>
                  </a:lnTo>
                  <a:lnTo>
                    <a:pt x="836104" y="366872"/>
                  </a:lnTo>
                  <a:lnTo>
                    <a:pt x="831979" y="370049"/>
                  </a:lnTo>
                  <a:lnTo>
                    <a:pt x="828489" y="372908"/>
                  </a:lnTo>
                  <a:lnTo>
                    <a:pt x="824364" y="375131"/>
                  </a:lnTo>
                  <a:lnTo>
                    <a:pt x="820239" y="377672"/>
                  </a:lnTo>
                  <a:lnTo>
                    <a:pt x="816114" y="379896"/>
                  </a:lnTo>
                  <a:lnTo>
                    <a:pt x="811354" y="381484"/>
                  </a:lnTo>
                  <a:lnTo>
                    <a:pt x="806912" y="383072"/>
                  </a:lnTo>
                  <a:lnTo>
                    <a:pt x="802787" y="384660"/>
                  </a:lnTo>
                  <a:lnTo>
                    <a:pt x="798027" y="385613"/>
                  </a:lnTo>
                  <a:lnTo>
                    <a:pt x="793268" y="386248"/>
                  </a:lnTo>
                  <a:lnTo>
                    <a:pt x="788508" y="386884"/>
                  </a:lnTo>
                  <a:lnTo>
                    <a:pt x="783114" y="387201"/>
                  </a:lnTo>
                  <a:lnTo>
                    <a:pt x="778354" y="386884"/>
                  </a:lnTo>
                  <a:lnTo>
                    <a:pt x="773594" y="386248"/>
                  </a:lnTo>
                  <a:lnTo>
                    <a:pt x="768835" y="385613"/>
                  </a:lnTo>
                  <a:lnTo>
                    <a:pt x="764075" y="384660"/>
                  </a:lnTo>
                  <a:lnTo>
                    <a:pt x="759316" y="383072"/>
                  </a:lnTo>
                  <a:lnTo>
                    <a:pt x="755191" y="381484"/>
                  </a:lnTo>
                  <a:lnTo>
                    <a:pt x="750748" y="379896"/>
                  </a:lnTo>
                  <a:lnTo>
                    <a:pt x="746306" y="377672"/>
                  </a:lnTo>
                  <a:lnTo>
                    <a:pt x="742498" y="375131"/>
                  </a:lnTo>
                  <a:lnTo>
                    <a:pt x="738373" y="372908"/>
                  </a:lnTo>
                  <a:lnTo>
                    <a:pt x="734566" y="370049"/>
                  </a:lnTo>
                  <a:lnTo>
                    <a:pt x="730758" y="366872"/>
                  </a:lnTo>
                  <a:lnTo>
                    <a:pt x="727268" y="363378"/>
                  </a:lnTo>
                  <a:lnTo>
                    <a:pt x="724095" y="360202"/>
                  </a:lnTo>
                  <a:lnTo>
                    <a:pt x="720922" y="356073"/>
                  </a:lnTo>
                  <a:lnTo>
                    <a:pt x="718066" y="352261"/>
                  </a:lnTo>
                  <a:lnTo>
                    <a:pt x="706325" y="334791"/>
                  </a:lnTo>
                  <a:lnTo>
                    <a:pt x="694267" y="317956"/>
                  </a:lnTo>
                  <a:lnTo>
                    <a:pt x="682210" y="302074"/>
                  </a:lnTo>
                  <a:lnTo>
                    <a:pt x="669835" y="287145"/>
                  </a:lnTo>
                  <a:lnTo>
                    <a:pt x="657460" y="273169"/>
                  </a:lnTo>
                  <a:lnTo>
                    <a:pt x="645085" y="259828"/>
                  </a:lnTo>
                  <a:lnTo>
                    <a:pt x="632392" y="247123"/>
                  </a:lnTo>
                  <a:lnTo>
                    <a:pt x="619700" y="235370"/>
                  </a:lnTo>
                  <a:lnTo>
                    <a:pt x="607008" y="224253"/>
                  </a:lnTo>
                  <a:lnTo>
                    <a:pt x="594316" y="214088"/>
                  </a:lnTo>
                  <a:lnTo>
                    <a:pt x="581306" y="204877"/>
                  </a:lnTo>
                  <a:lnTo>
                    <a:pt x="568296" y="196301"/>
                  </a:lnTo>
                  <a:lnTo>
                    <a:pt x="555287" y="188677"/>
                  </a:lnTo>
                  <a:lnTo>
                    <a:pt x="541643" y="182007"/>
                  </a:lnTo>
                  <a:lnTo>
                    <a:pt x="528316" y="175654"/>
                  </a:lnTo>
                  <a:lnTo>
                    <a:pt x="514672" y="170254"/>
                  </a:lnTo>
                  <a:lnTo>
                    <a:pt x="501027" y="165490"/>
                  </a:lnTo>
                  <a:lnTo>
                    <a:pt x="487066" y="161996"/>
                  </a:lnTo>
                  <a:lnTo>
                    <a:pt x="473104" y="159137"/>
                  </a:lnTo>
                  <a:lnTo>
                    <a:pt x="458826" y="156913"/>
                  </a:lnTo>
                  <a:lnTo>
                    <a:pt x="444229" y="155643"/>
                  </a:lnTo>
                  <a:lnTo>
                    <a:pt x="429951" y="155008"/>
                  </a:lnTo>
                  <a:close/>
                  <a:moveTo>
                    <a:pt x="406470" y="0"/>
                  </a:moveTo>
                  <a:lnTo>
                    <a:pt x="424239" y="0"/>
                  </a:lnTo>
                  <a:lnTo>
                    <a:pt x="442643" y="318"/>
                  </a:lnTo>
                  <a:lnTo>
                    <a:pt x="460729" y="1588"/>
                  </a:lnTo>
                  <a:lnTo>
                    <a:pt x="479451" y="3494"/>
                  </a:lnTo>
                  <a:lnTo>
                    <a:pt x="498172" y="6670"/>
                  </a:lnTo>
                  <a:lnTo>
                    <a:pt x="516575" y="10800"/>
                  </a:lnTo>
                  <a:lnTo>
                    <a:pt x="535614" y="15564"/>
                  </a:lnTo>
                  <a:lnTo>
                    <a:pt x="545133" y="18741"/>
                  </a:lnTo>
                  <a:lnTo>
                    <a:pt x="554652" y="21599"/>
                  </a:lnTo>
                  <a:lnTo>
                    <a:pt x="564171" y="25093"/>
                  </a:lnTo>
                  <a:lnTo>
                    <a:pt x="573691" y="28587"/>
                  </a:lnTo>
                  <a:lnTo>
                    <a:pt x="583210" y="32717"/>
                  </a:lnTo>
                  <a:lnTo>
                    <a:pt x="592729" y="36528"/>
                  </a:lnTo>
                  <a:lnTo>
                    <a:pt x="602248" y="41293"/>
                  </a:lnTo>
                  <a:lnTo>
                    <a:pt x="611768" y="45740"/>
                  </a:lnTo>
                  <a:lnTo>
                    <a:pt x="621287" y="50822"/>
                  </a:lnTo>
                  <a:lnTo>
                    <a:pt x="630806" y="55904"/>
                  </a:lnTo>
                  <a:lnTo>
                    <a:pt x="640960" y="61940"/>
                  </a:lnTo>
                  <a:lnTo>
                    <a:pt x="650479" y="67975"/>
                  </a:lnTo>
                  <a:lnTo>
                    <a:pt x="659998" y="74010"/>
                  </a:lnTo>
                  <a:lnTo>
                    <a:pt x="669517" y="80680"/>
                  </a:lnTo>
                  <a:lnTo>
                    <a:pt x="679037" y="87351"/>
                  </a:lnTo>
                  <a:lnTo>
                    <a:pt x="688556" y="94656"/>
                  </a:lnTo>
                  <a:lnTo>
                    <a:pt x="698075" y="101962"/>
                  </a:lnTo>
                  <a:lnTo>
                    <a:pt x="707595" y="109903"/>
                  </a:lnTo>
                  <a:lnTo>
                    <a:pt x="717114" y="117844"/>
                  </a:lnTo>
                  <a:lnTo>
                    <a:pt x="726633" y="126738"/>
                  </a:lnTo>
                  <a:lnTo>
                    <a:pt x="736152" y="135314"/>
                  </a:lnTo>
                  <a:lnTo>
                    <a:pt x="745671" y="144526"/>
                  </a:lnTo>
                  <a:lnTo>
                    <a:pt x="755191" y="154372"/>
                  </a:lnTo>
                  <a:lnTo>
                    <a:pt x="764710" y="164537"/>
                  </a:lnTo>
                  <a:lnTo>
                    <a:pt x="773594" y="174701"/>
                  </a:lnTo>
                  <a:lnTo>
                    <a:pt x="783114" y="185183"/>
                  </a:lnTo>
                  <a:lnTo>
                    <a:pt x="792633" y="174701"/>
                  </a:lnTo>
                  <a:lnTo>
                    <a:pt x="801835" y="164537"/>
                  </a:lnTo>
                  <a:lnTo>
                    <a:pt x="811354" y="154372"/>
                  </a:lnTo>
                  <a:lnTo>
                    <a:pt x="820873" y="144526"/>
                  </a:lnTo>
                  <a:lnTo>
                    <a:pt x="830392" y="135314"/>
                  </a:lnTo>
                  <a:lnTo>
                    <a:pt x="839912" y="126738"/>
                  </a:lnTo>
                  <a:lnTo>
                    <a:pt x="849431" y="117844"/>
                  </a:lnTo>
                  <a:lnTo>
                    <a:pt x="858950" y="109903"/>
                  </a:lnTo>
                  <a:lnTo>
                    <a:pt x="868469" y="101962"/>
                  </a:lnTo>
                  <a:lnTo>
                    <a:pt x="877988" y="94656"/>
                  </a:lnTo>
                  <a:lnTo>
                    <a:pt x="887508" y="87351"/>
                  </a:lnTo>
                  <a:lnTo>
                    <a:pt x="897027" y="80680"/>
                  </a:lnTo>
                  <a:lnTo>
                    <a:pt x="906546" y="74010"/>
                  </a:lnTo>
                  <a:lnTo>
                    <a:pt x="916065" y="67657"/>
                  </a:lnTo>
                  <a:lnTo>
                    <a:pt x="925584" y="61940"/>
                  </a:lnTo>
                  <a:lnTo>
                    <a:pt x="935421" y="55904"/>
                  </a:lnTo>
                  <a:lnTo>
                    <a:pt x="944940" y="50822"/>
                  </a:lnTo>
                  <a:lnTo>
                    <a:pt x="954459" y="45740"/>
                  </a:lnTo>
                  <a:lnTo>
                    <a:pt x="963979" y="40975"/>
                  </a:lnTo>
                  <a:lnTo>
                    <a:pt x="973498" y="36528"/>
                  </a:lnTo>
                  <a:lnTo>
                    <a:pt x="983017" y="32717"/>
                  </a:lnTo>
                  <a:lnTo>
                    <a:pt x="992536" y="28587"/>
                  </a:lnTo>
                  <a:lnTo>
                    <a:pt x="1002055" y="25093"/>
                  </a:lnTo>
                  <a:lnTo>
                    <a:pt x="1011575" y="21599"/>
                  </a:lnTo>
                  <a:lnTo>
                    <a:pt x="1021094" y="18741"/>
                  </a:lnTo>
                  <a:lnTo>
                    <a:pt x="1030613" y="15564"/>
                  </a:lnTo>
                  <a:lnTo>
                    <a:pt x="1049334" y="10800"/>
                  </a:lnTo>
                  <a:lnTo>
                    <a:pt x="1068373" y="6670"/>
                  </a:lnTo>
                  <a:lnTo>
                    <a:pt x="1087094" y="3494"/>
                  </a:lnTo>
                  <a:lnTo>
                    <a:pt x="1105815" y="1588"/>
                  </a:lnTo>
                  <a:lnTo>
                    <a:pt x="1123901" y="318"/>
                  </a:lnTo>
                  <a:lnTo>
                    <a:pt x="1142305" y="0"/>
                  </a:lnTo>
                  <a:lnTo>
                    <a:pt x="1160074" y="0"/>
                  </a:lnTo>
                  <a:lnTo>
                    <a:pt x="1177843" y="1271"/>
                  </a:lnTo>
                  <a:lnTo>
                    <a:pt x="1195613" y="2859"/>
                  </a:lnTo>
                  <a:lnTo>
                    <a:pt x="1213065" y="5082"/>
                  </a:lnTo>
                  <a:lnTo>
                    <a:pt x="1230199" y="8259"/>
                  </a:lnTo>
                  <a:lnTo>
                    <a:pt x="1247334" y="12070"/>
                  </a:lnTo>
                  <a:lnTo>
                    <a:pt x="1263834" y="16200"/>
                  </a:lnTo>
                  <a:lnTo>
                    <a:pt x="1280016" y="20964"/>
                  </a:lnTo>
                  <a:lnTo>
                    <a:pt x="1296516" y="26364"/>
                  </a:lnTo>
                  <a:lnTo>
                    <a:pt x="1312382" y="31764"/>
                  </a:lnTo>
                  <a:lnTo>
                    <a:pt x="1327612" y="37799"/>
                  </a:lnTo>
                  <a:lnTo>
                    <a:pt x="1342843" y="44152"/>
                  </a:lnTo>
                  <a:lnTo>
                    <a:pt x="1357439" y="50822"/>
                  </a:lnTo>
                  <a:lnTo>
                    <a:pt x="1364737" y="53999"/>
                  </a:lnTo>
                  <a:lnTo>
                    <a:pt x="1372035" y="58446"/>
                  </a:lnTo>
                  <a:lnTo>
                    <a:pt x="1379651" y="62892"/>
                  </a:lnTo>
                  <a:lnTo>
                    <a:pt x="1387583" y="67975"/>
                  </a:lnTo>
                  <a:lnTo>
                    <a:pt x="1395516" y="73375"/>
                  </a:lnTo>
                  <a:lnTo>
                    <a:pt x="1403449" y="79410"/>
                  </a:lnTo>
                  <a:lnTo>
                    <a:pt x="1411381" y="85762"/>
                  </a:lnTo>
                  <a:lnTo>
                    <a:pt x="1419631" y="93068"/>
                  </a:lnTo>
                  <a:lnTo>
                    <a:pt x="1427564" y="100374"/>
                  </a:lnTo>
                  <a:lnTo>
                    <a:pt x="1436131" y="108315"/>
                  </a:lnTo>
                  <a:lnTo>
                    <a:pt x="1444381" y="116891"/>
                  </a:lnTo>
                  <a:lnTo>
                    <a:pt x="1452314" y="125467"/>
                  </a:lnTo>
                  <a:lnTo>
                    <a:pt x="1460564" y="134996"/>
                  </a:lnTo>
                  <a:lnTo>
                    <a:pt x="1468497" y="144843"/>
                  </a:lnTo>
                  <a:lnTo>
                    <a:pt x="1476112" y="155325"/>
                  </a:lnTo>
                  <a:lnTo>
                    <a:pt x="1484045" y="166125"/>
                  </a:lnTo>
                  <a:lnTo>
                    <a:pt x="1491660" y="177242"/>
                  </a:lnTo>
                  <a:lnTo>
                    <a:pt x="1498641" y="188995"/>
                  </a:lnTo>
                  <a:lnTo>
                    <a:pt x="1505939" y="201065"/>
                  </a:lnTo>
                  <a:lnTo>
                    <a:pt x="1512602" y="213771"/>
                  </a:lnTo>
                  <a:lnTo>
                    <a:pt x="1519266" y="226476"/>
                  </a:lnTo>
                  <a:lnTo>
                    <a:pt x="1525612" y="239817"/>
                  </a:lnTo>
                  <a:lnTo>
                    <a:pt x="1531323" y="253793"/>
                  </a:lnTo>
                  <a:lnTo>
                    <a:pt x="1536718" y="268087"/>
                  </a:lnTo>
                  <a:lnTo>
                    <a:pt x="1541794" y="283016"/>
                  </a:lnTo>
                  <a:lnTo>
                    <a:pt x="1546554" y="298262"/>
                  </a:lnTo>
                  <a:lnTo>
                    <a:pt x="1550996" y="313827"/>
                  </a:lnTo>
                  <a:lnTo>
                    <a:pt x="1555121" y="329709"/>
                  </a:lnTo>
                  <a:lnTo>
                    <a:pt x="1558294" y="346226"/>
                  </a:lnTo>
                  <a:lnTo>
                    <a:pt x="1560833" y="363061"/>
                  </a:lnTo>
                  <a:lnTo>
                    <a:pt x="1563371" y="380531"/>
                  </a:lnTo>
                  <a:lnTo>
                    <a:pt x="1565112" y="396505"/>
                  </a:lnTo>
                  <a:lnTo>
                    <a:pt x="1565276" y="397531"/>
                  </a:lnTo>
                  <a:lnTo>
                    <a:pt x="1566546" y="417539"/>
                  </a:lnTo>
                  <a:lnTo>
                    <a:pt x="1566863" y="437865"/>
                  </a:lnTo>
                  <a:lnTo>
                    <a:pt x="1566546" y="458508"/>
                  </a:lnTo>
                  <a:lnTo>
                    <a:pt x="1565276" y="479151"/>
                  </a:lnTo>
                  <a:lnTo>
                    <a:pt x="1563372" y="499795"/>
                  </a:lnTo>
                  <a:lnTo>
                    <a:pt x="1560516" y="520438"/>
                  </a:lnTo>
                  <a:lnTo>
                    <a:pt x="1557024" y="541399"/>
                  </a:lnTo>
                  <a:lnTo>
                    <a:pt x="1552581" y="562042"/>
                  </a:lnTo>
                  <a:lnTo>
                    <a:pt x="1547503" y="583321"/>
                  </a:lnTo>
                  <a:lnTo>
                    <a:pt x="1541473" y="604599"/>
                  </a:lnTo>
                  <a:lnTo>
                    <a:pt x="1534808" y="625560"/>
                  </a:lnTo>
                  <a:lnTo>
                    <a:pt x="1527190" y="647156"/>
                  </a:lnTo>
                  <a:lnTo>
                    <a:pt x="1519256" y="668117"/>
                  </a:lnTo>
                  <a:lnTo>
                    <a:pt x="1510052" y="689713"/>
                  </a:lnTo>
                  <a:lnTo>
                    <a:pt x="1500213" y="711309"/>
                  </a:lnTo>
                  <a:lnTo>
                    <a:pt x="1489422" y="732905"/>
                  </a:lnTo>
                  <a:lnTo>
                    <a:pt x="1479265" y="752596"/>
                  </a:lnTo>
                  <a:lnTo>
                    <a:pt x="1468157" y="772604"/>
                  </a:lnTo>
                  <a:lnTo>
                    <a:pt x="1456731" y="791977"/>
                  </a:lnTo>
                  <a:lnTo>
                    <a:pt x="1444353" y="811032"/>
                  </a:lnTo>
                  <a:lnTo>
                    <a:pt x="1431975" y="830087"/>
                  </a:lnTo>
                  <a:lnTo>
                    <a:pt x="1418963" y="849143"/>
                  </a:lnTo>
                  <a:lnTo>
                    <a:pt x="1405315" y="867880"/>
                  </a:lnTo>
                  <a:lnTo>
                    <a:pt x="1391668" y="885983"/>
                  </a:lnTo>
                  <a:lnTo>
                    <a:pt x="1377703" y="904403"/>
                  </a:lnTo>
                  <a:lnTo>
                    <a:pt x="1363103" y="922188"/>
                  </a:lnTo>
                  <a:lnTo>
                    <a:pt x="1348186" y="939656"/>
                  </a:lnTo>
                  <a:lnTo>
                    <a:pt x="1333587" y="957123"/>
                  </a:lnTo>
                  <a:lnTo>
                    <a:pt x="1318035" y="974273"/>
                  </a:lnTo>
                  <a:lnTo>
                    <a:pt x="1302800" y="991423"/>
                  </a:lnTo>
                  <a:lnTo>
                    <a:pt x="1287249" y="1007937"/>
                  </a:lnTo>
                  <a:lnTo>
                    <a:pt x="1271379" y="1024134"/>
                  </a:lnTo>
                  <a:lnTo>
                    <a:pt x="1255510" y="1040649"/>
                  </a:lnTo>
                  <a:lnTo>
                    <a:pt x="1239324" y="1056528"/>
                  </a:lnTo>
                  <a:lnTo>
                    <a:pt x="1207268" y="1087335"/>
                  </a:lnTo>
                  <a:lnTo>
                    <a:pt x="1174895" y="1117506"/>
                  </a:lnTo>
                  <a:lnTo>
                    <a:pt x="1142839" y="1146406"/>
                  </a:lnTo>
                  <a:lnTo>
                    <a:pt x="1111101" y="1174672"/>
                  </a:lnTo>
                  <a:lnTo>
                    <a:pt x="1080315" y="1201349"/>
                  </a:lnTo>
                  <a:lnTo>
                    <a:pt x="1020964" y="1252163"/>
                  </a:lnTo>
                  <a:lnTo>
                    <a:pt x="968278" y="1296944"/>
                  </a:lnTo>
                  <a:lnTo>
                    <a:pt x="942253" y="1319492"/>
                  </a:lnTo>
                  <a:lnTo>
                    <a:pt x="917497" y="1341724"/>
                  </a:lnTo>
                  <a:lnTo>
                    <a:pt x="895598" y="1362367"/>
                  </a:lnTo>
                  <a:lnTo>
                    <a:pt x="886076" y="1371895"/>
                  </a:lnTo>
                  <a:lnTo>
                    <a:pt x="877824" y="1380787"/>
                  </a:lnTo>
                  <a:lnTo>
                    <a:pt x="870207" y="1388727"/>
                  </a:lnTo>
                  <a:lnTo>
                    <a:pt x="864494" y="1396349"/>
                  </a:lnTo>
                  <a:lnTo>
                    <a:pt x="859733" y="1402701"/>
                  </a:lnTo>
                  <a:lnTo>
                    <a:pt x="858146" y="1405877"/>
                  </a:lnTo>
                  <a:lnTo>
                    <a:pt x="856877" y="1408100"/>
                  </a:lnTo>
                  <a:lnTo>
                    <a:pt x="853386" y="1415404"/>
                  </a:lnTo>
                  <a:lnTo>
                    <a:pt x="852602" y="1416672"/>
                  </a:lnTo>
                  <a:lnTo>
                    <a:pt x="851335" y="1419208"/>
                  </a:lnTo>
                  <a:lnTo>
                    <a:pt x="847527" y="1425561"/>
                  </a:lnTo>
                  <a:lnTo>
                    <a:pt x="843085" y="1430961"/>
                  </a:lnTo>
                  <a:lnTo>
                    <a:pt x="838008" y="1436678"/>
                  </a:lnTo>
                  <a:lnTo>
                    <a:pt x="832296" y="1441443"/>
                  </a:lnTo>
                  <a:lnTo>
                    <a:pt x="825950" y="1445572"/>
                  </a:lnTo>
                  <a:lnTo>
                    <a:pt x="819287" y="1449702"/>
                  </a:lnTo>
                  <a:lnTo>
                    <a:pt x="812306" y="1452878"/>
                  </a:lnTo>
                  <a:lnTo>
                    <a:pt x="804691" y="1455737"/>
                  </a:lnTo>
                  <a:lnTo>
                    <a:pt x="797392" y="1457643"/>
                  </a:lnTo>
                  <a:lnTo>
                    <a:pt x="789460" y="1458278"/>
                  </a:lnTo>
                  <a:lnTo>
                    <a:pt x="782162" y="1458913"/>
                  </a:lnTo>
                  <a:lnTo>
                    <a:pt x="774546" y="1457960"/>
                  </a:lnTo>
                  <a:lnTo>
                    <a:pt x="767248" y="1456690"/>
                  </a:lnTo>
                  <a:lnTo>
                    <a:pt x="759950" y="1454784"/>
                  </a:lnTo>
                  <a:lnTo>
                    <a:pt x="752970" y="1452560"/>
                  </a:lnTo>
                  <a:lnTo>
                    <a:pt x="746306" y="1449384"/>
                  </a:lnTo>
                  <a:lnTo>
                    <a:pt x="739643" y="1445255"/>
                  </a:lnTo>
                  <a:lnTo>
                    <a:pt x="733614" y="1440808"/>
                  </a:lnTo>
                  <a:lnTo>
                    <a:pt x="727585" y="1435725"/>
                  </a:lnTo>
                  <a:lnTo>
                    <a:pt x="722508" y="1430326"/>
                  </a:lnTo>
                  <a:lnTo>
                    <a:pt x="717748" y="1423973"/>
                  </a:lnTo>
                  <a:lnTo>
                    <a:pt x="713941" y="1417620"/>
                  </a:lnTo>
                  <a:lnTo>
                    <a:pt x="710133" y="1410314"/>
                  </a:lnTo>
                  <a:lnTo>
                    <a:pt x="706960" y="1404915"/>
                  </a:lnTo>
                  <a:lnTo>
                    <a:pt x="702835" y="1398562"/>
                  </a:lnTo>
                  <a:lnTo>
                    <a:pt x="696806" y="1391256"/>
                  </a:lnTo>
                  <a:lnTo>
                    <a:pt x="689508" y="1383315"/>
                  </a:lnTo>
                  <a:lnTo>
                    <a:pt x="680940" y="1374739"/>
                  </a:lnTo>
                  <a:lnTo>
                    <a:pt x="671421" y="1365210"/>
                  </a:lnTo>
                  <a:lnTo>
                    <a:pt x="649844" y="1344881"/>
                  </a:lnTo>
                  <a:lnTo>
                    <a:pt x="625729" y="1322964"/>
                  </a:lnTo>
                  <a:lnTo>
                    <a:pt x="600027" y="1300412"/>
                  </a:lnTo>
                  <a:lnTo>
                    <a:pt x="547672" y="1255942"/>
                  </a:lnTo>
                  <a:lnTo>
                    <a:pt x="488335" y="1205120"/>
                  </a:lnTo>
                  <a:lnTo>
                    <a:pt x="457239" y="1178121"/>
                  </a:lnTo>
                  <a:lnTo>
                    <a:pt x="425508" y="1149851"/>
                  </a:lnTo>
                  <a:lnTo>
                    <a:pt x="393143" y="1120628"/>
                  </a:lnTo>
                  <a:lnTo>
                    <a:pt x="360778" y="1090453"/>
                  </a:lnTo>
                  <a:lnTo>
                    <a:pt x="328412" y="1059006"/>
                  </a:lnTo>
                  <a:lnTo>
                    <a:pt x="312547" y="1043124"/>
                  </a:lnTo>
                  <a:lnTo>
                    <a:pt x="296364" y="1026925"/>
                  </a:lnTo>
                  <a:lnTo>
                    <a:pt x="280499" y="1010090"/>
                  </a:lnTo>
                  <a:lnTo>
                    <a:pt x="264951" y="993573"/>
                  </a:lnTo>
                  <a:lnTo>
                    <a:pt x="249403" y="976420"/>
                  </a:lnTo>
                  <a:lnTo>
                    <a:pt x="233855" y="959268"/>
                  </a:lnTo>
                  <a:lnTo>
                    <a:pt x="218942" y="941798"/>
                  </a:lnTo>
                  <a:lnTo>
                    <a:pt x="204345" y="924010"/>
                  </a:lnTo>
                  <a:lnTo>
                    <a:pt x="189432" y="906222"/>
                  </a:lnTo>
                  <a:lnTo>
                    <a:pt x="175153" y="887799"/>
                  </a:lnTo>
                  <a:lnTo>
                    <a:pt x="161509" y="869059"/>
                  </a:lnTo>
                  <a:lnTo>
                    <a:pt x="147865" y="850636"/>
                  </a:lnTo>
                  <a:lnTo>
                    <a:pt x="135173" y="831577"/>
                  </a:lnTo>
                  <a:lnTo>
                    <a:pt x="122480" y="812519"/>
                  </a:lnTo>
                  <a:lnTo>
                    <a:pt x="110105" y="792825"/>
                  </a:lnTo>
                  <a:lnTo>
                    <a:pt x="98682" y="773450"/>
                  </a:lnTo>
                  <a:lnTo>
                    <a:pt x="87576" y="753756"/>
                  </a:lnTo>
                  <a:lnTo>
                    <a:pt x="76788" y="733427"/>
                  </a:lnTo>
                  <a:lnTo>
                    <a:pt x="67903" y="714686"/>
                  </a:lnTo>
                  <a:lnTo>
                    <a:pt x="59019" y="695946"/>
                  </a:lnTo>
                  <a:lnTo>
                    <a:pt x="51086" y="678158"/>
                  </a:lnTo>
                  <a:lnTo>
                    <a:pt x="44105" y="660370"/>
                  </a:lnTo>
                  <a:lnTo>
                    <a:pt x="37125" y="642583"/>
                  </a:lnTo>
                  <a:lnTo>
                    <a:pt x="31413" y="625112"/>
                  </a:lnTo>
                  <a:lnTo>
                    <a:pt x="26019" y="607960"/>
                  </a:lnTo>
                  <a:lnTo>
                    <a:pt x="20942" y="591125"/>
                  </a:lnTo>
                  <a:lnTo>
                    <a:pt x="17134" y="574608"/>
                  </a:lnTo>
                  <a:lnTo>
                    <a:pt x="13009" y="558408"/>
                  </a:lnTo>
                  <a:lnTo>
                    <a:pt x="9836" y="542526"/>
                  </a:lnTo>
                  <a:lnTo>
                    <a:pt x="6981" y="526962"/>
                  </a:lnTo>
                  <a:lnTo>
                    <a:pt x="4759" y="511398"/>
                  </a:lnTo>
                  <a:lnTo>
                    <a:pt x="3173" y="496469"/>
                  </a:lnTo>
                  <a:lnTo>
                    <a:pt x="1586" y="481222"/>
                  </a:lnTo>
                  <a:lnTo>
                    <a:pt x="634" y="466929"/>
                  </a:lnTo>
                  <a:lnTo>
                    <a:pt x="0" y="452635"/>
                  </a:lnTo>
                  <a:lnTo>
                    <a:pt x="0" y="438659"/>
                  </a:lnTo>
                  <a:lnTo>
                    <a:pt x="0" y="425318"/>
                  </a:lnTo>
                  <a:lnTo>
                    <a:pt x="317" y="412295"/>
                  </a:lnTo>
                  <a:lnTo>
                    <a:pt x="1586" y="398954"/>
                  </a:lnTo>
                  <a:lnTo>
                    <a:pt x="2221" y="386248"/>
                  </a:lnTo>
                  <a:lnTo>
                    <a:pt x="3807" y="374178"/>
                  </a:lnTo>
                  <a:lnTo>
                    <a:pt x="5394" y="362108"/>
                  </a:lnTo>
                  <a:lnTo>
                    <a:pt x="7615" y="350673"/>
                  </a:lnTo>
                  <a:lnTo>
                    <a:pt x="9519" y="339238"/>
                  </a:lnTo>
                  <a:lnTo>
                    <a:pt x="11740" y="328121"/>
                  </a:lnTo>
                  <a:lnTo>
                    <a:pt x="14596" y="317638"/>
                  </a:lnTo>
                  <a:lnTo>
                    <a:pt x="17134" y="307474"/>
                  </a:lnTo>
                  <a:lnTo>
                    <a:pt x="20307" y="297310"/>
                  </a:lnTo>
                  <a:lnTo>
                    <a:pt x="26019" y="278251"/>
                  </a:lnTo>
                  <a:lnTo>
                    <a:pt x="30144" y="267769"/>
                  </a:lnTo>
                  <a:lnTo>
                    <a:pt x="33952" y="256969"/>
                  </a:lnTo>
                  <a:lnTo>
                    <a:pt x="38394" y="246487"/>
                  </a:lnTo>
                  <a:lnTo>
                    <a:pt x="42836" y="236323"/>
                  </a:lnTo>
                  <a:lnTo>
                    <a:pt x="47596" y="226476"/>
                  </a:lnTo>
                  <a:lnTo>
                    <a:pt x="52673" y="216312"/>
                  </a:lnTo>
                  <a:lnTo>
                    <a:pt x="57432" y="206783"/>
                  </a:lnTo>
                  <a:lnTo>
                    <a:pt x="63144" y="197253"/>
                  </a:lnTo>
                  <a:lnTo>
                    <a:pt x="68221" y="188360"/>
                  </a:lnTo>
                  <a:lnTo>
                    <a:pt x="73615" y="179466"/>
                  </a:lnTo>
                  <a:lnTo>
                    <a:pt x="85355" y="162313"/>
                  </a:lnTo>
                  <a:lnTo>
                    <a:pt x="97096" y="146431"/>
                  </a:lnTo>
                  <a:lnTo>
                    <a:pt x="109471" y="131502"/>
                  </a:lnTo>
                  <a:lnTo>
                    <a:pt x="121846" y="117526"/>
                  </a:lnTo>
                  <a:lnTo>
                    <a:pt x="134538" y="104503"/>
                  </a:lnTo>
                  <a:lnTo>
                    <a:pt x="147230" y="93068"/>
                  </a:lnTo>
                  <a:lnTo>
                    <a:pt x="159922" y="82268"/>
                  </a:lnTo>
                  <a:lnTo>
                    <a:pt x="172615" y="72422"/>
                  </a:lnTo>
                  <a:lnTo>
                    <a:pt x="184672" y="63845"/>
                  </a:lnTo>
                  <a:lnTo>
                    <a:pt x="197047" y="56857"/>
                  </a:lnTo>
                  <a:lnTo>
                    <a:pt x="209105" y="50822"/>
                  </a:lnTo>
                  <a:lnTo>
                    <a:pt x="223701" y="44152"/>
                  </a:lnTo>
                  <a:lnTo>
                    <a:pt x="238615" y="37799"/>
                  </a:lnTo>
                  <a:lnTo>
                    <a:pt x="254163" y="31764"/>
                  </a:lnTo>
                  <a:lnTo>
                    <a:pt x="270028" y="26364"/>
                  </a:lnTo>
                  <a:lnTo>
                    <a:pt x="285893" y="20964"/>
                  </a:lnTo>
                  <a:lnTo>
                    <a:pt x="302711" y="16200"/>
                  </a:lnTo>
                  <a:lnTo>
                    <a:pt x="319211" y="12070"/>
                  </a:lnTo>
                  <a:lnTo>
                    <a:pt x="336345" y="8259"/>
                  </a:lnTo>
                  <a:lnTo>
                    <a:pt x="353480" y="5718"/>
                  </a:lnTo>
                  <a:lnTo>
                    <a:pt x="370932" y="2859"/>
                  </a:lnTo>
                  <a:lnTo>
                    <a:pt x="388701" y="1271"/>
                  </a:lnTo>
                  <a:lnTo>
                    <a:pt x="40647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33" name="组合 32"/>
          <p:cNvGrpSpPr/>
          <p:nvPr/>
        </p:nvGrpSpPr>
        <p:grpSpPr>
          <a:xfrm>
            <a:off x="7393007" y="4134361"/>
            <a:ext cx="719817" cy="719817"/>
            <a:chOff x="5544305" y="2895983"/>
            <a:chExt cx="539863" cy="539863"/>
          </a:xfrm>
        </p:grpSpPr>
        <p:sp>
          <p:nvSpPr>
            <p:cNvPr id="18" name="泪滴形 17"/>
            <p:cNvSpPr/>
            <p:nvPr/>
          </p:nvSpPr>
          <p:spPr>
            <a:xfrm rot="18900000">
              <a:off x="5544305" y="289598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1" name="KSO_Shape"/>
            <p:cNvSpPr/>
            <p:nvPr/>
          </p:nvSpPr>
          <p:spPr bwMode="auto">
            <a:xfrm flipH="1">
              <a:off x="5583149" y="3073503"/>
              <a:ext cx="437974" cy="236751"/>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sp>
        <p:nvSpPr>
          <p:cNvPr id="3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par>
                          <p:cTn id="46" fill="hold">
                            <p:stCondLst>
                              <p:cond delay="25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1"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1" presetClass="entr" presetSubtype="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1+#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1" presetClass="entr" presetSubtype="0"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childTnLst>
                                </p:cTn>
                              </p:par>
                            </p:childTnLst>
                          </p:cTn>
                        </p:par>
                        <p:par>
                          <p:cTn id="70" fill="hold">
                            <p:stCondLst>
                              <p:cond delay="4000"/>
                            </p:stCondLst>
                            <p:childTnLst>
                              <p:par>
                                <p:cTn id="71" presetID="2" presetClass="entr" presetSubtype="2"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pic>
        <p:nvPicPr>
          <p:cNvPr id="78" name="图片 77" descr="C:\Users\Administrator\Desktop\爱国\001aa04b652e0cf95a3c03.jpg001aa04b652e0cf95a3c03"/>
          <p:cNvPicPr>
            <a:picLocks noChangeAspect="1"/>
          </p:cNvPicPr>
          <p:nvPr/>
        </p:nvPicPr>
        <p:blipFill>
          <a:blip r:embed="rId2"/>
          <a:srcRect/>
          <a:stretch>
            <a:fillRect/>
          </a:stretch>
        </p:blipFill>
        <p:spPr>
          <a:xfrm>
            <a:off x="1097915" y="1988820"/>
            <a:ext cx="1576070" cy="1600200"/>
          </a:xfrm>
          <a:prstGeom prst="rect">
            <a:avLst/>
          </a:prstGeom>
        </p:spPr>
      </p:pic>
      <p:pic>
        <p:nvPicPr>
          <p:cNvPr id="4098" name="Picture 2" descr="C:\Users\Administrator\Desktop\爱国\64k58PICaYW.jpg64k58PICaYW"/>
          <p:cNvPicPr>
            <a:picLocks noChangeAspect="1" noChangeArrowheads="1"/>
          </p:cNvPicPr>
          <p:nvPr/>
        </p:nvPicPr>
        <p:blipFill rotWithShape="1">
          <a:blip r:embed="rId3"/>
          <a:srcRect/>
          <a:stretch>
            <a:fillRect/>
          </a:stretch>
        </p:blipFill>
        <p:spPr bwMode="auto">
          <a:xfrm>
            <a:off x="4459605" y="1989455"/>
            <a:ext cx="1551305" cy="1599565"/>
          </a:xfrm>
          <a:prstGeom prst="rect">
            <a:avLst/>
          </a:prstGeom>
          <a:noFill/>
          <a:extLst>
            <a:ext uri="{909E8E84-426E-40DD-AFC4-6F175D3DCCD1}">
              <a14:hiddenFill xmlns:a14="http://schemas.microsoft.com/office/drawing/2010/main">
                <a:solidFill>
                  <a:srgbClr val="FFFFFF"/>
                </a:solidFill>
              </a14:hiddenFill>
            </a:ext>
          </a:extLst>
        </p:spPr>
      </p:pic>
      <p:pic>
        <p:nvPicPr>
          <p:cNvPr id="83" name="図 4" descr="C:\Users\Administrator\Desktop\爱国\QQ截图20161229160449.jpgQQ截图20161229160449"/>
          <p:cNvPicPr>
            <a:picLocks noChangeAspect="1"/>
          </p:cNvPicPr>
          <p:nvPr/>
        </p:nvPicPr>
        <p:blipFill rotWithShape="1">
          <a:blip r:embed="rId4"/>
          <a:srcRect/>
          <a:stretch>
            <a:fillRect/>
          </a:stretch>
        </p:blipFill>
        <p:spPr>
          <a:xfrm>
            <a:off x="2789555" y="3747135"/>
            <a:ext cx="1555115" cy="1600835"/>
          </a:xfrm>
          <a:prstGeom prst="rect">
            <a:avLst/>
          </a:prstGeom>
        </p:spPr>
      </p:pic>
      <p:pic>
        <p:nvPicPr>
          <p:cNvPr id="84" name="图片 83" descr="C:\Users\Administrator\Desktop\爱国\QQ截图20170120001209.jpgQQ截图20170120001209"/>
          <p:cNvPicPr>
            <a:picLocks noChangeAspect="1"/>
          </p:cNvPicPr>
          <p:nvPr/>
        </p:nvPicPr>
        <p:blipFill rotWithShape="1">
          <a:blip r:embed="rId5"/>
          <a:srcRect/>
          <a:stretch>
            <a:fillRect/>
          </a:stretch>
        </p:blipFill>
        <p:spPr>
          <a:xfrm>
            <a:off x="9471025" y="3747135"/>
            <a:ext cx="1555115" cy="1600835"/>
          </a:xfrm>
          <a:prstGeom prst="rect">
            <a:avLst/>
          </a:prstGeom>
        </p:spPr>
      </p:pic>
      <p:pic>
        <p:nvPicPr>
          <p:cNvPr id="88" name="Picture 2" descr="C:\Users\Administrator\Desktop\爱国\QQ截图20161231120011.jpgQQ截图20161231120011"/>
          <p:cNvPicPr>
            <a:picLocks noChangeAspect="1" noChangeArrowheads="1"/>
          </p:cNvPicPr>
          <p:nvPr/>
        </p:nvPicPr>
        <p:blipFill>
          <a:blip r:embed="rId6"/>
          <a:srcRect/>
          <a:stretch>
            <a:fillRect/>
          </a:stretch>
        </p:blipFill>
        <p:spPr bwMode="auto">
          <a:xfrm>
            <a:off x="6130290" y="3746500"/>
            <a:ext cx="1555115" cy="1601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コンテンツ プレースホルダー 3" descr="C:\Users\Administrator\Desktop\爱国\20150930133319a932f.jpg20150930133319a932f"/>
          <p:cNvPicPr>
            <a:picLocks noGrp="1" noChangeAspect="1"/>
          </p:cNvPicPr>
          <p:nvPr/>
        </p:nvPicPr>
        <p:blipFill rotWithShape="1">
          <a:blip r:embed="rId7"/>
          <a:srcRect/>
          <a:stretch>
            <a:fillRect/>
          </a:stretch>
        </p:blipFill>
        <p:spPr>
          <a:xfrm>
            <a:off x="7788910" y="1988820"/>
            <a:ext cx="1567180" cy="1600200"/>
          </a:xfrm>
          <a:prstGeom prst="rect">
            <a:avLst/>
          </a:prstGeom>
        </p:spPr>
      </p:pic>
      <p:grpSp>
        <p:nvGrpSpPr>
          <p:cNvPr id="3" name="组合 2"/>
          <p:cNvGrpSpPr/>
          <p:nvPr/>
        </p:nvGrpSpPr>
        <p:grpSpPr>
          <a:xfrm>
            <a:off x="2780602" y="1988165"/>
            <a:ext cx="1572041" cy="1601119"/>
            <a:chOff x="2085001" y="1347614"/>
            <a:chExt cx="1179031" cy="1200839"/>
          </a:xfrm>
        </p:grpSpPr>
        <p:sp>
          <p:nvSpPr>
            <p:cNvPr id="52" name="矩形 51"/>
            <p:cNvSpPr/>
            <p:nvPr/>
          </p:nvSpPr>
          <p:spPr>
            <a:xfrm>
              <a:off x="2091252"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68" name="矩形 67"/>
            <p:cNvSpPr/>
            <p:nvPr/>
          </p:nvSpPr>
          <p:spPr>
            <a:xfrm>
              <a:off x="2085001"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6" name="组合 5"/>
          <p:cNvGrpSpPr/>
          <p:nvPr/>
        </p:nvGrpSpPr>
        <p:grpSpPr>
          <a:xfrm>
            <a:off x="6121772" y="1988165"/>
            <a:ext cx="1572041" cy="1601119"/>
            <a:chOff x="4590879" y="1347614"/>
            <a:chExt cx="1179031" cy="1200839"/>
          </a:xfrm>
        </p:grpSpPr>
        <p:sp>
          <p:nvSpPr>
            <p:cNvPr id="54" name="矩形 53"/>
            <p:cNvSpPr/>
            <p:nvPr/>
          </p:nvSpPr>
          <p:spPr>
            <a:xfrm>
              <a:off x="4597130"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3" name="矩形 72"/>
            <p:cNvSpPr/>
            <p:nvPr/>
          </p:nvSpPr>
          <p:spPr>
            <a:xfrm>
              <a:off x="4590879"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7" name="组合 6"/>
          <p:cNvGrpSpPr/>
          <p:nvPr/>
        </p:nvGrpSpPr>
        <p:grpSpPr>
          <a:xfrm>
            <a:off x="9462944" y="1988165"/>
            <a:ext cx="1572041" cy="1601119"/>
            <a:chOff x="7096758" y="1347614"/>
            <a:chExt cx="1179031" cy="1200839"/>
          </a:xfrm>
        </p:grpSpPr>
        <p:sp>
          <p:nvSpPr>
            <p:cNvPr id="56" name="矩形 55"/>
            <p:cNvSpPr/>
            <p:nvPr/>
          </p:nvSpPr>
          <p:spPr>
            <a:xfrm>
              <a:off x="7103009"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4" name="矩形 73"/>
            <p:cNvSpPr/>
            <p:nvPr/>
          </p:nvSpPr>
          <p:spPr>
            <a:xfrm>
              <a:off x="7096758"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4" name="组合 3"/>
          <p:cNvGrpSpPr/>
          <p:nvPr/>
        </p:nvGrpSpPr>
        <p:grpSpPr>
          <a:xfrm>
            <a:off x="1110016" y="3747420"/>
            <a:ext cx="1572041" cy="1601119"/>
            <a:chOff x="832062" y="2667055"/>
            <a:chExt cx="1179031" cy="1200839"/>
          </a:xfrm>
        </p:grpSpPr>
        <p:sp>
          <p:nvSpPr>
            <p:cNvPr id="60" name="矩形 59"/>
            <p:cNvSpPr/>
            <p:nvPr/>
          </p:nvSpPr>
          <p:spPr>
            <a:xfrm>
              <a:off x="838313"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5" name="矩形 74"/>
            <p:cNvSpPr/>
            <p:nvPr/>
          </p:nvSpPr>
          <p:spPr>
            <a:xfrm>
              <a:off x="832062"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5" name="组合 4"/>
          <p:cNvGrpSpPr/>
          <p:nvPr/>
        </p:nvGrpSpPr>
        <p:grpSpPr>
          <a:xfrm>
            <a:off x="4451187" y="3747420"/>
            <a:ext cx="1572041" cy="1601119"/>
            <a:chOff x="3337940" y="2667055"/>
            <a:chExt cx="1179031" cy="1200839"/>
          </a:xfrm>
        </p:grpSpPr>
        <p:sp>
          <p:nvSpPr>
            <p:cNvPr id="62" name="矩形 61"/>
            <p:cNvSpPr/>
            <p:nvPr/>
          </p:nvSpPr>
          <p:spPr>
            <a:xfrm>
              <a:off x="3344191"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6" name="矩形 75"/>
            <p:cNvSpPr/>
            <p:nvPr/>
          </p:nvSpPr>
          <p:spPr>
            <a:xfrm>
              <a:off x="3337940"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8" name="组合 7"/>
          <p:cNvGrpSpPr/>
          <p:nvPr/>
        </p:nvGrpSpPr>
        <p:grpSpPr>
          <a:xfrm>
            <a:off x="7780234" y="3747420"/>
            <a:ext cx="1575831" cy="1601119"/>
            <a:chOff x="5834725" y="2667055"/>
            <a:chExt cx="1181873" cy="1200839"/>
          </a:xfrm>
        </p:grpSpPr>
        <p:sp>
          <p:nvSpPr>
            <p:cNvPr id="64" name="矩形 63"/>
            <p:cNvSpPr/>
            <p:nvPr/>
          </p:nvSpPr>
          <p:spPr>
            <a:xfrm>
              <a:off x="5850069"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7" name="矩形 76"/>
            <p:cNvSpPr/>
            <p:nvPr/>
          </p:nvSpPr>
          <p:spPr>
            <a:xfrm>
              <a:off x="5834725" y="284498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sp>
        <p:nvSpPr>
          <p:cNvPr id="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par>
                                <p:cTn id="17" presetID="10"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500"/>
                                        <p:tgtEl>
                                          <p:spTgt spid="4098"/>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nodeType="with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par>
                                <p:cTn id="29" presetID="10" presetClass="entr" presetSubtype="0" fill="hold"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500"/>
                                        <p:tgtEl>
                                          <p:spTgt spid="84"/>
                                        </p:tgtEl>
                                      </p:cBhvr>
                                    </p:animEffect>
                                  </p:childTnLst>
                                </p:cTn>
                              </p:par>
                            </p:childTnLst>
                          </p:cTn>
                        </p:par>
                        <p:par>
                          <p:cTn id="32" fill="hold">
                            <p:stCondLst>
                              <p:cond delay="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par>
                                <p:cTn id="38" presetID="53" presetClass="entr" presetSubtype="16"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53" presetClass="entr" presetSubtype="16"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par>
                                <p:cTn id="53" presetID="53" presetClass="entr" presetSubtype="16"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par>
                                <p:cTn id="58" presetID="53" presetClass="entr" presetSubtype="16"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787071" y="2023461"/>
            <a:ext cx="2920639" cy="2920639"/>
            <a:chOff x="1785938" y="2546350"/>
            <a:chExt cx="2921000" cy="2921000"/>
          </a:xfrm>
        </p:grpSpPr>
        <p:sp>
          <p:nvSpPr>
            <p:cNvPr id="13" name="空心弧 12"/>
            <p:cNvSpPr/>
            <p:nvPr/>
          </p:nvSpPr>
          <p:spPr>
            <a:xfrm>
              <a:off x="1785938" y="2546350"/>
              <a:ext cx="2921000" cy="2921000"/>
            </a:xfrm>
            <a:prstGeom prst="blockArc">
              <a:avLst>
                <a:gd name="adj1" fmla="val 10800000"/>
                <a:gd name="adj2" fmla="val 21573038"/>
                <a:gd name="adj3" fmla="val 2776"/>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4" name="任意多边形 13"/>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15" name="Freeform 220"/>
          <p:cNvSpPr/>
          <p:nvPr/>
        </p:nvSpPr>
        <p:spPr bwMode="auto">
          <a:xfrm>
            <a:off x="2964850" y="2401238"/>
            <a:ext cx="565081" cy="420636"/>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charset="-122"/>
              <a:ea typeface="微软雅黑" panose="020B0503020204020204" charset="-122"/>
            </a:endParaRPr>
          </a:p>
        </p:txBody>
      </p:sp>
      <p:sp>
        <p:nvSpPr>
          <p:cNvPr id="16" name="文本框 14"/>
          <p:cNvSpPr txBox="1">
            <a:spLocks noChangeArrowheads="1"/>
          </p:cNvSpPr>
          <p:nvPr/>
        </p:nvSpPr>
        <p:spPr bwMode="auto">
          <a:xfrm>
            <a:off x="2891835"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359,781</a:t>
            </a:r>
          </a:p>
        </p:txBody>
      </p:sp>
      <p:grpSp>
        <p:nvGrpSpPr>
          <p:cNvPr id="17" name="组合 16"/>
          <p:cNvGrpSpPr/>
          <p:nvPr/>
        </p:nvGrpSpPr>
        <p:grpSpPr>
          <a:xfrm>
            <a:off x="4634694" y="2010762"/>
            <a:ext cx="2920639" cy="2920639"/>
            <a:chOff x="4633913" y="2533650"/>
            <a:chExt cx="2921000" cy="2921000"/>
          </a:xfrm>
          <a:gradFill>
            <a:gsLst>
              <a:gs pos="0">
                <a:srgbClr val="E30000"/>
              </a:gs>
              <a:gs pos="100000">
                <a:srgbClr val="760303"/>
              </a:gs>
            </a:gsLst>
            <a:lin ang="5400000" scaled="0"/>
          </a:gradFill>
        </p:grpSpPr>
        <p:sp>
          <p:nvSpPr>
            <p:cNvPr id="18" name="空心弧 17"/>
            <p:cNvSpPr/>
            <p:nvPr/>
          </p:nvSpPr>
          <p:spPr>
            <a:xfrm flipV="1">
              <a:off x="4633913" y="25336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9" name="任意多边形 18"/>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0" name="文本框 17"/>
          <p:cNvSpPr txBox="1">
            <a:spLocks noChangeArrowheads="1"/>
          </p:cNvSpPr>
          <p:nvPr/>
        </p:nvSpPr>
        <p:spPr bwMode="auto">
          <a:xfrm>
            <a:off x="5807711" y="4137749"/>
            <a:ext cx="52768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b="1">
                <a:solidFill>
                  <a:schemeClr val="bg1"/>
                </a:solidFill>
                <a:latin typeface="微软雅黑" panose="020B0503020204020204" charset="-122"/>
              </a:rPr>
              <a:t>80%</a:t>
            </a:r>
          </a:p>
        </p:txBody>
      </p:sp>
      <p:grpSp>
        <p:nvGrpSpPr>
          <p:cNvPr id="21" name="组合 20"/>
          <p:cNvGrpSpPr/>
          <p:nvPr/>
        </p:nvGrpSpPr>
        <p:grpSpPr>
          <a:xfrm>
            <a:off x="7479143" y="2023461"/>
            <a:ext cx="2920639" cy="2920639"/>
            <a:chOff x="7478713" y="2546350"/>
            <a:chExt cx="2921000" cy="2921000"/>
          </a:xfrm>
          <a:gradFill>
            <a:gsLst>
              <a:gs pos="0">
                <a:srgbClr val="E30000"/>
              </a:gs>
              <a:gs pos="100000">
                <a:srgbClr val="760303"/>
              </a:gs>
            </a:gsLst>
            <a:lin ang="5400000" scaled="0"/>
          </a:gradFill>
        </p:grpSpPr>
        <p:sp>
          <p:nvSpPr>
            <p:cNvPr id="24" name="空心弧 23"/>
            <p:cNvSpPr/>
            <p:nvPr/>
          </p:nvSpPr>
          <p:spPr>
            <a:xfrm>
              <a:off x="7478713" y="25463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25" name="任意多边形 24"/>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6" name="文本框 20"/>
          <p:cNvSpPr txBox="1">
            <a:spLocks noChangeArrowheads="1"/>
          </p:cNvSpPr>
          <p:nvPr/>
        </p:nvSpPr>
        <p:spPr bwMode="auto">
          <a:xfrm>
            <a:off x="8583907"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621,781</a:t>
            </a:r>
          </a:p>
        </p:txBody>
      </p:sp>
      <p:grpSp>
        <p:nvGrpSpPr>
          <p:cNvPr id="27" name="组合 26"/>
          <p:cNvGrpSpPr/>
          <p:nvPr/>
        </p:nvGrpSpPr>
        <p:grpSpPr>
          <a:xfrm>
            <a:off x="8658252" y="2343084"/>
            <a:ext cx="561893" cy="565105"/>
            <a:chOff x="8657968" y="2866013"/>
            <a:chExt cx="561963" cy="565175"/>
          </a:xfrm>
          <a:solidFill>
            <a:schemeClr val="bg1"/>
          </a:solidFill>
        </p:grpSpPr>
        <p:sp>
          <p:nvSpPr>
            <p:cNvPr id="28"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29"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0"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1"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32" name="文本框 31"/>
          <p:cNvSpPr txBox="1"/>
          <p:nvPr/>
        </p:nvSpPr>
        <p:spPr>
          <a:xfrm>
            <a:off x="1880721"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1888232"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4" name="文本框 33"/>
          <p:cNvSpPr txBox="1"/>
          <p:nvPr/>
        </p:nvSpPr>
        <p:spPr>
          <a:xfrm>
            <a:off x="7507819"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5" name="矩形 34"/>
          <p:cNvSpPr/>
          <p:nvPr/>
        </p:nvSpPr>
        <p:spPr>
          <a:xfrm>
            <a:off x="7514707"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0" name="文本框 39"/>
          <p:cNvSpPr txBox="1"/>
          <p:nvPr/>
        </p:nvSpPr>
        <p:spPr>
          <a:xfrm>
            <a:off x="4675222" y="2490586"/>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1" name="矩形 40"/>
          <p:cNvSpPr/>
          <p:nvPr/>
        </p:nvSpPr>
        <p:spPr>
          <a:xfrm>
            <a:off x="4682632" y="287889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nvGrpSpPr>
          <p:cNvPr id="42" name="组合 41"/>
          <p:cNvGrpSpPr/>
          <p:nvPr/>
        </p:nvGrpSpPr>
        <p:grpSpPr>
          <a:xfrm>
            <a:off x="5807712" y="3648848"/>
            <a:ext cx="571528" cy="484833"/>
            <a:chOff x="6791325" y="3867151"/>
            <a:chExt cx="282576" cy="239712"/>
          </a:xfrm>
          <a:solidFill>
            <a:schemeClr val="bg1"/>
          </a:solidFill>
        </p:grpSpPr>
        <p:sp>
          <p:nvSpPr>
            <p:cNvPr id="43"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4"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7"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48"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49" presetClass="entr" presetSubtype="0" decel="100000" fill="hold" grpId="0" nodeType="withEffect">
                                  <p:stCondLst>
                                    <p:cond delay="50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par>
                                <p:cTn id="27" presetID="17" presetClass="entr" presetSubtype="10" fill="hold" grpId="0" nodeType="withEffect">
                                  <p:stCondLst>
                                    <p:cond delay="70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450" fill="hold"/>
                                        <p:tgtEl>
                                          <p:spTgt spid="32"/>
                                        </p:tgtEl>
                                        <p:attrNameLst>
                                          <p:attrName>ppt_w</p:attrName>
                                        </p:attrNameLst>
                                      </p:cBhvr>
                                      <p:tavLst>
                                        <p:tav tm="0">
                                          <p:val>
                                            <p:fltVal val="0"/>
                                          </p:val>
                                        </p:tav>
                                        <p:tav tm="100000">
                                          <p:val>
                                            <p:strVal val="#ppt_w"/>
                                          </p:val>
                                        </p:tav>
                                      </p:tavLst>
                                    </p:anim>
                                    <p:anim calcmode="lin" valueType="num">
                                      <p:cBhvr>
                                        <p:cTn id="30" dur="450" fill="hold"/>
                                        <p:tgtEl>
                                          <p:spTgt spid="32"/>
                                        </p:tgtEl>
                                        <p:attrNameLst>
                                          <p:attrName>ppt_h</p:attrName>
                                        </p:attrNameLst>
                                      </p:cBhvr>
                                      <p:tavLst>
                                        <p:tav tm="0">
                                          <p:val>
                                            <p:strVal val="#ppt_h"/>
                                          </p:val>
                                        </p:tav>
                                        <p:tav tm="100000">
                                          <p:val>
                                            <p:strVal val="#ppt_h"/>
                                          </p:val>
                                        </p:tav>
                                      </p:tavLst>
                                    </p:anim>
                                  </p:childTnLst>
                                </p:cTn>
                              </p:par>
                              <p:par>
                                <p:cTn id="31" presetID="22" presetClass="entr" presetSubtype="4" fill="hold" grpId="0" nodeType="withEffect">
                                  <p:stCondLst>
                                    <p:cond delay="800"/>
                                  </p:stCondLst>
                                  <p:iterate type="lt">
                                    <p:tmPct val="3448"/>
                                  </p:iterate>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wipe(down)">
                                      <p:cBhvr>
                                        <p:cTn id="33" dur="500"/>
                                        <p:tgtEl>
                                          <p:spTgt spid="33">
                                            <p:txEl>
                                              <p:pRg st="0" end="0"/>
                                            </p:txEl>
                                          </p:spTgt>
                                        </p:tgtEl>
                                      </p:cBhvr>
                                    </p:animEffect>
                                  </p:childTnLst>
                                </p:cTn>
                              </p:par>
                              <p:par>
                                <p:cTn id="34" presetID="22" presetClass="entr" presetSubtype="8" fill="hold" nodeType="withEffect">
                                  <p:stCondLst>
                                    <p:cond delay="110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53" presetClass="entr" presetSubtype="16" fill="hold" nodeType="withEffect">
                                  <p:stCondLst>
                                    <p:cond delay="13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par>
                                <p:cTn id="42" presetID="49" presetClass="entr" presetSubtype="0" decel="100000" fill="hold" grpId="0" nodeType="withEffect">
                                  <p:stCondLst>
                                    <p:cond delay="150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 calcmode="lin" valueType="num">
                                      <p:cBhvr>
                                        <p:cTn id="46" dur="500" fill="hold"/>
                                        <p:tgtEl>
                                          <p:spTgt spid="20"/>
                                        </p:tgtEl>
                                        <p:attrNameLst>
                                          <p:attrName>style.rotation</p:attrName>
                                        </p:attrNameLst>
                                      </p:cBhvr>
                                      <p:tavLst>
                                        <p:tav tm="0">
                                          <p:val>
                                            <p:fltVal val="360"/>
                                          </p:val>
                                        </p:tav>
                                        <p:tav tm="100000">
                                          <p:val>
                                            <p:fltVal val="0"/>
                                          </p:val>
                                        </p:tav>
                                      </p:tavLst>
                                    </p:anim>
                                    <p:animEffect transition="in" filter="fade">
                                      <p:cBhvr>
                                        <p:cTn id="47" dur="500"/>
                                        <p:tgtEl>
                                          <p:spTgt spid="20"/>
                                        </p:tgtEl>
                                      </p:cBhvr>
                                    </p:animEffect>
                                  </p:childTnLst>
                                </p:cTn>
                              </p:par>
                              <p:par>
                                <p:cTn id="48" presetID="17" presetClass="entr" presetSubtype="10" fill="hold" grpId="0" nodeType="withEffect">
                                  <p:stCondLst>
                                    <p:cond delay="1700"/>
                                  </p:stCondLst>
                                  <p:iterate type="lt">
                                    <p:tmPct val="10000"/>
                                  </p:iterate>
                                  <p:childTnLst>
                                    <p:set>
                                      <p:cBhvr>
                                        <p:cTn id="49" dur="1" fill="hold">
                                          <p:stCondLst>
                                            <p:cond delay="0"/>
                                          </p:stCondLst>
                                        </p:cTn>
                                        <p:tgtEl>
                                          <p:spTgt spid="40"/>
                                        </p:tgtEl>
                                        <p:attrNameLst>
                                          <p:attrName>style.visibility</p:attrName>
                                        </p:attrNameLst>
                                      </p:cBhvr>
                                      <p:to>
                                        <p:strVal val="visible"/>
                                      </p:to>
                                    </p:set>
                                    <p:anim calcmode="lin" valueType="num">
                                      <p:cBhvr>
                                        <p:cTn id="50" dur="450" fill="hold"/>
                                        <p:tgtEl>
                                          <p:spTgt spid="40"/>
                                        </p:tgtEl>
                                        <p:attrNameLst>
                                          <p:attrName>ppt_w</p:attrName>
                                        </p:attrNameLst>
                                      </p:cBhvr>
                                      <p:tavLst>
                                        <p:tav tm="0">
                                          <p:val>
                                            <p:fltVal val="0"/>
                                          </p:val>
                                        </p:tav>
                                        <p:tav tm="100000">
                                          <p:val>
                                            <p:strVal val="#ppt_w"/>
                                          </p:val>
                                        </p:tav>
                                      </p:tavLst>
                                    </p:anim>
                                    <p:anim calcmode="lin" valueType="num">
                                      <p:cBhvr>
                                        <p:cTn id="51" dur="450" fill="hold"/>
                                        <p:tgtEl>
                                          <p:spTgt spid="40"/>
                                        </p:tgtEl>
                                        <p:attrNameLst>
                                          <p:attrName>ppt_h</p:attrName>
                                        </p:attrNameLst>
                                      </p:cBhvr>
                                      <p:tavLst>
                                        <p:tav tm="0">
                                          <p:val>
                                            <p:strVal val="#ppt_h"/>
                                          </p:val>
                                        </p:tav>
                                        <p:tav tm="100000">
                                          <p:val>
                                            <p:strVal val="#ppt_h"/>
                                          </p:val>
                                        </p:tav>
                                      </p:tavLst>
                                    </p:anim>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wipe(down)">
                                      <p:cBhvr>
                                        <p:cTn id="54" dur="500"/>
                                        <p:tgtEl>
                                          <p:spTgt spid="41">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53" presetClass="entr" presetSubtype="16" fill="hold" nodeType="withEffect">
                                  <p:stCondLst>
                                    <p:cond delay="250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 calcmode="lin" valueType="num">
                                      <p:cBhvr>
                                        <p:cTn id="67" dur="500" fill="hold"/>
                                        <p:tgtEl>
                                          <p:spTgt spid="26"/>
                                        </p:tgtEl>
                                        <p:attrNameLst>
                                          <p:attrName>style.rotation</p:attrName>
                                        </p:attrNameLst>
                                      </p:cBhvr>
                                      <p:tavLst>
                                        <p:tav tm="0">
                                          <p:val>
                                            <p:fltVal val="360"/>
                                          </p:val>
                                        </p:tav>
                                        <p:tav tm="100000">
                                          <p:val>
                                            <p:fltVal val="0"/>
                                          </p:val>
                                        </p:tav>
                                      </p:tavLst>
                                    </p:anim>
                                    <p:animEffect transition="in" filter="fade">
                                      <p:cBhvr>
                                        <p:cTn id="68" dur="500"/>
                                        <p:tgtEl>
                                          <p:spTgt spid="26"/>
                                        </p:tgtEl>
                                      </p:cBhvr>
                                    </p:animEffect>
                                  </p:childTnLst>
                                </p:cTn>
                              </p:par>
                              <p:par>
                                <p:cTn id="69" presetID="17" presetClass="entr" presetSubtype="10" fill="hold" grpId="0" nodeType="withEffect">
                                  <p:stCondLst>
                                    <p:cond delay="2900"/>
                                  </p:stCondLst>
                                  <p:iterate type="lt">
                                    <p:tmPct val="10000"/>
                                  </p:iterate>
                                  <p:childTnLst>
                                    <p:set>
                                      <p:cBhvr>
                                        <p:cTn id="70" dur="1" fill="hold">
                                          <p:stCondLst>
                                            <p:cond delay="0"/>
                                          </p:stCondLst>
                                        </p:cTn>
                                        <p:tgtEl>
                                          <p:spTgt spid="34"/>
                                        </p:tgtEl>
                                        <p:attrNameLst>
                                          <p:attrName>style.visibility</p:attrName>
                                        </p:attrNameLst>
                                      </p:cBhvr>
                                      <p:to>
                                        <p:strVal val="visible"/>
                                      </p:to>
                                    </p:set>
                                    <p:anim calcmode="lin" valueType="num">
                                      <p:cBhvr>
                                        <p:cTn id="71" dur="450" fill="hold"/>
                                        <p:tgtEl>
                                          <p:spTgt spid="34"/>
                                        </p:tgtEl>
                                        <p:attrNameLst>
                                          <p:attrName>ppt_w</p:attrName>
                                        </p:attrNameLst>
                                      </p:cBhvr>
                                      <p:tavLst>
                                        <p:tav tm="0">
                                          <p:val>
                                            <p:fltVal val="0"/>
                                          </p:val>
                                        </p:tav>
                                        <p:tav tm="100000">
                                          <p:val>
                                            <p:strVal val="#ppt_w"/>
                                          </p:val>
                                        </p:tav>
                                      </p:tavLst>
                                    </p:anim>
                                    <p:anim calcmode="lin" valueType="num">
                                      <p:cBhvr>
                                        <p:cTn id="72" dur="450" fill="hold"/>
                                        <p:tgtEl>
                                          <p:spTgt spid="34"/>
                                        </p:tgtEl>
                                        <p:attrNameLst>
                                          <p:attrName>ppt_h</p:attrName>
                                        </p:attrNameLst>
                                      </p:cBhvr>
                                      <p:tavLst>
                                        <p:tav tm="0">
                                          <p:val>
                                            <p:strVal val="#ppt_h"/>
                                          </p:val>
                                        </p:tav>
                                        <p:tav tm="100000">
                                          <p:val>
                                            <p:strVal val="#ppt_h"/>
                                          </p:val>
                                        </p:tav>
                                      </p:tavLst>
                                    </p:anim>
                                  </p:childTnLst>
                                </p:cTn>
                              </p:par>
                              <p:par>
                                <p:cTn id="73" presetID="22" presetClass="entr" presetSubtype="4" fill="hold" grpId="0" nodeType="withEffect">
                                  <p:stCondLst>
                                    <p:cond delay="3100"/>
                                  </p:stCondLst>
                                  <p:iterate type="lt">
                                    <p:tmPct val="3448"/>
                                  </p:iterate>
                                  <p:childTnLst>
                                    <p:set>
                                      <p:cBhvr>
                                        <p:cTn id="74" dur="1" fill="hold">
                                          <p:stCondLst>
                                            <p:cond delay="0"/>
                                          </p:stCondLst>
                                        </p:cTn>
                                        <p:tgtEl>
                                          <p:spTgt spid="35">
                                            <p:txEl>
                                              <p:pRg st="0" end="0"/>
                                            </p:txEl>
                                          </p:spTgt>
                                        </p:tgtEl>
                                        <p:attrNameLst>
                                          <p:attrName>style.visibility</p:attrName>
                                        </p:attrNameLst>
                                      </p:cBhvr>
                                      <p:to>
                                        <p:strVal val="visible"/>
                                      </p:to>
                                    </p:set>
                                    <p:animEffect transition="in" filter="wipe(down)">
                                      <p:cBhvr>
                                        <p:cTn id="75"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5" grpId="0" bldLvl="0" animBg="1"/>
      <p:bldP spid="16" grpId="0"/>
      <p:bldP spid="20" grpId="0"/>
      <p:bldP spid="26" grpId="0"/>
      <p:bldP spid="32" grpId="0"/>
      <p:bldP spid="33" grpId="0" build="allAtOnce"/>
      <p:bldP spid="34" grpId="0"/>
      <p:bldP spid="35" grpId="0" build="allAtOnce"/>
      <p:bldP spid="40" grpId="0"/>
      <p:bldP spid="4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图片 134" descr="8a527c603c087f39f599c8ed454b6b6a"/>
          <p:cNvPicPr>
            <a:picLocks noChangeAspect="1"/>
          </p:cNvPicPr>
          <p:nvPr/>
        </p:nvPicPr>
        <p:blipFill>
          <a:blip r:embed="rId2"/>
          <a:stretch>
            <a:fillRect/>
          </a:stretch>
        </p:blipFill>
        <p:spPr>
          <a:xfrm>
            <a:off x="-310515" y="1517650"/>
            <a:ext cx="5927090" cy="4915535"/>
          </a:xfrm>
          <a:prstGeom prst="rect">
            <a:avLst/>
          </a:prstGeom>
        </p:spPr>
      </p:pic>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3" name="组合 122"/>
          <p:cNvGrpSpPr/>
          <p:nvPr/>
        </p:nvGrpSpPr>
        <p:grpSpPr>
          <a:xfrm>
            <a:off x="5136494" y="2335824"/>
            <a:ext cx="6336704" cy="897255"/>
            <a:chOff x="3851920" y="1751868"/>
            <a:chExt cx="4752528" cy="672941"/>
          </a:xfrm>
        </p:grpSpPr>
        <p:sp>
          <p:nvSpPr>
            <p:cNvPr id="124" name="矩形 123"/>
            <p:cNvSpPr/>
            <p:nvPr/>
          </p:nvSpPr>
          <p:spPr>
            <a:xfrm>
              <a:off x="4283968" y="1751868"/>
              <a:ext cx="4320480"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048" name="椭圆 2047"/>
            <p:cNvSpPr/>
            <p:nvPr/>
          </p:nvSpPr>
          <p:spPr>
            <a:xfrm>
              <a:off x="3851920" y="1790594"/>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25" name="组合 124"/>
          <p:cNvGrpSpPr/>
          <p:nvPr/>
        </p:nvGrpSpPr>
        <p:grpSpPr>
          <a:xfrm>
            <a:off x="5136368" y="1432378"/>
            <a:ext cx="7392821" cy="437609"/>
            <a:chOff x="3779912" y="1242876"/>
            <a:chExt cx="5544616" cy="328207"/>
          </a:xfrm>
        </p:grpSpPr>
        <p:sp>
          <p:nvSpPr>
            <p:cNvPr id="126" name="圆角矩形 125"/>
            <p:cNvSpPr/>
            <p:nvPr/>
          </p:nvSpPr>
          <p:spPr>
            <a:xfrm>
              <a:off x="3779912" y="1243108"/>
              <a:ext cx="5544616" cy="327975"/>
            </a:xfrm>
            <a:prstGeom prst="roundRect">
              <a:avLst>
                <a:gd name="adj" fmla="val 50000"/>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矩形 126"/>
            <p:cNvSpPr/>
            <p:nvPr/>
          </p:nvSpPr>
          <p:spPr>
            <a:xfrm>
              <a:off x="4031940" y="1242876"/>
              <a:ext cx="1562100" cy="297180"/>
            </a:xfrm>
            <a:prstGeom prst="rect">
              <a:avLst/>
            </a:prstGeom>
          </p:spPr>
          <p:txBody>
            <a:bodyPr wrap="none">
              <a:spAutoFit/>
            </a:bodyPr>
            <a:lstStyle/>
            <a:p>
              <a:pPr algn="l"/>
              <a:r>
                <a:rPr lang="zh-CN" altLang="en-US" sz="1865" b="1" dirty="0">
                  <a:solidFill>
                    <a:schemeClr val="bg1"/>
                  </a:solidFill>
                  <a:latin typeface="微软雅黑" panose="020B0503020204020204" charset="-122"/>
                  <a:ea typeface="微软雅黑" panose="020B0503020204020204" charset="-122"/>
                </a:rPr>
                <a:t>单击此处添加标题</a:t>
              </a:r>
            </a:p>
          </p:txBody>
        </p:sp>
      </p:grpSp>
      <p:grpSp>
        <p:nvGrpSpPr>
          <p:cNvPr id="128" name="组合 127"/>
          <p:cNvGrpSpPr/>
          <p:nvPr/>
        </p:nvGrpSpPr>
        <p:grpSpPr>
          <a:xfrm>
            <a:off x="5136494" y="3430521"/>
            <a:ext cx="7056107" cy="993265"/>
            <a:chOff x="3851920" y="2643758"/>
            <a:chExt cx="5292080" cy="744949"/>
          </a:xfrm>
        </p:grpSpPr>
        <p:sp>
          <p:nvSpPr>
            <p:cNvPr id="129" name="矩形 128"/>
            <p:cNvSpPr/>
            <p:nvPr/>
          </p:nvSpPr>
          <p:spPr>
            <a:xfrm>
              <a:off x="4239606" y="2715766"/>
              <a:ext cx="4464496" cy="672941"/>
            </a:xfrm>
            <a:prstGeom prst="rect">
              <a:avLst/>
            </a:prstGeom>
          </p:spPr>
          <p:txBody>
            <a:bodyPr wrap="square">
              <a:spAutoFit/>
            </a:bodyPr>
            <a:lstStyle/>
            <a:p>
              <a:pPr>
                <a:lnSpc>
                  <a:spcPct val="120000"/>
                </a:lnSpc>
              </a:pPr>
              <a:r>
                <a:rPr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0" name="椭圆 129"/>
            <p:cNvSpPr/>
            <p:nvPr/>
          </p:nvSpPr>
          <p:spPr>
            <a:xfrm>
              <a:off x="3851920" y="2690065"/>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2052" name="直接连接符 2051"/>
            <p:cNvCxnSpPr/>
            <p:nvPr/>
          </p:nvCxnSpPr>
          <p:spPr>
            <a:xfrm>
              <a:off x="4427984" y="2643758"/>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50" name="组合 2049"/>
          <p:cNvGrpSpPr/>
          <p:nvPr/>
        </p:nvGrpSpPr>
        <p:grpSpPr>
          <a:xfrm>
            <a:off x="5136494" y="4869160"/>
            <a:ext cx="6980917" cy="962316"/>
            <a:chOff x="3851920" y="3651870"/>
            <a:chExt cx="5235688" cy="721737"/>
          </a:xfrm>
        </p:grpSpPr>
        <p:sp>
          <p:nvSpPr>
            <p:cNvPr id="131" name="矩形 130"/>
            <p:cNvSpPr/>
            <p:nvPr/>
          </p:nvSpPr>
          <p:spPr>
            <a:xfrm>
              <a:off x="4239606" y="3700666"/>
              <a:ext cx="4464496"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2" name="椭圆 131"/>
            <p:cNvSpPr/>
            <p:nvPr/>
          </p:nvSpPr>
          <p:spPr>
            <a:xfrm>
              <a:off x="3851920" y="3651870"/>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133" name="直接连接符 132"/>
            <p:cNvCxnSpPr/>
            <p:nvPr/>
          </p:nvCxnSpPr>
          <p:spPr>
            <a:xfrm>
              <a:off x="4371592" y="3651870"/>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sp>
        <p:nvSpPr>
          <p:cNvPr id="13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0" presetClass="entr" presetSubtype="0" decel="100000"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1000" fill="hold"/>
                                        <p:tgtEl>
                                          <p:spTgt spid="135"/>
                                        </p:tgtEl>
                                        <p:attrNameLst>
                                          <p:attrName>ppt_w</p:attrName>
                                        </p:attrNameLst>
                                      </p:cBhvr>
                                      <p:tavLst>
                                        <p:tav tm="0">
                                          <p:val>
                                            <p:strVal val="#ppt_w+.3"/>
                                          </p:val>
                                        </p:tav>
                                        <p:tav tm="100000">
                                          <p:val>
                                            <p:strVal val="#ppt_w"/>
                                          </p:val>
                                        </p:tav>
                                      </p:tavLst>
                                    </p:anim>
                                    <p:anim calcmode="lin" valueType="num">
                                      <p:cBhvr>
                                        <p:cTn id="17" dur="1000" fill="hold"/>
                                        <p:tgtEl>
                                          <p:spTgt spid="135"/>
                                        </p:tgtEl>
                                        <p:attrNameLst>
                                          <p:attrName>ppt_h</p:attrName>
                                        </p:attrNameLst>
                                      </p:cBhvr>
                                      <p:tavLst>
                                        <p:tav tm="0">
                                          <p:val>
                                            <p:strVal val="#ppt_h"/>
                                          </p:val>
                                        </p:tav>
                                        <p:tav tm="100000">
                                          <p:val>
                                            <p:strVal val="#ppt_h"/>
                                          </p:val>
                                        </p:tav>
                                      </p:tavLst>
                                    </p:anim>
                                    <p:animEffect transition="in" filter="fade">
                                      <p:cBhvr>
                                        <p:cTn id="18" dur="1000"/>
                                        <p:tgtEl>
                                          <p:spTgt spid="135"/>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25"/>
                                        </p:tgtEl>
                                        <p:attrNameLst>
                                          <p:attrName>style.visibility</p:attrName>
                                        </p:attrNameLst>
                                      </p:cBhvr>
                                      <p:to>
                                        <p:strVal val="visible"/>
                                      </p:to>
                                    </p:set>
                                    <p:anim calcmode="lin" valueType="num">
                                      <p:cBhvr additive="base">
                                        <p:cTn id="22" dur="500" fill="hold"/>
                                        <p:tgtEl>
                                          <p:spTgt spid="125"/>
                                        </p:tgtEl>
                                        <p:attrNameLst>
                                          <p:attrName>ppt_x</p:attrName>
                                        </p:attrNameLst>
                                      </p:cBhvr>
                                      <p:tavLst>
                                        <p:tav tm="0">
                                          <p:val>
                                            <p:strVal val="1+#ppt_w/2"/>
                                          </p:val>
                                        </p:tav>
                                        <p:tav tm="100000">
                                          <p:val>
                                            <p:strVal val="#ppt_x"/>
                                          </p:val>
                                        </p:tav>
                                      </p:tavLst>
                                    </p:anim>
                                    <p:anim calcmode="lin" valueType="num">
                                      <p:cBhvr additive="base">
                                        <p:cTn id="23" dur="500" fill="hold"/>
                                        <p:tgtEl>
                                          <p:spTgt spid="12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anim calcmode="lin" valueType="num">
                                      <p:cBhvr>
                                        <p:cTn id="28" dur="1000" fill="hold"/>
                                        <p:tgtEl>
                                          <p:spTgt spid="123"/>
                                        </p:tgtEl>
                                        <p:attrNameLst>
                                          <p:attrName>ppt_x</p:attrName>
                                        </p:attrNameLst>
                                      </p:cBhvr>
                                      <p:tavLst>
                                        <p:tav tm="0">
                                          <p:val>
                                            <p:strVal val="#ppt_x"/>
                                          </p:val>
                                        </p:tav>
                                        <p:tav tm="100000">
                                          <p:val>
                                            <p:strVal val="#ppt_x"/>
                                          </p:val>
                                        </p:tav>
                                      </p:tavLst>
                                    </p:anim>
                                    <p:anim calcmode="lin" valueType="num">
                                      <p:cBhvr>
                                        <p:cTn id="29" dur="1000" fill="hold"/>
                                        <p:tgtEl>
                                          <p:spTgt spid="1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1000"/>
                                        <p:tgtEl>
                                          <p:spTgt spid="2050"/>
                                        </p:tgtEl>
                                      </p:cBhvr>
                                    </p:animEffect>
                                    <p:anim calcmode="lin" valueType="num">
                                      <p:cBhvr>
                                        <p:cTn id="40" dur="1000" fill="hold"/>
                                        <p:tgtEl>
                                          <p:spTgt spid="2050"/>
                                        </p:tgtEl>
                                        <p:attrNameLst>
                                          <p:attrName>ppt_x</p:attrName>
                                        </p:attrNameLst>
                                      </p:cBhvr>
                                      <p:tavLst>
                                        <p:tav tm="0">
                                          <p:val>
                                            <p:strVal val="#ppt_x"/>
                                          </p:val>
                                        </p:tav>
                                        <p:tav tm="100000">
                                          <p:val>
                                            <p:strVal val="#ppt_x"/>
                                          </p:val>
                                        </p:tav>
                                      </p:tavLst>
                                    </p:anim>
                                    <p:anim calcmode="lin" valueType="num">
                                      <p:cBhvr>
                                        <p:cTn id="4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10" name="Freeform 12"/>
          <p:cNvSpPr/>
          <p:nvPr/>
        </p:nvSpPr>
        <p:spPr bwMode="auto">
          <a:xfrm>
            <a:off x="1516154" y="1657886"/>
            <a:ext cx="550551" cy="1101097"/>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2" name="Line 14"/>
          <p:cNvSpPr>
            <a:spLocks noChangeShapeType="1"/>
          </p:cNvSpPr>
          <p:nvPr/>
        </p:nvSpPr>
        <p:spPr bwMode="auto">
          <a:xfrm>
            <a:off x="2066701" y="1657886"/>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3" name="Line 15"/>
          <p:cNvSpPr>
            <a:spLocks noChangeShapeType="1"/>
          </p:cNvSpPr>
          <p:nvPr/>
        </p:nvSpPr>
        <p:spPr bwMode="auto">
          <a:xfrm>
            <a:off x="2066701" y="2758983"/>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4" name="Freeform 16"/>
          <p:cNvSpPr/>
          <p:nvPr/>
        </p:nvSpPr>
        <p:spPr bwMode="auto">
          <a:xfrm>
            <a:off x="10125285" y="2758983"/>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5" name="Line 18"/>
          <p:cNvSpPr>
            <a:spLocks noChangeShapeType="1"/>
          </p:cNvSpPr>
          <p:nvPr/>
        </p:nvSpPr>
        <p:spPr bwMode="auto">
          <a:xfrm flipH="1">
            <a:off x="2066701" y="3866130"/>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6" name="Freeform 19"/>
          <p:cNvSpPr/>
          <p:nvPr/>
        </p:nvSpPr>
        <p:spPr bwMode="auto">
          <a:xfrm>
            <a:off x="1516154" y="3866130"/>
            <a:ext cx="550551" cy="1101097"/>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7" name="Line 21"/>
          <p:cNvSpPr>
            <a:spLocks noChangeShapeType="1"/>
          </p:cNvSpPr>
          <p:nvPr/>
        </p:nvSpPr>
        <p:spPr bwMode="auto">
          <a:xfrm>
            <a:off x="2066701" y="496722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8" name="Freeform 22"/>
          <p:cNvSpPr/>
          <p:nvPr/>
        </p:nvSpPr>
        <p:spPr bwMode="auto">
          <a:xfrm>
            <a:off x="10125285" y="4967227"/>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9" name="Line 24"/>
          <p:cNvSpPr>
            <a:spLocks noChangeShapeType="1"/>
          </p:cNvSpPr>
          <p:nvPr/>
        </p:nvSpPr>
        <p:spPr bwMode="auto">
          <a:xfrm flipH="1">
            <a:off x="2109107" y="607437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0" name="TextBox 19"/>
          <p:cNvSpPr txBox="1"/>
          <p:nvPr/>
        </p:nvSpPr>
        <p:spPr>
          <a:xfrm>
            <a:off x="2663694" y="2050315"/>
            <a:ext cx="595725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1" name="TextBox 20"/>
          <p:cNvSpPr txBox="1"/>
          <p:nvPr/>
        </p:nvSpPr>
        <p:spPr>
          <a:xfrm>
            <a:off x="2675918" y="1762283"/>
            <a:ext cx="1808480" cy="352425"/>
          </a:xfrm>
          <a:prstGeom prst="rect">
            <a:avLst/>
          </a:prstGeom>
          <a:noFill/>
        </p:spPr>
        <p:txBody>
          <a:bodyPr wrap="none" rtlCol="0">
            <a:spAutoFit/>
          </a:bodyPr>
          <a:lstStyle/>
          <a:p>
            <a:pPr lvl="0" algn="l">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 name="TextBox 21"/>
          <p:cNvSpPr txBox="1"/>
          <p:nvPr/>
        </p:nvSpPr>
        <p:spPr>
          <a:xfrm>
            <a:off x="3266829" y="3202517"/>
            <a:ext cx="6117167" cy="4686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 name="TextBox 22"/>
          <p:cNvSpPr txBox="1"/>
          <p:nvPr/>
        </p:nvSpPr>
        <p:spPr>
          <a:xfrm>
            <a:off x="7504673" y="2914411"/>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4" name="TextBox 23"/>
          <p:cNvSpPr txBox="1"/>
          <p:nvPr/>
        </p:nvSpPr>
        <p:spPr>
          <a:xfrm>
            <a:off x="2855715" y="4258561"/>
            <a:ext cx="624528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5" name="TextBox 24"/>
          <p:cNvSpPr txBox="1"/>
          <p:nvPr/>
        </p:nvSpPr>
        <p:spPr>
          <a:xfrm>
            <a:off x="2675918" y="3964691"/>
            <a:ext cx="1808480" cy="352425"/>
          </a:xfrm>
          <a:prstGeom prst="rect">
            <a:avLst/>
          </a:prstGeom>
          <a:noFill/>
        </p:spPr>
        <p:txBody>
          <a:bodyPr wrap="none" rtlCol="0">
            <a:spAutoFit/>
          </a:bodyPr>
          <a:lstStyle/>
          <a:p>
            <a:pPr lvl="0" algn="l">
              <a:defRPr/>
            </a:pPr>
            <a:r>
              <a:rPr sz="1600" b="1" kern="0" dirty="0">
                <a:solidFill>
                  <a:schemeClr val="tx1"/>
                </a:solidFill>
                <a:latin typeface="微软雅黑" panose="020B0503020204020204" charset="-122"/>
                <a:ea typeface="微软雅黑" panose="020B0503020204020204" charset="-122"/>
              </a:rPr>
              <a:t>单击此处添加标题</a:t>
            </a:r>
          </a:p>
        </p:txBody>
      </p:sp>
      <p:sp>
        <p:nvSpPr>
          <p:cNvPr id="26" name="TextBox 25"/>
          <p:cNvSpPr txBox="1"/>
          <p:nvPr/>
        </p:nvSpPr>
        <p:spPr>
          <a:xfrm>
            <a:off x="3916421" y="5306291"/>
            <a:ext cx="5468020" cy="6337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7" name="TextBox 26"/>
          <p:cNvSpPr txBox="1"/>
          <p:nvPr/>
        </p:nvSpPr>
        <p:spPr>
          <a:xfrm>
            <a:off x="7671971" y="5018259"/>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grpSp>
        <p:nvGrpSpPr>
          <p:cNvPr id="28" name="组合 27"/>
          <p:cNvGrpSpPr/>
          <p:nvPr/>
        </p:nvGrpSpPr>
        <p:grpSpPr>
          <a:xfrm>
            <a:off x="1629685" y="1695375"/>
            <a:ext cx="1026251" cy="1026117"/>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0" name="椭圆 29"/>
            <p:cNvSpPr/>
            <p:nvPr/>
          </p:nvSpPr>
          <p:spPr>
            <a:xfrm>
              <a:off x="392113" y="760413"/>
              <a:ext cx="3825874" cy="3825874"/>
            </a:xfrm>
            <a:prstGeom prst="ellipse">
              <a:avLst/>
            </a:prstGeom>
            <a:gradFill flip="none">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2" name="组合 31"/>
          <p:cNvGrpSpPr/>
          <p:nvPr/>
        </p:nvGrpSpPr>
        <p:grpSpPr>
          <a:xfrm>
            <a:off x="9544325" y="2792655"/>
            <a:ext cx="1026251" cy="1026117"/>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4" name="椭圆 33"/>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6" name="组合 35"/>
          <p:cNvGrpSpPr/>
          <p:nvPr/>
        </p:nvGrpSpPr>
        <p:grpSpPr>
          <a:xfrm>
            <a:off x="1629685" y="3930575"/>
            <a:ext cx="1026251" cy="102611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8" name="椭圆 3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40" name="组合 39"/>
          <p:cNvGrpSpPr/>
          <p:nvPr/>
        </p:nvGrpSpPr>
        <p:grpSpPr>
          <a:xfrm>
            <a:off x="9543690" y="5007535"/>
            <a:ext cx="1026251" cy="1026117"/>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42" name="椭圆 41"/>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sp>
        <p:nvSpPr>
          <p:cNvPr id="4" name="TextBox 1"/>
          <p:cNvSpPr txBox="1"/>
          <p:nvPr/>
        </p:nvSpPr>
        <p:spPr>
          <a:xfrm>
            <a:off x="1808102" y="19416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01</a:t>
            </a:r>
          </a:p>
        </p:txBody>
      </p:sp>
      <p:sp>
        <p:nvSpPr>
          <p:cNvPr id="44" name="TextBox 43"/>
          <p:cNvSpPr txBox="1"/>
          <p:nvPr/>
        </p:nvSpPr>
        <p:spPr>
          <a:xfrm>
            <a:off x="9732902" y="3033830"/>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02</a:t>
            </a:r>
          </a:p>
        </p:txBody>
      </p:sp>
      <p:sp>
        <p:nvSpPr>
          <p:cNvPr id="45" name="TextBox 44"/>
          <p:cNvSpPr txBox="1"/>
          <p:nvPr/>
        </p:nvSpPr>
        <p:spPr>
          <a:xfrm>
            <a:off x="9722742" y="526401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04</a:t>
            </a:r>
          </a:p>
        </p:txBody>
      </p:sp>
      <p:sp>
        <p:nvSpPr>
          <p:cNvPr id="46" name="TextBox 45"/>
          <p:cNvSpPr txBox="1"/>
          <p:nvPr/>
        </p:nvSpPr>
        <p:spPr>
          <a:xfrm>
            <a:off x="1808102" y="41768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03</a:t>
            </a:r>
          </a:p>
        </p:txBody>
      </p:sp>
      <p:sp>
        <p:nvSpPr>
          <p:cNvPr id="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left)">
                                      <p:cBhvr>
                                        <p:cTn id="56" dur="500"/>
                                        <p:tgtEl>
                                          <p:spTgt spid="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par>
                          <p:cTn id="60" fill="hold">
                            <p:stCondLst>
                              <p:cond delay="4500"/>
                            </p:stCondLst>
                            <p:childTnLst>
                              <p:par>
                                <p:cTn id="61" presetID="2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par>
                          <p:cTn id="64" fill="hold">
                            <p:stCondLst>
                              <p:cond delay="50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5500"/>
                            </p:stCondLst>
                            <p:childTnLst>
                              <p:par>
                                <p:cTn id="69" presetID="2" presetClass="entr" presetSubtype="4"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7500"/>
                            </p:stCondLst>
                            <p:childTnLst>
                              <p:par>
                                <p:cTn id="89" presetID="22" presetClass="entr" presetSubtype="1"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up)">
                                      <p:cBhvr>
                                        <p:cTn id="91" dur="500"/>
                                        <p:tgtEl>
                                          <p:spTgt spid="18"/>
                                        </p:tgtEl>
                                      </p:cBhvr>
                                    </p:animEffect>
                                  </p:childTnLst>
                                </p:cTn>
                              </p:par>
                            </p:childTnLst>
                          </p:cTn>
                        </p:par>
                        <p:par>
                          <p:cTn id="92" fill="hold">
                            <p:stCondLst>
                              <p:cond delay="800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childTnLst>
                          </p:cTn>
                        </p:par>
                        <p:par>
                          <p:cTn id="96" fill="hold">
                            <p:stCondLst>
                              <p:cond delay="8500"/>
                            </p:stCondLst>
                            <p:childTnLst>
                              <p:par>
                                <p:cTn id="97" presetID="2" presetClass="entr" presetSubtype="4"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fill="hold"/>
                                        <p:tgtEl>
                                          <p:spTgt spid="40"/>
                                        </p:tgtEl>
                                        <p:attrNameLst>
                                          <p:attrName>ppt_x</p:attrName>
                                        </p:attrNameLst>
                                      </p:cBhvr>
                                      <p:tavLst>
                                        <p:tav tm="0">
                                          <p:val>
                                            <p:strVal val="#ppt_x"/>
                                          </p:val>
                                        </p:tav>
                                        <p:tav tm="100000">
                                          <p:val>
                                            <p:strVal val="#ppt_x"/>
                                          </p:val>
                                        </p:tav>
                                      </p:tavLst>
                                    </p:anim>
                                    <p:anim calcmode="lin" valueType="num">
                                      <p:cBhvr additive="base">
                                        <p:cTn id="100" dur="500" fill="hold"/>
                                        <p:tgtEl>
                                          <p:spTgt spid="40"/>
                                        </p:tgtEl>
                                        <p:attrNameLst>
                                          <p:attrName>ppt_y</p:attrName>
                                        </p:attrNameLst>
                                      </p:cBhvr>
                                      <p:tavLst>
                                        <p:tav tm="0">
                                          <p:val>
                                            <p:strVal val="1+#ppt_h/2"/>
                                          </p:val>
                                        </p:tav>
                                        <p:tav tm="100000">
                                          <p:val>
                                            <p:strVal val="#ppt_y"/>
                                          </p:val>
                                        </p:tav>
                                      </p:tavLst>
                                    </p:anim>
                                  </p:childTnLst>
                                </p:cTn>
                              </p:par>
                            </p:childTnLst>
                          </p:cTn>
                        </p:par>
                        <p:par>
                          <p:cTn id="101" fill="hold">
                            <p:stCondLst>
                              <p:cond delay="9000"/>
                            </p:stCondLst>
                            <p:childTnLst>
                              <p:par>
                                <p:cTn id="102" presetID="10" presetClass="entr" presetSubtype="0" fill="hold" grpId="0" nodeType="after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par>
                          <p:cTn id="108" fill="hold">
                            <p:stCondLst>
                              <p:cond delay="9500"/>
                            </p:stCondLst>
                            <p:childTnLst>
                              <p:par>
                                <p:cTn id="109" presetID="22" presetClass="entr" presetSubtype="2"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wipe(right)">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0"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p:bldP spid="21" grpId="0"/>
      <p:bldP spid="2" grpId="0"/>
      <p:bldP spid="3" grpId="0"/>
      <p:bldP spid="24" grpId="0"/>
      <p:bldP spid="25" grpId="0"/>
      <p:bldP spid="26" grpId="0"/>
      <p:bldP spid="27" grpId="0"/>
      <p:bldP spid="4"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2"/>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2</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3"/>
          <a:stretch>
            <a:fillRect/>
          </a:stretch>
        </p:blipFill>
        <p:spPr>
          <a:xfrm>
            <a:off x="9370060" y="847725"/>
            <a:ext cx="1752600" cy="177800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2161</Words>
  <Application>Microsoft Office PowerPoint</Application>
  <PresentationFormat>宽屏</PresentationFormat>
  <Paragraphs>301</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Open Sans Semibold</vt:lpstr>
      <vt:lpstr>方正兰亭大黑_GBK</vt:lpstr>
      <vt:lpstr>方正兰亭中粗黑_GBK</vt:lpstr>
      <vt:lpstr>方正正纤黑简体</vt:lpstr>
      <vt:lpstr>黑体</vt:lpstr>
      <vt:lpstr>华文中宋</vt:lpstr>
      <vt:lpstr>宋体</vt:lpstr>
      <vt:lpstr>微软雅黑</vt:lpstr>
      <vt:lpstr>Arial</vt:lpstr>
      <vt:lpstr>Calibri</vt:lpstr>
      <vt:lpstr>Calibri Light</vt:lpstr>
      <vt:lpstr>Haettenschweiler</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2017-05-09T13:40:00Z</dcterms:created>
  <dcterms:modified xsi:type="dcterms:W3CDTF">2017-06-25T13:32:15Z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