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4" r:id="rId5"/>
    <p:sldId id="262" r:id="rId6"/>
    <p:sldId id="270" r:id="rId7"/>
    <p:sldId id="261" r:id="rId8"/>
    <p:sldId id="271" r:id="rId9"/>
    <p:sldId id="272" r:id="rId10"/>
    <p:sldId id="273" r:id="rId11"/>
    <p:sldId id="259" r:id="rId12"/>
    <p:sldId id="274" r:id="rId13"/>
    <p:sldId id="276" r:id="rId14"/>
    <p:sldId id="275" r:id="rId15"/>
    <p:sldId id="283" r:id="rId16"/>
    <p:sldId id="260" r:id="rId17"/>
    <p:sldId id="277" r:id="rId18"/>
    <p:sldId id="278" r:id="rId19"/>
    <p:sldId id="279" r:id="rId20"/>
    <p:sldId id="284" r:id="rId21"/>
    <p:sldId id="269" r:id="rId22"/>
    <p:sldId id="280" r:id="rId23"/>
    <p:sldId id="281" r:id="rId24"/>
    <p:sldId id="282" r:id="rId25"/>
    <p:sldId id="293" r:id="rId26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4A57"/>
    <a:srgbClr val="404040"/>
    <a:srgbClr val="F7F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8.jpeg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2" name="图片 1" descr="铃铛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24840" y="284480"/>
            <a:ext cx="1795780" cy="3903345"/>
          </a:xfrm>
          <a:prstGeom prst="rect">
            <a:avLst/>
          </a:prstGeom>
        </p:spPr>
      </p:pic>
      <p:pic>
        <p:nvPicPr>
          <p:cNvPr id="3" name="图片 2" descr="铃铛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585210" y="1669415"/>
            <a:ext cx="5670550" cy="1651000"/>
            <a:chOff x="5066" y="3598"/>
            <a:chExt cx="8930" cy="2600"/>
          </a:xfrm>
        </p:grpSpPr>
        <p:sp>
          <p:nvSpPr>
            <p:cNvPr id="6" name="椭圆 5"/>
            <p:cNvSpPr/>
            <p:nvPr/>
          </p:nvSpPr>
          <p:spPr>
            <a:xfrm>
              <a:off x="5066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日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6309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系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7552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简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8795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约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0038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P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11281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P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12524" y="3598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T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5688" y="4726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商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6931" y="4726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务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8174" y="4726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通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9417" y="4726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用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10660" y="4726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模</a:t>
              </a:r>
            </a:p>
          </p:txBody>
        </p:sp>
        <p:sp>
          <p:nvSpPr>
            <p:cNvPr id="18" name="椭圆 17"/>
            <p:cNvSpPr/>
            <p:nvPr/>
          </p:nvSpPr>
          <p:spPr>
            <a:xfrm>
              <a:off x="11903" y="4726"/>
              <a:ext cx="1473" cy="1473"/>
            </a:xfrm>
            <a:prstGeom prst="ellipse">
              <a:avLst/>
            </a:prstGeom>
            <a:noFill/>
            <a:ln w="1905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 b="1">
                  <a:solidFill>
                    <a:srgbClr val="DC4A57"/>
                  </a:solidFill>
                  <a:latin typeface="微软雅黑" panose="020B0503020204020204" charset="-122"/>
                  <a:ea typeface="微软雅黑" panose="020B0503020204020204" charset="-122"/>
                </a:rPr>
                <a:t>板</a:t>
              </a:r>
            </a:p>
          </p:txBody>
        </p:sp>
      </p:grpSp>
      <p:pic>
        <p:nvPicPr>
          <p:cNvPr id="20" name="图片 19" descr="鱼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6395" y="2810510"/>
            <a:ext cx="511175" cy="911860"/>
          </a:xfrm>
          <a:prstGeom prst="rect">
            <a:avLst/>
          </a:prstGeom>
        </p:spPr>
      </p:pic>
      <p:pic>
        <p:nvPicPr>
          <p:cNvPr id="21" name="图片 20" descr="鱼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0690" y="965200"/>
            <a:ext cx="394335" cy="70421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980180" y="3722370"/>
            <a:ext cx="4881245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单击此处输入公司名称</a:t>
            </a:r>
          </a:p>
        </p:txBody>
      </p:sp>
      <p:pic>
        <p:nvPicPr>
          <p:cNvPr id="23" name="图片 22" descr="印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960" y="4635500"/>
            <a:ext cx="585470" cy="83947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420745" y="5588000"/>
            <a:ext cx="5999480" cy="862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sz="13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838825" y="1788160"/>
            <a:ext cx="4755515" cy="1154430"/>
          </a:xfrm>
          <a:prstGeom prst="rect">
            <a:avLst/>
          </a:prstGeom>
          <a:solidFill>
            <a:srgbClr val="DC4A57">
              <a:alpha val="70000"/>
            </a:srgb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5956300" y="1944370"/>
            <a:ext cx="447421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timg (7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3550" y="1788160"/>
            <a:ext cx="2052320" cy="1155065"/>
          </a:xfrm>
          <a:prstGeom prst="rect">
            <a:avLst/>
          </a:prstGeom>
        </p:spPr>
      </p:pic>
      <p:pic>
        <p:nvPicPr>
          <p:cNvPr id="5" name="图片 4" descr="timg (9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5870" y="1788160"/>
            <a:ext cx="2052955" cy="115506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47980" y="1788795"/>
            <a:ext cx="1385570" cy="1154430"/>
          </a:xfrm>
          <a:prstGeom prst="rect">
            <a:avLst/>
          </a:prstGeom>
          <a:solidFill>
            <a:srgbClr val="DC4A57">
              <a:alpha val="30000"/>
            </a:srgb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75" name="Freeform 11"/>
          <p:cNvSpPr>
            <a:spLocks noEditPoints="1"/>
          </p:cNvSpPr>
          <p:nvPr/>
        </p:nvSpPr>
        <p:spPr bwMode="auto">
          <a:xfrm>
            <a:off x="5838509" y="3530939"/>
            <a:ext cx="422275" cy="242963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DC4A5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276" name="Freeform 12"/>
          <p:cNvSpPr>
            <a:spLocks noEditPoints="1"/>
          </p:cNvSpPr>
          <p:nvPr/>
        </p:nvSpPr>
        <p:spPr bwMode="auto">
          <a:xfrm>
            <a:off x="1733233" y="3452174"/>
            <a:ext cx="425450" cy="401762"/>
          </a:xfrm>
          <a:custGeom>
            <a:avLst/>
            <a:gdLst>
              <a:gd name="T0" fmla="*/ 66 w 134"/>
              <a:gd name="T1" fmla="*/ 23 h 126"/>
              <a:gd name="T2" fmla="*/ 77 w 134"/>
              <a:gd name="T3" fmla="*/ 36 h 126"/>
              <a:gd name="T4" fmla="*/ 84 w 134"/>
              <a:gd name="T5" fmla="*/ 59 h 126"/>
              <a:gd name="T6" fmla="*/ 67 w 134"/>
              <a:gd name="T7" fmla="*/ 42 h 126"/>
              <a:gd name="T8" fmla="*/ 102 w 134"/>
              <a:gd name="T9" fmla="*/ 88 h 126"/>
              <a:gd name="T10" fmla="*/ 70 w 134"/>
              <a:gd name="T11" fmla="*/ 106 h 126"/>
              <a:gd name="T12" fmla="*/ 95 w 134"/>
              <a:gd name="T13" fmla="*/ 109 h 126"/>
              <a:gd name="T14" fmla="*/ 107 w 134"/>
              <a:gd name="T15" fmla="*/ 92 h 126"/>
              <a:gd name="T16" fmla="*/ 101 w 134"/>
              <a:gd name="T17" fmla="*/ 114 h 126"/>
              <a:gd name="T18" fmla="*/ 27 w 134"/>
              <a:gd name="T19" fmla="*/ 96 h 126"/>
              <a:gd name="T20" fmla="*/ 19 w 134"/>
              <a:gd name="T21" fmla="*/ 82 h 126"/>
              <a:gd name="T22" fmla="*/ 66 w 134"/>
              <a:gd name="T23" fmla="*/ 18 h 126"/>
              <a:gd name="T24" fmla="*/ 81 w 134"/>
              <a:gd name="T25" fmla="*/ 10 h 126"/>
              <a:gd name="T26" fmla="*/ 103 w 134"/>
              <a:gd name="T27" fmla="*/ 17 h 126"/>
              <a:gd name="T28" fmla="*/ 107 w 134"/>
              <a:gd name="T29" fmla="*/ 86 h 126"/>
              <a:gd name="T30" fmla="*/ 107 w 134"/>
              <a:gd name="T31" fmla="*/ 92 h 126"/>
              <a:gd name="T32" fmla="*/ 34 w 134"/>
              <a:gd name="T33" fmla="*/ 62 h 126"/>
              <a:gd name="T34" fmla="*/ 20 w 134"/>
              <a:gd name="T35" fmla="*/ 78 h 126"/>
              <a:gd name="T36" fmla="*/ 32 w 134"/>
              <a:gd name="T37" fmla="*/ 73 h 126"/>
              <a:gd name="T38" fmla="*/ 42 w 134"/>
              <a:gd name="T39" fmla="*/ 87 h 126"/>
              <a:gd name="T40" fmla="*/ 38 w 134"/>
              <a:gd name="T41" fmla="*/ 69 h 126"/>
              <a:gd name="T42" fmla="*/ 35 w 134"/>
              <a:gd name="T43" fmla="*/ 75 h 126"/>
              <a:gd name="T44" fmla="*/ 31 w 134"/>
              <a:gd name="T45" fmla="*/ 97 h 126"/>
              <a:gd name="T46" fmla="*/ 52 w 134"/>
              <a:gd name="T47" fmla="*/ 93 h 126"/>
              <a:gd name="T48" fmla="*/ 39 w 134"/>
              <a:gd name="T49" fmla="*/ 90 h 126"/>
              <a:gd name="T50" fmla="*/ 80 w 134"/>
              <a:gd name="T51" fmla="*/ 15 h 126"/>
              <a:gd name="T52" fmla="*/ 82 w 134"/>
              <a:gd name="T53" fmla="*/ 35 h 126"/>
              <a:gd name="T54" fmla="*/ 103 w 134"/>
              <a:gd name="T55" fmla="*/ 39 h 126"/>
              <a:gd name="T56" fmla="*/ 63 w 134"/>
              <a:gd name="T57" fmla="*/ 20 h 126"/>
              <a:gd name="T58" fmla="*/ 49 w 134"/>
              <a:gd name="T59" fmla="*/ 37 h 126"/>
              <a:gd name="T60" fmla="*/ 63 w 134"/>
              <a:gd name="T61" fmla="*/ 20 h 126"/>
              <a:gd name="T62" fmla="*/ 102 w 134"/>
              <a:gd name="T63" fmla="*/ 83 h 126"/>
              <a:gd name="T64" fmla="*/ 86 w 134"/>
              <a:gd name="T65" fmla="*/ 87 h 126"/>
              <a:gd name="T66" fmla="*/ 48 w 134"/>
              <a:gd name="T67" fmla="*/ 41 h 126"/>
              <a:gd name="T68" fmla="*/ 32 w 134"/>
              <a:gd name="T69" fmla="*/ 44 h 126"/>
              <a:gd name="T70" fmla="*/ 105 w 134"/>
              <a:gd name="T71" fmla="*/ 46 h 126"/>
              <a:gd name="T72" fmla="*/ 105 w 134"/>
              <a:gd name="T73" fmla="*/ 82 h 126"/>
              <a:gd name="T74" fmla="*/ 105 w 134"/>
              <a:gd name="T75" fmla="*/ 46 h 126"/>
              <a:gd name="T76" fmla="*/ 51 w 134"/>
              <a:gd name="T77" fmla="*/ 87 h 126"/>
              <a:gd name="T78" fmla="*/ 51 w 134"/>
              <a:gd name="T79" fmla="*/ 40 h 126"/>
              <a:gd name="T80" fmla="*/ 83 w 134"/>
              <a:gd name="T81" fmla="*/ 40 h 126"/>
              <a:gd name="T82" fmla="*/ 83 w 134"/>
              <a:gd name="T83" fmla="*/ 87 h 126"/>
              <a:gd name="T84" fmla="*/ 68 w 134"/>
              <a:gd name="T85" fmla="*/ 104 h 126"/>
              <a:gd name="T86" fmla="*/ 57 w 134"/>
              <a:gd name="T87" fmla="*/ 92 h 126"/>
              <a:gd name="T88" fmla="*/ 102 w 134"/>
              <a:gd name="T89" fmla="*/ 44 h 126"/>
              <a:gd name="T90" fmla="*/ 86 w 134"/>
              <a:gd name="T91" fmla="*/ 41 h 126"/>
              <a:gd name="T92" fmla="*/ 102 w 134"/>
              <a:gd name="T93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rgbClr val="DC4A57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92350" y="3469005"/>
            <a:ext cx="256730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单击此处添加文本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405880" y="3451860"/>
            <a:ext cx="2567305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单击此处添加文本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71650" y="4145915"/>
            <a:ext cx="287655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838825" y="4145915"/>
            <a:ext cx="287655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5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9" grpId="0" animBg="1"/>
      <p:bldP spid="11269" grpId="1" animBg="1"/>
      <p:bldP spid="11269" grpId="2" animBg="1"/>
      <p:bldP spid="11269" grpId="3" animBg="1"/>
      <p:bldP spid="11269" grpId="4" bldLvl="0" animBg="1"/>
      <p:bldP spid="11277" grpId="0"/>
      <p:bldP spid="11277" grpId="1"/>
      <p:bldP spid="11277" grpId="2"/>
      <p:bldP spid="11277" grpId="3"/>
      <p:bldP spid="11277" grpId="4"/>
      <p:bldP spid="7" grpId="0" animBg="1"/>
      <p:bldP spid="7" grpId="1" animBg="1"/>
      <p:bldP spid="7" grpId="2" animBg="1"/>
      <p:bldP spid="7" grpId="3" animBg="1"/>
      <p:bldP spid="7" grpId="4" bldLvl="0" animBg="1"/>
      <p:bldP spid="11275" grpId="0" animBg="1"/>
      <p:bldP spid="11276" grpId="0" animBg="1"/>
      <p:bldP spid="8" grpId="0"/>
      <p:bldP spid="11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23085" y="1834515"/>
            <a:ext cx="2812415" cy="2331085"/>
            <a:chOff x="2871" y="2889"/>
            <a:chExt cx="4429" cy="3671"/>
          </a:xfrm>
        </p:grpSpPr>
        <p:sp>
          <p:nvSpPr>
            <p:cNvPr id="5" name="椭圆 4"/>
            <p:cNvSpPr/>
            <p:nvPr/>
          </p:nvSpPr>
          <p:spPr>
            <a:xfrm>
              <a:off x="3424" y="3290"/>
              <a:ext cx="3270" cy="3270"/>
            </a:xfrm>
            <a:prstGeom prst="ellipse">
              <a:avLst/>
            </a:prstGeom>
            <a:solidFill>
              <a:srgbClr val="DC4A57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000" b="1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  <p:pic>
          <p:nvPicPr>
            <p:cNvPr id="7" name="图片 6" descr="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" y="2889"/>
              <a:ext cx="2938" cy="2770"/>
            </a:xfrm>
            <a:prstGeom prst="rect">
              <a:avLst/>
            </a:prstGeom>
          </p:spPr>
        </p:pic>
        <p:pic>
          <p:nvPicPr>
            <p:cNvPr id="8" name="图片 7" descr="花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1" y="4702"/>
              <a:ext cx="1820" cy="1858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5378450" y="2578735"/>
            <a:ext cx="441515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1785" y="3434080"/>
            <a:ext cx="441515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6" name="图片 5" descr="timg (8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4350" y="1871980"/>
            <a:ext cx="2703195" cy="1798955"/>
          </a:xfrm>
          <a:prstGeom prst="rect">
            <a:avLst/>
          </a:prstGeom>
        </p:spPr>
      </p:pic>
      <p:pic>
        <p:nvPicPr>
          <p:cNvPr id="9" name="图片 8" descr="timg (10)"/>
          <p:cNvPicPr>
            <a:picLocks noChangeAspect="1"/>
          </p:cNvPicPr>
          <p:nvPr/>
        </p:nvPicPr>
        <p:blipFill>
          <a:blip r:embed="rId5"/>
          <a:srcRect r="6708"/>
          <a:stretch>
            <a:fillRect/>
          </a:stretch>
        </p:blipFill>
        <p:spPr>
          <a:xfrm>
            <a:off x="4744085" y="1871980"/>
            <a:ext cx="2703830" cy="1798955"/>
          </a:xfrm>
          <a:prstGeom prst="rect">
            <a:avLst/>
          </a:prstGeom>
        </p:spPr>
      </p:pic>
      <p:pic>
        <p:nvPicPr>
          <p:cNvPr id="10" name="图片 9" descr="timg (11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5405" y="1871980"/>
            <a:ext cx="2718435" cy="1798955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784985" y="3670935"/>
            <a:ext cx="2702560" cy="2413000"/>
            <a:chOff x="2811" y="5781"/>
            <a:chExt cx="4256" cy="3800"/>
          </a:xfrm>
        </p:grpSpPr>
        <p:sp>
          <p:nvSpPr>
            <p:cNvPr id="14" name="矩形 13"/>
            <p:cNvSpPr/>
            <p:nvPr/>
          </p:nvSpPr>
          <p:spPr>
            <a:xfrm>
              <a:off x="2811" y="5781"/>
              <a:ext cx="4256" cy="3801"/>
            </a:xfrm>
            <a:prstGeom prst="rect">
              <a:avLst/>
            </a:prstGeom>
            <a:solidFill>
              <a:srgbClr val="DC4A57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lnSpc>
                  <a:spcPct val="150000"/>
                </a:lnSpc>
              </a:pPr>
              <a:endParaRPr lang="zh-CN" altLang="en-US" sz="130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 fontAlgn="auto">
                <a:lnSpc>
                  <a:spcPct val="150000"/>
                </a:lnSpc>
              </a:pPr>
              <a:r>
                <a:rPr lang="zh-CN" altLang="en-US" sz="1300">
                  <a:latin typeface="微软雅黑" panose="020B0503020204020204" charset="-122"/>
                  <a:ea typeface="微软雅黑" panose="020B0503020204020204" charset="-122"/>
                </a:rPr>
                <a:t>Dream what you want to dream; go where you want to go; be what you want to be, because you have only one life and one chance to do all the things you want to do.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2811" y="5781"/>
              <a:ext cx="4256" cy="639"/>
            </a:xfrm>
            <a:prstGeom prst="rect">
              <a:avLst/>
            </a:prstGeom>
            <a:solidFill>
              <a:srgbClr val="DC4A57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>
                  <a:latin typeface="微软雅黑" panose="020B0503020204020204" charset="-122"/>
                  <a:ea typeface="微软雅黑" panose="020B0503020204020204" charset="-122"/>
                </a:rPr>
                <a:t>单击此处添加文本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44085" y="3670935"/>
            <a:ext cx="2708910" cy="2413000"/>
            <a:chOff x="7471" y="5781"/>
            <a:chExt cx="4266" cy="3800"/>
          </a:xfrm>
        </p:grpSpPr>
        <p:sp>
          <p:nvSpPr>
            <p:cNvPr id="16" name="矩形 15"/>
            <p:cNvSpPr/>
            <p:nvPr/>
          </p:nvSpPr>
          <p:spPr>
            <a:xfrm>
              <a:off x="7471" y="5781"/>
              <a:ext cx="4256" cy="3801"/>
            </a:xfrm>
            <a:prstGeom prst="rect">
              <a:avLst/>
            </a:prstGeom>
            <a:solidFill>
              <a:srgbClr val="DC4A57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30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30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Dream what you want to dream; go where you want to go; be what you want to be, because you have only one life and one chance to do all the things you want to do.</a:t>
              </a: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7481" y="5781"/>
              <a:ext cx="4256" cy="639"/>
            </a:xfrm>
            <a:prstGeom prst="rect">
              <a:avLst/>
            </a:prstGeom>
            <a:solidFill>
              <a:srgbClr val="DC4A57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单击此处添加文本</a:t>
              </a:r>
              <a:endParaRPr lang="zh-CN" altLang="en-US" sz="160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685405" y="3670935"/>
            <a:ext cx="2708910" cy="2413635"/>
            <a:chOff x="12103" y="5781"/>
            <a:chExt cx="4266" cy="3801"/>
          </a:xfrm>
        </p:grpSpPr>
        <p:sp>
          <p:nvSpPr>
            <p:cNvPr id="17" name="矩形 16"/>
            <p:cNvSpPr/>
            <p:nvPr/>
          </p:nvSpPr>
          <p:spPr>
            <a:xfrm>
              <a:off x="12103" y="5781"/>
              <a:ext cx="4256" cy="3801"/>
            </a:xfrm>
            <a:prstGeom prst="rect">
              <a:avLst/>
            </a:prstGeom>
            <a:solidFill>
              <a:srgbClr val="DC4A57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30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30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Dream what you want to dream; go where you want to go; be what you want to be, because you have only one life and one chance to do all the things you want to do.</a:t>
              </a: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2113" y="5781"/>
              <a:ext cx="4256" cy="639"/>
            </a:xfrm>
            <a:prstGeom prst="rect">
              <a:avLst/>
            </a:prstGeom>
            <a:solidFill>
              <a:srgbClr val="DC4A57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单击此处添加文本</a:t>
              </a:r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100359" name="Freeform 5"/>
          <p:cNvSpPr/>
          <p:nvPr/>
        </p:nvSpPr>
        <p:spPr>
          <a:xfrm>
            <a:off x="2479040" y="1595755"/>
            <a:ext cx="2024380" cy="2045335"/>
          </a:xfrm>
          <a:custGeom>
            <a:avLst/>
            <a:gdLst>
              <a:gd name="txL" fmla="*/ 0 w 455"/>
              <a:gd name="txT" fmla="*/ 0 h 459"/>
              <a:gd name="txR" fmla="*/ 455 w 455"/>
              <a:gd name="txB" fmla="*/ 459 h 459"/>
            </a:gdLst>
            <a:ahLst/>
            <a:cxnLst>
              <a:cxn ang="0">
                <a:pos x="843120" y="1722437"/>
              </a:cxn>
              <a:cxn ang="0">
                <a:pos x="1704975" y="863095"/>
              </a:cxn>
              <a:cxn ang="0">
                <a:pos x="843120" y="0"/>
              </a:cxn>
              <a:cxn ang="0">
                <a:pos x="0" y="694228"/>
              </a:cxn>
              <a:cxn ang="0">
                <a:pos x="18736" y="1722437"/>
              </a:cxn>
              <a:cxn ang="0">
                <a:pos x="843120" y="1722437"/>
              </a:cxn>
            </a:cxnLst>
            <a:rect l="txL" t="txT" r="txR" b="txB"/>
            <a:pathLst>
              <a:path w="455" h="459">
                <a:moveTo>
                  <a:pt x="225" y="459"/>
                </a:moveTo>
                <a:cubicBezTo>
                  <a:pt x="352" y="459"/>
                  <a:pt x="455" y="357"/>
                  <a:pt x="455" y="230"/>
                </a:cubicBezTo>
                <a:cubicBezTo>
                  <a:pt x="455" y="103"/>
                  <a:pt x="352" y="0"/>
                  <a:pt x="225" y="0"/>
                </a:cubicBezTo>
                <a:cubicBezTo>
                  <a:pt x="114" y="0"/>
                  <a:pt x="20" y="80"/>
                  <a:pt x="0" y="185"/>
                </a:cubicBezTo>
                <a:cubicBezTo>
                  <a:pt x="5" y="459"/>
                  <a:pt x="5" y="459"/>
                  <a:pt x="5" y="459"/>
                </a:cubicBezTo>
                <a:lnTo>
                  <a:pt x="225" y="459"/>
                </a:lnTo>
                <a:close/>
              </a:path>
            </a:pathLst>
          </a:custGeom>
          <a:solidFill>
            <a:srgbClr val="DC4A57">
              <a:alpha val="4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0360" name="Freeform 6"/>
          <p:cNvSpPr/>
          <p:nvPr/>
        </p:nvSpPr>
        <p:spPr>
          <a:xfrm>
            <a:off x="5350510" y="1595755"/>
            <a:ext cx="2030095" cy="2045335"/>
          </a:xfrm>
          <a:custGeom>
            <a:avLst/>
            <a:gdLst>
              <a:gd name="txL" fmla="*/ 0 w 456"/>
              <a:gd name="txT" fmla="*/ 0 h 459"/>
              <a:gd name="txR" fmla="*/ 456 w 456"/>
              <a:gd name="txB" fmla="*/ 459 h 459"/>
            </a:gdLst>
            <a:ahLst/>
            <a:cxnLst>
              <a:cxn ang="0">
                <a:pos x="847370" y="1722437"/>
              </a:cxn>
              <a:cxn ang="0">
                <a:pos x="1709737" y="859342"/>
              </a:cxn>
              <a:cxn ang="0">
                <a:pos x="847370" y="0"/>
              </a:cxn>
              <a:cxn ang="0">
                <a:pos x="0" y="694228"/>
              </a:cxn>
              <a:cxn ang="0">
                <a:pos x="18747" y="1722437"/>
              </a:cxn>
              <a:cxn ang="0">
                <a:pos x="847370" y="1722437"/>
              </a:cxn>
            </a:cxnLst>
            <a:rect l="txL" t="txT" r="txR" b="txB"/>
            <a:pathLst>
              <a:path w="456" h="459">
                <a:moveTo>
                  <a:pt x="226" y="459"/>
                </a:moveTo>
                <a:cubicBezTo>
                  <a:pt x="353" y="459"/>
                  <a:pt x="456" y="356"/>
                  <a:pt x="456" y="229"/>
                </a:cubicBezTo>
                <a:cubicBezTo>
                  <a:pt x="456" y="102"/>
                  <a:pt x="353" y="0"/>
                  <a:pt x="226" y="0"/>
                </a:cubicBezTo>
                <a:cubicBezTo>
                  <a:pt x="114" y="0"/>
                  <a:pt x="21" y="79"/>
                  <a:pt x="0" y="185"/>
                </a:cubicBezTo>
                <a:cubicBezTo>
                  <a:pt x="5" y="459"/>
                  <a:pt x="5" y="459"/>
                  <a:pt x="5" y="459"/>
                </a:cubicBezTo>
                <a:lnTo>
                  <a:pt x="226" y="459"/>
                </a:lnTo>
                <a:close/>
              </a:path>
            </a:pathLst>
          </a:custGeom>
          <a:solidFill>
            <a:srgbClr val="DC4A57">
              <a:alpha val="6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0361" name="Freeform 7"/>
          <p:cNvSpPr/>
          <p:nvPr/>
        </p:nvSpPr>
        <p:spPr>
          <a:xfrm>
            <a:off x="8216900" y="1595755"/>
            <a:ext cx="2030730" cy="2049145"/>
          </a:xfrm>
          <a:custGeom>
            <a:avLst/>
            <a:gdLst>
              <a:gd name="txL" fmla="*/ 0 w 456"/>
              <a:gd name="txT" fmla="*/ 0 h 460"/>
              <a:gd name="txR" fmla="*/ 456 w 456"/>
              <a:gd name="txB" fmla="*/ 460 h 460"/>
            </a:gdLst>
            <a:ahLst/>
            <a:cxnLst>
              <a:cxn ang="0">
                <a:pos x="847370" y="1725612"/>
              </a:cxn>
              <a:cxn ang="0">
                <a:pos x="1709738" y="862806"/>
              </a:cxn>
              <a:cxn ang="0">
                <a:pos x="847370" y="0"/>
              </a:cxn>
              <a:cxn ang="0">
                <a:pos x="0" y="697747"/>
              </a:cxn>
              <a:cxn ang="0">
                <a:pos x="18747" y="1725612"/>
              </a:cxn>
              <a:cxn ang="0">
                <a:pos x="847370" y="1725612"/>
              </a:cxn>
            </a:cxnLst>
            <a:rect l="txL" t="txT" r="txR" b="txB"/>
            <a:pathLst>
              <a:path w="456" h="460">
                <a:moveTo>
                  <a:pt x="226" y="460"/>
                </a:moveTo>
                <a:cubicBezTo>
                  <a:pt x="353" y="460"/>
                  <a:pt x="456" y="357"/>
                  <a:pt x="456" y="230"/>
                </a:cubicBezTo>
                <a:cubicBezTo>
                  <a:pt x="456" y="103"/>
                  <a:pt x="353" y="0"/>
                  <a:pt x="226" y="0"/>
                </a:cubicBezTo>
                <a:cubicBezTo>
                  <a:pt x="114" y="0"/>
                  <a:pt x="21" y="80"/>
                  <a:pt x="0" y="186"/>
                </a:cubicBezTo>
                <a:cubicBezTo>
                  <a:pt x="5" y="460"/>
                  <a:pt x="5" y="460"/>
                  <a:pt x="5" y="460"/>
                </a:cubicBezTo>
                <a:lnTo>
                  <a:pt x="226" y="460"/>
                </a:lnTo>
                <a:close/>
              </a:path>
            </a:pathLst>
          </a:custGeom>
          <a:solidFill>
            <a:srgbClr val="DC4A57">
              <a:alpha val="8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344295" y="4049395"/>
            <a:ext cx="2123440" cy="288290"/>
            <a:chOff x="2970" y="6377"/>
            <a:chExt cx="3344" cy="454"/>
          </a:xfrm>
          <a:solidFill>
            <a:srgbClr val="DC4A57">
              <a:alpha val="40000"/>
            </a:srgbClr>
          </a:solidFill>
        </p:grpSpPr>
        <p:sp>
          <p:nvSpPr>
            <p:cNvPr id="100362" name="Freeform 378"/>
            <p:cNvSpPr/>
            <p:nvPr/>
          </p:nvSpPr>
          <p:spPr>
            <a:xfrm>
              <a:off x="2970" y="6377"/>
              <a:ext cx="1787" cy="455"/>
            </a:xfrm>
            <a:custGeom>
              <a:avLst/>
              <a:gdLst>
                <a:gd name="txL" fmla="*/ 0 w 255"/>
                <a:gd name="txT" fmla="*/ 0 h 65"/>
                <a:gd name="txR" fmla="*/ 255 w 255"/>
                <a:gd name="txB" fmla="*/ 65 h 65"/>
              </a:gdLst>
              <a:ahLst/>
              <a:cxnLst>
                <a:cxn ang="0">
                  <a:pos x="955675" y="123312"/>
                </a:cxn>
                <a:cxn ang="0">
                  <a:pos x="895711" y="0"/>
                </a:cxn>
                <a:cxn ang="0">
                  <a:pos x="63712" y="0"/>
                </a:cxn>
                <a:cxn ang="0">
                  <a:pos x="0" y="123312"/>
                </a:cxn>
                <a:cxn ang="0">
                  <a:pos x="0" y="123312"/>
                </a:cxn>
                <a:cxn ang="0">
                  <a:pos x="63712" y="242888"/>
                </a:cxn>
                <a:cxn ang="0">
                  <a:pos x="895711" y="242888"/>
                </a:cxn>
                <a:cxn ang="0">
                  <a:pos x="955675" y="123312"/>
                </a:cxn>
              </a:cxnLst>
              <a:rect l="txL" t="txT" r="txR" b="txB"/>
              <a:pathLst>
                <a:path w="255" h="65">
                  <a:moveTo>
                    <a:pt x="255" y="33"/>
                  </a:moveTo>
                  <a:cubicBezTo>
                    <a:pt x="255" y="15"/>
                    <a:pt x="248" y="0"/>
                    <a:pt x="23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1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50"/>
                    <a:pt x="7" y="65"/>
                    <a:pt x="17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8" y="65"/>
                    <a:pt x="255" y="50"/>
                    <a:pt x="255" y="3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363" name="Freeform 379"/>
            <p:cNvSpPr/>
            <p:nvPr/>
          </p:nvSpPr>
          <p:spPr>
            <a:xfrm>
              <a:off x="4518" y="6377"/>
              <a:ext cx="1797" cy="455"/>
            </a:xfrm>
            <a:custGeom>
              <a:avLst/>
              <a:gdLst>
                <a:gd name="txL" fmla="*/ 0 w 256"/>
                <a:gd name="txT" fmla="*/ 0 h 65"/>
                <a:gd name="txR" fmla="*/ 256 w 256"/>
                <a:gd name="txB" fmla="*/ 65 h 65"/>
              </a:gdLst>
              <a:ahLst/>
              <a:cxnLst>
                <a:cxn ang="0">
                  <a:pos x="960438" y="123312"/>
                </a:cxn>
                <a:cxn ang="0">
                  <a:pos x="896659" y="0"/>
                </a:cxn>
                <a:cxn ang="0">
                  <a:pos x="63779" y="0"/>
                </a:cxn>
                <a:cxn ang="0">
                  <a:pos x="0" y="123312"/>
                </a:cxn>
                <a:cxn ang="0">
                  <a:pos x="0" y="123312"/>
                </a:cxn>
                <a:cxn ang="0">
                  <a:pos x="63779" y="242888"/>
                </a:cxn>
                <a:cxn ang="0">
                  <a:pos x="896659" y="242888"/>
                </a:cxn>
                <a:cxn ang="0">
                  <a:pos x="960438" y="123312"/>
                </a:cxn>
              </a:cxnLst>
              <a:rect l="txL" t="txT" r="txR" b="txB"/>
              <a:pathLst>
                <a:path w="256" h="65">
                  <a:moveTo>
                    <a:pt x="256" y="33"/>
                  </a:moveTo>
                  <a:cubicBezTo>
                    <a:pt x="256" y="15"/>
                    <a:pt x="248" y="0"/>
                    <a:pt x="23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1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50"/>
                    <a:pt x="8" y="65"/>
                    <a:pt x="17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8" y="65"/>
                    <a:pt x="256" y="50"/>
                    <a:pt x="256" y="3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323590" y="4049395"/>
            <a:ext cx="3552825" cy="288290"/>
            <a:chOff x="5462" y="7093"/>
            <a:chExt cx="5595" cy="454"/>
          </a:xfrm>
          <a:solidFill>
            <a:srgbClr val="DC4A57">
              <a:alpha val="60000"/>
            </a:srgbClr>
          </a:solidFill>
        </p:grpSpPr>
        <p:sp>
          <p:nvSpPr>
            <p:cNvPr id="100364" name="Freeform 380"/>
            <p:cNvSpPr/>
            <p:nvPr/>
          </p:nvSpPr>
          <p:spPr>
            <a:xfrm>
              <a:off x="5462" y="7093"/>
              <a:ext cx="2898" cy="455"/>
            </a:xfrm>
            <a:custGeom>
              <a:avLst/>
              <a:gdLst>
                <a:gd name="txL" fmla="*/ 0 w 413"/>
                <a:gd name="txT" fmla="*/ 0 h 65"/>
                <a:gd name="txR" fmla="*/ 413 w 413"/>
                <a:gd name="txB" fmla="*/ 65 h 65"/>
              </a:gdLst>
              <a:ahLst/>
              <a:cxnLst>
                <a:cxn ang="0">
                  <a:pos x="1549400" y="123312"/>
                </a:cxn>
                <a:cxn ang="0">
                  <a:pos x="1485623" y="0"/>
                </a:cxn>
                <a:cxn ang="0">
                  <a:pos x="63777" y="0"/>
                </a:cxn>
                <a:cxn ang="0">
                  <a:pos x="0" y="123312"/>
                </a:cxn>
                <a:cxn ang="0">
                  <a:pos x="0" y="123312"/>
                </a:cxn>
                <a:cxn ang="0">
                  <a:pos x="63777" y="242888"/>
                </a:cxn>
                <a:cxn ang="0">
                  <a:pos x="1485623" y="242888"/>
                </a:cxn>
                <a:cxn ang="0">
                  <a:pos x="1549400" y="123312"/>
                </a:cxn>
              </a:cxnLst>
              <a:rect l="txL" t="txT" r="txR" b="txB"/>
              <a:pathLst>
                <a:path w="413" h="65">
                  <a:moveTo>
                    <a:pt x="413" y="33"/>
                  </a:moveTo>
                  <a:cubicBezTo>
                    <a:pt x="413" y="15"/>
                    <a:pt x="405" y="0"/>
                    <a:pt x="39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1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50"/>
                    <a:pt x="8" y="65"/>
                    <a:pt x="17" y="65"/>
                  </a:cubicBezTo>
                  <a:cubicBezTo>
                    <a:pt x="396" y="65"/>
                    <a:pt x="396" y="65"/>
                    <a:pt x="396" y="65"/>
                  </a:cubicBezTo>
                  <a:cubicBezTo>
                    <a:pt x="405" y="65"/>
                    <a:pt x="413" y="50"/>
                    <a:pt x="413" y="3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365" name="Freeform 381"/>
            <p:cNvSpPr/>
            <p:nvPr/>
          </p:nvSpPr>
          <p:spPr>
            <a:xfrm>
              <a:off x="8161" y="7093"/>
              <a:ext cx="2896" cy="455"/>
            </a:xfrm>
            <a:custGeom>
              <a:avLst/>
              <a:gdLst>
                <a:gd name="txL" fmla="*/ 0 w 413"/>
                <a:gd name="txT" fmla="*/ 0 h 65"/>
                <a:gd name="txR" fmla="*/ 413 w 413"/>
                <a:gd name="txB" fmla="*/ 65 h 65"/>
              </a:gdLst>
              <a:ahLst/>
              <a:cxnLst>
                <a:cxn ang="0">
                  <a:pos x="1547813" y="123312"/>
                </a:cxn>
                <a:cxn ang="0">
                  <a:pos x="1484102" y="0"/>
                </a:cxn>
                <a:cxn ang="0">
                  <a:pos x="63711" y="0"/>
                </a:cxn>
                <a:cxn ang="0">
                  <a:pos x="0" y="123312"/>
                </a:cxn>
                <a:cxn ang="0">
                  <a:pos x="0" y="123312"/>
                </a:cxn>
                <a:cxn ang="0">
                  <a:pos x="63711" y="242888"/>
                </a:cxn>
                <a:cxn ang="0">
                  <a:pos x="1484102" y="242888"/>
                </a:cxn>
                <a:cxn ang="0">
                  <a:pos x="1547813" y="123312"/>
                </a:cxn>
              </a:cxnLst>
              <a:rect l="txL" t="txT" r="txR" b="txB"/>
              <a:pathLst>
                <a:path w="413" h="65">
                  <a:moveTo>
                    <a:pt x="413" y="33"/>
                  </a:moveTo>
                  <a:cubicBezTo>
                    <a:pt x="413" y="15"/>
                    <a:pt x="405" y="0"/>
                    <a:pt x="39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1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50"/>
                    <a:pt x="7" y="65"/>
                    <a:pt x="17" y="65"/>
                  </a:cubicBezTo>
                  <a:cubicBezTo>
                    <a:pt x="396" y="65"/>
                    <a:pt x="396" y="65"/>
                    <a:pt x="396" y="65"/>
                  </a:cubicBezTo>
                  <a:cubicBezTo>
                    <a:pt x="405" y="65"/>
                    <a:pt x="413" y="50"/>
                    <a:pt x="413" y="33"/>
                  </a:cubicBez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0366" name="Freeform 382"/>
          <p:cNvSpPr/>
          <p:nvPr/>
        </p:nvSpPr>
        <p:spPr>
          <a:xfrm>
            <a:off x="6757670" y="4037965"/>
            <a:ext cx="3489960" cy="300355"/>
          </a:xfrm>
          <a:custGeom>
            <a:avLst/>
            <a:gdLst>
              <a:gd name="txL" fmla="*/ 0 w 514"/>
              <a:gd name="txT" fmla="*/ 0 h 65"/>
              <a:gd name="txR" fmla="*/ 514 w 514"/>
              <a:gd name="txB" fmla="*/ 65 h 65"/>
            </a:gdLst>
            <a:ahLst/>
            <a:cxnLst>
              <a:cxn ang="0">
                <a:pos x="2938462" y="123312"/>
              </a:cxn>
              <a:cxn ang="0">
                <a:pos x="2841276" y="0"/>
              </a:cxn>
              <a:cxn ang="0">
                <a:pos x="97186" y="0"/>
              </a:cxn>
              <a:cxn ang="0">
                <a:pos x="0" y="123312"/>
              </a:cxn>
              <a:cxn ang="0">
                <a:pos x="0" y="123312"/>
              </a:cxn>
              <a:cxn ang="0">
                <a:pos x="97186" y="242888"/>
              </a:cxn>
              <a:cxn ang="0">
                <a:pos x="2841276" y="242888"/>
              </a:cxn>
              <a:cxn ang="0">
                <a:pos x="2938462" y="123312"/>
              </a:cxn>
            </a:cxnLst>
            <a:rect l="txL" t="txT" r="txR" b="txB"/>
            <a:pathLst>
              <a:path w="514" h="65">
                <a:moveTo>
                  <a:pt x="514" y="33"/>
                </a:moveTo>
                <a:cubicBezTo>
                  <a:pt x="514" y="15"/>
                  <a:pt x="506" y="0"/>
                  <a:pt x="49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15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50"/>
                  <a:pt x="7" y="65"/>
                  <a:pt x="17" y="65"/>
                </a:cubicBezTo>
                <a:cubicBezTo>
                  <a:pt x="497" y="65"/>
                  <a:pt x="497" y="65"/>
                  <a:pt x="497" y="65"/>
                </a:cubicBezTo>
                <a:cubicBezTo>
                  <a:pt x="506" y="65"/>
                  <a:pt x="514" y="50"/>
                  <a:pt x="514" y="33"/>
                </a:cubicBezTo>
                <a:close/>
              </a:path>
            </a:pathLst>
          </a:custGeom>
          <a:solidFill>
            <a:srgbClr val="DC4A57">
              <a:alpha val="80000"/>
            </a:srgb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7927340" y="3872230"/>
            <a:ext cx="623570" cy="619760"/>
            <a:chOff x="13300" y="6116"/>
            <a:chExt cx="982" cy="976"/>
          </a:xfrm>
        </p:grpSpPr>
        <p:sp>
          <p:nvSpPr>
            <p:cNvPr id="100368" name="Oval 414"/>
            <p:cNvSpPr/>
            <p:nvPr/>
          </p:nvSpPr>
          <p:spPr>
            <a:xfrm>
              <a:off x="13300" y="6116"/>
              <a:ext cx="982" cy="977"/>
            </a:xfrm>
            <a:prstGeom prst="ellipse">
              <a:avLst/>
            </a:prstGeom>
            <a:solidFill>
              <a:srgbClr val="D8D8D8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369" name="Oval 415"/>
            <p:cNvSpPr/>
            <p:nvPr/>
          </p:nvSpPr>
          <p:spPr>
            <a:xfrm>
              <a:off x="13589" y="6377"/>
              <a:ext cx="405" cy="400"/>
            </a:xfrm>
            <a:prstGeom prst="ellipse">
              <a:avLst/>
            </a:prstGeom>
            <a:solidFill>
              <a:srgbClr val="DC4A57">
                <a:alpha val="80000"/>
              </a:srgbClr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600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037455" y="3877945"/>
            <a:ext cx="621030" cy="619760"/>
            <a:chOff x="8459" y="6116"/>
            <a:chExt cx="978" cy="976"/>
          </a:xfrm>
        </p:grpSpPr>
        <p:sp>
          <p:nvSpPr>
            <p:cNvPr id="100370" name="Oval 416"/>
            <p:cNvSpPr/>
            <p:nvPr/>
          </p:nvSpPr>
          <p:spPr>
            <a:xfrm>
              <a:off x="8459" y="6116"/>
              <a:ext cx="979" cy="977"/>
            </a:xfrm>
            <a:prstGeom prst="ellipse">
              <a:avLst/>
            </a:prstGeom>
            <a:solidFill>
              <a:srgbClr val="D8D8D8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371" name="Oval 417"/>
            <p:cNvSpPr/>
            <p:nvPr/>
          </p:nvSpPr>
          <p:spPr>
            <a:xfrm>
              <a:off x="8746" y="6405"/>
              <a:ext cx="405" cy="400"/>
            </a:xfrm>
            <a:prstGeom prst="ellipse">
              <a:avLst/>
            </a:prstGeom>
            <a:solidFill>
              <a:srgbClr val="DC4A57">
                <a:alpha val="60000"/>
              </a:srgbClr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600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45030" y="3901440"/>
            <a:ext cx="621030" cy="619760"/>
            <a:chOff x="5599" y="6070"/>
            <a:chExt cx="978" cy="976"/>
          </a:xfrm>
        </p:grpSpPr>
        <p:sp>
          <p:nvSpPr>
            <p:cNvPr id="100372" name="Oval 416"/>
            <p:cNvSpPr/>
            <p:nvPr/>
          </p:nvSpPr>
          <p:spPr>
            <a:xfrm>
              <a:off x="5599" y="6070"/>
              <a:ext cx="979" cy="977"/>
            </a:xfrm>
            <a:prstGeom prst="ellipse">
              <a:avLst/>
            </a:prstGeom>
            <a:solidFill>
              <a:srgbClr val="D8D8D8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0373" name="Oval 417"/>
            <p:cNvSpPr/>
            <p:nvPr/>
          </p:nvSpPr>
          <p:spPr>
            <a:xfrm>
              <a:off x="5886" y="6358"/>
              <a:ext cx="405" cy="400"/>
            </a:xfrm>
            <a:prstGeom prst="ellipse">
              <a:avLst/>
            </a:prstGeom>
            <a:solidFill>
              <a:srgbClr val="DC4A57">
                <a:alpha val="40000"/>
              </a:srgbClr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sz="1600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679700" y="1997710"/>
            <a:ext cx="140208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编辑文本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693035" y="2414270"/>
            <a:ext cx="1624330" cy="0"/>
          </a:xfrm>
          <a:prstGeom prst="line">
            <a:avLst/>
          </a:prstGeom>
          <a:ln w="12700" cmpd="sng">
            <a:solidFill>
              <a:srgbClr val="F7F6F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679700" y="2536190"/>
            <a:ext cx="154178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Dream what you want to dream; go where you want to go;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476875" y="2061845"/>
            <a:ext cx="140208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编辑文本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5490210" y="2478405"/>
            <a:ext cx="1624330" cy="0"/>
          </a:xfrm>
          <a:prstGeom prst="line">
            <a:avLst/>
          </a:prstGeom>
          <a:ln w="12700" cmpd="sng">
            <a:solidFill>
              <a:srgbClr val="F7F6F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476875" y="2600325"/>
            <a:ext cx="154178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Dream what you want to dream; go where you want to go;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368030" y="2125980"/>
            <a:ext cx="140208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编辑文本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8381365" y="2542540"/>
            <a:ext cx="1624330" cy="0"/>
          </a:xfrm>
          <a:prstGeom prst="line">
            <a:avLst/>
          </a:prstGeom>
          <a:ln w="12700" cmpd="sng">
            <a:solidFill>
              <a:srgbClr val="F7F6F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368030" y="2664460"/>
            <a:ext cx="1541780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Dream what you want to dream; go where you want to go; 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184400" y="4865370"/>
            <a:ext cx="542925" cy="133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添</a:t>
            </a:r>
          </a:p>
          <a:p>
            <a:pPr algn="ctr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加</a:t>
            </a:r>
          </a:p>
          <a:p>
            <a:pPr algn="ctr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</a:t>
            </a:r>
          </a:p>
          <a:p>
            <a:pPr algn="ctr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195955" y="4911090"/>
            <a:ext cx="6573520" cy="116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>
                <a:solidFill>
                  <a:srgbClr val="404040"/>
                </a:solidFill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500"/>
                            </p:stCondLst>
                            <p:childTnLst>
                              <p:par>
                                <p:cTn id="131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500"/>
                            </p:stCondLst>
                            <p:childTnLst>
                              <p:par>
                                <p:cTn id="136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0359" grpId="0" animBg="1"/>
      <p:bldP spid="100360" grpId="0" animBg="1"/>
      <p:bldP spid="100361" grpId="0" animBg="1"/>
      <p:bldP spid="100366" grpId="0" animBg="1"/>
      <p:bldP spid="10" grpId="0"/>
      <p:bldP spid="12" grpId="0"/>
      <p:bldP spid="14" grpId="0"/>
      <p:bldP spid="16" grpId="0"/>
      <p:bldP spid="17" grpId="0"/>
      <p:bldP spid="19" grpId="0"/>
      <p:bldP spid="20" grpId="0"/>
      <p:bldP spid="20" grpId="1"/>
      <p:bldP spid="22" grpId="0"/>
      <p:bldP spid="2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3" name="椭圆 2"/>
          <p:cNvSpPr/>
          <p:nvPr/>
        </p:nvSpPr>
        <p:spPr>
          <a:xfrm>
            <a:off x="7491730" y="2125980"/>
            <a:ext cx="3147060" cy="3147060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50925" y="2306955"/>
            <a:ext cx="2510155" cy="26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930015" y="1985010"/>
            <a:ext cx="0" cy="342900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271645" y="2306955"/>
            <a:ext cx="2510155" cy="26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7136765" y="1985010"/>
            <a:ext cx="0" cy="342900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5" grpId="1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1353820" y="1951990"/>
            <a:ext cx="3560445" cy="3560445"/>
            <a:chOff x="2651" y="2847"/>
            <a:chExt cx="3236" cy="3236"/>
          </a:xfrm>
          <a:blipFill rotWithShape="1">
            <a:blip r:embed="rId4"/>
            <a:stretch>
              <a:fillRect/>
            </a:stretch>
          </a:blipFill>
        </p:grpSpPr>
        <p:sp>
          <p:nvSpPr>
            <p:cNvPr id="3" name="矩形 2"/>
            <p:cNvSpPr/>
            <p:nvPr/>
          </p:nvSpPr>
          <p:spPr>
            <a:xfrm>
              <a:off x="2651" y="2847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745" y="2847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4839" y="2847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2651" y="3941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745" y="3941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4839" y="3941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839" y="5035"/>
              <a:ext cx="1049" cy="1049"/>
            </a:xfrm>
            <a:prstGeom prst="rect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Dream what you want to dream</a:t>
              </a:r>
              <a:r>
                <a:rPr lang="en-US" altLang="zh-CN" sz="120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.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3745" y="5035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651" y="5035"/>
              <a:ext cx="1049" cy="10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400040" y="2028190"/>
            <a:ext cx="5020310" cy="1238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380990" y="3494405"/>
            <a:ext cx="5067935" cy="0"/>
          </a:xfrm>
          <a:prstGeom prst="line">
            <a:avLst/>
          </a:prstGeom>
          <a:ln w="12700" cmpd="sng">
            <a:solidFill>
              <a:srgbClr val="DC4A57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5405120" y="3650615"/>
            <a:ext cx="5020310" cy="1238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23085" y="1834515"/>
            <a:ext cx="2812415" cy="2331085"/>
            <a:chOff x="2871" y="2889"/>
            <a:chExt cx="4429" cy="3671"/>
          </a:xfrm>
        </p:grpSpPr>
        <p:sp>
          <p:nvSpPr>
            <p:cNvPr id="5" name="椭圆 4"/>
            <p:cNvSpPr/>
            <p:nvPr/>
          </p:nvSpPr>
          <p:spPr>
            <a:xfrm>
              <a:off x="3424" y="3290"/>
              <a:ext cx="3270" cy="3270"/>
            </a:xfrm>
            <a:prstGeom prst="ellipse">
              <a:avLst/>
            </a:prstGeom>
            <a:solidFill>
              <a:srgbClr val="DC4A57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000" b="1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  <p:pic>
          <p:nvPicPr>
            <p:cNvPr id="7" name="图片 6" descr="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" y="2889"/>
              <a:ext cx="2938" cy="2770"/>
            </a:xfrm>
            <a:prstGeom prst="rect">
              <a:avLst/>
            </a:prstGeom>
          </p:spPr>
        </p:pic>
        <p:pic>
          <p:nvPicPr>
            <p:cNvPr id="8" name="图片 7" descr="花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1" y="4702"/>
              <a:ext cx="1820" cy="1858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5378450" y="2578735"/>
            <a:ext cx="441515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1785" y="3434080"/>
            <a:ext cx="441515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781925" y="2186940"/>
            <a:ext cx="3017520" cy="3022600"/>
            <a:chOff x="8913" y="4326"/>
            <a:chExt cx="4752" cy="4760"/>
          </a:xfrm>
          <a:blipFill rotWithShape="1">
            <a:blip r:embed="rId4"/>
            <a:stretch>
              <a:fillRect/>
            </a:stretch>
          </a:blipFill>
        </p:grpSpPr>
        <p:sp>
          <p:nvSpPr>
            <p:cNvPr id="3" name="菱形 2"/>
            <p:cNvSpPr/>
            <p:nvPr/>
          </p:nvSpPr>
          <p:spPr>
            <a:xfrm>
              <a:off x="10129" y="4326"/>
              <a:ext cx="2304" cy="2304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11361" y="5556"/>
              <a:ext cx="2304" cy="2304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菱形 5"/>
            <p:cNvSpPr/>
            <p:nvPr/>
          </p:nvSpPr>
          <p:spPr>
            <a:xfrm>
              <a:off x="8913" y="5556"/>
              <a:ext cx="2304" cy="2304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菱形 6"/>
            <p:cNvSpPr/>
            <p:nvPr/>
          </p:nvSpPr>
          <p:spPr>
            <a:xfrm>
              <a:off x="10129" y="6782"/>
              <a:ext cx="2304" cy="2304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172845" y="2306955"/>
            <a:ext cx="2510155" cy="26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4051935" y="1985010"/>
            <a:ext cx="0" cy="342900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393565" y="2306955"/>
            <a:ext cx="2510155" cy="26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7258685" y="1985010"/>
            <a:ext cx="0" cy="342900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1"/>
      <p:bldP spid="2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343140" y="2975610"/>
            <a:ext cx="1928495" cy="102870"/>
            <a:chOff x="12786" y="3663"/>
            <a:chExt cx="3037" cy="162"/>
          </a:xfrm>
        </p:grpSpPr>
        <p:sp>
          <p:nvSpPr>
            <p:cNvPr id="132106" name="Oval 301"/>
            <p:cNvSpPr/>
            <p:nvPr/>
          </p:nvSpPr>
          <p:spPr>
            <a:xfrm>
              <a:off x="12786" y="3663"/>
              <a:ext cx="166" cy="162"/>
            </a:xfrm>
            <a:prstGeom prst="ellipse">
              <a:avLst/>
            </a:prstGeom>
            <a:solidFill>
              <a:srgbClr val="7F7F7F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107" name="Line 302"/>
            <p:cNvSpPr/>
            <p:nvPr/>
          </p:nvSpPr>
          <p:spPr>
            <a:xfrm>
              <a:off x="12879" y="3726"/>
              <a:ext cx="2945" cy="1"/>
            </a:xfrm>
            <a:prstGeom prst="line">
              <a:avLst/>
            </a:prstGeom>
            <a:ln w="2" cap="flat" cmpd="sng">
              <a:solidFill>
                <a:srgbClr val="7F7F7F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5" name="组合 4"/>
          <p:cNvGrpSpPr/>
          <p:nvPr/>
        </p:nvGrpSpPr>
        <p:grpSpPr>
          <a:xfrm>
            <a:off x="2854325" y="2962275"/>
            <a:ext cx="2009140" cy="105410"/>
            <a:chOff x="4495" y="4665"/>
            <a:chExt cx="3164" cy="166"/>
          </a:xfrm>
        </p:grpSpPr>
        <p:sp>
          <p:nvSpPr>
            <p:cNvPr id="132108" name="Oval 321"/>
            <p:cNvSpPr/>
            <p:nvPr/>
          </p:nvSpPr>
          <p:spPr>
            <a:xfrm>
              <a:off x="7493" y="4665"/>
              <a:ext cx="167" cy="166"/>
            </a:xfrm>
            <a:prstGeom prst="ellipse">
              <a:avLst/>
            </a:prstGeom>
            <a:solidFill>
              <a:srgbClr val="7F7F7F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109" name="Line 322"/>
            <p:cNvSpPr/>
            <p:nvPr/>
          </p:nvSpPr>
          <p:spPr>
            <a:xfrm>
              <a:off x="4495" y="4748"/>
              <a:ext cx="2998" cy="1"/>
            </a:xfrm>
            <a:prstGeom prst="line">
              <a:avLst/>
            </a:prstGeom>
            <a:ln w="2" cap="flat" cmpd="sng">
              <a:solidFill>
                <a:srgbClr val="7F7F7F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3" name="组合 2"/>
          <p:cNvGrpSpPr/>
          <p:nvPr/>
        </p:nvGrpSpPr>
        <p:grpSpPr>
          <a:xfrm>
            <a:off x="2854325" y="5268595"/>
            <a:ext cx="2747645" cy="263525"/>
            <a:chOff x="1160" y="8681"/>
            <a:chExt cx="4327" cy="415"/>
          </a:xfrm>
        </p:grpSpPr>
        <p:sp>
          <p:nvSpPr>
            <p:cNvPr id="132110" name="Oval 344"/>
            <p:cNvSpPr/>
            <p:nvPr/>
          </p:nvSpPr>
          <p:spPr>
            <a:xfrm>
              <a:off x="5319" y="8681"/>
              <a:ext cx="169" cy="163"/>
            </a:xfrm>
            <a:prstGeom prst="ellipse">
              <a:avLst/>
            </a:prstGeom>
            <a:solidFill>
              <a:srgbClr val="7F7F7F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111" name="Freeform 345"/>
            <p:cNvSpPr/>
            <p:nvPr/>
          </p:nvSpPr>
          <p:spPr>
            <a:xfrm>
              <a:off x="1160" y="8806"/>
              <a:ext cx="4231" cy="290"/>
            </a:xfrm>
            <a:custGeom>
              <a:avLst/>
              <a:gdLst>
                <a:gd name="txL" fmla="*/ 0 w 10805"/>
                <a:gd name="txT" fmla="*/ 0 h 10000"/>
                <a:gd name="txR" fmla="*/ 10805 w 10805"/>
                <a:gd name="txB" fmla="*/ 10000 h 10000"/>
              </a:gdLst>
              <a:ahLst/>
              <a:cxnLst>
                <a:cxn ang="0">
                  <a:pos x="0" y="161925"/>
                </a:cxn>
                <a:cxn ang="0">
                  <a:pos x="2365375" y="161925"/>
                </a:cxn>
                <a:cxn ang="0">
                  <a:pos x="2365375" y="0"/>
                </a:cxn>
              </a:cxnLst>
              <a:rect l="txL" t="txT" r="txR" b="txB"/>
              <a:pathLst>
                <a:path w="10805" h="10000">
                  <a:moveTo>
                    <a:pt x="0" y="10000"/>
                  </a:moveTo>
                  <a:lnTo>
                    <a:pt x="10805" y="10000"/>
                  </a:lnTo>
                  <a:lnTo>
                    <a:pt x="10805" y="0"/>
                  </a:lnTo>
                </a:path>
              </a:pathLst>
            </a:custGeom>
            <a:noFill/>
            <a:ln w="2" cap="flat" cmpd="sng">
              <a:solidFill>
                <a:srgbClr val="7F7F7F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082155" y="4983480"/>
            <a:ext cx="2068195" cy="105410"/>
            <a:chOff x="11777" y="9120"/>
            <a:chExt cx="3257" cy="166"/>
          </a:xfrm>
        </p:grpSpPr>
        <p:sp>
          <p:nvSpPr>
            <p:cNvPr id="132112" name="Oval 367"/>
            <p:cNvSpPr/>
            <p:nvPr/>
          </p:nvSpPr>
          <p:spPr>
            <a:xfrm>
              <a:off x="11777" y="9120"/>
              <a:ext cx="162" cy="166"/>
            </a:xfrm>
            <a:prstGeom prst="ellipse">
              <a:avLst/>
            </a:prstGeom>
            <a:solidFill>
              <a:srgbClr val="7F7F7F"/>
            </a:solidFill>
            <a:ln w="9525">
              <a:noFill/>
            </a:ln>
          </p:spPr>
          <p:txBody>
            <a:bodyPr/>
            <a:lstStyle/>
            <a:p>
              <a:pPr lvl="0"/>
              <a:endParaRPr lang="zh-CN" altLang="zh-CN" dirty="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2113" name="Line 371"/>
            <p:cNvSpPr/>
            <p:nvPr/>
          </p:nvSpPr>
          <p:spPr>
            <a:xfrm>
              <a:off x="11808" y="9203"/>
              <a:ext cx="3227" cy="1"/>
            </a:xfrm>
            <a:prstGeom prst="line">
              <a:avLst/>
            </a:prstGeom>
            <a:ln w="2" cap="flat" cmpd="sng">
              <a:solidFill>
                <a:srgbClr val="7F7F7F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8" name="组合 7"/>
          <p:cNvGrpSpPr/>
          <p:nvPr/>
        </p:nvGrpSpPr>
        <p:grpSpPr>
          <a:xfrm>
            <a:off x="4410075" y="2350770"/>
            <a:ext cx="3371850" cy="2919730"/>
            <a:chOff x="6945" y="3702"/>
            <a:chExt cx="5310" cy="4598"/>
          </a:xfrm>
        </p:grpSpPr>
        <p:sp>
          <p:nvSpPr>
            <p:cNvPr id="132114" name="Freeform 390"/>
            <p:cNvSpPr/>
            <p:nvPr/>
          </p:nvSpPr>
          <p:spPr>
            <a:xfrm>
              <a:off x="7097" y="3816"/>
              <a:ext cx="5046" cy="4370"/>
            </a:xfrm>
            <a:custGeom>
              <a:avLst/>
              <a:gdLst>
                <a:gd name="txL" fmla="*/ 0 w 1777"/>
                <a:gd name="txT" fmla="*/ 0 h 1539"/>
                <a:gd name="txR" fmla="*/ 1777 w 1777"/>
                <a:gd name="txB" fmla="*/ 1539 h 1539"/>
              </a:gdLst>
              <a:ahLst/>
              <a:cxnLst>
                <a:cxn ang="0">
                  <a:pos x="706437" y="2443162"/>
                </a:cxn>
                <a:cxn ang="0">
                  <a:pos x="0" y="1220787"/>
                </a:cxn>
                <a:cxn ang="0">
                  <a:pos x="706437" y="0"/>
                </a:cxn>
                <a:cxn ang="0">
                  <a:pos x="2117725" y="0"/>
                </a:cxn>
                <a:cxn ang="0">
                  <a:pos x="2820987" y="1220787"/>
                </a:cxn>
                <a:cxn ang="0">
                  <a:pos x="2117725" y="2443162"/>
                </a:cxn>
                <a:cxn ang="0">
                  <a:pos x="706437" y="2443162"/>
                </a:cxn>
              </a:cxnLst>
              <a:rect l="txL" t="txT" r="txR" b="txB"/>
              <a:pathLst>
                <a:path w="1777" h="1539">
                  <a:moveTo>
                    <a:pt x="445" y="1539"/>
                  </a:moveTo>
                  <a:lnTo>
                    <a:pt x="0" y="769"/>
                  </a:lnTo>
                  <a:lnTo>
                    <a:pt x="445" y="0"/>
                  </a:lnTo>
                  <a:lnTo>
                    <a:pt x="1334" y="0"/>
                  </a:lnTo>
                  <a:lnTo>
                    <a:pt x="1777" y="769"/>
                  </a:lnTo>
                  <a:lnTo>
                    <a:pt x="1334" y="1539"/>
                  </a:lnTo>
                  <a:lnTo>
                    <a:pt x="445" y="1539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15" name="Freeform 391"/>
            <p:cNvSpPr/>
            <p:nvPr/>
          </p:nvSpPr>
          <p:spPr>
            <a:xfrm>
              <a:off x="9619" y="3816"/>
              <a:ext cx="2524" cy="3675"/>
            </a:xfrm>
            <a:custGeom>
              <a:avLst/>
              <a:gdLst>
                <a:gd name="txL" fmla="*/ 0 w 889"/>
                <a:gd name="txT" fmla="*/ 0 h 1294"/>
                <a:gd name="txR" fmla="*/ 889 w 889"/>
                <a:gd name="txB" fmla="*/ 1294 h 1294"/>
              </a:gdLst>
              <a:ahLst/>
              <a:cxnLst>
                <a:cxn ang="0">
                  <a:pos x="1411287" y="1220788"/>
                </a:cxn>
                <a:cxn ang="0">
                  <a:pos x="708025" y="0"/>
                </a:cxn>
                <a:cxn ang="0">
                  <a:pos x="0" y="0"/>
                </a:cxn>
                <a:cxn ang="0">
                  <a:pos x="0" y="1214438"/>
                </a:cxn>
                <a:cxn ang="0">
                  <a:pos x="928687" y="2054225"/>
                </a:cxn>
                <a:cxn ang="0">
                  <a:pos x="1411287" y="1220788"/>
                </a:cxn>
              </a:cxnLst>
              <a:rect l="txL" t="txT" r="txR" b="txB"/>
              <a:pathLst>
                <a:path w="889" h="1294">
                  <a:moveTo>
                    <a:pt x="889" y="769"/>
                  </a:moveTo>
                  <a:lnTo>
                    <a:pt x="446" y="0"/>
                  </a:lnTo>
                  <a:lnTo>
                    <a:pt x="0" y="0"/>
                  </a:lnTo>
                  <a:lnTo>
                    <a:pt x="0" y="765"/>
                  </a:lnTo>
                  <a:lnTo>
                    <a:pt x="585" y="1294"/>
                  </a:lnTo>
                  <a:lnTo>
                    <a:pt x="889" y="769"/>
                  </a:lnTo>
                  <a:close/>
                </a:path>
              </a:pathLst>
            </a:custGeom>
            <a:solidFill>
              <a:srgbClr val="7030A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16" name="Freeform 392"/>
            <p:cNvSpPr/>
            <p:nvPr/>
          </p:nvSpPr>
          <p:spPr>
            <a:xfrm>
              <a:off x="8276" y="5990"/>
              <a:ext cx="1348" cy="2196"/>
            </a:xfrm>
            <a:custGeom>
              <a:avLst/>
              <a:gdLst>
                <a:gd name="txL" fmla="*/ 0 w 475"/>
                <a:gd name="txT" fmla="*/ 0 h 774"/>
                <a:gd name="txR" fmla="*/ 475 w 475"/>
                <a:gd name="txB" fmla="*/ 774 h 774"/>
              </a:gdLst>
              <a:ahLst/>
              <a:cxnLst>
                <a:cxn ang="0">
                  <a:pos x="47625" y="1228725"/>
                </a:cxn>
                <a:cxn ang="0">
                  <a:pos x="754063" y="1228725"/>
                </a:cxn>
                <a:cxn ang="0">
                  <a:pos x="754063" y="0"/>
                </a:cxn>
                <a:cxn ang="0">
                  <a:pos x="0" y="1149350"/>
                </a:cxn>
                <a:cxn ang="0">
                  <a:pos x="47625" y="1228725"/>
                </a:cxn>
              </a:cxnLst>
              <a:rect l="txL" t="txT" r="txR" b="txB"/>
              <a:pathLst>
                <a:path w="475" h="774">
                  <a:moveTo>
                    <a:pt x="30" y="774"/>
                  </a:moveTo>
                  <a:lnTo>
                    <a:pt x="475" y="774"/>
                  </a:lnTo>
                  <a:lnTo>
                    <a:pt x="475" y="0"/>
                  </a:lnTo>
                  <a:lnTo>
                    <a:pt x="0" y="724"/>
                  </a:lnTo>
                  <a:lnTo>
                    <a:pt x="30" y="774"/>
                  </a:lnTo>
                  <a:close/>
                </a:path>
              </a:pathLst>
            </a:custGeom>
            <a:solidFill>
              <a:srgbClr val="FFC000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17" name="Freeform 393"/>
            <p:cNvSpPr/>
            <p:nvPr/>
          </p:nvSpPr>
          <p:spPr>
            <a:xfrm>
              <a:off x="7097" y="3825"/>
              <a:ext cx="2527" cy="4352"/>
            </a:xfrm>
            <a:custGeom>
              <a:avLst/>
              <a:gdLst>
                <a:gd name="txL" fmla="*/ 0 w 890"/>
                <a:gd name="txT" fmla="*/ 0 h 1533"/>
                <a:gd name="txR" fmla="*/ 890 w 890"/>
                <a:gd name="txB" fmla="*/ 1533 h 1533"/>
              </a:gdLst>
              <a:ahLst/>
              <a:cxnLst>
                <a:cxn ang="0">
                  <a:pos x="0" y="1220787"/>
                </a:cxn>
                <a:cxn ang="0">
                  <a:pos x="703263" y="2433637"/>
                </a:cxn>
                <a:cxn ang="0">
                  <a:pos x="1412875" y="1214437"/>
                </a:cxn>
                <a:cxn ang="0">
                  <a:pos x="1412875" y="0"/>
                </a:cxn>
                <a:cxn ang="0">
                  <a:pos x="706438" y="0"/>
                </a:cxn>
                <a:cxn ang="0">
                  <a:pos x="0" y="1220787"/>
                </a:cxn>
              </a:cxnLst>
              <a:rect l="txL" t="txT" r="txR" b="txB"/>
              <a:pathLst>
                <a:path w="890" h="1533">
                  <a:moveTo>
                    <a:pt x="0" y="769"/>
                  </a:moveTo>
                  <a:lnTo>
                    <a:pt x="443" y="1533"/>
                  </a:lnTo>
                  <a:lnTo>
                    <a:pt x="890" y="765"/>
                  </a:lnTo>
                  <a:lnTo>
                    <a:pt x="890" y="0"/>
                  </a:lnTo>
                  <a:lnTo>
                    <a:pt x="445" y="0"/>
                  </a:lnTo>
                  <a:lnTo>
                    <a:pt x="0" y="769"/>
                  </a:lnTo>
                  <a:close/>
                </a:path>
              </a:pathLst>
            </a:custGeom>
            <a:solidFill>
              <a:srgbClr val="DC4A57"/>
            </a:solidFill>
            <a:ln w="9525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18" name="Freeform 394"/>
            <p:cNvSpPr/>
            <p:nvPr/>
          </p:nvSpPr>
          <p:spPr>
            <a:xfrm>
              <a:off x="6945" y="3702"/>
              <a:ext cx="5310" cy="4598"/>
            </a:xfrm>
            <a:custGeom>
              <a:avLst/>
              <a:gdLst>
                <a:gd name="txL" fmla="*/ 0 w 1870"/>
                <a:gd name="txT" fmla="*/ 0 h 1619"/>
                <a:gd name="txR" fmla="*/ 1870 w 1870"/>
                <a:gd name="txB" fmla="*/ 1619 h 1619"/>
              </a:gdLst>
              <a:ahLst/>
              <a:cxnLst>
                <a:cxn ang="0">
                  <a:pos x="741363" y="2570163"/>
                </a:cxn>
                <a:cxn ang="0">
                  <a:pos x="0" y="1285875"/>
                </a:cxn>
                <a:cxn ang="0">
                  <a:pos x="741363" y="0"/>
                </a:cxn>
                <a:cxn ang="0">
                  <a:pos x="2227263" y="0"/>
                </a:cxn>
                <a:cxn ang="0">
                  <a:pos x="2968625" y="1285875"/>
                </a:cxn>
                <a:cxn ang="0">
                  <a:pos x="2227263" y="2570163"/>
                </a:cxn>
                <a:cxn ang="0">
                  <a:pos x="741363" y="2570163"/>
                </a:cxn>
              </a:cxnLst>
              <a:rect l="txL" t="txT" r="txR" b="txB"/>
              <a:pathLst>
                <a:path w="1870" h="1619">
                  <a:moveTo>
                    <a:pt x="467" y="1619"/>
                  </a:moveTo>
                  <a:lnTo>
                    <a:pt x="0" y="810"/>
                  </a:lnTo>
                  <a:lnTo>
                    <a:pt x="467" y="0"/>
                  </a:lnTo>
                  <a:lnTo>
                    <a:pt x="1403" y="0"/>
                  </a:lnTo>
                  <a:lnTo>
                    <a:pt x="1870" y="810"/>
                  </a:lnTo>
                  <a:lnTo>
                    <a:pt x="1403" y="1619"/>
                  </a:lnTo>
                  <a:lnTo>
                    <a:pt x="467" y="1619"/>
                  </a:lnTo>
                  <a:close/>
                </a:path>
              </a:pathLst>
            </a:custGeom>
            <a:noFill/>
            <a:ln w="4" cap="flat" cmpd="sng">
              <a:solidFill>
                <a:srgbClr val="7F7F7F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120" name="Freeform 396"/>
            <p:cNvSpPr/>
            <p:nvPr/>
          </p:nvSpPr>
          <p:spPr>
            <a:xfrm>
              <a:off x="8987" y="5472"/>
              <a:ext cx="1226" cy="1059"/>
            </a:xfrm>
            <a:custGeom>
              <a:avLst/>
              <a:gdLst>
                <a:gd name="txL" fmla="*/ 0 w 432"/>
                <a:gd name="txT" fmla="*/ 0 h 373"/>
                <a:gd name="txR" fmla="*/ 432 w 432"/>
                <a:gd name="txB" fmla="*/ 373 h 373"/>
              </a:gdLst>
              <a:ahLst/>
              <a:cxnLst>
                <a:cxn ang="0">
                  <a:pos x="173038" y="592138"/>
                </a:cxn>
                <a:cxn ang="0">
                  <a:pos x="0" y="295275"/>
                </a:cxn>
                <a:cxn ang="0">
                  <a:pos x="173038" y="0"/>
                </a:cxn>
                <a:cxn ang="0">
                  <a:pos x="514350" y="0"/>
                </a:cxn>
                <a:cxn ang="0">
                  <a:pos x="685800" y="295275"/>
                </a:cxn>
                <a:cxn ang="0">
                  <a:pos x="514350" y="592138"/>
                </a:cxn>
                <a:cxn ang="0">
                  <a:pos x="173038" y="592138"/>
                </a:cxn>
              </a:cxnLst>
              <a:rect l="txL" t="txT" r="txR" b="txB"/>
              <a:pathLst>
                <a:path w="432" h="373">
                  <a:moveTo>
                    <a:pt x="109" y="373"/>
                  </a:moveTo>
                  <a:lnTo>
                    <a:pt x="0" y="186"/>
                  </a:lnTo>
                  <a:lnTo>
                    <a:pt x="109" y="0"/>
                  </a:lnTo>
                  <a:lnTo>
                    <a:pt x="324" y="0"/>
                  </a:lnTo>
                  <a:lnTo>
                    <a:pt x="432" y="186"/>
                  </a:lnTo>
                  <a:lnTo>
                    <a:pt x="324" y="373"/>
                  </a:lnTo>
                  <a:lnTo>
                    <a:pt x="109" y="373"/>
                  </a:lnTo>
                  <a:close/>
                </a:path>
              </a:pathLst>
            </a:custGeom>
            <a:solidFill>
              <a:schemeClr val="bg1"/>
            </a:solidFill>
            <a:ln w="4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105535" y="1872615"/>
            <a:ext cx="3652520" cy="98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zh-CN" altLang="en-US" sz="15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05535" y="4389120"/>
            <a:ext cx="3652520" cy="98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zh-CN" altLang="en-US" sz="1500" b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48550" y="1872615"/>
            <a:ext cx="3531235" cy="98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500" b="1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be.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781925" y="3902710"/>
            <a:ext cx="3531235" cy="98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500" b="1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1"/>
      <p:bldP spid="9" grpId="1"/>
      <p:bldP spid="10" grpId="1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21" name="图片 20" descr="timg (3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0680" y="4211955"/>
            <a:ext cx="2822575" cy="1588135"/>
          </a:xfrm>
          <a:prstGeom prst="rect">
            <a:avLst/>
          </a:prstGeom>
        </p:spPr>
      </p:pic>
      <p:pic>
        <p:nvPicPr>
          <p:cNvPr id="22" name="图片 21" descr="timg (4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935" y="4211955"/>
            <a:ext cx="2822575" cy="1588135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4453255" y="4211955"/>
            <a:ext cx="1630680" cy="1588135"/>
          </a:xfrm>
          <a:prstGeom prst="rect">
            <a:avLst/>
          </a:prstGeom>
          <a:solidFill>
            <a:srgbClr val="DC4A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</a:p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输入文本</a:t>
            </a:r>
          </a:p>
        </p:txBody>
      </p:sp>
      <p:sp>
        <p:nvSpPr>
          <p:cNvPr id="24" name="矩形 23"/>
          <p:cNvSpPr/>
          <p:nvPr/>
        </p:nvSpPr>
        <p:spPr>
          <a:xfrm>
            <a:off x="8906510" y="4211955"/>
            <a:ext cx="1630680" cy="1588135"/>
          </a:xfrm>
          <a:prstGeom prst="rect">
            <a:avLst/>
          </a:prstGeom>
          <a:solidFill>
            <a:srgbClr val="DC4A5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输入文本</a:t>
            </a:r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6081395" y="1680210"/>
            <a:ext cx="0" cy="224028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072005" y="1680210"/>
            <a:ext cx="3683635" cy="2057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435725" y="1680210"/>
            <a:ext cx="3683635" cy="2057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sp>
        <p:nvSpPr>
          <p:cNvPr id="28" name="矩形 27"/>
          <p:cNvSpPr/>
          <p:nvPr/>
        </p:nvSpPr>
        <p:spPr>
          <a:xfrm>
            <a:off x="1630680" y="5800090"/>
            <a:ext cx="2822575" cy="76200"/>
          </a:xfrm>
          <a:prstGeom prst="rect">
            <a:avLst/>
          </a:prstGeom>
          <a:solidFill>
            <a:srgbClr val="DC4A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81395" y="5800090"/>
            <a:ext cx="2822575" cy="76200"/>
          </a:xfrm>
          <a:prstGeom prst="rect">
            <a:avLst/>
          </a:prstGeom>
          <a:solidFill>
            <a:srgbClr val="DC4A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453255" y="5800090"/>
            <a:ext cx="1628775" cy="76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8903970" y="5800090"/>
            <a:ext cx="1628775" cy="762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3" grpId="0" animBg="1"/>
      <p:bldP spid="24" grpId="0" animBg="1"/>
      <p:bldP spid="26" grpId="1"/>
      <p:bldP spid="27" grpId="1"/>
      <p:bldP spid="28" grpId="0" animBg="1"/>
      <p:bldP spid="29" grpId="0" animBg="1"/>
      <p:bldP spid="30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0" name="图片 9" descr="铃铛"/>
          <p:cNvPicPr>
            <a:picLocks noChangeAspect="1"/>
          </p:cNvPicPr>
          <p:nvPr/>
        </p:nvPicPr>
        <p:blipFill>
          <a:blip r:embed="rId3"/>
          <a:srcRect r="52900"/>
          <a:stretch>
            <a:fillRect/>
          </a:stretch>
        </p:blipFill>
        <p:spPr>
          <a:xfrm flipH="1">
            <a:off x="2454910" y="2604770"/>
            <a:ext cx="1006475" cy="464566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155700" y="-321310"/>
            <a:ext cx="3603625" cy="3320415"/>
            <a:chOff x="1820" y="-506"/>
            <a:chExt cx="5675" cy="5229"/>
          </a:xfrm>
        </p:grpSpPr>
        <p:sp>
          <p:nvSpPr>
            <p:cNvPr id="2" name="直角三角形 1"/>
            <p:cNvSpPr/>
            <p:nvPr/>
          </p:nvSpPr>
          <p:spPr>
            <a:xfrm rot="18900000">
              <a:off x="3686" y="-506"/>
              <a:ext cx="1945" cy="1945"/>
            </a:xfrm>
            <a:prstGeom prst="rtTriangle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菱形 4"/>
            <p:cNvSpPr/>
            <p:nvPr/>
          </p:nvSpPr>
          <p:spPr>
            <a:xfrm>
              <a:off x="4729" y="505"/>
              <a:ext cx="2767" cy="2767"/>
            </a:xfrm>
            <a:prstGeom prst="diamond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>
                  <a:latin typeface="微软雅黑" panose="020B0503020204020204" charset="-122"/>
                  <a:ea typeface="微软雅黑" panose="020B0503020204020204" charset="-122"/>
                </a:rPr>
                <a:t>录</a:t>
              </a:r>
            </a:p>
          </p:txBody>
        </p:sp>
        <p:sp>
          <p:nvSpPr>
            <p:cNvPr id="6" name="菱形 5"/>
            <p:cNvSpPr/>
            <p:nvPr/>
          </p:nvSpPr>
          <p:spPr>
            <a:xfrm>
              <a:off x="1820" y="505"/>
              <a:ext cx="2767" cy="2767"/>
            </a:xfrm>
            <a:prstGeom prst="diamond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>
                  <a:latin typeface="微软雅黑" panose="020B0503020204020204" charset="-122"/>
                  <a:ea typeface="微软雅黑" panose="020B0503020204020204" charset="-122"/>
                </a:rPr>
                <a:t>目</a:t>
              </a:r>
            </a:p>
          </p:txBody>
        </p:sp>
        <p:sp>
          <p:nvSpPr>
            <p:cNvPr id="7" name="菱形 6"/>
            <p:cNvSpPr/>
            <p:nvPr/>
          </p:nvSpPr>
          <p:spPr>
            <a:xfrm>
              <a:off x="3283" y="1957"/>
              <a:ext cx="2767" cy="2767"/>
            </a:xfrm>
            <a:prstGeom prst="diamond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05" y="2990"/>
              <a:ext cx="2750" cy="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Contents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94095" y="1202055"/>
            <a:ext cx="765175" cy="765175"/>
            <a:chOff x="8913" y="2476"/>
            <a:chExt cx="1392" cy="1392"/>
          </a:xfrm>
        </p:grpSpPr>
        <p:sp>
          <p:nvSpPr>
            <p:cNvPr id="11" name="椭圆 10"/>
            <p:cNvSpPr/>
            <p:nvPr/>
          </p:nvSpPr>
          <p:spPr>
            <a:xfrm>
              <a:off x="9030" y="2593"/>
              <a:ext cx="1158" cy="1158"/>
            </a:xfrm>
            <a:prstGeom prst="ellipse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8913" y="2476"/>
              <a:ext cx="1392" cy="1392"/>
            </a:xfrm>
            <a:prstGeom prst="ellipse">
              <a:avLst/>
            </a:prstGeom>
            <a:noFill/>
            <a:ln w="2540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94095" y="2437130"/>
            <a:ext cx="765175" cy="765175"/>
            <a:chOff x="8913" y="2476"/>
            <a:chExt cx="1392" cy="1392"/>
          </a:xfrm>
        </p:grpSpPr>
        <p:sp>
          <p:nvSpPr>
            <p:cNvPr id="15" name="椭圆 14"/>
            <p:cNvSpPr/>
            <p:nvPr/>
          </p:nvSpPr>
          <p:spPr>
            <a:xfrm>
              <a:off x="9030" y="2593"/>
              <a:ext cx="1158" cy="1158"/>
            </a:xfrm>
            <a:prstGeom prst="ellipse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8913" y="2476"/>
              <a:ext cx="1392" cy="1392"/>
            </a:xfrm>
            <a:prstGeom prst="ellipse">
              <a:avLst/>
            </a:prstGeom>
            <a:noFill/>
            <a:ln w="2540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94095" y="3655060"/>
            <a:ext cx="765175" cy="765175"/>
            <a:chOff x="8913" y="2476"/>
            <a:chExt cx="1392" cy="1392"/>
          </a:xfrm>
        </p:grpSpPr>
        <p:sp>
          <p:nvSpPr>
            <p:cNvPr id="18" name="椭圆 17"/>
            <p:cNvSpPr/>
            <p:nvPr/>
          </p:nvSpPr>
          <p:spPr>
            <a:xfrm>
              <a:off x="9030" y="2593"/>
              <a:ext cx="1158" cy="1158"/>
            </a:xfrm>
            <a:prstGeom prst="ellipse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8913" y="2476"/>
              <a:ext cx="1392" cy="1392"/>
            </a:xfrm>
            <a:prstGeom prst="ellipse">
              <a:avLst/>
            </a:prstGeom>
            <a:noFill/>
            <a:ln w="2540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4730" y="4881245"/>
            <a:ext cx="765175" cy="765175"/>
            <a:chOff x="8913" y="2476"/>
            <a:chExt cx="1392" cy="1392"/>
          </a:xfrm>
        </p:grpSpPr>
        <p:sp>
          <p:nvSpPr>
            <p:cNvPr id="21" name="椭圆 20"/>
            <p:cNvSpPr/>
            <p:nvPr/>
          </p:nvSpPr>
          <p:spPr>
            <a:xfrm>
              <a:off x="9030" y="2593"/>
              <a:ext cx="1158" cy="1158"/>
            </a:xfrm>
            <a:prstGeom prst="ellipse">
              <a:avLst/>
            </a:prstGeom>
            <a:solidFill>
              <a:srgbClr val="DC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</a:p>
          </p:txBody>
        </p:sp>
        <p:sp>
          <p:nvSpPr>
            <p:cNvPr id="22" name="椭圆 21"/>
            <p:cNvSpPr/>
            <p:nvPr/>
          </p:nvSpPr>
          <p:spPr>
            <a:xfrm>
              <a:off x="8913" y="2476"/>
              <a:ext cx="1392" cy="1392"/>
            </a:xfrm>
            <a:prstGeom prst="ellipse">
              <a:avLst/>
            </a:prstGeom>
            <a:noFill/>
            <a:ln w="25400">
              <a:solidFill>
                <a:srgbClr val="DC4A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7202170" y="1169670"/>
            <a:ext cx="330517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202170" y="1614805"/>
            <a:ext cx="276923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202170" y="2437130"/>
            <a:ext cx="330517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202170" y="2882265"/>
            <a:ext cx="276923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202170" y="3655060"/>
            <a:ext cx="330517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202170" y="4100195"/>
            <a:ext cx="276923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202170" y="4881245"/>
            <a:ext cx="330517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202170" y="5326380"/>
            <a:ext cx="276923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651635" y="1720215"/>
            <a:ext cx="2148205" cy="2156460"/>
            <a:chOff x="2601" y="2709"/>
            <a:chExt cx="2716" cy="2727"/>
          </a:xfrm>
          <a:blipFill rotWithShape="1">
            <a:blip r:embed="rId4"/>
            <a:stretch>
              <a:fillRect/>
            </a:stretch>
          </a:blipFill>
        </p:grpSpPr>
        <p:sp>
          <p:nvSpPr>
            <p:cNvPr id="3" name="矩形 2"/>
            <p:cNvSpPr/>
            <p:nvPr/>
          </p:nvSpPr>
          <p:spPr>
            <a:xfrm>
              <a:off x="2601" y="2709"/>
              <a:ext cx="1322" cy="1322"/>
            </a:xfrm>
            <a:prstGeom prst="rect">
              <a:avLst/>
            </a:prstGeom>
            <a:solidFill>
              <a:srgbClr val="DC4A5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995" y="2709"/>
              <a:ext cx="1322" cy="13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995" y="4103"/>
              <a:ext cx="1322" cy="1322"/>
            </a:xfrm>
            <a:prstGeom prst="rect">
              <a:avLst/>
            </a:prstGeom>
            <a:solidFill>
              <a:srgbClr val="DC4A5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601" y="4114"/>
              <a:ext cx="1322" cy="13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651635" y="3922395"/>
            <a:ext cx="2148205" cy="2156460"/>
            <a:chOff x="2601" y="2709"/>
            <a:chExt cx="2716" cy="2727"/>
          </a:xfrm>
          <a:blipFill rotWithShape="1">
            <a:blip r:embed="rId5"/>
            <a:stretch>
              <a:fillRect/>
            </a:stretch>
          </a:blipFill>
        </p:grpSpPr>
        <p:sp>
          <p:nvSpPr>
            <p:cNvPr id="18" name="矩形 17"/>
            <p:cNvSpPr/>
            <p:nvPr/>
          </p:nvSpPr>
          <p:spPr>
            <a:xfrm>
              <a:off x="2601" y="2709"/>
              <a:ext cx="1322" cy="1322"/>
            </a:xfrm>
            <a:prstGeom prst="rect">
              <a:avLst/>
            </a:prstGeom>
            <a:solidFill>
              <a:srgbClr val="DC4A5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3995" y="2709"/>
              <a:ext cx="1322" cy="13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995" y="4103"/>
              <a:ext cx="1322" cy="1322"/>
            </a:xfrm>
            <a:prstGeom prst="rect">
              <a:avLst/>
            </a:prstGeom>
            <a:solidFill>
              <a:srgbClr val="DC4A5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601" y="4114"/>
              <a:ext cx="1322" cy="132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4155440" y="1720215"/>
            <a:ext cx="6289040" cy="1238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4178935" y="3082290"/>
            <a:ext cx="6324600" cy="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4214495" y="3268980"/>
            <a:ext cx="6289040" cy="1238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96715" y="4617085"/>
            <a:ext cx="6324600" cy="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214495" y="4839970"/>
            <a:ext cx="6289040" cy="1238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" grpId="1"/>
      <p:bldP spid="24" grpId="1"/>
      <p:bldP spid="2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23085" y="1834515"/>
            <a:ext cx="2812415" cy="2331085"/>
            <a:chOff x="2871" y="2889"/>
            <a:chExt cx="4429" cy="3671"/>
          </a:xfrm>
        </p:grpSpPr>
        <p:sp>
          <p:nvSpPr>
            <p:cNvPr id="5" name="椭圆 4"/>
            <p:cNvSpPr/>
            <p:nvPr/>
          </p:nvSpPr>
          <p:spPr>
            <a:xfrm>
              <a:off x="3424" y="3290"/>
              <a:ext cx="3270" cy="3270"/>
            </a:xfrm>
            <a:prstGeom prst="ellipse">
              <a:avLst/>
            </a:prstGeom>
            <a:solidFill>
              <a:srgbClr val="DC4A57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000" b="1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</a:p>
          </p:txBody>
        </p:sp>
        <p:pic>
          <p:nvPicPr>
            <p:cNvPr id="7" name="图片 6" descr="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" y="2889"/>
              <a:ext cx="2938" cy="2770"/>
            </a:xfrm>
            <a:prstGeom prst="rect">
              <a:avLst/>
            </a:prstGeom>
          </p:spPr>
        </p:pic>
        <p:pic>
          <p:nvPicPr>
            <p:cNvPr id="8" name="图片 7" descr="花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1" y="4702"/>
              <a:ext cx="1820" cy="1858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5378450" y="2578735"/>
            <a:ext cx="441515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1785" y="3434080"/>
            <a:ext cx="441515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3" name="对角圆角矩形 2"/>
          <p:cNvSpPr/>
          <p:nvPr/>
        </p:nvSpPr>
        <p:spPr>
          <a:xfrm>
            <a:off x="1030605" y="2185988"/>
            <a:ext cx="2997200" cy="1504950"/>
          </a:xfrm>
          <a:prstGeom prst="round2Diag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5" name="对角圆角矩形 4"/>
          <p:cNvSpPr/>
          <p:nvPr/>
        </p:nvSpPr>
        <p:spPr>
          <a:xfrm>
            <a:off x="4586605" y="2155825"/>
            <a:ext cx="2997200" cy="1504950"/>
          </a:xfrm>
          <a:prstGeom prst="round2DiagRect">
            <a:avLst/>
          </a:prstGeom>
          <a:noFill/>
          <a:ln>
            <a:solidFill>
              <a:srgbClr val="DC4A5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30000"/>
              </a:lnSpc>
            </a:pPr>
            <a:r>
              <a:rPr lang="zh-CN" altLang="en-US" sz="12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200" strike="noStrike" noProof="1">
              <a:solidFill>
                <a:srgbClr val="DC4A57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1030605" y="4075113"/>
            <a:ext cx="2997200" cy="1504950"/>
          </a:xfrm>
          <a:prstGeom prst="round2DiagRect">
            <a:avLst/>
          </a:prstGeom>
          <a:noFill/>
          <a:ln>
            <a:solidFill>
              <a:srgbClr val="DC4A5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30000"/>
              </a:lnSpc>
            </a:pPr>
            <a:r>
              <a:rPr lang="zh-CN" altLang="en-US" sz="12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trike="noStrike" noProof="1"/>
          </a:p>
        </p:txBody>
      </p:sp>
      <p:sp>
        <p:nvSpPr>
          <p:cNvPr id="7" name="对角圆角矩形 6"/>
          <p:cNvSpPr/>
          <p:nvPr/>
        </p:nvSpPr>
        <p:spPr>
          <a:xfrm>
            <a:off x="4586605" y="4075113"/>
            <a:ext cx="2997200" cy="1504950"/>
          </a:xfrm>
          <a:prstGeom prst="round2Diag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8" name="对角圆角矩形 7"/>
          <p:cNvSpPr/>
          <p:nvPr/>
        </p:nvSpPr>
        <p:spPr>
          <a:xfrm>
            <a:off x="7933055" y="2155825"/>
            <a:ext cx="2997200" cy="1504950"/>
          </a:xfrm>
          <a:prstGeom prst="round2DiagRect">
            <a:avLst/>
          </a:prstGeom>
          <a:blipFill rotWithShape="1"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" name="对角圆角矩形 8"/>
          <p:cNvSpPr/>
          <p:nvPr/>
        </p:nvSpPr>
        <p:spPr>
          <a:xfrm>
            <a:off x="7933055" y="4075113"/>
            <a:ext cx="2997200" cy="1504950"/>
          </a:xfrm>
          <a:prstGeom prst="round2DiagRect">
            <a:avLst/>
          </a:prstGeom>
          <a:noFill/>
          <a:ln>
            <a:solidFill>
              <a:srgbClr val="DC4A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30000"/>
              </a:lnSpc>
            </a:pPr>
            <a:r>
              <a:rPr lang="zh-CN" altLang="en-US" sz="12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3" name="图片 2" descr="timg (9)"/>
          <p:cNvPicPr>
            <a:picLocks noChangeAspect="1"/>
          </p:cNvPicPr>
          <p:nvPr/>
        </p:nvPicPr>
        <p:blipFill>
          <a:blip r:embed="rId4"/>
          <a:srcRect r="49830"/>
          <a:stretch>
            <a:fillRect/>
          </a:stretch>
        </p:blipFill>
        <p:spPr>
          <a:xfrm>
            <a:off x="1302385" y="1809115"/>
            <a:ext cx="3811270" cy="42710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455920" y="2442210"/>
            <a:ext cx="1055370" cy="972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endParaRPr lang="zh-CN" altLang="en-US" sz="1600" b="1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70010" y="3081655"/>
            <a:ext cx="1055370" cy="874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511290" y="2858135"/>
            <a:ext cx="222123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941060" y="4052570"/>
            <a:ext cx="4485005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3" name="图片 2" descr="timg (8)"/>
          <p:cNvPicPr>
            <a:picLocks noChangeAspect="1"/>
          </p:cNvPicPr>
          <p:nvPr/>
        </p:nvPicPr>
        <p:blipFill>
          <a:blip r:embed="rId4"/>
          <a:srcRect t="16567" b="5960"/>
          <a:stretch>
            <a:fillRect/>
          </a:stretch>
        </p:blipFill>
        <p:spPr>
          <a:xfrm>
            <a:off x="358775" y="2339975"/>
            <a:ext cx="5814060" cy="281495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815965" y="2700020"/>
            <a:ext cx="4983480" cy="2186305"/>
          </a:xfrm>
          <a:prstGeom prst="rect">
            <a:avLst/>
          </a:prstGeom>
          <a:solidFill>
            <a:srgbClr val="DC4A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2" name="图片 1" descr="铃铛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24840" y="284480"/>
            <a:ext cx="1795780" cy="3903345"/>
          </a:xfrm>
          <a:prstGeom prst="rect">
            <a:avLst/>
          </a:prstGeom>
        </p:spPr>
      </p:pic>
      <p:pic>
        <p:nvPicPr>
          <p:cNvPr id="3" name="图片 2" descr="铃铛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pic>
        <p:nvPicPr>
          <p:cNvPr id="20" name="图片 19" descr="鱼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2430" y="4306570"/>
            <a:ext cx="511175" cy="911860"/>
          </a:xfrm>
          <a:prstGeom prst="rect">
            <a:avLst/>
          </a:prstGeom>
        </p:spPr>
      </p:pic>
      <p:pic>
        <p:nvPicPr>
          <p:cNvPr id="21" name="图片 20" descr="鱼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405" y="1160780"/>
            <a:ext cx="394335" cy="70421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308475" y="4735195"/>
            <a:ext cx="413385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Thank you for watching</a:t>
            </a:r>
          </a:p>
        </p:txBody>
      </p:sp>
      <p:pic>
        <p:nvPicPr>
          <p:cNvPr id="23" name="图片 22" descr="印记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2665" y="3296920"/>
            <a:ext cx="585470" cy="8394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308475" y="2005330"/>
            <a:ext cx="4133850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谢谢您的观看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23085" y="1834515"/>
            <a:ext cx="2812415" cy="2331085"/>
            <a:chOff x="2871" y="2889"/>
            <a:chExt cx="4429" cy="3671"/>
          </a:xfrm>
        </p:grpSpPr>
        <p:sp>
          <p:nvSpPr>
            <p:cNvPr id="5" name="椭圆 4"/>
            <p:cNvSpPr/>
            <p:nvPr/>
          </p:nvSpPr>
          <p:spPr>
            <a:xfrm>
              <a:off x="3424" y="3290"/>
              <a:ext cx="3270" cy="3270"/>
            </a:xfrm>
            <a:prstGeom prst="ellipse">
              <a:avLst/>
            </a:prstGeom>
            <a:solidFill>
              <a:srgbClr val="DC4A57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000" b="1"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</a:p>
          </p:txBody>
        </p:sp>
        <p:pic>
          <p:nvPicPr>
            <p:cNvPr id="7" name="图片 6" descr="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" y="2889"/>
              <a:ext cx="2938" cy="2770"/>
            </a:xfrm>
            <a:prstGeom prst="rect">
              <a:avLst/>
            </a:prstGeom>
          </p:spPr>
        </p:pic>
        <p:pic>
          <p:nvPicPr>
            <p:cNvPr id="8" name="图片 7" descr="花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1" y="4702"/>
              <a:ext cx="1820" cy="1858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5378450" y="2578735"/>
            <a:ext cx="441515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1785" y="3434080"/>
            <a:ext cx="441515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3" name="图片 2" descr="timg"/>
          <p:cNvPicPr>
            <a:picLocks noChangeAspect="1"/>
          </p:cNvPicPr>
          <p:nvPr/>
        </p:nvPicPr>
        <p:blipFill>
          <a:blip r:embed="rId4"/>
          <a:srcRect r="9485"/>
          <a:stretch>
            <a:fillRect/>
          </a:stretch>
        </p:blipFill>
        <p:spPr>
          <a:xfrm>
            <a:off x="3201035" y="1992630"/>
            <a:ext cx="5035550" cy="37185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78535" y="2252345"/>
            <a:ext cx="2956560" cy="2193925"/>
          </a:xfrm>
          <a:prstGeom prst="rect">
            <a:avLst/>
          </a:prstGeom>
          <a:solidFill>
            <a:srgbClr val="DC4A5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40000"/>
              </a:lnSpc>
            </a:pPr>
            <a:r>
              <a:rPr sz="1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4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474075" y="3164840"/>
            <a:ext cx="2606040" cy="254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l" fontAlgn="auto">
              <a:lnSpc>
                <a:spcPct val="140000"/>
              </a:lnSpc>
            </a:pPr>
            <a:r>
              <a:rPr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40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533265" y="1976120"/>
            <a:ext cx="3151505" cy="3124835"/>
            <a:chOff x="7139" y="3112"/>
            <a:chExt cx="4963" cy="4921"/>
          </a:xfrm>
        </p:grpSpPr>
        <p:grpSp>
          <p:nvGrpSpPr>
            <p:cNvPr id="24" name="组合 23"/>
            <p:cNvGrpSpPr/>
            <p:nvPr/>
          </p:nvGrpSpPr>
          <p:grpSpPr>
            <a:xfrm>
              <a:off x="7139" y="4375"/>
              <a:ext cx="1438" cy="2408"/>
              <a:chOff x="7139" y="4375"/>
              <a:chExt cx="1438" cy="2408"/>
            </a:xfrm>
          </p:grpSpPr>
          <p:sp>
            <p:nvSpPr>
              <p:cNvPr id="32790" name="Freeform 22"/>
              <p:cNvSpPr/>
              <p:nvPr/>
            </p:nvSpPr>
            <p:spPr bwMode="auto">
              <a:xfrm>
                <a:off x="7139" y="4375"/>
                <a:ext cx="1439" cy="2409"/>
              </a:xfrm>
              <a:custGeom>
                <a:avLst/>
                <a:gdLst>
                  <a:gd name="T0" fmla="*/ 42 w 199"/>
                  <a:gd name="T1" fmla="*/ 0 h 333"/>
                  <a:gd name="T2" fmla="*/ 0 w 199"/>
                  <a:gd name="T3" fmla="*/ 167 h 333"/>
                  <a:gd name="T4" fmla="*/ 42 w 199"/>
                  <a:gd name="T5" fmla="*/ 333 h 333"/>
                  <a:gd name="T6" fmla="*/ 199 w 199"/>
                  <a:gd name="T7" fmla="*/ 242 h 333"/>
                  <a:gd name="T8" fmla="*/ 199 w 199"/>
                  <a:gd name="T9" fmla="*/ 91 h 333"/>
                  <a:gd name="T10" fmla="*/ 42 w 199"/>
                  <a:gd name="T11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333">
                    <a:moveTo>
                      <a:pt x="42" y="0"/>
                    </a:moveTo>
                    <a:cubicBezTo>
                      <a:pt x="15" y="50"/>
                      <a:pt x="0" y="106"/>
                      <a:pt x="0" y="167"/>
                    </a:cubicBezTo>
                    <a:cubicBezTo>
                      <a:pt x="0" y="227"/>
                      <a:pt x="15" y="283"/>
                      <a:pt x="42" y="333"/>
                    </a:cubicBezTo>
                    <a:cubicBezTo>
                      <a:pt x="199" y="242"/>
                      <a:pt x="199" y="242"/>
                      <a:pt x="199" y="242"/>
                    </a:cubicBezTo>
                    <a:cubicBezTo>
                      <a:pt x="199" y="91"/>
                      <a:pt x="199" y="91"/>
                      <a:pt x="199" y="91"/>
                    </a:cubicBez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C4A57">
                  <a:alpha val="40000"/>
                </a:srgb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795" name="Freeform 27"/>
              <p:cNvSpPr>
                <a:spLocks noEditPoints="1"/>
              </p:cNvSpPr>
              <p:nvPr/>
            </p:nvSpPr>
            <p:spPr bwMode="auto">
              <a:xfrm>
                <a:off x="7580" y="5356"/>
                <a:ext cx="557" cy="500"/>
              </a:xfrm>
              <a:custGeom>
                <a:avLst/>
                <a:gdLst>
                  <a:gd name="T0" fmla="*/ 6 w 77"/>
                  <a:gd name="T1" fmla="*/ 61 h 69"/>
                  <a:gd name="T2" fmla="*/ 4 w 77"/>
                  <a:gd name="T3" fmla="*/ 59 h 69"/>
                  <a:gd name="T4" fmla="*/ 6 w 77"/>
                  <a:gd name="T5" fmla="*/ 58 h 69"/>
                  <a:gd name="T6" fmla="*/ 9 w 77"/>
                  <a:gd name="T7" fmla="*/ 58 h 69"/>
                  <a:gd name="T8" fmla="*/ 9 w 77"/>
                  <a:gd name="T9" fmla="*/ 24 h 69"/>
                  <a:gd name="T10" fmla="*/ 3 w 77"/>
                  <a:gd name="T11" fmla="*/ 24 h 69"/>
                  <a:gd name="T12" fmla="*/ 0 w 77"/>
                  <a:gd name="T13" fmla="*/ 21 h 69"/>
                  <a:gd name="T14" fmla="*/ 2 w 77"/>
                  <a:gd name="T15" fmla="*/ 18 h 69"/>
                  <a:gd name="T16" fmla="*/ 37 w 77"/>
                  <a:gd name="T17" fmla="*/ 0 h 69"/>
                  <a:gd name="T18" fmla="*/ 40 w 77"/>
                  <a:gd name="T19" fmla="*/ 0 h 69"/>
                  <a:gd name="T20" fmla="*/ 75 w 77"/>
                  <a:gd name="T21" fmla="*/ 18 h 69"/>
                  <a:gd name="T22" fmla="*/ 77 w 77"/>
                  <a:gd name="T23" fmla="*/ 22 h 69"/>
                  <a:gd name="T24" fmla="*/ 74 w 77"/>
                  <a:gd name="T25" fmla="*/ 24 h 69"/>
                  <a:gd name="T26" fmla="*/ 74 w 77"/>
                  <a:gd name="T27" fmla="*/ 24 h 69"/>
                  <a:gd name="T28" fmla="*/ 67 w 77"/>
                  <a:gd name="T29" fmla="*/ 24 h 69"/>
                  <a:gd name="T30" fmla="*/ 67 w 77"/>
                  <a:gd name="T31" fmla="*/ 58 h 69"/>
                  <a:gd name="T32" fmla="*/ 71 w 77"/>
                  <a:gd name="T33" fmla="*/ 58 h 69"/>
                  <a:gd name="T34" fmla="*/ 73 w 77"/>
                  <a:gd name="T35" fmla="*/ 59 h 69"/>
                  <a:gd name="T36" fmla="*/ 71 w 77"/>
                  <a:gd name="T37" fmla="*/ 61 h 69"/>
                  <a:gd name="T38" fmla="*/ 6 w 77"/>
                  <a:gd name="T39" fmla="*/ 61 h 69"/>
                  <a:gd name="T40" fmla="*/ 16 w 77"/>
                  <a:gd name="T41" fmla="*/ 24 h 69"/>
                  <a:gd name="T42" fmla="*/ 16 w 77"/>
                  <a:gd name="T43" fmla="*/ 24 h 69"/>
                  <a:gd name="T44" fmla="*/ 16 w 77"/>
                  <a:gd name="T45" fmla="*/ 58 h 69"/>
                  <a:gd name="T46" fmla="*/ 27 w 77"/>
                  <a:gd name="T47" fmla="*/ 58 h 69"/>
                  <a:gd name="T48" fmla="*/ 27 w 77"/>
                  <a:gd name="T49" fmla="*/ 24 h 69"/>
                  <a:gd name="T50" fmla="*/ 16 w 77"/>
                  <a:gd name="T51" fmla="*/ 24 h 69"/>
                  <a:gd name="T52" fmla="*/ 33 w 77"/>
                  <a:gd name="T53" fmla="*/ 24 h 69"/>
                  <a:gd name="T54" fmla="*/ 33 w 77"/>
                  <a:gd name="T55" fmla="*/ 24 h 69"/>
                  <a:gd name="T56" fmla="*/ 33 w 77"/>
                  <a:gd name="T57" fmla="*/ 58 h 69"/>
                  <a:gd name="T58" fmla="*/ 44 w 77"/>
                  <a:gd name="T59" fmla="*/ 58 h 69"/>
                  <a:gd name="T60" fmla="*/ 44 w 77"/>
                  <a:gd name="T61" fmla="*/ 24 h 69"/>
                  <a:gd name="T62" fmla="*/ 33 w 77"/>
                  <a:gd name="T63" fmla="*/ 24 h 69"/>
                  <a:gd name="T64" fmla="*/ 50 w 77"/>
                  <a:gd name="T65" fmla="*/ 24 h 69"/>
                  <a:gd name="T66" fmla="*/ 50 w 77"/>
                  <a:gd name="T67" fmla="*/ 24 h 69"/>
                  <a:gd name="T68" fmla="*/ 50 w 77"/>
                  <a:gd name="T69" fmla="*/ 58 h 69"/>
                  <a:gd name="T70" fmla="*/ 61 w 77"/>
                  <a:gd name="T71" fmla="*/ 58 h 69"/>
                  <a:gd name="T72" fmla="*/ 61 w 77"/>
                  <a:gd name="T73" fmla="*/ 24 h 69"/>
                  <a:gd name="T74" fmla="*/ 50 w 77"/>
                  <a:gd name="T75" fmla="*/ 24 h 69"/>
                  <a:gd name="T76" fmla="*/ 61 w 77"/>
                  <a:gd name="T77" fmla="*/ 17 h 69"/>
                  <a:gd name="T78" fmla="*/ 61 w 77"/>
                  <a:gd name="T79" fmla="*/ 17 h 69"/>
                  <a:gd name="T80" fmla="*/ 38 w 77"/>
                  <a:gd name="T81" fmla="*/ 6 h 69"/>
                  <a:gd name="T82" fmla="*/ 16 w 77"/>
                  <a:gd name="T83" fmla="*/ 17 h 69"/>
                  <a:gd name="T84" fmla="*/ 61 w 77"/>
                  <a:gd name="T85" fmla="*/ 17 h 69"/>
                  <a:gd name="T86" fmla="*/ 3 w 77"/>
                  <a:gd name="T87" fmla="*/ 69 h 69"/>
                  <a:gd name="T88" fmla="*/ 3 w 77"/>
                  <a:gd name="T89" fmla="*/ 69 h 69"/>
                  <a:gd name="T90" fmla="*/ 0 w 77"/>
                  <a:gd name="T91" fmla="*/ 66 h 69"/>
                  <a:gd name="T92" fmla="*/ 3 w 77"/>
                  <a:gd name="T93" fmla="*/ 63 h 69"/>
                  <a:gd name="T94" fmla="*/ 74 w 77"/>
                  <a:gd name="T95" fmla="*/ 63 h 69"/>
                  <a:gd name="T96" fmla="*/ 77 w 77"/>
                  <a:gd name="T97" fmla="*/ 66 h 69"/>
                  <a:gd name="T98" fmla="*/ 74 w 77"/>
                  <a:gd name="T99" fmla="*/ 69 h 69"/>
                  <a:gd name="T100" fmla="*/ 3 w 77"/>
                  <a:gd name="T10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69">
                    <a:moveTo>
                      <a:pt x="6" y="61"/>
                    </a:moveTo>
                    <a:cubicBezTo>
                      <a:pt x="5" y="61"/>
                      <a:pt x="4" y="60"/>
                      <a:pt x="4" y="59"/>
                    </a:cubicBezTo>
                    <a:cubicBezTo>
                      <a:pt x="4" y="58"/>
                      <a:pt x="5" y="58"/>
                      <a:pt x="6" y="58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1" y="24"/>
                      <a:pt x="0" y="22"/>
                      <a:pt x="0" y="21"/>
                    </a:cubicBezTo>
                    <a:cubicBezTo>
                      <a:pt x="0" y="19"/>
                      <a:pt x="1" y="18"/>
                      <a:pt x="2" y="18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39" y="0"/>
                      <a:pt x="40" y="0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7" y="19"/>
                      <a:pt x="77" y="20"/>
                      <a:pt x="77" y="22"/>
                    </a:cubicBezTo>
                    <a:cubicBezTo>
                      <a:pt x="76" y="23"/>
                      <a:pt x="75" y="24"/>
                      <a:pt x="74" y="24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67" y="24"/>
                      <a:pt x="67" y="24"/>
                      <a:pt x="67" y="24"/>
                    </a:cubicBezTo>
                    <a:cubicBezTo>
                      <a:pt x="67" y="58"/>
                      <a:pt x="67" y="58"/>
                      <a:pt x="67" y="5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2" y="58"/>
                      <a:pt x="73" y="58"/>
                      <a:pt x="73" y="59"/>
                    </a:cubicBezTo>
                    <a:cubicBezTo>
                      <a:pt x="73" y="60"/>
                      <a:pt x="72" y="61"/>
                      <a:pt x="71" y="61"/>
                    </a:cubicBezTo>
                    <a:cubicBezTo>
                      <a:pt x="6" y="61"/>
                      <a:pt x="6" y="61"/>
                      <a:pt x="6" y="61"/>
                    </a:cubicBezTo>
                    <a:close/>
                    <a:moveTo>
                      <a:pt x="16" y="24"/>
                    </a:move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16" y="24"/>
                      <a:pt x="16" y="24"/>
                      <a:pt x="16" y="24"/>
                    </a:cubicBezTo>
                    <a:close/>
                    <a:moveTo>
                      <a:pt x="33" y="24"/>
                    </a:moveTo>
                    <a:cubicBezTo>
                      <a:pt x="33" y="24"/>
                      <a:pt x="33" y="24"/>
                      <a:pt x="33" y="24"/>
                    </a:cubicBezTo>
                    <a:cubicBezTo>
                      <a:pt x="33" y="58"/>
                      <a:pt x="33" y="58"/>
                      <a:pt x="33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33" y="24"/>
                      <a:pt x="33" y="24"/>
                      <a:pt x="33" y="24"/>
                    </a:cubicBezTo>
                    <a:close/>
                    <a:moveTo>
                      <a:pt x="50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50" y="24"/>
                      <a:pt x="50" y="24"/>
                      <a:pt x="50" y="24"/>
                    </a:cubicBezTo>
                    <a:close/>
                    <a:moveTo>
                      <a:pt x="61" y="17"/>
                    </a:moveTo>
                    <a:cubicBezTo>
                      <a:pt x="61" y="17"/>
                      <a:pt x="61" y="17"/>
                      <a:pt x="61" y="17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61" y="17"/>
                      <a:pt x="61" y="17"/>
                      <a:pt x="61" y="17"/>
                    </a:cubicBezTo>
                    <a:close/>
                    <a:moveTo>
                      <a:pt x="3" y="69"/>
                    </a:moveTo>
                    <a:cubicBezTo>
                      <a:pt x="3" y="69"/>
                      <a:pt x="3" y="69"/>
                      <a:pt x="3" y="69"/>
                    </a:cubicBezTo>
                    <a:cubicBezTo>
                      <a:pt x="1" y="69"/>
                      <a:pt x="0" y="68"/>
                      <a:pt x="0" y="66"/>
                    </a:cubicBezTo>
                    <a:cubicBezTo>
                      <a:pt x="0" y="64"/>
                      <a:pt x="1" y="63"/>
                      <a:pt x="3" y="63"/>
                    </a:cubicBezTo>
                    <a:cubicBezTo>
                      <a:pt x="74" y="63"/>
                      <a:pt x="74" y="63"/>
                      <a:pt x="74" y="63"/>
                    </a:cubicBezTo>
                    <a:cubicBezTo>
                      <a:pt x="76" y="63"/>
                      <a:pt x="77" y="64"/>
                      <a:pt x="77" y="66"/>
                    </a:cubicBezTo>
                    <a:cubicBezTo>
                      <a:pt x="77" y="68"/>
                      <a:pt x="76" y="69"/>
                      <a:pt x="74" y="69"/>
                    </a:cubicBezTo>
                    <a:cubicBezTo>
                      <a:pt x="3" y="69"/>
                      <a:pt x="3" y="69"/>
                      <a:pt x="3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10664" y="4375"/>
              <a:ext cx="1438" cy="2408"/>
              <a:chOff x="10664" y="4375"/>
              <a:chExt cx="1438" cy="2408"/>
            </a:xfrm>
          </p:grpSpPr>
          <p:sp>
            <p:nvSpPr>
              <p:cNvPr id="32793" name="Freeform 25"/>
              <p:cNvSpPr/>
              <p:nvPr/>
            </p:nvSpPr>
            <p:spPr bwMode="auto">
              <a:xfrm>
                <a:off x="10664" y="4375"/>
                <a:ext cx="1439" cy="2409"/>
              </a:xfrm>
              <a:custGeom>
                <a:avLst/>
                <a:gdLst>
                  <a:gd name="T0" fmla="*/ 157 w 199"/>
                  <a:gd name="T1" fmla="*/ 333 h 333"/>
                  <a:gd name="T2" fmla="*/ 199 w 199"/>
                  <a:gd name="T3" fmla="*/ 167 h 333"/>
                  <a:gd name="T4" fmla="*/ 157 w 199"/>
                  <a:gd name="T5" fmla="*/ 0 h 333"/>
                  <a:gd name="T6" fmla="*/ 0 w 199"/>
                  <a:gd name="T7" fmla="*/ 91 h 333"/>
                  <a:gd name="T8" fmla="*/ 0 w 199"/>
                  <a:gd name="T9" fmla="*/ 242 h 333"/>
                  <a:gd name="T10" fmla="*/ 157 w 199"/>
                  <a:gd name="T11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333">
                    <a:moveTo>
                      <a:pt x="157" y="333"/>
                    </a:moveTo>
                    <a:cubicBezTo>
                      <a:pt x="184" y="283"/>
                      <a:pt x="199" y="227"/>
                      <a:pt x="199" y="167"/>
                    </a:cubicBezTo>
                    <a:cubicBezTo>
                      <a:pt x="199" y="106"/>
                      <a:pt x="184" y="50"/>
                      <a:pt x="157" y="0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242"/>
                      <a:pt x="0" y="242"/>
                      <a:pt x="0" y="242"/>
                    </a:cubicBezTo>
                    <a:lnTo>
                      <a:pt x="157" y="333"/>
                    </a:lnTo>
                    <a:close/>
                  </a:path>
                </a:pathLst>
              </a:custGeom>
              <a:solidFill>
                <a:srgbClr val="DC4A57">
                  <a:alpha val="85000"/>
                </a:srgbClr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796" name="Freeform 28"/>
              <p:cNvSpPr>
                <a:spLocks noEditPoints="1"/>
              </p:cNvSpPr>
              <p:nvPr/>
            </p:nvSpPr>
            <p:spPr bwMode="auto">
              <a:xfrm>
                <a:off x="11164" y="5312"/>
                <a:ext cx="440" cy="569"/>
              </a:xfrm>
              <a:custGeom>
                <a:avLst/>
                <a:gdLst>
                  <a:gd name="T0" fmla="*/ 41 w 61"/>
                  <a:gd name="T1" fmla="*/ 29 h 79"/>
                  <a:gd name="T2" fmla="*/ 31 w 61"/>
                  <a:gd name="T3" fmla="*/ 33 h 79"/>
                  <a:gd name="T4" fmla="*/ 25 w 61"/>
                  <a:gd name="T5" fmla="*/ 32 h 79"/>
                  <a:gd name="T6" fmla="*/ 21 w 61"/>
                  <a:gd name="T7" fmla="*/ 29 h 79"/>
                  <a:gd name="T8" fmla="*/ 18 w 61"/>
                  <a:gd name="T9" fmla="*/ 29 h 79"/>
                  <a:gd name="T10" fmla="*/ 18 w 61"/>
                  <a:gd name="T11" fmla="*/ 31 h 79"/>
                  <a:gd name="T12" fmla="*/ 24 w 61"/>
                  <a:gd name="T13" fmla="*/ 35 h 79"/>
                  <a:gd name="T14" fmla="*/ 31 w 61"/>
                  <a:gd name="T15" fmla="*/ 37 h 79"/>
                  <a:gd name="T16" fmla="*/ 43 w 61"/>
                  <a:gd name="T17" fmla="*/ 31 h 79"/>
                  <a:gd name="T18" fmla="*/ 43 w 61"/>
                  <a:gd name="T19" fmla="*/ 29 h 79"/>
                  <a:gd name="T20" fmla="*/ 41 w 61"/>
                  <a:gd name="T21" fmla="*/ 29 h 79"/>
                  <a:gd name="T22" fmla="*/ 45 w 61"/>
                  <a:gd name="T23" fmla="*/ 69 h 79"/>
                  <a:gd name="T24" fmla="*/ 45 w 61"/>
                  <a:gd name="T25" fmla="*/ 69 h 79"/>
                  <a:gd name="T26" fmla="*/ 16 w 61"/>
                  <a:gd name="T27" fmla="*/ 69 h 79"/>
                  <a:gd name="T28" fmla="*/ 14 w 61"/>
                  <a:gd name="T29" fmla="*/ 71 h 79"/>
                  <a:gd name="T30" fmla="*/ 16 w 61"/>
                  <a:gd name="T31" fmla="*/ 73 h 79"/>
                  <a:gd name="T32" fmla="*/ 45 w 61"/>
                  <a:gd name="T33" fmla="*/ 73 h 79"/>
                  <a:gd name="T34" fmla="*/ 47 w 61"/>
                  <a:gd name="T35" fmla="*/ 71 h 79"/>
                  <a:gd name="T36" fmla="*/ 45 w 61"/>
                  <a:gd name="T37" fmla="*/ 69 h 79"/>
                  <a:gd name="T38" fmla="*/ 61 w 61"/>
                  <a:gd name="T39" fmla="*/ 30 h 79"/>
                  <a:gd name="T40" fmla="*/ 61 w 61"/>
                  <a:gd name="T41" fmla="*/ 30 h 79"/>
                  <a:gd name="T42" fmla="*/ 52 w 61"/>
                  <a:gd name="T43" fmla="*/ 9 h 79"/>
                  <a:gd name="T44" fmla="*/ 31 w 61"/>
                  <a:gd name="T45" fmla="*/ 0 h 79"/>
                  <a:gd name="T46" fmla="*/ 9 w 61"/>
                  <a:gd name="T47" fmla="*/ 9 h 79"/>
                  <a:gd name="T48" fmla="*/ 0 w 61"/>
                  <a:gd name="T49" fmla="*/ 30 h 79"/>
                  <a:gd name="T50" fmla="*/ 4 w 61"/>
                  <a:gd name="T51" fmla="*/ 46 h 79"/>
                  <a:gd name="T52" fmla="*/ 4 w 61"/>
                  <a:gd name="T53" fmla="*/ 46 h 79"/>
                  <a:gd name="T54" fmla="*/ 13 w 61"/>
                  <a:gd name="T55" fmla="*/ 56 h 79"/>
                  <a:gd name="T56" fmla="*/ 13 w 61"/>
                  <a:gd name="T57" fmla="*/ 64 h 79"/>
                  <a:gd name="T58" fmla="*/ 16 w 61"/>
                  <a:gd name="T59" fmla="*/ 67 h 79"/>
                  <a:gd name="T60" fmla="*/ 45 w 61"/>
                  <a:gd name="T61" fmla="*/ 67 h 79"/>
                  <a:gd name="T62" fmla="*/ 48 w 61"/>
                  <a:gd name="T63" fmla="*/ 64 h 79"/>
                  <a:gd name="T64" fmla="*/ 48 w 61"/>
                  <a:gd name="T65" fmla="*/ 56 h 79"/>
                  <a:gd name="T66" fmla="*/ 57 w 61"/>
                  <a:gd name="T67" fmla="*/ 46 h 79"/>
                  <a:gd name="T68" fmla="*/ 57 w 61"/>
                  <a:gd name="T69" fmla="*/ 46 h 79"/>
                  <a:gd name="T70" fmla="*/ 61 w 61"/>
                  <a:gd name="T71" fmla="*/ 30 h 79"/>
                  <a:gd name="T72" fmla="*/ 52 w 61"/>
                  <a:gd name="T73" fmla="*/ 42 h 79"/>
                  <a:gd name="T74" fmla="*/ 52 w 61"/>
                  <a:gd name="T75" fmla="*/ 42 h 79"/>
                  <a:gd name="T76" fmla="*/ 52 w 61"/>
                  <a:gd name="T77" fmla="*/ 42 h 79"/>
                  <a:gd name="T78" fmla="*/ 52 w 61"/>
                  <a:gd name="T79" fmla="*/ 42 h 79"/>
                  <a:gd name="T80" fmla="*/ 43 w 61"/>
                  <a:gd name="T81" fmla="*/ 51 h 79"/>
                  <a:gd name="T82" fmla="*/ 42 w 61"/>
                  <a:gd name="T83" fmla="*/ 54 h 79"/>
                  <a:gd name="T84" fmla="*/ 42 w 61"/>
                  <a:gd name="T85" fmla="*/ 54 h 79"/>
                  <a:gd name="T86" fmla="*/ 42 w 61"/>
                  <a:gd name="T87" fmla="*/ 61 h 79"/>
                  <a:gd name="T88" fmla="*/ 19 w 61"/>
                  <a:gd name="T89" fmla="*/ 61 h 79"/>
                  <a:gd name="T90" fmla="*/ 19 w 61"/>
                  <a:gd name="T91" fmla="*/ 54 h 79"/>
                  <a:gd name="T92" fmla="*/ 18 w 61"/>
                  <a:gd name="T93" fmla="*/ 51 h 79"/>
                  <a:gd name="T94" fmla="*/ 9 w 61"/>
                  <a:gd name="T95" fmla="*/ 42 h 79"/>
                  <a:gd name="T96" fmla="*/ 9 w 61"/>
                  <a:gd name="T97" fmla="*/ 42 h 79"/>
                  <a:gd name="T98" fmla="*/ 6 w 61"/>
                  <a:gd name="T99" fmla="*/ 30 h 79"/>
                  <a:gd name="T100" fmla="*/ 13 w 61"/>
                  <a:gd name="T101" fmla="*/ 13 h 79"/>
                  <a:gd name="T102" fmla="*/ 31 w 61"/>
                  <a:gd name="T103" fmla="*/ 6 h 79"/>
                  <a:gd name="T104" fmla="*/ 48 w 61"/>
                  <a:gd name="T105" fmla="*/ 13 h 79"/>
                  <a:gd name="T106" fmla="*/ 55 w 61"/>
                  <a:gd name="T107" fmla="*/ 30 h 79"/>
                  <a:gd name="T108" fmla="*/ 52 w 61"/>
                  <a:gd name="T109" fmla="*/ 42 h 79"/>
                  <a:gd name="T110" fmla="*/ 39 w 61"/>
                  <a:gd name="T111" fmla="*/ 76 h 79"/>
                  <a:gd name="T112" fmla="*/ 39 w 61"/>
                  <a:gd name="T113" fmla="*/ 76 h 79"/>
                  <a:gd name="T114" fmla="*/ 22 w 61"/>
                  <a:gd name="T115" fmla="*/ 76 h 79"/>
                  <a:gd name="T116" fmla="*/ 20 w 61"/>
                  <a:gd name="T117" fmla="*/ 78 h 79"/>
                  <a:gd name="T118" fmla="*/ 22 w 61"/>
                  <a:gd name="T119" fmla="*/ 79 h 79"/>
                  <a:gd name="T120" fmla="*/ 39 w 61"/>
                  <a:gd name="T121" fmla="*/ 79 h 79"/>
                  <a:gd name="T122" fmla="*/ 41 w 61"/>
                  <a:gd name="T123" fmla="*/ 78 h 79"/>
                  <a:gd name="T124" fmla="*/ 39 w 61"/>
                  <a:gd name="T125" fmla="*/ 7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" h="79">
                    <a:moveTo>
                      <a:pt x="41" y="29"/>
                    </a:moveTo>
                    <a:cubicBezTo>
                      <a:pt x="38" y="31"/>
                      <a:pt x="34" y="33"/>
                      <a:pt x="31" y="33"/>
                    </a:cubicBezTo>
                    <a:cubicBezTo>
                      <a:pt x="29" y="33"/>
                      <a:pt x="27" y="32"/>
                      <a:pt x="25" y="32"/>
                    </a:cubicBezTo>
                    <a:cubicBezTo>
                      <a:pt x="24" y="31"/>
                      <a:pt x="22" y="30"/>
                      <a:pt x="21" y="29"/>
                    </a:cubicBezTo>
                    <a:cubicBezTo>
                      <a:pt x="20" y="28"/>
                      <a:pt x="19" y="28"/>
                      <a:pt x="18" y="29"/>
                    </a:cubicBezTo>
                    <a:cubicBezTo>
                      <a:pt x="17" y="29"/>
                      <a:pt x="17" y="31"/>
                      <a:pt x="18" y="31"/>
                    </a:cubicBezTo>
                    <a:cubicBezTo>
                      <a:pt x="20" y="33"/>
                      <a:pt x="22" y="34"/>
                      <a:pt x="24" y="35"/>
                    </a:cubicBezTo>
                    <a:cubicBezTo>
                      <a:pt x="26" y="36"/>
                      <a:pt x="28" y="37"/>
                      <a:pt x="31" y="37"/>
                    </a:cubicBezTo>
                    <a:cubicBezTo>
                      <a:pt x="36" y="37"/>
                      <a:pt x="40" y="35"/>
                      <a:pt x="43" y="31"/>
                    </a:cubicBezTo>
                    <a:cubicBezTo>
                      <a:pt x="44" y="31"/>
                      <a:pt x="44" y="29"/>
                      <a:pt x="43" y="29"/>
                    </a:cubicBezTo>
                    <a:cubicBezTo>
                      <a:pt x="42" y="28"/>
                      <a:pt x="41" y="28"/>
                      <a:pt x="41" y="29"/>
                    </a:cubicBezTo>
                    <a:close/>
                    <a:moveTo>
                      <a:pt x="45" y="69"/>
                    </a:moveTo>
                    <a:cubicBezTo>
                      <a:pt x="45" y="69"/>
                      <a:pt x="45" y="69"/>
                      <a:pt x="4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5" y="69"/>
                      <a:pt x="14" y="70"/>
                      <a:pt x="14" y="71"/>
                    </a:cubicBezTo>
                    <a:cubicBezTo>
                      <a:pt x="14" y="72"/>
                      <a:pt x="15" y="73"/>
                      <a:pt x="16" y="73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6" y="73"/>
                      <a:pt x="47" y="72"/>
                      <a:pt x="47" y="71"/>
                    </a:cubicBezTo>
                    <a:cubicBezTo>
                      <a:pt x="47" y="70"/>
                      <a:pt x="46" y="69"/>
                      <a:pt x="45" y="69"/>
                    </a:cubicBezTo>
                    <a:close/>
                    <a:moveTo>
                      <a:pt x="61" y="30"/>
                    </a:move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2"/>
                      <a:pt x="58" y="14"/>
                      <a:pt x="52" y="9"/>
                    </a:cubicBezTo>
                    <a:cubicBezTo>
                      <a:pt x="47" y="3"/>
                      <a:pt x="39" y="0"/>
                      <a:pt x="31" y="0"/>
                    </a:cubicBezTo>
                    <a:cubicBezTo>
                      <a:pt x="22" y="0"/>
                      <a:pt x="14" y="3"/>
                      <a:pt x="9" y="9"/>
                    </a:cubicBezTo>
                    <a:cubicBezTo>
                      <a:pt x="3" y="14"/>
                      <a:pt x="0" y="22"/>
                      <a:pt x="0" y="30"/>
                    </a:cubicBezTo>
                    <a:cubicBezTo>
                      <a:pt x="0" y="36"/>
                      <a:pt x="1" y="41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6" y="50"/>
                      <a:pt x="9" y="53"/>
                      <a:pt x="13" y="56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6"/>
                      <a:pt x="15" y="67"/>
                      <a:pt x="16" y="67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7" y="67"/>
                      <a:pt x="48" y="66"/>
                      <a:pt x="48" y="64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52" y="53"/>
                      <a:pt x="55" y="50"/>
                      <a:pt x="57" y="46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60" y="41"/>
                      <a:pt x="61" y="36"/>
                      <a:pt x="61" y="30"/>
                    </a:cubicBezTo>
                    <a:close/>
                    <a:moveTo>
                      <a:pt x="52" y="42"/>
                    </a:move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0" y="46"/>
                      <a:pt x="47" y="49"/>
                      <a:pt x="43" y="51"/>
                    </a:cubicBezTo>
                    <a:cubicBezTo>
                      <a:pt x="42" y="52"/>
                      <a:pt x="42" y="53"/>
                      <a:pt x="42" y="54"/>
                    </a:cubicBezTo>
                    <a:cubicBezTo>
                      <a:pt x="42" y="54"/>
                      <a:pt x="42" y="54"/>
                      <a:pt x="42" y="54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3"/>
                      <a:pt x="19" y="52"/>
                      <a:pt x="18" y="51"/>
                    </a:cubicBezTo>
                    <a:cubicBezTo>
                      <a:pt x="14" y="49"/>
                      <a:pt x="11" y="46"/>
                      <a:pt x="9" y="42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7" y="39"/>
                      <a:pt x="6" y="35"/>
                      <a:pt x="6" y="30"/>
                    </a:cubicBezTo>
                    <a:cubicBezTo>
                      <a:pt x="6" y="24"/>
                      <a:pt x="9" y="17"/>
                      <a:pt x="13" y="13"/>
                    </a:cubicBezTo>
                    <a:cubicBezTo>
                      <a:pt x="18" y="9"/>
                      <a:pt x="24" y="6"/>
                      <a:pt x="31" y="6"/>
                    </a:cubicBezTo>
                    <a:cubicBezTo>
                      <a:pt x="37" y="6"/>
                      <a:pt x="43" y="9"/>
                      <a:pt x="48" y="13"/>
                    </a:cubicBezTo>
                    <a:cubicBezTo>
                      <a:pt x="52" y="17"/>
                      <a:pt x="55" y="24"/>
                      <a:pt x="55" y="30"/>
                    </a:cubicBezTo>
                    <a:cubicBezTo>
                      <a:pt x="55" y="35"/>
                      <a:pt x="54" y="39"/>
                      <a:pt x="52" y="42"/>
                    </a:cubicBezTo>
                    <a:close/>
                    <a:moveTo>
                      <a:pt x="39" y="76"/>
                    </a:moveTo>
                    <a:cubicBezTo>
                      <a:pt x="39" y="76"/>
                      <a:pt x="39" y="76"/>
                      <a:pt x="39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1" y="76"/>
                      <a:pt x="20" y="77"/>
                      <a:pt x="20" y="78"/>
                    </a:cubicBezTo>
                    <a:cubicBezTo>
                      <a:pt x="20" y="79"/>
                      <a:pt x="21" y="79"/>
                      <a:pt x="22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40" y="79"/>
                      <a:pt x="41" y="79"/>
                      <a:pt x="41" y="78"/>
                    </a:cubicBezTo>
                    <a:cubicBezTo>
                      <a:pt x="41" y="77"/>
                      <a:pt x="40" y="76"/>
                      <a:pt x="39" y="7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7480" y="3112"/>
              <a:ext cx="2084" cy="1860"/>
              <a:chOff x="7480" y="3112"/>
              <a:chExt cx="2084" cy="1860"/>
            </a:xfrm>
          </p:grpSpPr>
          <p:sp>
            <p:nvSpPr>
              <p:cNvPr id="32792" name="Freeform 24"/>
              <p:cNvSpPr/>
              <p:nvPr/>
            </p:nvSpPr>
            <p:spPr bwMode="auto">
              <a:xfrm>
                <a:off x="7480" y="3112"/>
                <a:ext cx="2085" cy="1860"/>
              </a:xfrm>
              <a:custGeom>
                <a:avLst/>
                <a:gdLst>
                  <a:gd name="T0" fmla="*/ 288 w 288"/>
                  <a:gd name="T1" fmla="*/ 0 h 257"/>
                  <a:gd name="T2" fmla="*/ 0 w 288"/>
                  <a:gd name="T3" fmla="*/ 166 h 257"/>
                  <a:gd name="T4" fmla="*/ 157 w 288"/>
                  <a:gd name="T5" fmla="*/ 257 h 257"/>
                  <a:gd name="T6" fmla="*/ 288 w 288"/>
                  <a:gd name="T7" fmla="*/ 181 h 257"/>
                  <a:gd name="T8" fmla="*/ 288 w 288"/>
                  <a:gd name="T9" fmla="*/ 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288" y="0"/>
                    </a:moveTo>
                    <a:cubicBezTo>
                      <a:pt x="166" y="4"/>
                      <a:pt x="60" y="69"/>
                      <a:pt x="0" y="166"/>
                    </a:cubicBezTo>
                    <a:cubicBezTo>
                      <a:pt x="157" y="257"/>
                      <a:pt x="157" y="257"/>
                      <a:pt x="157" y="257"/>
                    </a:cubicBezTo>
                    <a:cubicBezTo>
                      <a:pt x="288" y="181"/>
                      <a:pt x="288" y="181"/>
                      <a:pt x="288" y="181"/>
                    </a:cubicBez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DC4A57">
                  <a:alpha val="25000"/>
                </a:srgb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797" name="Freeform 29"/>
              <p:cNvSpPr>
                <a:spLocks noEditPoints="1"/>
              </p:cNvSpPr>
              <p:nvPr/>
            </p:nvSpPr>
            <p:spPr bwMode="auto">
              <a:xfrm>
                <a:off x="8423" y="3856"/>
                <a:ext cx="587" cy="585"/>
              </a:xfrm>
              <a:custGeom>
                <a:avLst/>
                <a:gdLst>
                  <a:gd name="T0" fmla="*/ 35 w 81"/>
                  <a:gd name="T1" fmla="*/ 26 h 81"/>
                  <a:gd name="T2" fmla="*/ 39 w 81"/>
                  <a:gd name="T3" fmla="*/ 15 h 81"/>
                  <a:gd name="T4" fmla="*/ 45 w 81"/>
                  <a:gd name="T5" fmla="*/ 10 h 81"/>
                  <a:gd name="T6" fmla="*/ 56 w 81"/>
                  <a:gd name="T7" fmla="*/ 1 h 81"/>
                  <a:gd name="T8" fmla="*/ 71 w 81"/>
                  <a:gd name="T9" fmla="*/ 4 h 81"/>
                  <a:gd name="T10" fmla="*/ 74 w 81"/>
                  <a:gd name="T11" fmla="*/ 7 h 81"/>
                  <a:gd name="T12" fmla="*/ 80 w 81"/>
                  <a:gd name="T13" fmla="*/ 14 h 81"/>
                  <a:gd name="T14" fmla="*/ 77 w 81"/>
                  <a:gd name="T15" fmla="*/ 30 h 81"/>
                  <a:gd name="T16" fmla="*/ 65 w 81"/>
                  <a:gd name="T17" fmla="*/ 41 h 81"/>
                  <a:gd name="T18" fmla="*/ 52 w 81"/>
                  <a:gd name="T19" fmla="*/ 42 h 81"/>
                  <a:gd name="T20" fmla="*/ 61 w 81"/>
                  <a:gd name="T21" fmla="*/ 37 h 81"/>
                  <a:gd name="T22" fmla="*/ 66 w 81"/>
                  <a:gd name="T23" fmla="*/ 31 h 81"/>
                  <a:gd name="T24" fmla="*/ 74 w 81"/>
                  <a:gd name="T25" fmla="*/ 20 h 81"/>
                  <a:gd name="T26" fmla="*/ 72 w 81"/>
                  <a:gd name="T27" fmla="*/ 14 h 81"/>
                  <a:gd name="T28" fmla="*/ 67 w 81"/>
                  <a:gd name="T29" fmla="*/ 9 h 81"/>
                  <a:gd name="T30" fmla="*/ 61 w 81"/>
                  <a:gd name="T31" fmla="*/ 6 h 81"/>
                  <a:gd name="T32" fmla="*/ 55 w 81"/>
                  <a:gd name="T33" fmla="*/ 8 h 81"/>
                  <a:gd name="T34" fmla="*/ 50 w 81"/>
                  <a:gd name="T35" fmla="*/ 14 h 81"/>
                  <a:gd name="T36" fmla="*/ 42 w 81"/>
                  <a:gd name="T37" fmla="*/ 22 h 81"/>
                  <a:gd name="T38" fmla="*/ 60 w 81"/>
                  <a:gd name="T39" fmla="*/ 53 h 81"/>
                  <a:gd name="T40" fmla="*/ 70 w 81"/>
                  <a:gd name="T41" fmla="*/ 49 h 81"/>
                  <a:gd name="T42" fmla="*/ 60 w 81"/>
                  <a:gd name="T43" fmla="*/ 53 h 81"/>
                  <a:gd name="T44" fmla="*/ 24 w 81"/>
                  <a:gd name="T45" fmla="*/ 24 h 81"/>
                  <a:gd name="T46" fmla="*/ 15 w 81"/>
                  <a:gd name="T47" fmla="*/ 15 h 81"/>
                  <a:gd name="T48" fmla="*/ 56 w 81"/>
                  <a:gd name="T49" fmla="*/ 59 h 81"/>
                  <a:gd name="T50" fmla="*/ 59 w 81"/>
                  <a:gd name="T51" fmla="*/ 56 h 81"/>
                  <a:gd name="T52" fmla="*/ 63 w 81"/>
                  <a:gd name="T53" fmla="*/ 66 h 81"/>
                  <a:gd name="T54" fmla="*/ 31 w 81"/>
                  <a:gd name="T55" fmla="*/ 20 h 81"/>
                  <a:gd name="T56" fmla="*/ 28 w 81"/>
                  <a:gd name="T57" fmla="*/ 10 h 81"/>
                  <a:gd name="T58" fmla="*/ 31 w 81"/>
                  <a:gd name="T59" fmla="*/ 20 h 81"/>
                  <a:gd name="T60" fmla="*/ 51 w 81"/>
                  <a:gd name="T61" fmla="*/ 58 h 81"/>
                  <a:gd name="T62" fmla="*/ 51 w 81"/>
                  <a:gd name="T63" fmla="*/ 72 h 81"/>
                  <a:gd name="T64" fmla="*/ 20 w 81"/>
                  <a:gd name="T65" fmla="*/ 28 h 81"/>
                  <a:gd name="T66" fmla="*/ 20 w 81"/>
                  <a:gd name="T67" fmla="*/ 32 h 81"/>
                  <a:gd name="T68" fmla="*/ 10 w 81"/>
                  <a:gd name="T69" fmla="*/ 28 h 81"/>
                  <a:gd name="T70" fmla="*/ 39 w 81"/>
                  <a:gd name="T71" fmla="*/ 55 h 81"/>
                  <a:gd name="T72" fmla="*/ 31 w 81"/>
                  <a:gd name="T73" fmla="*/ 67 h 81"/>
                  <a:gd name="T74" fmla="*/ 25 w 81"/>
                  <a:gd name="T75" fmla="*/ 72 h 81"/>
                  <a:gd name="T76" fmla="*/ 16 w 81"/>
                  <a:gd name="T77" fmla="*/ 74 h 81"/>
                  <a:gd name="T78" fmla="*/ 14 w 81"/>
                  <a:gd name="T79" fmla="*/ 72 h 81"/>
                  <a:gd name="T80" fmla="*/ 8 w 81"/>
                  <a:gd name="T81" fmla="*/ 67 h 81"/>
                  <a:gd name="T82" fmla="*/ 6 w 81"/>
                  <a:gd name="T83" fmla="*/ 58 h 81"/>
                  <a:gd name="T84" fmla="*/ 20 w 81"/>
                  <a:gd name="T85" fmla="*/ 44 h 81"/>
                  <a:gd name="T86" fmla="*/ 25 w 81"/>
                  <a:gd name="T87" fmla="*/ 42 h 81"/>
                  <a:gd name="T88" fmla="*/ 20 w 81"/>
                  <a:gd name="T89" fmla="*/ 37 h 81"/>
                  <a:gd name="T90" fmla="*/ 10 w 81"/>
                  <a:gd name="T91" fmla="*/ 45 h 81"/>
                  <a:gd name="T92" fmla="*/ 0 w 81"/>
                  <a:gd name="T93" fmla="*/ 61 h 81"/>
                  <a:gd name="T94" fmla="*/ 4 w 81"/>
                  <a:gd name="T95" fmla="*/ 71 h 81"/>
                  <a:gd name="T96" fmla="*/ 9 w 81"/>
                  <a:gd name="T97" fmla="*/ 77 h 81"/>
                  <a:gd name="T98" fmla="*/ 25 w 81"/>
                  <a:gd name="T99" fmla="*/ 80 h 81"/>
                  <a:gd name="T100" fmla="*/ 35 w 81"/>
                  <a:gd name="T101" fmla="*/ 71 h 81"/>
                  <a:gd name="T102" fmla="*/ 44 w 81"/>
                  <a:gd name="T103" fmla="*/ 61 h 81"/>
                  <a:gd name="T104" fmla="*/ 39 w 81"/>
                  <a:gd name="T105" fmla="*/ 5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1" h="81">
                    <a:moveTo>
                      <a:pt x="41" y="26"/>
                    </a:moveTo>
                    <a:cubicBezTo>
                      <a:pt x="41" y="27"/>
                      <a:pt x="40" y="29"/>
                      <a:pt x="38" y="29"/>
                    </a:cubicBezTo>
                    <a:cubicBezTo>
                      <a:pt x="37" y="29"/>
                      <a:pt x="35" y="27"/>
                      <a:pt x="35" y="26"/>
                    </a:cubicBezTo>
                    <a:cubicBezTo>
                      <a:pt x="35" y="24"/>
                      <a:pt x="36" y="22"/>
                      <a:pt x="36" y="20"/>
                    </a:cubicBezTo>
                    <a:cubicBezTo>
                      <a:pt x="37" y="18"/>
                      <a:pt x="38" y="17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2" y="3"/>
                      <a:pt x="54" y="2"/>
                      <a:pt x="56" y="1"/>
                    </a:cubicBezTo>
                    <a:cubicBezTo>
                      <a:pt x="57" y="0"/>
                      <a:pt x="59" y="0"/>
                      <a:pt x="61" y="0"/>
                    </a:cubicBezTo>
                    <a:cubicBezTo>
                      <a:pt x="63" y="0"/>
                      <a:pt x="65" y="0"/>
                      <a:pt x="67" y="1"/>
                    </a:cubicBezTo>
                    <a:cubicBezTo>
                      <a:pt x="68" y="2"/>
                      <a:pt x="70" y="3"/>
                      <a:pt x="71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4" y="7"/>
                      <a:pt x="74" y="7"/>
                      <a:pt x="74" y="7"/>
                    </a:cubicBezTo>
                    <a:cubicBezTo>
                      <a:pt x="74" y="7"/>
                      <a:pt x="74" y="7"/>
                      <a:pt x="74" y="7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8" y="11"/>
                      <a:pt x="79" y="12"/>
                      <a:pt x="80" y="14"/>
                    </a:cubicBezTo>
                    <a:cubicBezTo>
                      <a:pt x="80" y="16"/>
                      <a:pt x="81" y="18"/>
                      <a:pt x="81" y="20"/>
                    </a:cubicBezTo>
                    <a:cubicBezTo>
                      <a:pt x="81" y="21"/>
                      <a:pt x="80" y="23"/>
                      <a:pt x="80" y="25"/>
                    </a:cubicBezTo>
                    <a:cubicBezTo>
                      <a:pt x="79" y="27"/>
                      <a:pt x="78" y="28"/>
                      <a:pt x="77" y="30"/>
                    </a:cubicBezTo>
                    <a:cubicBezTo>
                      <a:pt x="71" y="35"/>
                      <a:pt x="71" y="35"/>
                      <a:pt x="71" y="35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4" y="43"/>
                      <a:pt x="62" y="44"/>
                      <a:pt x="60" y="44"/>
                    </a:cubicBezTo>
                    <a:cubicBezTo>
                      <a:pt x="59" y="45"/>
                      <a:pt x="57" y="45"/>
                      <a:pt x="55" y="45"/>
                    </a:cubicBezTo>
                    <a:cubicBezTo>
                      <a:pt x="53" y="45"/>
                      <a:pt x="52" y="44"/>
                      <a:pt x="52" y="42"/>
                    </a:cubicBezTo>
                    <a:cubicBezTo>
                      <a:pt x="52" y="40"/>
                      <a:pt x="53" y="39"/>
                      <a:pt x="55" y="39"/>
                    </a:cubicBezTo>
                    <a:cubicBezTo>
                      <a:pt x="56" y="39"/>
                      <a:pt x="57" y="39"/>
                      <a:pt x="58" y="38"/>
                    </a:cubicBezTo>
                    <a:cubicBezTo>
                      <a:pt x="59" y="38"/>
                      <a:pt x="60" y="38"/>
                      <a:pt x="61" y="37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6" y="31"/>
                      <a:pt x="66" y="31"/>
                      <a:pt x="66" y="31"/>
                    </a:cubicBezTo>
                    <a:cubicBezTo>
                      <a:pt x="66" y="31"/>
                      <a:pt x="66" y="31"/>
                      <a:pt x="66" y="31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3" y="25"/>
                      <a:pt x="74" y="24"/>
                      <a:pt x="74" y="23"/>
                    </a:cubicBezTo>
                    <a:cubicBezTo>
                      <a:pt x="74" y="22"/>
                      <a:pt x="74" y="21"/>
                      <a:pt x="74" y="20"/>
                    </a:cubicBezTo>
                    <a:cubicBezTo>
                      <a:pt x="74" y="18"/>
                      <a:pt x="74" y="17"/>
                      <a:pt x="74" y="16"/>
                    </a:cubicBezTo>
                    <a:cubicBezTo>
                      <a:pt x="74" y="15"/>
                      <a:pt x="73" y="15"/>
                      <a:pt x="72" y="14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6" y="8"/>
                      <a:pt x="65" y="7"/>
                      <a:pt x="64" y="7"/>
                    </a:cubicBezTo>
                    <a:cubicBezTo>
                      <a:pt x="63" y="6"/>
                      <a:pt x="62" y="6"/>
                      <a:pt x="61" y="6"/>
                    </a:cubicBezTo>
                    <a:cubicBezTo>
                      <a:pt x="60" y="6"/>
                      <a:pt x="59" y="6"/>
                      <a:pt x="58" y="7"/>
                    </a:cubicBezTo>
                    <a:cubicBezTo>
                      <a:pt x="57" y="7"/>
                      <a:pt x="56" y="8"/>
                      <a:pt x="55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1"/>
                      <a:pt x="42" y="22"/>
                      <a:pt x="42" y="22"/>
                    </a:cubicBezTo>
                    <a:cubicBezTo>
                      <a:pt x="42" y="23"/>
                      <a:pt x="41" y="25"/>
                      <a:pt x="41" y="26"/>
                    </a:cubicBezTo>
                    <a:close/>
                    <a:moveTo>
                      <a:pt x="60" y="53"/>
                    </a:moveTo>
                    <a:cubicBezTo>
                      <a:pt x="60" y="53"/>
                      <a:pt x="60" y="53"/>
                      <a:pt x="60" y="53"/>
                    </a:cubicBezTo>
                    <a:cubicBezTo>
                      <a:pt x="59" y="53"/>
                      <a:pt x="58" y="52"/>
                      <a:pt x="58" y="51"/>
                    </a:cubicBezTo>
                    <a:cubicBezTo>
                      <a:pt x="58" y="50"/>
                      <a:pt x="59" y="49"/>
                      <a:pt x="60" y="49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1" y="49"/>
                      <a:pt x="72" y="50"/>
                      <a:pt x="72" y="51"/>
                    </a:cubicBezTo>
                    <a:cubicBezTo>
                      <a:pt x="72" y="52"/>
                      <a:pt x="71" y="53"/>
                      <a:pt x="70" y="53"/>
                    </a:cubicBezTo>
                    <a:cubicBezTo>
                      <a:pt x="60" y="53"/>
                      <a:pt x="60" y="53"/>
                      <a:pt x="60" y="53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3"/>
                      <a:pt x="25" y="24"/>
                      <a:pt x="24" y="24"/>
                    </a:cubicBezTo>
                    <a:cubicBezTo>
                      <a:pt x="24" y="25"/>
                      <a:pt x="22" y="25"/>
                      <a:pt x="22" y="24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4" y="17"/>
                      <a:pt x="14" y="15"/>
                      <a:pt x="15" y="15"/>
                    </a:cubicBezTo>
                    <a:cubicBezTo>
                      <a:pt x="15" y="14"/>
                      <a:pt x="16" y="14"/>
                      <a:pt x="17" y="15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56" y="59"/>
                    </a:moveTo>
                    <a:cubicBezTo>
                      <a:pt x="56" y="59"/>
                      <a:pt x="56" y="59"/>
                      <a:pt x="56" y="59"/>
                    </a:cubicBezTo>
                    <a:cubicBezTo>
                      <a:pt x="55" y="58"/>
                      <a:pt x="55" y="57"/>
                      <a:pt x="56" y="56"/>
                    </a:cubicBezTo>
                    <a:cubicBezTo>
                      <a:pt x="57" y="55"/>
                      <a:pt x="58" y="55"/>
                      <a:pt x="59" y="56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7" y="64"/>
                      <a:pt x="67" y="65"/>
                      <a:pt x="66" y="66"/>
                    </a:cubicBezTo>
                    <a:cubicBezTo>
                      <a:pt x="65" y="67"/>
                      <a:pt x="64" y="67"/>
                      <a:pt x="63" y="66"/>
                    </a:cubicBezTo>
                    <a:cubicBezTo>
                      <a:pt x="56" y="59"/>
                      <a:pt x="56" y="59"/>
                      <a:pt x="56" y="59"/>
                    </a:cubicBezTo>
                    <a:close/>
                    <a:moveTo>
                      <a:pt x="31" y="20"/>
                    </a:move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1"/>
                      <a:pt x="31" y="22"/>
                      <a:pt x="30" y="22"/>
                    </a:cubicBezTo>
                    <a:cubicBezTo>
                      <a:pt x="29" y="22"/>
                      <a:pt x="28" y="21"/>
                      <a:pt x="28" y="2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9"/>
                      <a:pt x="29" y="9"/>
                      <a:pt x="30" y="9"/>
                    </a:cubicBezTo>
                    <a:cubicBezTo>
                      <a:pt x="31" y="9"/>
                      <a:pt x="31" y="9"/>
                      <a:pt x="31" y="10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49" y="60"/>
                    </a:moveTo>
                    <a:cubicBezTo>
                      <a:pt x="49" y="60"/>
                      <a:pt x="49" y="60"/>
                      <a:pt x="49" y="60"/>
                    </a:cubicBezTo>
                    <a:cubicBezTo>
                      <a:pt x="49" y="59"/>
                      <a:pt x="50" y="58"/>
                      <a:pt x="51" y="58"/>
                    </a:cubicBezTo>
                    <a:cubicBezTo>
                      <a:pt x="52" y="58"/>
                      <a:pt x="53" y="59"/>
                      <a:pt x="53" y="6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1"/>
                      <a:pt x="52" y="72"/>
                      <a:pt x="51" y="72"/>
                    </a:cubicBezTo>
                    <a:cubicBezTo>
                      <a:pt x="50" y="72"/>
                      <a:pt x="49" y="71"/>
                      <a:pt x="49" y="70"/>
                    </a:cubicBezTo>
                    <a:cubicBezTo>
                      <a:pt x="49" y="60"/>
                      <a:pt x="49" y="60"/>
                      <a:pt x="49" y="60"/>
                    </a:cubicBezTo>
                    <a:close/>
                    <a:moveTo>
                      <a:pt x="20" y="28"/>
                    </a:move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28"/>
                      <a:pt x="22" y="29"/>
                      <a:pt x="22" y="30"/>
                    </a:cubicBezTo>
                    <a:cubicBezTo>
                      <a:pt x="22" y="31"/>
                      <a:pt x="21" y="32"/>
                      <a:pt x="20" y="32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9" y="32"/>
                      <a:pt x="8" y="31"/>
                      <a:pt x="8" y="30"/>
                    </a:cubicBezTo>
                    <a:cubicBezTo>
                      <a:pt x="8" y="29"/>
                      <a:pt x="9" y="28"/>
                      <a:pt x="10" y="28"/>
                    </a:cubicBezTo>
                    <a:cubicBezTo>
                      <a:pt x="20" y="28"/>
                      <a:pt x="20" y="28"/>
                      <a:pt x="20" y="28"/>
                    </a:cubicBezTo>
                    <a:close/>
                    <a:moveTo>
                      <a:pt x="39" y="55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56"/>
                      <a:pt x="39" y="57"/>
                      <a:pt x="38" y="58"/>
                    </a:cubicBezTo>
                    <a:cubicBezTo>
                      <a:pt x="38" y="59"/>
                      <a:pt x="37" y="60"/>
                      <a:pt x="37" y="61"/>
                    </a:cubicBezTo>
                    <a:cubicBezTo>
                      <a:pt x="31" y="67"/>
                      <a:pt x="31" y="67"/>
                      <a:pt x="31" y="67"/>
                    </a:cubicBezTo>
                    <a:cubicBezTo>
                      <a:pt x="31" y="67"/>
                      <a:pt x="31" y="67"/>
                      <a:pt x="31" y="67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4" y="73"/>
                      <a:pt x="23" y="74"/>
                      <a:pt x="23" y="74"/>
                    </a:cubicBezTo>
                    <a:cubicBezTo>
                      <a:pt x="21" y="74"/>
                      <a:pt x="20" y="75"/>
                      <a:pt x="19" y="75"/>
                    </a:cubicBezTo>
                    <a:cubicBezTo>
                      <a:pt x="18" y="75"/>
                      <a:pt x="17" y="74"/>
                      <a:pt x="16" y="74"/>
                    </a:cubicBezTo>
                    <a:cubicBezTo>
                      <a:pt x="15" y="74"/>
                      <a:pt x="14" y="73"/>
                      <a:pt x="14" y="72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7" y="66"/>
                      <a:pt x="7" y="65"/>
                      <a:pt x="6" y="64"/>
                    </a:cubicBezTo>
                    <a:cubicBezTo>
                      <a:pt x="6" y="63"/>
                      <a:pt x="6" y="62"/>
                      <a:pt x="6" y="61"/>
                    </a:cubicBezTo>
                    <a:cubicBezTo>
                      <a:pt x="6" y="60"/>
                      <a:pt x="6" y="59"/>
                      <a:pt x="6" y="58"/>
                    </a:cubicBezTo>
                    <a:cubicBezTo>
                      <a:pt x="7" y="57"/>
                      <a:pt x="7" y="56"/>
                      <a:pt x="8" y="55"/>
                    </a:cubicBezTo>
                    <a:cubicBezTo>
                      <a:pt x="14" y="50"/>
                      <a:pt x="14" y="50"/>
                      <a:pt x="14" y="50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1" y="43"/>
                      <a:pt x="21" y="43"/>
                      <a:pt x="22" y="42"/>
                    </a:cubicBezTo>
                    <a:cubicBezTo>
                      <a:pt x="23" y="42"/>
                      <a:pt x="24" y="42"/>
                      <a:pt x="25" y="42"/>
                    </a:cubicBezTo>
                    <a:cubicBezTo>
                      <a:pt x="27" y="42"/>
                      <a:pt x="29" y="40"/>
                      <a:pt x="29" y="39"/>
                    </a:cubicBezTo>
                    <a:cubicBezTo>
                      <a:pt x="29" y="37"/>
                      <a:pt x="27" y="35"/>
                      <a:pt x="25" y="35"/>
                    </a:cubicBezTo>
                    <a:cubicBezTo>
                      <a:pt x="24" y="35"/>
                      <a:pt x="22" y="36"/>
                      <a:pt x="20" y="37"/>
                    </a:cubicBezTo>
                    <a:cubicBezTo>
                      <a:pt x="18" y="37"/>
                      <a:pt x="17" y="38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2" y="52"/>
                      <a:pt x="1" y="54"/>
                      <a:pt x="1" y="56"/>
                    </a:cubicBezTo>
                    <a:cubicBezTo>
                      <a:pt x="0" y="57"/>
                      <a:pt x="0" y="59"/>
                      <a:pt x="0" y="61"/>
                    </a:cubicBezTo>
                    <a:cubicBezTo>
                      <a:pt x="0" y="63"/>
                      <a:pt x="0" y="65"/>
                      <a:pt x="1" y="67"/>
                    </a:cubicBezTo>
                    <a:cubicBezTo>
                      <a:pt x="1" y="68"/>
                      <a:pt x="2" y="70"/>
                      <a:pt x="4" y="71"/>
                    </a:cubicBezTo>
                    <a:cubicBezTo>
                      <a:pt x="4" y="71"/>
                      <a:pt x="4" y="71"/>
                      <a:pt x="4" y="71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1" y="78"/>
                      <a:pt x="12" y="79"/>
                      <a:pt x="14" y="80"/>
                    </a:cubicBezTo>
                    <a:cubicBezTo>
                      <a:pt x="16" y="81"/>
                      <a:pt x="17" y="81"/>
                      <a:pt x="19" y="81"/>
                    </a:cubicBezTo>
                    <a:cubicBezTo>
                      <a:pt x="21" y="81"/>
                      <a:pt x="23" y="81"/>
                      <a:pt x="25" y="80"/>
                    </a:cubicBezTo>
                    <a:cubicBezTo>
                      <a:pt x="27" y="79"/>
                      <a:pt x="28" y="78"/>
                      <a:pt x="29" y="77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35" y="71"/>
                      <a:pt x="35" y="71"/>
                      <a:pt x="35" y="71"/>
                    </a:cubicBezTo>
                    <a:cubicBezTo>
                      <a:pt x="35" y="71"/>
                      <a:pt x="35" y="71"/>
                      <a:pt x="35" y="71"/>
                    </a:cubicBezTo>
                    <a:cubicBezTo>
                      <a:pt x="41" y="65"/>
                      <a:pt x="41" y="65"/>
                      <a:pt x="41" y="65"/>
                    </a:cubicBezTo>
                    <a:cubicBezTo>
                      <a:pt x="42" y="64"/>
                      <a:pt x="43" y="62"/>
                      <a:pt x="44" y="61"/>
                    </a:cubicBezTo>
                    <a:cubicBezTo>
                      <a:pt x="45" y="59"/>
                      <a:pt x="45" y="57"/>
                      <a:pt x="45" y="55"/>
                    </a:cubicBezTo>
                    <a:cubicBezTo>
                      <a:pt x="45" y="53"/>
                      <a:pt x="44" y="52"/>
                      <a:pt x="42" y="52"/>
                    </a:cubicBezTo>
                    <a:cubicBezTo>
                      <a:pt x="40" y="52"/>
                      <a:pt x="39" y="53"/>
                      <a:pt x="39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9649" y="6173"/>
              <a:ext cx="2082" cy="1860"/>
              <a:chOff x="9649" y="6173"/>
              <a:chExt cx="2082" cy="1860"/>
            </a:xfrm>
          </p:grpSpPr>
          <p:sp>
            <p:nvSpPr>
              <p:cNvPr id="32791" name="Freeform 23"/>
              <p:cNvSpPr/>
              <p:nvPr/>
            </p:nvSpPr>
            <p:spPr bwMode="auto">
              <a:xfrm>
                <a:off x="9649" y="6173"/>
                <a:ext cx="2083" cy="1860"/>
              </a:xfrm>
              <a:custGeom>
                <a:avLst/>
                <a:gdLst>
                  <a:gd name="T0" fmla="*/ 0 w 288"/>
                  <a:gd name="T1" fmla="*/ 257 h 257"/>
                  <a:gd name="T2" fmla="*/ 288 w 288"/>
                  <a:gd name="T3" fmla="*/ 91 h 257"/>
                  <a:gd name="T4" fmla="*/ 131 w 288"/>
                  <a:gd name="T5" fmla="*/ 0 h 257"/>
                  <a:gd name="T6" fmla="*/ 0 w 288"/>
                  <a:gd name="T7" fmla="*/ 76 h 257"/>
                  <a:gd name="T8" fmla="*/ 0 w 288"/>
                  <a:gd name="T9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0" y="257"/>
                    </a:moveTo>
                    <a:cubicBezTo>
                      <a:pt x="122" y="253"/>
                      <a:pt x="228" y="188"/>
                      <a:pt x="288" y="91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0" y="76"/>
                      <a:pt x="0" y="76"/>
                      <a:pt x="0" y="76"/>
                    </a:cubicBezTo>
                    <a:lnTo>
                      <a:pt x="0" y="257"/>
                    </a:lnTo>
                    <a:close/>
                  </a:path>
                </a:pathLst>
              </a:custGeom>
              <a:solidFill>
                <a:srgbClr val="DC4A57">
                  <a:alpha val="70000"/>
                </a:srgb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tx2"/>
                  </a:solidFill>
                </a:endParaRPr>
              </a:p>
            </p:txBody>
          </p:sp>
          <p:sp>
            <p:nvSpPr>
              <p:cNvPr id="32798" name="Freeform 30"/>
              <p:cNvSpPr>
                <a:spLocks noEditPoints="1"/>
              </p:cNvSpPr>
              <p:nvPr/>
            </p:nvSpPr>
            <p:spPr bwMode="auto">
              <a:xfrm>
                <a:off x="10182" y="6784"/>
                <a:ext cx="587" cy="585"/>
              </a:xfrm>
              <a:custGeom>
                <a:avLst/>
                <a:gdLst>
                  <a:gd name="T0" fmla="*/ 9 w 81"/>
                  <a:gd name="T1" fmla="*/ 72 h 81"/>
                  <a:gd name="T2" fmla="*/ 0 w 81"/>
                  <a:gd name="T3" fmla="*/ 48 h 81"/>
                  <a:gd name="T4" fmla="*/ 9 w 81"/>
                  <a:gd name="T5" fmla="*/ 25 h 81"/>
                  <a:gd name="T6" fmla="*/ 9 w 81"/>
                  <a:gd name="T7" fmla="*/ 25 h 81"/>
                  <a:gd name="T8" fmla="*/ 9 w 81"/>
                  <a:gd name="T9" fmla="*/ 25 h 81"/>
                  <a:gd name="T10" fmla="*/ 34 w 81"/>
                  <a:gd name="T11" fmla="*/ 1 h 81"/>
                  <a:gd name="T12" fmla="*/ 38 w 81"/>
                  <a:gd name="T13" fmla="*/ 1 h 81"/>
                  <a:gd name="T14" fmla="*/ 50 w 81"/>
                  <a:gd name="T15" fmla="*/ 13 h 81"/>
                  <a:gd name="T16" fmla="*/ 50 w 81"/>
                  <a:gd name="T17" fmla="*/ 17 h 81"/>
                  <a:gd name="T18" fmla="*/ 50 w 81"/>
                  <a:gd name="T19" fmla="*/ 17 h 81"/>
                  <a:gd name="T20" fmla="*/ 26 w 81"/>
                  <a:gd name="T21" fmla="*/ 42 h 81"/>
                  <a:gd name="T22" fmla="*/ 26 w 81"/>
                  <a:gd name="T23" fmla="*/ 42 h 81"/>
                  <a:gd name="T24" fmla="*/ 23 w 81"/>
                  <a:gd name="T25" fmla="*/ 48 h 81"/>
                  <a:gd name="T26" fmla="*/ 26 w 81"/>
                  <a:gd name="T27" fmla="*/ 55 h 81"/>
                  <a:gd name="T28" fmla="*/ 33 w 81"/>
                  <a:gd name="T29" fmla="*/ 58 h 81"/>
                  <a:gd name="T30" fmla="*/ 39 w 81"/>
                  <a:gd name="T31" fmla="*/ 55 h 81"/>
                  <a:gd name="T32" fmla="*/ 64 w 81"/>
                  <a:gd name="T33" fmla="*/ 31 h 81"/>
                  <a:gd name="T34" fmla="*/ 68 w 81"/>
                  <a:gd name="T35" fmla="*/ 31 h 81"/>
                  <a:gd name="T36" fmla="*/ 68 w 81"/>
                  <a:gd name="T37" fmla="*/ 31 h 81"/>
                  <a:gd name="T38" fmla="*/ 80 w 81"/>
                  <a:gd name="T39" fmla="*/ 43 h 81"/>
                  <a:gd name="T40" fmla="*/ 80 w 81"/>
                  <a:gd name="T41" fmla="*/ 48 h 81"/>
                  <a:gd name="T42" fmla="*/ 80 w 81"/>
                  <a:gd name="T43" fmla="*/ 48 h 81"/>
                  <a:gd name="T44" fmla="*/ 56 w 81"/>
                  <a:gd name="T45" fmla="*/ 72 h 81"/>
                  <a:gd name="T46" fmla="*/ 33 w 81"/>
                  <a:gd name="T47" fmla="*/ 81 h 81"/>
                  <a:gd name="T48" fmla="*/ 9 w 81"/>
                  <a:gd name="T49" fmla="*/ 72 h 81"/>
                  <a:gd name="T50" fmla="*/ 32 w 81"/>
                  <a:gd name="T51" fmla="*/ 26 h 81"/>
                  <a:gd name="T52" fmla="*/ 32 w 81"/>
                  <a:gd name="T53" fmla="*/ 26 h 81"/>
                  <a:gd name="T54" fmla="*/ 25 w 81"/>
                  <a:gd name="T55" fmla="*/ 19 h 81"/>
                  <a:gd name="T56" fmla="*/ 14 w 81"/>
                  <a:gd name="T57" fmla="*/ 30 h 81"/>
                  <a:gd name="T58" fmla="*/ 14 w 81"/>
                  <a:gd name="T59" fmla="*/ 30 h 81"/>
                  <a:gd name="T60" fmla="*/ 6 w 81"/>
                  <a:gd name="T61" fmla="*/ 48 h 81"/>
                  <a:gd name="T62" fmla="*/ 14 w 81"/>
                  <a:gd name="T63" fmla="*/ 67 h 81"/>
                  <a:gd name="T64" fmla="*/ 33 w 81"/>
                  <a:gd name="T65" fmla="*/ 75 h 81"/>
                  <a:gd name="T66" fmla="*/ 51 w 81"/>
                  <a:gd name="T67" fmla="*/ 67 h 81"/>
                  <a:gd name="T68" fmla="*/ 62 w 81"/>
                  <a:gd name="T69" fmla="*/ 56 h 81"/>
                  <a:gd name="T70" fmla="*/ 55 w 81"/>
                  <a:gd name="T71" fmla="*/ 49 h 81"/>
                  <a:gd name="T72" fmla="*/ 44 w 81"/>
                  <a:gd name="T73" fmla="*/ 60 h 81"/>
                  <a:gd name="T74" fmla="*/ 33 w 81"/>
                  <a:gd name="T75" fmla="*/ 64 h 81"/>
                  <a:gd name="T76" fmla="*/ 21 w 81"/>
                  <a:gd name="T77" fmla="*/ 60 h 81"/>
                  <a:gd name="T78" fmla="*/ 17 w 81"/>
                  <a:gd name="T79" fmla="*/ 48 h 81"/>
                  <a:gd name="T80" fmla="*/ 21 w 81"/>
                  <a:gd name="T81" fmla="*/ 37 h 81"/>
                  <a:gd name="T82" fmla="*/ 21 w 81"/>
                  <a:gd name="T83" fmla="*/ 37 h 81"/>
                  <a:gd name="T84" fmla="*/ 32 w 81"/>
                  <a:gd name="T85" fmla="*/ 26 h 81"/>
                  <a:gd name="T86" fmla="*/ 27 w 81"/>
                  <a:gd name="T87" fmla="*/ 16 h 81"/>
                  <a:gd name="T88" fmla="*/ 27 w 81"/>
                  <a:gd name="T89" fmla="*/ 16 h 81"/>
                  <a:gd name="T90" fmla="*/ 35 w 81"/>
                  <a:gd name="T91" fmla="*/ 23 h 81"/>
                  <a:gd name="T92" fmla="*/ 43 w 81"/>
                  <a:gd name="T93" fmla="*/ 15 h 81"/>
                  <a:gd name="T94" fmla="*/ 36 w 81"/>
                  <a:gd name="T95" fmla="*/ 8 h 81"/>
                  <a:gd name="T96" fmla="*/ 27 w 81"/>
                  <a:gd name="T97" fmla="*/ 16 h 81"/>
                  <a:gd name="T98" fmla="*/ 65 w 81"/>
                  <a:gd name="T99" fmla="*/ 54 h 81"/>
                  <a:gd name="T100" fmla="*/ 65 w 81"/>
                  <a:gd name="T101" fmla="*/ 54 h 81"/>
                  <a:gd name="T102" fmla="*/ 73 w 81"/>
                  <a:gd name="T103" fmla="*/ 45 h 81"/>
                  <a:gd name="T104" fmla="*/ 66 w 81"/>
                  <a:gd name="T105" fmla="*/ 38 h 81"/>
                  <a:gd name="T106" fmla="*/ 58 w 81"/>
                  <a:gd name="T107" fmla="*/ 46 h 81"/>
                  <a:gd name="T108" fmla="*/ 65 w 81"/>
                  <a:gd name="T109" fmla="*/ 54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1" h="81">
                    <a:moveTo>
                      <a:pt x="9" y="72"/>
                    </a:moveTo>
                    <a:cubicBezTo>
                      <a:pt x="3" y="65"/>
                      <a:pt x="0" y="57"/>
                      <a:pt x="0" y="48"/>
                    </a:cubicBezTo>
                    <a:cubicBezTo>
                      <a:pt x="0" y="40"/>
                      <a:pt x="3" y="32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5" y="0"/>
                      <a:pt x="37" y="0"/>
                      <a:pt x="38" y="1"/>
                    </a:cubicBezTo>
                    <a:cubicBezTo>
                      <a:pt x="50" y="13"/>
                      <a:pt x="50" y="13"/>
                      <a:pt x="50" y="13"/>
                    </a:cubicBezTo>
                    <a:cubicBezTo>
                      <a:pt x="51" y="14"/>
                      <a:pt x="51" y="16"/>
                      <a:pt x="50" y="17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4" y="44"/>
                      <a:pt x="23" y="46"/>
                      <a:pt x="23" y="48"/>
                    </a:cubicBezTo>
                    <a:cubicBezTo>
                      <a:pt x="23" y="51"/>
                      <a:pt x="24" y="53"/>
                      <a:pt x="26" y="55"/>
                    </a:cubicBezTo>
                    <a:cubicBezTo>
                      <a:pt x="28" y="57"/>
                      <a:pt x="30" y="58"/>
                      <a:pt x="33" y="58"/>
                    </a:cubicBezTo>
                    <a:cubicBezTo>
                      <a:pt x="35" y="58"/>
                      <a:pt x="38" y="57"/>
                      <a:pt x="39" y="55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5" y="30"/>
                      <a:pt x="67" y="30"/>
                      <a:pt x="68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80" y="43"/>
                      <a:pt x="80" y="43"/>
                      <a:pt x="80" y="43"/>
                    </a:cubicBezTo>
                    <a:cubicBezTo>
                      <a:pt x="81" y="44"/>
                      <a:pt x="81" y="46"/>
                      <a:pt x="80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49" y="78"/>
                      <a:pt x="41" y="81"/>
                      <a:pt x="33" y="81"/>
                    </a:cubicBezTo>
                    <a:cubicBezTo>
                      <a:pt x="24" y="81"/>
                      <a:pt x="16" y="78"/>
                      <a:pt x="9" y="72"/>
                    </a:cubicBezTo>
                    <a:close/>
                    <a:moveTo>
                      <a:pt x="32" y="26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9" y="35"/>
                      <a:pt x="6" y="42"/>
                      <a:pt x="6" y="48"/>
                    </a:cubicBezTo>
                    <a:cubicBezTo>
                      <a:pt x="6" y="55"/>
                      <a:pt x="9" y="62"/>
                      <a:pt x="14" y="67"/>
                    </a:cubicBezTo>
                    <a:cubicBezTo>
                      <a:pt x="19" y="72"/>
                      <a:pt x="26" y="75"/>
                      <a:pt x="33" y="75"/>
                    </a:cubicBezTo>
                    <a:cubicBezTo>
                      <a:pt x="39" y="75"/>
                      <a:pt x="46" y="72"/>
                      <a:pt x="51" y="67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1" y="63"/>
                      <a:pt x="37" y="64"/>
                      <a:pt x="33" y="64"/>
                    </a:cubicBezTo>
                    <a:cubicBezTo>
                      <a:pt x="29" y="64"/>
                      <a:pt x="24" y="63"/>
                      <a:pt x="21" y="60"/>
                    </a:cubicBezTo>
                    <a:cubicBezTo>
                      <a:pt x="18" y="57"/>
                      <a:pt x="17" y="52"/>
                      <a:pt x="17" y="48"/>
                    </a:cubicBezTo>
                    <a:cubicBezTo>
                      <a:pt x="17" y="44"/>
                      <a:pt x="18" y="40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32" y="26"/>
                      <a:pt x="32" y="26"/>
                      <a:pt x="32" y="26"/>
                    </a:cubicBezTo>
                    <a:close/>
                    <a:moveTo>
                      <a:pt x="27" y="16"/>
                    </a:moveTo>
                    <a:cubicBezTo>
                      <a:pt x="27" y="16"/>
                      <a:pt x="27" y="16"/>
                      <a:pt x="27" y="16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27" y="16"/>
                      <a:pt x="27" y="16"/>
                      <a:pt x="27" y="16"/>
                    </a:cubicBezTo>
                    <a:close/>
                    <a:moveTo>
                      <a:pt x="65" y="54"/>
                    </a:moveTo>
                    <a:cubicBezTo>
                      <a:pt x="65" y="54"/>
                      <a:pt x="65" y="54"/>
                      <a:pt x="65" y="5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65" y="54"/>
                      <a:pt x="65" y="54"/>
                      <a:pt x="6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7480" y="6173"/>
              <a:ext cx="2084" cy="1860"/>
              <a:chOff x="7480" y="6173"/>
              <a:chExt cx="2084" cy="1860"/>
            </a:xfrm>
          </p:grpSpPr>
          <p:sp>
            <p:nvSpPr>
              <p:cNvPr id="32789" name="Freeform 21"/>
              <p:cNvSpPr/>
              <p:nvPr/>
            </p:nvSpPr>
            <p:spPr bwMode="auto">
              <a:xfrm>
                <a:off x="7480" y="6173"/>
                <a:ext cx="2085" cy="1860"/>
              </a:xfrm>
              <a:custGeom>
                <a:avLst/>
                <a:gdLst>
                  <a:gd name="T0" fmla="*/ 0 w 288"/>
                  <a:gd name="T1" fmla="*/ 91 h 257"/>
                  <a:gd name="T2" fmla="*/ 288 w 288"/>
                  <a:gd name="T3" fmla="*/ 257 h 257"/>
                  <a:gd name="T4" fmla="*/ 288 w 288"/>
                  <a:gd name="T5" fmla="*/ 76 h 257"/>
                  <a:gd name="T6" fmla="*/ 157 w 288"/>
                  <a:gd name="T7" fmla="*/ 0 h 257"/>
                  <a:gd name="T8" fmla="*/ 0 w 288"/>
                  <a:gd name="T9" fmla="*/ 91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0" y="91"/>
                    </a:moveTo>
                    <a:cubicBezTo>
                      <a:pt x="60" y="188"/>
                      <a:pt x="166" y="253"/>
                      <a:pt x="288" y="257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157" y="0"/>
                      <a:pt x="157" y="0"/>
                      <a:pt x="157" y="0"/>
                    </a:cubicBez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DC4A57">
                  <a:alpha val="55000"/>
                </a:srgb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799" name="Freeform 31"/>
              <p:cNvSpPr>
                <a:spLocks noEditPoints="1"/>
              </p:cNvSpPr>
              <p:nvPr/>
            </p:nvSpPr>
            <p:spPr bwMode="auto">
              <a:xfrm>
                <a:off x="8423" y="6788"/>
                <a:ext cx="628" cy="631"/>
              </a:xfrm>
              <a:custGeom>
                <a:avLst/>
                <a:gdLst>
                  <a:gd name="T0" fmla="*/ 21 w 87"/>
                  <a:gd name="T1" fmla="*/ 19 h 87"/>
                  <a:gd name="T2" fmla="*/ 27 w 87"/>
                  <a:gd name="T3" fmla="*/ 11 h 87"/>
                  <a:gd name="T4" fmla="*/ 8 w 87"/>
                  <a:gd name="T5" fmla="*/ 24 h 87"/>
                  <a:gd name="T6" fmla="*/ 39 w 87"/>
                  <a:gd name="T7" fmla="*/ 24 h 87"/>
                  <a:gd name="T8" fmla="*/ 34 w 87"/>
                  <a:gd name="T9" fmla="*/ 24 h 87"/>
                  <a:gd name="T10" fmla="*/ 31 w 87"/>
                  <a:gd name="T11" fmla="*/ 21 h 87"/>
                  <a:gd name="T12" fmla="*/ 29 w 87"/>
                  <a:gd name="T13" fmla="*/ 14 h 87"/>
                  <a:gd name="T14" fmla="*/ 68 w 87"/>
                  <a:gd name="T15" fmla="*/ 44 h 87"/>
                  <a:gd name="T16" fmla="*/ 86 w 87"/>
                  <a:gd name="T17" fmla="*/ 62 h 87"/>
                  <a:gd name="T18" fmla="*/ 66 w 87"/>
                  <a:gd name="T19" fmla="*/ 86 h 87"/>
                  <a:gd name="T20" fmla="*/ 62 w 87"/>
                  <a:gd name="T21" fmla="*/ 86 h 87"/>
                  <a:gd name="T22" fmla="*/ 27 w 87"/>
                  <a:gd name="T23" fmla="*/ 86 h 87"/>
                  <a:gd name="T24" fmla="*/ 4 w 87"/>
                  <a:gd name="T25" fmla="*/ 87 h 87"/>
                  <a:gd name="T26" fmla="*/ 1 w 87"/>
                  <a:gd name="T27" fmla="*/ 63 h 87"/>
                  <a:gd name="T28" fmla="*/ 19 w 87"/>
                  <a:gd name="T29" fmla="*/ 43 h 87"/>
                  <a:gd name="T30" fmla="*/ 2 w 87"/>
                  <a:gd name="T31" fmla="*/ 21 h 87"/>
                  <a:gd name="T32" fmla="*/ 26 w 87"/>
                  <a:gd name="T33" fmla="*/ 2 h 87"/>
                  <a:gd name="T34" fmla="*/ 59 w 87"/>
                  <a:gd name="T35" fmla="*/ 3 h 87"/>
                  <a:gd name="T36" fmla="*/ 86 w 87"/>
                  <a:gd name="T37" fmla="*/ 18 h 87"/>
                  <a:gd name="T38" fmla="*/ 68 w 87"/>
                  <a:gd name="T39" fmla="*/ 44 h 87"/>
                  <a:gd name="T40" fmla="*/ 48 w 87"/>
                  <a:gd name="T41" fmla="*/ 64 h 87"/>
                  <a:gd name="T42" fmla="*/ 79 w 87"/>
                  <a:gd name="T43" fmla="*/ 64 h 87"/>
                  <a:gd name="T44" fmla="*/ 71 w 87"/>
                  <a:gd name="T45" fmla="*/ 67 h 87"/>
                  <a:gd name="T46" fmla="*/ 68 w 87"/>
                  <a:gd name="T47" fmla="*/ 64 h 87"/>
                  <a:gd name="T48" fmla="*/ 69 w 87"/>
                  <a:gd name="T49" fmla="*/ 54 h 87"/>
                  <a:gd name="T50" fmla="*/ 64 w 87"/>
                  <a:gd name="T51" fmla="*/ 57 h 87"/>
                  <a:gd name="T52" fmla="*/ 67 w 87"/>
                  <a:gd name="T53" fmla="*/ 51 h 87"/>
                  <a:gd name="T54" fmla="*/ 48 w 87"/>
                  <a:gd name="T55" fmla="*/ 64 h 87"/>
                  <a:gd name="T56" fmla="*/ 18 w 87"/>
                  <a:gd name="T57" fmla="*/ 75 h 87"/>
                  <a:gd name="T58" fmla="*/ 60 w 87"/>
                  <a:gd name="T59" fmla="*/ 21 h 87"/>
                  <a:gd name="T60" fmla="*/ 18 w 87"/>
                  <a:gd name="T61" fmla="*/ 75 h 87"/>
                  <a:gd name="T62" fmla="*/ 70 w 87"/>
                  <a:gd name="T63" fmla="*/ 26 h 87"/>
                  <a:gd name="T64" fmla="*/ 71 w 87"/>
                  <a:gd name="T65" fmla="*/ 26 h 87"/>
                  <a:gd name="T66" fmla="*/ 71 w 87"/>
                  <a:gd name="T67" fmla="*/ 26 h 87"/>
                  <a:gd name="T68" fmla="*/ 80 w 87"/>
                  <a:gd name="T69" fmla="*/ 24 h 87"/>
                  <a:gd name="T70" fmla="*/ 67 w 87"/>
                  <a:gd name="T71" fmla="*/ 8 h 87"/>
                  <a:gd name="T72" fmla="*/ 58 w 87"/>
                  <a:gd name="T73" fmla="*/ 13 h 87"/>
                  <a:gd name="T74" fmla="*/ 62 w 87"/>
                  <a:gd name="T75" fmla="*/ 17 h 87"/>
                  <a:gd name="T76" fmla="*/ 62 w 87"/>
                  <a:gd name="T77" fmla="*/ 17 h 87"/>
                  <a:gd name="T78" fmla="*/ 62 w 87"/>
                  <a:gd name="T79" fmla="*/ 17 h 87"/>
                  <a:gd name="T80" fmla="*/ 70 w 87"/>
                  <a:gd name="T81" fmla="*/ 26 h 87"/>
                  <a:gd name="T82" fmla="*/ 70 w 87"/>
                  <a:gd name="T83" fmla="*/ 26 h 87"/>
                  <a:gd name="T84" fmla="*/ 69 w 87"/>
                  <a:gd name="T85" fmla="*/ 30 h 87"/>
                  <a:gd name="T86" fmla="*/ 23 w 87"/>
                  <a:gd name="T87" fmla="*/ 80 h 87"/>
                  <a:gd name="T88" fmla="*/ 69 w 87"/>
                  <a:gd name="T89" fmla="*/ 30 h 87"/>
                  <a:gd name="T90" fmla="*/ 10 w 87"/>
                  <a:gd name="T91" fmla="*/ 66 h 87"/>
                  <a:gd name="T92" fmla="*/ 55 w 87"/>
                  <a:gd name="T93" fmla="*/ 16 h 87"/>
                  <a:gd name="T94" fmla="*/ 10 w 87"/>
                  <a:gd name="T95" fmla="*/ 66 h 87"/>
                  <a:gd name="T96" fmla="*/ 7 w 87"/>
                  <a:gd name="T97" fmla="*/ 69 h 87"/>
                  <a:gd name="T98" fmla="*/ 19 w 87"/>
                  <a:gd name="T99" fmla="*/ 8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7" h="87">
                    <a:moveTo>
                      <a:pt x="24" y="19"/>
                    </a:moveTo>
                    <a:cubicBezTo>
                      <a:pt x="23" y="20"/>
                      <a:pt x="22" y="20"/>
                      <a:pt x="21" y="19"/>
                    </a:cubicBezTo>
                    <a:cubicBezTo>
                      <a:pt x="20" y="19"/>
                      <a:pt x="20" y="17"/>
                      <a:pt x="21" y="17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3" y="24"/>
                      <a:pt x="32" y="24"/>
                      <a:pt x="31" y="24"/>
                    </a:cubicBezTo>
                    <a:cubicBezTo>
                      <a:pt x="30" y="23"/>
                      <a:pt x="30" y="22"/>
                      <a:pt x="31" y="21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4" y="19"/>
                      <a:pt x="24" y="19"/>
                      <a:pt x="24" y="19"/>
                    </a:cubicBezTo>
                    <a:close/>
                    <a:moveTo>
                      <a:pt x="68" y="44"/>
                    </a:moveTo>
                    <a:cubicBezTo>
                      <a:pt x="68" y="44"/>
                      <a:pt x="68" y="44"/>
                      <a:pt x="68" y="44"/>
                    </a:cubicBezTo>
                    <a:cubicBezTo>
                      <a:pt x="86" y="62"/>
                      <a:pt x="86" y="62"/>
                      <a:pt x="86" y="62"/>
                    </a:cubicBezTo>
                    <a:cubicBezTo>
                      <a:pt x="87" y="63"/>
                      <a:pt x="87" y="65"/>
                      <a:pt x="86" y="66"/>
                    </a:cubicBezTo>
                    <a:cubicBezTo>
                      <a:pt x="66" y="86"/>
                      <a:pt x="66" y="86"/>
                      <a:pt x="66" y="86"/>
                    </a:cubicBezTo>
                    <a:cubicBezTo>
                      <a:pt x="65" y="87"/>
                      <a:pt x="63" y="87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6" y="86"/>
                      <a:pt x="25" y="87"/>
                      <a:pt x="24" y="87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7"/>
                      <a:pt x="1" y="85"/>
                      <a:pt x="1" y="83"/>
                    </a:cubicBezTo>
                    <a:cubicBezTo>
                      <a:pt x="1" y="77"/>
                      <a:pt x="1" y="70"/>
                      <a:pt x="1" y="63"/>
                    </a:cubicBezTo>
                    <a:cubicBezTo>
                      <a:pt x="1" y="62"/>
                      <a:pt x="1" y="61"/>
                      <a:pt x="2" y="61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0" y="25"/>
                      <a:pt x="0" y="23"/>
                      <a:pt x="2" y="21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3" y="0"/>
                      <a:pt x="25" y="0"/>
                      <a:pt x="26" y="2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63" y="0"/>
                      <a:pt x="68" y="0"/>
                      <a:pt x="72" y="3"/>
                    </a:cubicBezTo>
                    <a:cubicBezTo>
                      <a:pt x="76" y="7"/>
                      <a:pt x="84" y="14"/>
                      <a:pt x="86" y="18"/>
                    </a:cubicBezTo>
                    <a:cubicBezTo>
                      <a:pt x="87" y="22"/>
                      <a:pt x="87" y="25"/>
                      <a:pt x="84" y="28"/>
                    </a:cubicBezTo>
                    <a:cubicBezTo>
                      <a:pt x="68" y="44"/>
                      <a:pt x="68" y="44"/>
                      <a:pt x="68" y="44"/>
                    </a:cubicBezTo>
                    <a:close/>
                    <a:moveTo>
                      <a:pt x="48" y="64"/>
                    </a:moveTo>
                    <a:cubicBezTo>
                      <a:pt x="48" y="64"/>
                      <a:pt x="48" y="64"/>
                      <a:pt x="48" y="64"/>
                    </a:cubicBezTo>
                    <a:cubicBezTo>
                      <a:pt x="64" y="79"/>
                      <a:pt x="64" y="79"/>
                      <a:pt x="64" y="79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1" y="67"/>
                      <a:pt x="71" y="67"/>
                      <a:pt x="71" y="67"/>
                    </a:cubicBezTo>
                    <a:cubicBezTo>
                      <a:pt x="70" y="67"/>
                      <a:pt x="69" y="67"/>
                      <a:pt x="68" y="67"/>
                    </a:cubicBezTo>
                    <a:cubicBezTo>
                      <a:pt x="68" y="66"/>
                      <a:pt x="68" y="65"/>
                      <a:pt x="68" y="64"/>
                    </a:cubicBezTo>
                    <a:cubicBezTo>
                      <a:pt x="74" y="58"/>
                      <a:pt x="74" y="58"/>
                      <a:pt x="74" y="58"/>
                    </a:cubicBezTo>
                    <a:cubicBezTo>
                      <a:pt x="69" y="54"/>
                      <a:pt x="69" y="54"/>
                      <a:pt x="69" y="54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66" y="57"/>
                      <a:pt x="65" y="57"/>
                      <a:pt x="64" y="57"/>
                    </a:cubicBezTo>
                    <a:cubicBezTo>
                      <a:pt x="63" y="56"/>
                      <a:pt x="63" y="55"/>
                      <a:pt x="64" y="54"/>
                    </a:cubicBezTo>
                    <a:cubicBezTo>
                      <a:pt x="67" y="51"/>
                      <a:pt x="67" y="51"/>
                      <a:pt x="67" y="51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48" y="64"/>
                      <a:pt x="48" y="64"/>
                      <a:pt x="48" y="64"/>
                    </a:cubicBezTo>
                    <a:close/>
                    <a:moveTo>
                      <a:pt x="18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34" y="59"/>
                      <a:pt x="50" y="43"/>
                      <a:pt x="67" y="27"/>
                    </a:cubicBezTo>
                    <a:cubicBezTo>
                      <a:pt x="64" y="25"/>
                      <a:pt x="62" y="23"/>
                      <a:pt x="60" y="2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8" y="75"/>
                      <a:pt x="18" y="75"/>
                      <a:pt x="18" y="75"/>
                    </a:cubicBezTo>
                    <a:close/>
                    <a:moveTo>
                      <a:pt x="70" y="26"/>
                    </a:move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4" y="29"/>
                      <a:pt x="74" y="29"/>
                      <a:pt x="74" y="29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3"/>
                      <a:pt x="81" y="21"/>
                      <a:pt x="80" y="20"/>
                    </a:cubicBezTo>
                    <a:cubicBezTo>
                      <a:pt x="76" y="16"/>
                      <a:pt x="72" y="12"/>
                      <a:pt x="67" y="8"/>
                    </a:cubicBezTo>
                    <a:cubicBezTo>
                      <a:pt x="66" y="7"/>
                      <a:pt x="65" y="7"/>
                      <a:pt x="64" y="8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0" y="26"/>
                      <a:pt x="70" y="26"/>
                      <a:pt x="70" y="26"/>
                    </a:cubicBezTo>
                    <a:close/>
                    <a:moveTo>
                      <a:pt x="69" y="30"/>
                    </a:moveTo>
                    <a:cubicBezTo>
                      <a:pt x="69" y="30"/>
                      <a:pt x="69" y="30"/>
                      <a:pt x="69" y="30"/>
                    </a:cubicBezTo>
                    <a:cubicBezTo>
                      <a:pt x="53" y="46"/>
                      <a:pt x="37" y="62"/>
                      <a:pt x="21" y="78"/>
                    </a:cubicBezTo>
                    <a:cubicBezTo>
                      <a:pt x="23" y="80"/>
                      <a:pt x="23" y="80"/>
                      <a:pt x="23" y="80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69" y="30"/>
                      <a:pt x="69" y="30"/>
                      <a:pt x="69" y="30"/>
                    </a:cubicBezTo>
                    <a:close/>
                    <a:moveTo>
                      <a:pt x="10" y="66"/>
                    </a:moveTo>
                    <a:cubicBezTo>
                      <a:pt x="10" y="66"/>
                      <a:pt x="10" y="66"/>
                      <a:pt x="10" y="66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10" y="66"/>
                      <a:pt x="10" y="66"/>
                      <a:pt x="10" y="66"/>
                    </a:cubicBezTo>
                    <a:close/>
                    <a:moveTo>
                      <a:pt x="7" y="69"/>
                    </a:moveTo>
                    <a:cubicBezTo>
                      <a:pt x="7" y="69"/>
                      <a:pt x="7" y="69"/>
                      <a:pt x="7" y="69"/>
                    </a:cubicBezTo>
                    <a:cubicBezTo>
                      <a:pt x="7" y="73"/>
                      <a:pt x="7" y="77"/>
                      <a:pt x="7" y="80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7" y="69"/>
                      <a:pt x="7" y="69"/>
                      <a:pt x="7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9649" y="3112"/>
              <a:ext cx="2082" cy="1860"/>
              <a:chOff x="9649" y="3112"/>
              <a:chExt cx="2082" cy="1860"/>
            </a:xfrm>
          </p:grpSpPr>
          <p:sp>
            <p:nvSpPr>
              <p:cNvPr id="32794" name="Freeform 26"/>
              <p:cNvSpPr/>
              <p:nvPr/>
            </p:nvSpPr>
            <p:spPr bwMode="auto">
              <a:xfrm>
                <a:off x="9649" y="3112"/>
                <a:ext cx="2083" cy="1860"/>
              </a:xfrm>
              <a:custGeom>
                <a:avLst/>
                <a:gdLst>
                  <a:gd name="T0" fmla="*/ 288 w 288"/>
                  <a:gd name="T1" fmla="*/ 166 h 257"/>
                  <a:gd name="T2" fmla="*/ 0 w 288"/>
                  <a:gd name="T3" fmla="*/ 0 h 257"/>
                  <a:gd name="T4" fmla="*/ 0 w 288"/>
                  <a:gd name="T5" fmla="*/ 181 h 257"/>
                  <a:gd name="T6" fmla="*/ 131 w 288"/>
                  <a:gd name="T7" fmla="*/ 257 h 257"/>
                  <a:gd name="T8" fmla="*/ 288 w 288"/>
                  <a:gd name="T9" fmla="*/ 166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57">
                    <a:moveTo>
                      <a:pt x="288" y="166"/>
                    </a:moveTo>
                    <a:cubicBezTo>
                      <a:pt x="228" y="69"/>
                      <a:pt x="122" y="4"/>
                      <a:pt x="0" y="0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131" y="257"/>
                      <a:pt x="131" y="257"/>
                      <a:pt x="131" y="257"/>
                    </a:cubicBezTo>
                    <a:lnTo>
                      <a:pt x="288" y="166"/>
                    </a:lnTo>
                    <a:close/>
                  </a:path>
                </a:pathLst>
              </a:custGeom>
              <a:solidFill>
                <a:srgbClr val="DC4A57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800" name="Freeform 32"/>
              <p:cNvSpPr>
                <a:spLocks noEditPoints="1"/>
              </p:cNvSpPr>
              <p:nvPr/>
            </p:nvSpPr>
            <p:spPr bwMode="auto">
              <a:xfrm>
                <a:off x="10182" y="3856"/>
                <a:ext cx="594" cy="457"/>
              </a:xfrm>
              <a:custGeom>
                <a:avLst/>
                <a:gdLst>
                  <a:gd name="T0" fmla="*/ 1 w 82"/>
                  <a:gd name="T1" fmla="*/ 21 h 63"/>
                  <a:gd name="T2" fmla="*/ 13 w 82"/>
                  <a:gd name="T3" fmla="*/ 1 h 63"/>
                  <a:gd name="T4" fmla="*/ 16 w 82"/>
                  <a:gd name="T5" fmla="*/ 0 h 63"/>
                  <a:gd name="T6" fmla="*/ 67 w 82"/>
                  <a:gd name="T7" fmla="*/ 0 h 63"/>
                  <a:gd name="T8" fmla="*/ 70 w 82"/>
                  <a:gd name="T9" fmla="*/ 1 h 63"/>
                  <a:gd name="T10" fmla="*/ 81 w 82"/>
                  <a:gd name="T11" fmla="*/ 21 h 63"/>
                  <a:gd name="T12" fmla="*/ 81 w 82"/>
                  <a:gd name="T13" fmla="*/ 25 h 63"/>
                  <a:gd name="T14" fmla="*/ 81 w 82"/>
                  <a:gd name="T15" fmla="*/ 25 h 63"/>
                  <a:gd name="T16" fmla="*/ 44 w 82"/>
                  <a:gd name="T17" fmla="*/ 62 h 63"/>
                  <a:gd name="T18" fmla="*/ 39 w 82"/>
                  <a:gd name="T19" fmla="*/ 62 h 63"/>
                  <a:gd name="T20" fmla="*/ 39 w 82"/>
                  <a:gd name="T21" fmla="*/ 62 h 63"/>
                  <a:gd name="T22" fmla="*/ 2 w 82"/>
                  <a:gd name="T23" fmla="*/ 25 h 63"/>
                  <a:gd name="T24" fmla="*/ 1 w 82"/>
                  <a:gd name="T25" fmla="*/ 21 h 63"/>
                  <a:gd name="T26" fmla="*/ 9 w 82"/>
                  <a:gd name="T27" fmla="*/ 21 h 63"/>
                  <a:gd name="T28" fmla="*/ 9 w 82"/>
                  <a:gd name="T29" fmla="*/ 21 h 63"/>
                  <a:gd name="T30" fmla="*/ 24 w 82"/>
                  <a:gd name="T31" fmla="*/ 21 h 63"/>
                  <a:gd name="T32" fmla="*/ 16 w 82"/>
                  <a:gd name="T33" fmla="*/ 8 h 63"/>
                  <a:gd name="T34" fmla="*/ 9 w 82"/>
                  <a:gd name="T35" fmla="*/ 21 h 63"/>
                  <a:gd name="T36" fmla="*/ 66 w 82"/>
                  <a:gd name="T37" fmla="*/ 8 h 63"/>
                  <a:gd name="T38" fmla="*/ 66 w 82"/>
                  <a:gd name="T39" fmla="*/ 8 h 63"/>
                  <a:gd name="T40" fmla="*/ 58 w 82"/>
                  <a:gd name="T41" fmla="*/ 21 h 63"/>
                  <a:gd name="T42" fmla="*/ 74 w 82"/>
                  <a:gd name="T43" fmla="*/ 21 h 63"/>
                  <a:gd name="T44" fmla="*/ 66 w 82"/>
                  <a:gd name="T45" fmla="*/ 8 h 63"/>
                  <a:gd name="T46" fmla="*/ 73 w 82"/>
                  <a:gd name="T47" fmla="*/ 24 h 63"/>
                  <a:gd name="T48" fmla="*/ 73 w 82"/>
                  <a:gd name="T49" fmla="*/ 24 h 63"/>
                  <a:gd name="T50" fmla="*/ 56 w 82"/>
                  <a:gd name="T51" fmla="*/ 24 h 63"/>
                  <a:gd name="T52" fmla="*/ 47 w 82"/>
                  <a:gd name="T53" fmla="*/ 50 h 63"/>
                  <a:gd name="T54" fmla="*/ 73 w 82"/>
                  <a:gd name="T55" fmla="*/ 24 h 63"/>
                  <a:gd name="T56" fmla="*/ 36 w 82"/>
                  <a:gd name="T57" fmla="*/ 50 h 63"/>
                  <a:gd name="T58" fmla="*/ 36 w 82"/>
                  <a:gd name="T59" fmla="*/ 50 h 63"/>
                  <a:gd name="T60" fmla="*/ 26 w 82"/>
                  <a:gd name="T61" fmla="*/ 24 h 63"/>
                  <a:gd name="T62" fmla="*/ 10 w 82"/>
                  <a:gd name="T63" fmla="*/ 24 h 63"/>
                  <a:gd name="T64" fmla="*/ 36 w 82"/>
                  <a:gd name="T65" fmla="*/ 50 h 63"/>
                  <a:gd name="T66" fmla="*/ 63 w 82"/>
                  <a:gd name="T67" fmla="*/ 6 h 63"/>
                  <a:gd name="T68" fmla="*/ 63 w 82"/>
                  <a:gd name="T69" fmla="*/ 6 h 63"/>
                  <a:gd name="T70" fmla="*/ 46 w 82"/>
                  <a:gd name="T71" fmla="*/ 6 h 63"/>
                  <a:gd name="T72" fmla="*/ 55 w 82"/>
                  <a:gd name="T73" fmla="*/ 19 h 63"/>
                  <a:gd name="T74" fmla="*/ 63 w 82"/>
                  <a:gd name="T75" fmla="*/ 6 h 63"/>
                  <a:gd name="T76" fmla="*/ 37 w 82"/>
                  <a:gd name="T77" fmla="*/ 6 h 63"/>
                  <a:gd name="T78" fmla="*/ 37 w 82"/>
                  <a:gd name="T79" fmla="*/ 6 h 63"/>
                  <a:gd name="T80" fmla="*/ 20 w 82"/>
                  <a:gd name="T81" fmla="*/ 6 h 63"/>
                  <a:gd name="T82" fmla="*/ 28 w 82"/>
                  <a:gd name="T83" fmla="*/ 19 h 63"/>
                  <a:gd name="T84" fmla="*/ 37 w 82"/>
                  <a:gd name="T85" fmla="*/ 6 h 63"/>
                  <a:gd name="T86" fmla="*/ 31 w 82"/>
                  <a:gd name="T87" fmla="*/ 21 h 63"/>
                  <a:gd name="T88" fmla="*/ 31 w 82"/>
                  <a:gd name="T89" fmla="*/ 21 h 63"/>
                  <a:gd name="T90" fmla="*/ 52 w 82"/>
                  <a:gd name="T91" fmla="*/ 21 h 63"/>
                  <a:gd name="T92" fmla="*/ 41 w 82"/>
                  <a:gd name="T93" fmla="*/ 6 h 63"/>
                  <a:gd name="T94" fmla="*/ 31 w 82"/>
                  <a:gd name="T95" fmla="*/ 21 h 63"/>
                  <a:gd name="T96" fmla="*/ 52 w 82"/>
                  <a:gd name="T97" fmla="*/ 24 h 63"/>
                  <a:gd name="T98" fmla="*/ 52 w 82"/>
                  <a:gd name="T99" fmla="*/ 24 h 63"/>
                  <a:gd name="T100" fmla="*/ 30 w 82"/>
                  <a:gd name="T101" fmla="*/ 24 h 63"/>
                  <a:gd name="T102" fmla="*/ 41 w 82"/>
                  <a:gd name="T103" fmla="*/ 55 h 63"/>
                  <a:gd name="T104" fmla="*/ 52 w 82"/>
                  <a:gd name="T105" fmla="*/ 2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" h="63">
                    <a:moveTo>
                      <a:pt x="1" y="21"/>
                    </a:moveTo>
                    <a:cubicBezTo>
                      <a:pt x="13" y="1"/>
                      <a:pt x="13" y="1"/>
                      <a:pt x="13" y="1"/>
                    </a:cubicBezTo>
                    <a:cubicBezTo>
                      <a:pt x="14" y="0"/>
                      <a:pt x="15" y="0"/>
                      <a:pt x="1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8" y="0"/>
                      <a:pt x="69" y="0"/>
                      <a:pt x="70" y="1"/>
                    </a:cubicBezTo>
                    <a:cubicBezTo>
                      <a:pt x="81" y="21"/>
                      <a:pt x="81" y="21"/>
                      <a:pt x="81" y="21"/>
                    </a:cubicBezTo>
                    <a:cubicBezTo>
                      <a:pt x="82" y="22"/>
                      <a:pt x="82" y="24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44" y="62"/>
                      <a:pt x="44" y="62"/>
                      <a:pt x="44" y="62"/>
                    </a:cubicBezTo>
                    <a:cubicBezTo>
                      <a:pt x="42" y="63"/>
                      <a:pt x="40" y="63"/>
                      <a:pt x="39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4"/>
                      <a:pt x="0" y="22"/>
                      <a:pt x="1" y="21"/>
                    </a:cubicBezTo>
                    <a:close/>
                    <a:moveTo>
                      <a:pt x="9" y="21"/>
                    </a:moveTo>
                    <a:cubicBezTo>
                      <a:pt x="9" y="21"/>
                      <a:pt x="9" y="21"/>
                      <a:pt x="9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9" y="21"/>
                      <a:pt x="9" y="21"/>
                      <a:pt x="9" y="21"/>
                    </a:cubicBezTo>
                    <a:close/>
                    <a:moveTo>
                      <a:pt x="66" y="8"/>
                    </a:moveTo>
                    <a:cubicBezTo>
                      <a:pt x="66" y="8"/>
                      <a:pt x="66" y="8"/>
                      <a:pt x="66" y="8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6" y="8"/>
                      <a:pt x="66" y="8"/>
                      <a:pt x="66" y="8"/>
                    </a:cubicBezTo>
                    <a:close/>
                    <a:moveTo>
                      <a:pt x="73" y="24"/>
                    </a:moveTo>
                    <a:cubicBezTo>
                      <a:pt x="73" y="24"/>
                      <a:pt x="73" y="24"/>
                      <a:pt x="73" y="24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47" y="50"/>
                      <a:pt x="47" y="50"/>
                      <a:pt x="47" y="50"/>
                    </a:cubicBezTo>
                    <a:cubicBezTo>
                      <a:pt x="73" y="24"/>
                      <a:pt x="73" y="24"/>
                      <a:pt x="73" y="24"/>
                    </a:cubicBezTo>
                    <a:close/>
                    <a:moveTo>
                      <a:pt x="36" y="50"/>
                    </a:moveTo>
                    <a:cubicBezTo>
                      <a:pt x="36" y="50"/>
                      <a:pt x="36" y="50"/>
                      <a:pt x="36" y="50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36" y="50"/>
                      <a:pt x="36" y="50"/>
                      <a:pt x="36" y="50"/>
                    </a:cubicBezTo>
                    <a:close/>
                    <a:moveTo>
                      <a:pt x="63" y="6"/>
                    </a:moveTo>
                    <a:cubicBezTo>
                      <a:pt x="63" y="6"/>
                      <a:pt x="63" y="6"/>
                      <a:pt x="63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63" y="6"/>
                      <a:pt x="63" y="6"/>
                      <a:pt x="63" y="6"/>
                    </a:cubicBezTo>
                    <a:close/>
                    <a:moveTo>
                      <a:pt x="37" y="6"/>
                    </a:moveTo>
                    <a:cubicBezTo>
                      <a:pt x="37" y="6"/>
                      <a:pt x="37" y="6"/>
                      <a:pt x="37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37" y="6"/>
                      <a:pt x="37" y="6"/>
                      <a:pt x="37" y="6"/>
                    </a:cubicBezTo>
                    <a:close/>
                    <a:moveTo>
                      <a:pt x="31" y="21"/>
                    </a:moveTo>
                    <a:cubicBezTo>
                      <a:pt x="31" y="21"/>
                      <a:pt x="31" y="21"/>
                      <a:pt x="31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52" y="24"/>
                    </a:moveTo>
                    <a:cubicBezTo>
                      <a:pt x="52" y="24"/>
                      <a:pt x="52" y="24"/>
                      <a:pt x="52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41" y="55"/>
                      <a:pt x="41" y="55"/>
                      <a:pt x="41" y="55"/>
                    </a:cubicBezTo>
                    <a:cubicBezTo>
                      <a:pt x="52" y="24"/>
                      <a:pt x="52" y="24"/>
                      <a:pt x="52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</p:grpSp>
      <p:sp>
        <p:nvSpPr>
          <p:cNvPr id="32801" name="Rectangle 33"/>
          <p:cNvSpPr>
            <a:spLocks noChangeArrowheads="1"/>
          </p:cNvSpPr>
          <p:nvPr/>
        </p:nvSpPr>
        <p:spPr bwMode="auto">
          <a:xfrm>
            <a:off x="5615940" y="3213100"/>
            <a:ext cx="959485" cy="65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</a:p>
          <a:p>
            <a:pPr algn="ctr"/>
            <a:r>
              <a:rPr lang="zh-CN" altLang="en-US" b="1" dirty="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1859280" y="1553845"/>
            <a:ext cx="3134995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r" fontAlgn="auto">
              <a:lnSpc>
                <a:spcPct val="13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Acting as if nothing borne in mind is the best revenge.It's all for myself to live better.</a:t>
            </a:r>
            <a:endParaRPr lang="en-US" altLang="zh-CN" sz="12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Rectangle 37"/>
          <p:cNvSpPr>
            <a:spLocks noChangeArrowheads="1"/>
          </p:cNvSpPr>
          <p:nvPr/>
        </p:nvSpPr>
        <p:spPr bwMode="auto">
          <a:xfrm>
            <a:off x="1264285" y="3213100"/>
            <a:ext cx="3134995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r" fontAlgn="auto">
              <a:lnSpc>
                <a:spcPct val="13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Acting as if nothing borne in mind is the best revenge.It's all for myself to live better.</a:t>
            </a:r>
            <a:endParaRPr lang="en-US" altLang="zh-CN" sz="12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Rectangle 37"/>
          <p:cNvSpPr>
            <a:spLocks noChangeArrowheads="1"/>
          </p:cNvSpPr>
          <p:nvPr/>
        </p:nvSpPr>
        <p:spPr bwMode="auto">
          <a:xfrm>
            <a:off x="1859280" y="4808855"/>
            <a:ext cx="3134995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r" fontAlgn="auto">
              <a:lnSpc>
                <a:spcPct val="13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Acting as if nothing borne in mind is the best revenge.It's all for myself to live better.</a:t>
            </a:r>
            <a:endParaRPr lang="en-US" altLang="zh-CN" sz="12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Rectangle 37"/>
          <p:cNvSpPr>
            <a:spLocks noChangeArrowheads="1"/>
          </p:cNvSpPr>
          <p:nvPr/>
        </p:nvSpPr>
        <p:spPr bwMode="auto">
          <a:xfrm>
            <a:off x="7368540" y="1553845"/>
            <a:ext cx="3134995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Acting as if nothing borne in mind is the best revenge.It's all for myself to live better.</a:t>
            </a:r>
            <a:endParaRPr lang="en-US" altLang="zh-CN" sz="12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Rectangle 37"/>
          <p:cNvSpPr>
            <a:spLocks noChangeArrowheads="1"/>
          </p:cNvSpPr>
          <p:nvPr/>
        </p:nvSpPr>
        <p:spPr bwMode="auto">
          <a:xfrm>
            <a:off x="7787005" y="3157220"/>
            <a:ext cx="3134995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Acting as if nothing borne in mind is the best revenge.It's all for myself to live better.</a:t>
            </a:r>
            <a:endParaRPr lang="en-US" altLang="zh-CN" sz="12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Rectangle 37"/>
          <p:cNvSpPr>
            <a:spLocks noChangeArrowheads="1"/>
          </p:cNvSpPr>
          <p:nvPr/>
        </p:nvSpPr>
        <p:spPr bwMode="auto">
          <a:xfrm>
            <a:off x="7449820" y="4808855"/>
            <a:ext cx="3134995" cy="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zh-CN" altLang="en-US" sz="1600" b="1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单击此处输入文本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Acting as if nothing borne in mind is the best revenge.It's all for myself to live better.</a:t>
            </a:r>
            <a:endParaRPr lang="en-US" altLang="zh-CN" sz="12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801" grpId="0" animBg="1"/>
      <p:bldP spid="32805" grpId="0"/>
      <p:bldP spid="20" grpId="0"/>
      <p:bldP spid="22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3" name="图片 2" descr="timg (1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735" y="1503045"/>
            <a:ext cx="3369945" cy="2106930"/>
          </a:xfrm>
          <a:prstGeom prst="rect">
            <a:avLst/>
          </a:prstGeom>
        </p:spPr>
      </p:pic>
      <p:pic>
        <p:nvPicPr>
          <p:cNvPr id="5" name="图片 4" descr="timg (2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8980" y="1503045"/>
            <a:ext cx="3145155" cy="1834515"/>
          </a:xfrm>
          <a:prstGeom prst="rect">
            <a:avLst/>
          </a:prstGeom>
        </p:spPr>
      </p:pic>
      <p:pic>
        <p:nvPicPr>
          <p:cNvPr id="6" name="图片 5" descr="timg (3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9705" y="1503045"/>
            <a:ext cx="2614930" cy="163449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243965" y="3600450"/>
            <a:ext cx="2992120" cy="2377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  <a:endParaRPr lang="zh-CN" altLang="en-US" sz="1600" b="1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707890" y="3337560"/>
            <a:ext cx="2787650" cy="2377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  <a:endParaRPr lang="zh-CN" altLang="en-US" sz="1600" b="1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914640" y="3128010"/>
            <a:ext cx="2384425" cy="2697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6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  <a:endParaRPr lang="zh-CN" altLang="en-US" sz="1600" b="1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823085" y="1834515"/>
            <a:ext cx="2812415" cy="2331085"/>
            <a:chOff x="2871" y="2889"/>
            <a:chExt cx="4429" cy="3671"/>
          </a:xfrm>
        </p:grpSpPr>
        <p:sp>
          <p:nvSpPr>
            <p:cNvPr id="5" name="椭圆 4"/>
            <p:cNvSpPr/>
            <p:nvPr/>
          </p:nvSpPr>
          <p:spPr>
            <a:xfrm>
              <a:off x="3424" y="3290"/>
              <a:ext cx="3270" cy="3270"/>
            </a:xfrm>
            <a:prstGeom prst="ellipse">
              <a:avLst/>
            </a:prstGeom>
            <a:solidFill>
              <a:srgbClr val="DC4A57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</a:rPr>
                <a:t>Part </a:t>
              </a:r>
              <a:r>
                <a:rPr lang="en-US" altLang="zh-CN" sz="4000" b="1"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</a:p>
          </p:txBody>
        </p:sp>
        <p:pic>
          <p:nvPicPr>
            <p:cNvPr id="7" name="图片 6" descr="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" y="2889"/>
              <a:ext cx="2938" cy="2770"/>
            </a:xfrm>
            <a:prstGeom prst="rect">
              <a:avLst/>
            </a:prstGeom>
          </p:spPr>
        </p:pic>
        <p:pic>
          <p:nvPicPr>
            <p:cNvPr id="8" name="图片 7" descr="花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71" y="4702"/>
              <a:ext cx="1820" cy="1858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5378450" y="2578735"/>
            <a:ext cx="441515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391785" y="3434080"/>
            <a:ext cx="4415155" cy="417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pic>
        <p:nvPicPr>
          <p:cNvPr id="10" name="图片 9" descr="timg (4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550" y="1717675"/>
            <a:ext cx="3052445" cy="1907540"/>
          </a:xfrm>
          <a:prstGeom prst="rect">
            <a:avLst/>
          </a:prstGeom>
        </p:spPr>
      </p:pic>
      <p:pic>
        <p:nvPicPr>
          <p:cNvPr id="12" name="图片 11" descr="timg (5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550" y="3739515"/>
            <a:ext cx="3052445" cy="1911350"/>
          </a:xfrm>
          <a:prstGeom prst="rect">
            <a:avLst/>
          </a:prstGeom>
        </p:spPr>
      </p:pic>
      <p:pic>
        <p:nvPicPr>
          <p:cNvPr id="14" name="图片 13" descr="timg (6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8295" y="1715135"/>
            <a:ext cx="3056255" cy="191008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38295" y="3801110"/>
            <a:ext cx="3055620" cy="1805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5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  <a:p>
            <a:pPr algn="ctr" fontAlgn="auto">
              <a:lnSpc>
                <a:spcPct val="150000"/>
              </a:lnSpc>
            </a:pPr>
            <a:r>
              <a:rPr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200"/>
          </a:p>
        </p:txBody>
      </p:sp>
      <p:cxnSp>
        <p:nvCxnSpPr>
          <p:cNvPr id="16" name="直接连接符 15"/>
          <p:cNvCxnSpPr/>
          <p:nvPr/>
        </p:nvCxnSpPr>
        <p:spPr>
          <a:xfrm>
            <a:off x="7533640" y="1662430"/>
            <a:ext cx="0" cy="4083050"/>
          </a:xfrm>
          <a:prstGeom prst="line">
            <a:avLst/>
          </a:prstGeom>
          <a:ln w="12700">
            <a:solidFill>
              <a:srgbClr val="DC4A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7836535" y="1662430"/>
            <a:ext cx="2962910" cy="3177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5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  <a:p>
            <a:pPr algn="ctr" fontAlgn="auto">
              <a:lnSpc>
                <a:spcPct val="150000"/>
              </a:lnSpc>
            </a:pPr>
            <a:r>
              <a:rPr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</a:p>
          <a:p>
            <a:pPr algn="ctr" fontAlgn="auto">
              <a:lnSpc>
                <a:spcPct val="150000"/>
              </a:lnSpc>
            </a:pPr>
            <a:r>
              <a:rPr sz="12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Dream what you want to dream; go where you want to go; be what you want to be, because you have only one life and one chance to do all the things you want to do.</a:t>
            </a:r>
            <a:endParaRPr lang="zh-CN" altLang="en-US" sz="1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1"/>
      <p:bldP spid="1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红色边框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14605"/>
            <a:ext cx="12232640" cy="6880225"/>
          </a:xfrm>
          <a:prstGeom prst="rect">
            <a:avLst/>
          </a:prstGeom>
        </p:spPr>
      </p:pic>
      <p:pic>
        <p:nvPicPr>
          <p:cNvPr id="13" name="图片 12" descr="铃铛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9445" y="196850"/>
            <a:ext cx="820420" cy="32550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06595" y="544830"/>
            <a:ext cx="3178810" cy="74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000" b="1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</a:t>
            </a:r>
            <a:r>
              <a:rPr lang="zh-CN" altLang="en-US" sz="2000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标题文本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16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Click here to add a title</a:t>
            </a:r>
          </a:p>
        </p:txBody>
      </p:sp>
      <p:sp>
        <p:nvSpPr>
          <p:cNvPr id="11295" name="Freeform 31"/>
          <p:cNvSpPr/>
          <p:nvPr/>
        </p:nvSpPr>
        <p:spPr bwMode="auto">
          <a:xfrm>
            <a:off x="5476875" y="1826260"/>
            <a:ext cx="1233805" cy="4474845"/>
          </a:xfrm>
          <a:custGeom>
            <a:avLst/>
            <a:gdLst>
              <a:gd name="T0" fmla="*/ 416 w 833"/>
              <a:gd name="T1" fmla="*/ 2194 h 3027"/>
              <a:gd name="T2" fmla="*/ 416 w 833"/>
              <a:gd name="T3" fmla="*/ 2194 h 3027"/>
              <a:gd name="T4" fmla="*/ 102 w 833"/>
              <a:gd name="T5" fmla="*/ 1879 h 3027"/>
              <a:gd name="T6" fmla="*/ 416 w 833"/>
              <a:gd name="T7" fmla="*/ 1564 h 3027"/>
              <a:gd name="T8" fmla="*/ 416 w 833"/>
              <a:gd name="T9" fmla="*/ 1564 h 3027"/>
              <a:gd name="T10" fmla="*/ 833 w 833"/>
              <a:gd name="T11" fmla="*/ 1148 h 3027"/>
              <a:gd name="T12" fmla="*/ 416 w 833"/>
              <a:gd name="T13" fmla="*/ 731 h 3027"/>
              <a:gd name="T14" fmla="*/ 416 w 833"/>
              <a:gd name="T15" fmla="*/ 731 h 3027"/>
              <a:gd name="T16" fmla="*/ 102 w 833"/>
              <a:gd name="T17" fmla="*/ 416 h 3027"/>
              <a:gd name="T18" fmla="*/ 416 w 833"/>
              <a:gd name="T19" fmla="*/ 102 h 3027"/>
              <a:gd name="T20" fmla="*/ 416 w 833"/>
              <a:gd name="T21" fmla="*/ 0 h 3027"/>
              <a:gd name="T22" fmla="*/ 0 w 833"/>
              <a:gd name="T23" fmla="*/ 416 h 3027"/>
              <a:gd name="T24" fmla="*/ 416 w 833"/>
              <a:gd name="T25" fmla="*/ 833 h 3027"/>
              <a:gd name="T26" fmla="*/ 416 w 833"/>
              <a:gd name="T27" fmla="*/ 833 h 3027"/>
              <a:gd name="T28" fmla="*/ 731 w 833"/>
              <a:gd name="T29" fmla="*/ 1148 h 3027"/>
              <a:gd name="T30" fmla="*/ 416 w 833"/>
              <a:gd name="T31" fmla="*/ 1462 h 3027"/>
              <a:gd name="T32" fmla="*/ 416 w 833"/>
              <a:gd name="T33" fmla="*/ 1462 h 3027"/>
              <a:gd name="T34" fmla="*/ 0 w 833"/>
              <a:gd name="T35" fmla="*/ 1879 h 3027"/>
              <a:gd name="T36" fmla="*/ 416 w 833"/>
              <a:gd name="T37" fmla="*/ 2296 h 3027"/>
              <a:gd name="T38" fmla="*/ 416 w 833"/>
              <a:gd name="T39" fmla="*/ 2296 h 3027"/>
              <a:gd name="T40" fmla="*/ 731 w 833"/>
              <a:gd name="T41" fmla="*/ 2610 h 3027"/>
              <a:gd name="T42" fmla="*/ 416 w 833"/>
              <a:gd name="T43" fmla="*/ 2925 h 3027"/>
              <a:gd name="T44" fmla="*/ 416 w 833"/>
              <a:gd name="T45" fmla="*/ 3027 h 3027"/>
              <a:gd name="T46" fmla="*/ 833 w 833"/>
              <a:gd name="T47" fmla="*/ 2610 h 3027"/>
              <a:gd name="T48" fmla="*/ 416 w 833"/>
              <a:gd name="T49" fmla="*/ 2194 h 3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33" h="3027">
                <a:moveTo>
                  <a:pt x="416" y="2194"/>
                </a:moveTo>
                <a:cubicBezTo>
                  <a:pt x="416" y="2194"/>
                  <a:pt x="416" y="2194"/>
                  <a:pt x="416" y="2194"/>
                </a:cubicBezTo>
                <a:cubicBezTo>
                  <a:pt x="243" y="2194"/>
                  <a:pt x="102" y="2053"/>
                  <a:pt x="102" y="1879"/>
                </a:cubicBezTo>
                <a:cubicBezTo>
                  <a:pt x="102" y="1705"/>
                  <a:pt x="243" y="1564"/>
                  <a:pt x="416" y="1564"/>
                </a:cubicBezTo>
                <a:cubicBezTo>
                  <a:pt x="416" y="1564"/>
                  <a:pt x="416" y="1564"/>
                  <a:pt x="416" y="1564"/>
                </a:cubicBezTo>
                <a:cubicBezTo>
                  <a:pt x="647" y="1564"/>
                  <a:pt x="833" y="1378"/>
                  <a:pt x="833" y="1148"/>
                </a:cubicBezTo>
                <a:cubicBezTo>
                  <a:pt x="833" y="918"/>
                  <a:pt x="647" y="731"/>
                  <a:pt x="416" y="731"/>
                </a:cubicBezTo>
                <a:cubicBezTo>
                  <a:pt x="416" y="731"/>
                  <a:pt x="416" y="731"/>
                  <a:pt x="416" y="731"/>
                </a:cubicBezTo>
                <a:cubicBezTo>
                  <a:pt x="243" y="731"/>
                  <a:pt x="102" y="590"/>
                  <a:pt x="102" y="416"/>
                </a:cubicBezTo>
                <a:cubicBezTo>
                  <a:pt x="102" y="243"/>
                  <a:pt x="243" y="102"/>
                  <a:pt x="416" y="102"/>
                </a:cubicBezTo>
                <a:cubicBezTo>
                  <a:pt x="416" y="0"/>
                  <a:pt x="416" y="0"/>
                  <a:pt x="416" y="0"/>
                </a:cubicBezTo>
                <a:cubicBezTo>
                  <a:pt x="186" y="0"/>
                  <a:pt x="0" y="186"/>
                  <a:pt x="0" y="416"/>
                </a:cubicBezTo>
                <a:cubicBezTo>
                  <a:pt x="0" y="646"/>
                  <a:pt x="186" y="833"/>
                  <a:pt x="416" y="833"/>
                </a:cubicBezTo>
                <a:cubicBezTo>
                  <a:pt x="416" y="833"/>
                  <a:pt x="416" y="833"/>
                  <a:pt x="416" y="833"/>
                </a:cubicBezTo>
                <a:cubicBezTo>
                  <a:pt x="590" y="833"/>
                  <a:pt x="731" y="974"/>
                  <a:pt x="731" y="1148"/>
                </a:cubicBezTo>
                <a:cubicBezTo>
                  <a:pt x="731" y="1321"/>
                  <a:pt x="590" y="1462"/>
                  <a:pt x="416" y="1462"/>
                </a:cubicBezTo>
                <a:cubicBezTo>
                  <a:pt x="416" y="1462"/>
                  <a:pt x="416" y="1462"/>
                  <a:pt x="416" y="1462"/>
                </a:cubicBezTo>
                <a:cubicBezTo>
                  <a:pt x="186" y="1462"/>
                  <a:pt x="0" y="1649"/>
                  <a:pt x="0" y="1879"/>
                </a:cubicBezTo>
                <a:cubicBezTo>
                  <a:pt x="0" y="2109"/>
                  <a:pt x="186" y="2296"/>
                  <a:pt x="416" y="2296"/>
                </a:cubicBezTo>
                <a:cubicBezTo>
                  <a:pt x="416" y="2296"/>
                  <a:pt x="416" y="2296"/>
                  <a:pt x="416" y="2296"/>
                </a:cubicBezTo>
                <a:cubicBezTo>
                  <a:pt x="590" y="2296"/>
                  <a:pt x="731" y="2437"/>
                  <a:pt x="731" y="2610"/>
                </a:cubicBezTo>
                <a:cubicBezTo>
                  <a:pt x="731" y="2784"/>
                  <a:pt x="590" y="2925"/>
                  <a:pt x="416" y="2925"/>
                </a:cubicBezTo>
                <a:cubicBezTo>
                  <a:pt x="416" y="3027"/>
                  <a:pt x="416" y="3027"/>
                  <a:pt x="416" y="3027"/>
                </a:cubicBezTo>
                <a:cubicBezTo>
                  <a:pt x="647" y="3027"/>
                  <a:pt x="833" y="2841"/>
                  <a:pt x="833" y="2610"/>
                </a:cubicBezTo>
                <a:cubicBezTo>
                  <a:pt x="833" y="2380"/>
                  <a:pt x="647" y="2194"/>
                  <a:pt x="416" y="219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372100" y="3182620"/>
            <a:ext cx="1065530" cy="717550"/>
            <a:chOff x="8460" y="5012"/>
            <a:chExt cx="1678" cy="1130"/>
          </a:xfrm>
        </p:grpSpPr>
        <p:sp>
          <p:nvSpPr>
            <p:cNvPr id="11292" name="Oval 28"/>
            <p:cNvSpPr>
              <a:spLocks noChangeArrowheads="1"/>
            </p:cNvSpPr>
            <p:nvPr/>
          </p:nvSpPr>
          <p:spPr bwMode="auto">
            <a:xfrm>
              <a:off x="9006" y="5012"/>
              <a:ext cx="1132" cy="1130"/>
            </a:xfrm>
            <a:prstGeom prst="ellipse">
              <a:avLst/>
            </a:prstGeom>
            <a:solidFill>
              <a:srgbClr val="DC4A57">
                <a:alpha val="55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97" name="Freeform 33"/>
            <p:cNvSpPr/>
            <p:nvPr/>
          </p:nvSpPr>
          <p:spPr bwMode="auto">
            <a:xfrm>
              <a:off x="8460" y="5138"/>
              <a:ext cx="514" cy="765"/>
            </a:xfrm>
            <a:custGeom>
              <a:avLst/>
              <a:gdLst>
                <a:gd name="T0" fmla="*/ 169 w 169"/>
                <a:gd name="T1" fmla="*/ 251 h 251"/>
                <a:gd name="T2" fmla="*/ 78 w 169"/>
                <a:gd name="T3" fmla="*/ 126 h 251"/>
                <a:gd name="T4" fmla="*/ 169 w 169"/>
                <a:gd name="T5" fmla="*/ 0 h 251"/>
                <a:gd name="T6" fmla="*/ 91 w 169"/>
                <a:gd name="T7" fmla="*/ 0 h 251"/>
                <a:gd name="T8" fmla="*/ 0 w 169"/>
                <a:gd name="T9" fmla="*/ 126 h 251"/>
                <a:gd name="T10" fmla="*/ 91 w 169"/>
                <a:gd name="T11" fmla="*/ 251 h 251"/>
                <a:gd name="T12" fmla="*/ 169 w 169"/>
                <a:gd name="T1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251">
                  <a:moveTo>
                    <a:pt x="169" y="251"/>
                  </a:moveTo>
                  <a:lnTo>
                    <a:pt x="78" y="126"/>
                  </a:lnTo>
                  <a:lnTo>
                    <a:pt x="169" y="0"/>
                  </a:lnTo>
                  <a:lnTo>
                    <a:pt x="91" y="0"/>
                  </a:lnTo>
                  <a:lnTo>
                    <a:pt x="0" y="126"/>
                  </a:lnTo>
                  <a:lnTo>
                    <a:pt x="91" y="251"/>
                  </a:lnTo>
                  <a:lnTo>
                    <a:pt x="169" y="251"/>
                  </a:lnTo>
                  <a:close/>
                </a:path>
              </a:pathLst>
            </a:custGeom>
            <a:solidFill>
              <a:srgbClr val="DC4A57">
                <a:alpha val="55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314" name="Group 50"/>
            <p:cNvGrpSpPr/>
            <p:nvPr/>
          </p:nvGrpSpPr>
          <p:grpSpPr bwMode="auto">
            <a:xfrm>
              <a:off x="9378" y="5283"/>
              <a:ext cx="434" cy="414"/>
              <a:chOff x="2809" y="1408"/>
              <a:chExt cx="143" cy="136"/>
            </a:xfrm>
          </p:grpSpPr>
          <p:sp>
            <p:nvSpPr>
              <p:cNvPr id="11300" name="Freeform 36"/>
              <p:cNvSpPr/>
              <p:nvPr/>
            </p:nvSpPr>
            <p:spPr bwMode="auto">
              <a:xfrm>
                <a:off x="2884" y="1457"/>
                <a:ext cx="68" cy="66"/>
              </a:xfrm>
              <a:custGeom>
                <a:avLst/>
                <a:gdLst>
                  <a:gd name="T0" fmla="*/ 75 w 88"/>
                  <a:gd name="T1" fmla="*/ 30 h 86"/>
                  <a:gd name="T2" fmla="*/ 58 w 88"/>
                  <a:gd name="T3" fmla="*/ 30 h 86"/>
                  <a:gd name="T4" fmla="*/ 58 w 88"/>
                  <a:gd name="T5" fmla="*/ 13 h 86"/>
                  <a:gd name="T6" fmla="*/ 44 w 88"/>
                  <a:gd name="T7" fmla="*/ 0 h 86"/>
                  <a:gd name="T8" fmla="*/ 31 w 88"/>
                  <a:gd name="T9" fmla="*/ 13 h 86"/>
                  <a:gd name="T10" fmla="*/ 31 w 88"/>
                  <a:gd name="T11" fmla="*/ 30 h 86"/>
                  <a:gd name="T12" fmla="*/ 14 w 88"/>
                  <a:gd name="T13" fmla="*/ 30 h 86"/>
                  <a:gd name="T14" fmla="*/ 0 w 88"/>
                  <a:gd name="T15" fmla="*/ 43 h 86"/>
                  <a:gd name="T16" fmla="*/ 14 w 88"/>
                  <a:gd name="T17" fmla="*/ 56 h 86"/>
                  <a:gd name="T18" fmla="*/ 31 w 88"/>
                  <a:gd name="T19" fmla="*/ 56 h 86"/>
                  <a:gd name="T20" fmla="*/ 31 w 88"/>
                  <a:gd name="T21" fmla="*/ 73 h 86"/>
                  <a:gd name="T22" fmla="*/ 44 w 88"/>
                  <a:gd name="T23" fmla="*/ 86 h 86"/>
                  <a:gd name="T24" fmla="*/ 58 w 88"/>
                  <a:gd name="T25" fmla="*/ 73 h 86"/>
                  <a:gd name="T26" fmla="*/ 58 w 88"/>
                  <a:gd name="T27" fmla="*/ 56 h 86"/>
                  <a:gd name="T28" fmla="*/ 75 w 88"/>
                  <a:gd name="T29" fmla="*/ 56 h 86"/>
                  <a:gd name="T30" fmla="*/ 88 w 88"/>
                  <a:gd name="T31" fmla="*/ 43 h 86"/>
                  <a:gd name="T32" fmla="*/ 75 w 88"/>
                  <a:gd name="T33" fmla="*/ 3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8" h="86">
                    <a:moveTo>
                      <a:pt x="75" y="30"/>
                    </a:moveTo>
                    <a:cubicBezTo>
                      <a:pt x="58" y="30"/>
                      <a:pt x="58" y="30"/>
                      <a:pt x="58" y="30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8" y="6"/>
                      <a:pt x="52" y="0"/>
                      <a:pt x="44" y="0"/>
                    </a:cubicBezTo>
                    <a:cubicBezTo>
                      <a:pt x="37" y="0"/>
                      <a:pt x="31" y="6"/>
                      <a:pt x="31" y="13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6" y="30"/>
                      <a:pt x="0" y="36"/>
                      <a:pt x="0" y="43"/>
                    </a:cubicBezTo>
                    <a:cubicBezTo>
                      <a:pt x="0" y="50"/>
                      <a:pt x="6" y="56"/>
                      <a:pt x="14" y="56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1" y="80"/>
                      <a:pt x="37" y="86"/>
                      <a:pt x="44" y="86"/>
                    </a:cubicBezTo>
                    <a:cubicBezTo>
                      <a:pt x="52" y="86"/>
                      <a:pt x="58" y="80"/>
                      <a:pt x="58" y="73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82" y="56"/>
                      <a:pt x="88" y="50"/>
                      <a:pt x="88" y="43"/>
                    </a:cubicBezTo>
                    <a:cubicBezTo>
                      <a:pt x="88" y="36"/>
                      <a:pt x="82" y="30"/>
                      <a:pt x="75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1" name="Freeform 37"/>
              <p:cNvSpPr>
                <a:spLocks noEditPoints="1"/>
              </p:cNvSpPr>
              <p:nvPr/>
            </p:nvSpPr>
            <p:spPr bwMode="auto">
              <a:xfrm>
                <a:off x="2809" y="1408"/>
                <a:ext cx="105" cy="136"/>
              </a:xfrm>
              <a:custGeom>
                <a:avLst/>
                <a:gdLst>
                  <a:gd name="T0" fmla="*/ 70 w 138"/>
                  <a:gd name="T1" fmla="*/ 68 h 178"/>
                  <a:gd name="T2" fmla="*/ 105 w 138"/>
                  <a:gd name="T3" fmla="*/ 34 h 178"/>
                  <a:gd name="T4" fmla="*/ 70 w 138"/>
                  <a:gd name="T5" fmla="*/ 0 h 178"/>
                  <a:gd name="T6" fmla="*/ 35 w 138"/>
                  <a:gd name="T7" fmla="*/ 34 h 178"/>
                  <a:gd name="T8" fmla="*/ 70 w 138"/>
                  <a:gd name="T9" fmla="*/ 68 h 178"/>
                  <a:gd name="T10" fmla="*/ 138 w 138"/>
                  <a:gd name="T11" fmla="*/ 165 h 178"/>
                  <a:gd name="T12" fmla="*/ 110 w 138"/>
                  <a:gd name="T13" fmla="*/ 135 h 178"/>
                  <a:gd name="T14" fmla="*/ 80 w 138"/>
                  <a:gd name="T15" fmla="*/ 108 h 178"/>
                  <a:gd name="T16" fmla="*/ 98 w 138"/>
                  <a:gd name="T17" fmla="*/ 87 h 178"/>
                  <a:gd name="T18" fmla="*/ 69 w 138"/>
                  <a:gd name="T19" fmla="*/ 78 h 178"/>
                  <a:gd name="T20" fmla="*/ 0 w 138"/>
                  <a:gd name="T21" fmla="*/ 173 h 178"/>
                  <a:gd name="T22" fmla="*/ 0 w 138"/>
                  <a:gd name="T23" fmla="*/ 178 h 178"/>
                  <a:gd name="T24" fmla="*/ 138 w 138"/>
                  <a:gd name="T25" fmla="*/ 178 h 178"/>
                  <a:gd name="T26" fmla="*/ 138 w 138"/>
                  <a:gd name="T27" fmla="*/ 173 h 178"/>
                  <a:gd name="T28" fmla="*/ 138 w 138"/>
                  <a:gd name="T29" fmla="*/ 16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8" h="178">
                    <a:moveTo>
                      <a:pt x="70" y="68"/>
                    </a:moveTo>
                    <a:cubicBezTo>
                      <a:pt x="89" y="68"/>
                      <a:pt x="105" y="53"/>
                      <a:pt x="105" y="34"/>
                    </a:cubicBezTo>
                    <a:cubicBezTo>
                      <a:pt x="105" y="15"/>
                      <a:pt x="89" y="0"/>
                      <a:pt x="70" y="0"/>
                    </a:cubicBezTo>
                    <a:cubicBezTo>
                      <a:pt x="50" y="0"/>
                      <a:pt x="35" y="15"/>
                      <a:pt x="35" y="34"/>
                    </a:cubicBezTo>
                    <a:cubicBezTo>
                      <a:pt x="35" y="53"/>
                      <a:pt x="50" y="68"/>
                      <a:pt x="70" y="68"/>
                    </a:cubicBezTo>
                    <a:close/>
                    <a:moveTo>
                      <a:pt x="138" y="165"/>
                    </a:moveTo>
                    <a:cubicBezTo>
                      <a:pt x="128" y="165"/>
                      <a:pt x="110" y="161"/>
                      <a:pt x="110" y="135"/>
                    </a:cubicBezTo>
                    <a:cubicBezTo>
                      <a:pt x="110" y="135"/>
                      <a:pt x="77" y="138"/>
                      <a:pt x="80" y="108"/>
                    </a:cubicBezTo>
                    <a:cubicBezTo>
                      <a:pt x="81" y="95"/>
                      <a:pt x="90" y="89"/>
                      <a:pt x="98" y="87"/>
                    </a:cubicBezTo>
                    <a:cubicBezTo>
                      <a:pt x="89" y="81"/>
                      <a:pt x="80" y="78"/>
                      <a:pt x="69" y="78"/>
                    </a:cubicBezTo>
                    <a:cubicBezTo>
                      <a:pt x="31" y="78"/>
                      <a:pt x="0" y="120"/>
                      <a:pt x="0" y="173"/>
                    </a:cubicBezTo>
                    <a:cubicBezTo>
                      <a:pt x="0" y="174"/>
                      <a:pt x="0" y="176"/>
                      <a:pt x="0" y="178"/>
                    </a:cubicBezTo>
                    <a:cubicBezTo>
                      <a:pt x="138" y="178"/>
                      <a:pt x="138" y="178"/>
                      <a:pt x="138" y="178"/>
                    </a:cubicBezTo>
                    <a:cubicBezTo>
                      <a:pt x="138" y="176"/>
                      <a:pt x="138" y="174"/>
                      <a:pt x="138" y="173"/>
                    </a:cubicBezTo>
                    <a:cubicBezTo>
                      <a:pt x="138" y="170"/>
                      <a:pt x="138" y="168"/>
                      <a:pt x="138" y="1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718810" y="2083435"/>
            <a:ext cx="1042670" cy="715010"/>
            <a:chOff x="9006" y="3281"/>
            <a:chExt cx="1642" cy="1126"/>
          </a:xfrm>
        </p:grpSpPr>
        <p:sp>
          <p:nvSpPr>
            <p:cNvPr id="11291" name="Oval 27"/>
            <p:cNvSpPr>
              <a:spLocks noChangeArrowheads="1"/>
            </p:cNvSpPr>
            <p:nvPr/>
          </p:nvSpPr>
          <p:spPr bwMode="auto">
            <a:xfrm>
              <a:off x="9006" y="3281"/>
              <a:ext cx="1133" cy="1127"/>
            </a:xfrm>
            <a:prstGeom prst="ellipse">
              <a:avLst/>
            </a:prstGeom>
            <a:solidFill>
              <a:srgbClr val="DC4A57">
                <a:alpha val="4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96" name="Freeform 32"/>
            <p:cNvSpPr/>
            <p:nvPr/>
          </p:nvSpPr>
          <p:spPr bwMode="auto">
            <a:xfrm>
              <a:off x="10132" y="3457"/>
              <a:ext cx="517" cy="765"/>
            </a:xfrm>
            <a:custGeom>
              <a:avLst/>
              <a:gdLst>
                <a:gd name="T0" fmla="*/ 0 w 170"/>
                <a:gd name="T1" fmla="*/ 0 h 251"/>
                <a:gd name="T2" fmla="*/ 92 w 170"/>
                <a:gd name="T3" fmla="*/ 126 h 251"/>
                <a:gd name="T4" fmla="*/ 0 w 170"/>
                <a:gd name="T5" fmla="*/ 251 h 251"/>
                <a:gd name="T6" fmla="*/ 79 w 170"/>
                <a:gd name="T7" fmla="*/ 251 h 251"/>
                <a:gd name="T8" fmla="*/ 170 w 170"/>
                <a:gd name="T9" fmla="*/ 126 h 251"/>
                <a:gd name="T10" fmla="*/ 79 w 170"/>
                <a:gd name="T11" fmla="*/ 0 h 251"/>
                <a:gd name="T12" fmla="*/ 0 w 170"/>
                <a:gd name="T13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51">
                  <a:moveTo>
                    <a:pt x="0" y="0"/>
                  </a:moveTo>
                  <a:lnTo>
                    <a:pt x="92" y="126"/>
                  </a:lnTo>
                  <a:lnTo>
                    <a:pt x="0" y="251"/>
                  </a:lnTo>
                  <a:lnTo>
                    <a:pt x="79" y="251"/>
                  </a:lnTo>
                  <a:lnTo>
                    <a:pt x="170" y="126"/>
                  </a:lnTo>
                  <a:lnTo>
                    <a:pt x="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4A57">
                <a:alpha val="4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313" name="Group 49"/>
            <p:cNvGrpSpPr/>
            <p:nvPr/>
          </p:nvGrpSpPr>
          <p:grpSpPr bwMode="auto">
            <a:xfrm>
              <a:off x="9405" y="3642"/>
              <a:ext cx="374" cy="515"/>
              <a:chOff x="2820" y="838"/>
              <a:chExt cx="123" cy="169"/>
            </a:xfrm>
          </p:grpSpPr>
          <p:sp>
            <p:nvSpPr>
              <p:cNvPr id="11302" name="Freeform 38"/>
              <p:cNvSpPr>
                <a:spLocks noEditPoints="1"/>
              </p:cNvSpPr>
              <p:nvPr/>
            </p:nvSpPr>
            <p:spPr bwMode="auto">
              <a:xfrm>
                <a:off x="2841" y="856"/>
                <a:ext cx="55" cy="70"/>
              </a:xfrm>
              <a:custGeom>
                <a:avLst/>
                <a:gdLst>
                  <a:gd name="T0" fmla="*/ 69 w 72"/>
                  <a:gd name="T1" fmla="*/ 17 h 91"/>
                  <a:gd name="T2" fmla="*/ 3 w 72"/>
                  <a:gd name="T3" fmla="*/ 17 h 91"/>
                  <a:gd name="T4" fmla="*/ 0 w 72"/>
                  <a:gd name="T5" fmla="*/ 20 h 91"/>
                  <a:gd name="T6" fmla="*/ 3 w 72"/>
                  <a:gd name="T7" fmla="*/ 23 h 91"/>
                  <a:gd name="T8" fmla="*/ 69 w 72"/>
                  <a:gd name="T9" fmla="*/ 23 h 91"/>
                  <a:gd name="T10" fmla="*/ 72 w 72"/>
                  <a:gd name="T11" fmla="*/ 20 h 91"/>
                  <a:gd name="T12" fmla="*/ 69 w 72"/>
                  <a:gd name="T13" fmla="*/ 17 h 91"/>
                  <a:gd name="T14" fmla="*/ 3 w 72"/>
                  <a:gd name="T15" fmla="*/ 6 h 91"/>
                  <a:gd name="T16" fmla="*/ 69 w 72"/>
                  <a:gd name="T17" fmla="*/ 6 h 91"/>
                  <a:gd name="T18" fmla="*/ 72 w 72"/>
                  <a:gd name="T19" fmla="*/ 3 h 91"/>
                  <a:gd name="T20" fmla="*/ 69 w 72"/>
                  <a:gd name="T21" fmla="*/ 0 h 91"/>
                  <a:gd name="T22" fmla="*/ 3 w 72"/>
                  <a:gd name="T23" fmla="*/ 0 h 91"/>
                  <a:gd name="T24" fmla="*/ 0 w 72"/>
                  <a:gd name="T25" fmla="*/ 3 h 91"/>
                  <a:gd name="T26" fmla="*/ 3 w 72"/>
                  <a:gd name="T27" fmla="*/ 6 h 91"/>
                  <a:gd name="T28" fmla="*/ 0 w 72"/>
                  <a:gd name="T29" fmla="*/ 37 h 91"/>
                  <a:gd name="T30" fmla="*/ 3 w 72"/>
                  <a:gd name="T31" fmla="*/ 40 h 91"/>
                  <a:gd name="T32" fmla="*/ 50 w 72"/>
                  <a:gd name="T33" fmla="*/ 40 h 91"/>
                  <a:gd name="T34" fmla="*/ 67 w 72"/>
                  <a:gd name="T35" fmla="*/ 34 h 91"/>
                  <a:gd name="T36" fmla="*/ 3 w 72"/>
                  <a:gd name="T37" fmla="*/ 34 h 91"/>
                  <a:gd name="T38" fmla="*/ 0 w 72"/>
                  <a:gd name="T39" fmla="*/ 37 h 91"/>
                  <a:gd name="T40" fmla="*/ 0 w 72"/>
                  <a:gd name="T41" fmla="*/ 54 h 91"/>
                  <a:gd name="T42" fmla="*/ 3 w 72"/>
                  <a:gd name="T43" fmla="*/ 57 h 91"/>
                  <a:gd name="T44" fmla="*/ 31 w 72"/>
                  <a:gd name="T45" fmla="*/ 57 h 91"/>
                  <a:gd name="T46" fmla="*/ 36 w 72"/>
                  <a:gd name="T47" fmla="*/ 51 h 91"/>
                  <a:gd name="T48" fmla="*/ 3 w 72"/>
                  <a:gd name="T49" fmla="*/ 51 h 91"/>
                  <a:gd name="T50" fmla="*/ 0 w 72"/>
                  <a:gd name="T51" fmla="*/ 54 h 91"/>
                  <a:gd name="T52" fmla="*/ 0 w 72"/>
                  <a:gd name="T53" fmla="*/ 71 h 91"/>
                  <a:gd name="T54" fmla="*/ 3 w 72"/>
                  <a:gd name="T55" fmla="*/ 74 h 91"/>
                  <a:gd name="T56" fmla="*/ 22 w 72"/>
                  <a:gd name="T57" fmla="*/ 74 h 91"/>
                  <a:gd name="T58" fmla="*/ 24 w 72"/>
                  <a:gd name="T59" fmla="*/ 68 h 91"/>
                  <a:gd name="T60" fmla="*/ 3 w 72"/>
                  <a:gd name="T61" fmla="*/ 68 h 91"/>
                  <a:gd name="T62" fmla="*/ 0 w 72"/>
                  <a:gd name="T63" fmla="*/ 71 h 91"/>
                  <a:gd name="T64" fmla="*/ 0 w 72"/>
                  <a:gd name="T65" fmla="*/ 88 h 91"/>
                  <a:gd name="T66" fmla="*/ 3 w 72"/>
                  <a:gd name="T67" fmla="*/ 91 h 91"/>
                  <a:gd name="T68" fmla="*/ 18 w 72"/>
                  <a:gd name="T69" fmla="*/ 91 h 91"/>
                  <a:gd name="T70" fmla="*/ 19 w 72"/>
                  <a:gd name="T71" fmla="*/ 85 h 91"/>
                  <a:gd name="T72" fmla="*/ 3 w 72"/>
                  <a:gd name="T73" fmla="*/ 85 h 91"/>
                  <a:gd name="T74" fmla="*/ 0 w 72"/>
                  <a:gd name="T75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2" h="91">
                    <a:moveTo>
                      <a:pt x="69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1" y="17"/>
                      <a:pt x="0" y="19"/>
                      <a:pt x="0" y="20"/>
                    </a:cubicBezTo>
                    <a:cubicBezTo>
                      <a:pt x="0" y="22"/>
                      <a:pt x="1" y="23"/>
                      <a:pt x="3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71" y="23"/>
                      <a:pt x="72" y="22"/>
                      <a:pt x="72" y="20"/>
                    </a:cubicBezTo>
                    <a:cubicBezTo>
                      <a:pt x="72" y="19"/>
                      <a:pt x="71" y="17"/>
                      <a:pt x="69" y="17"/>
                    </a:cubicBezTo>
                    <a:close/>
                    <a:moveTo>
                      <a:pt x="3" y="6"/>
                    </a:moveTo>
                    <a:cubicBezTo>
                      <a:pt x="69" y="6"/>
                      <a:pt x="69" y="6"/>
                      <a:pt x="69" y="6"/>
                    </a:cubicBezTo>
                    <a:cubicBezTo>
                      <a:pt x="71" y="6"/>
                      <a:pt x="72" y="5"/>
                      <a:pt x="72" y="3"/>
                    </a:cubicBezTo>
                    <a:cubicBezTo>
                      <a:pt x="72" y="2"/>
                      <a:pt x="71" y="0"/>
                      <a:pt x="6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lose/>
                    <a:moveTo>
                      <a:pt x="0" y="37"/>
                    </a:moveTo>
                    <a:cubicBezTo>
                      <a:pt x="0" y="39"/>
                      <a:pt x="1" y="40"/>
                      <a:pt x="3" y="40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6" y="37"/>
                      <a:pt x="61" y="35"/>
                      <a:pt x="67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1" y="34"/>
                      <a:pt x="0" y="35"/>
                      <a:pt x="0" y="37"/>
                    </a:cubicBezTo>
                    <a:close/>
                    <a:moveTo>
                      <a:pt x="0" y="54"/>
                    </a:moveTo>
                    <a:cubicBezTo>
                      <a:pt x="0" y="56"/>
                      <a:pt x="1" y="57"/>
                      <a:pt x="3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2" y="55"/>
                      <a:pt x="34" y="53"/>
                      <a:pt x="36" y="51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1" y="51"/>
                      <a:pt x="0" y="52"/>
                      <a:pt x="0" y="54"/>
                    </a:cubicBezTo>
                    <a:close/>
                    <a:moveTo>
                      <a:pt x="0" y="71"/>
                    </a:moveTo>
                    <a:cubicBezTo>
                      <a:pt x="0" y="72"/>
                      <a:pt x="1" y="74"/>
                      <a:pt x="3" y="74"/>
                    </a:cubicBezTo>
                    <a:cubicBezTo>
                      <a:pt x="22" y="74"/>
                      <a:pt x="22" y="74"/>
                      <a:pt x="22" y="74"/>
                    </a:cubicBezTo>
                    <a:cubicBezTo>
                      <a:pt x="22" y="72"/>
                      <a:pt x="23" y="70"/>
                      <a:pt x="24" y="68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1" y="68"/>
                      <a:pt x="0" y="69"/>
                      <a:pt x="0" y="71"/>
                    </a:cubicBezTo>
                    <a:close/>
                    <a:moveTo>
                      <a:pt x="0" y="88"/>
                    </a:moveTo>
                    <a:cubicBezTo>
                      <a:pt x="0" y="89"/>
                      <a:pt x="1" y="91"/>
                      <a:pt x="3" y="91"/>
                    </a:cubicBezTo>
                    <a:cubicBezTo>
                      <a:pt x="18" y="91"/>
                      <a:pt x="18" y="91"/>
                      <a:pt x="18" y="91"/>
                    </a:cubicBezTo>
                    <a:cubicBezTo>
                      <a:pt x="19" y="89"/>
                      <a:pt x="19" y="87"/>
                      <a:pt x="19" y="85"/>
                    </a:cubicBezTo>
                    <a:cubicBezTo>
                      <a:pt x="3" y="85"/>
                      <a:pt x="3" y="85"/>
                      <a:pt x="3" y="85"/>
                    </a:cubicBezTo>
                    <a:cubicBezTo>
                      <a:pt x="1" y="85"/>
                      <a:pt x="0" y="86"/>
                      <a:pt x="0" y="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3" name="Freeform 39"/>
              <p:cNvSpPr>
                <a:spLocks noEditPoints="1"/>
              </p:cNvSpPr>
              <p:nvPr/>
            </p:nvSpPr>
            <p:spPr bwMode="auto">
              <a:xfrm>
                <a:off x="2860" y="887"/>
                <a:ext cx="83" cy="81"/>
              </a:xfrm>
              <a:custGeom>
                <a:avLst/>
                <a:gdLst>
                  <a:gd name="T0" fmla="*/ 90 w 109"/>
                  <a:gd name="T1" fmla="*/ 19 h 106"/>
                  <a:gd name="T2" fmla="*/ 20 w 109"/>
                  <a:gd name="T3" fmla="*/ 19 h 106"/>
                  <a:gd name="T4" fmla="*/ 20 w 109"/>
                  <a:gd name="T5" fmla="*/ 87 h 106"/>
                  <a:gd name="T6" fmla="*/ 90 w 109"/>
                  <a:gd name="T7" fmla="*/ 87 h 106"/>
                  <a:gd name="T8" fmla="*/ 90 w 109"/>
                  <a:gd name="T9" fmla="*/ 19 h 106"/>
                  <a:gd name="T10" fmla="*/ 30 w 109"/>
                  <a:gd name="T11" fmla="*/ 77 h 106"/>
                  <a:gd name="T12" fmla="*/ 30 w 109"/>
                  <a:gd name="T13" fmla="*/ 29 h 106"/>
                  <a:gd name="T14" fmla="*/ 79 w 109"/>
                  <a:gd name="T15" fmla="*/ 29 h 106"/>
                  <a:gd name="T16" fmla="*/ 79 w 109"/>
                  <a:gd name="T17" fmla="*/ 77 h 106"/>
                  <a:gd name="T18" fmla="*/ 30 w 109"/>
                  <a:gd name="T19" fmla="*/ 7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106">
                    <a:moveTo>
                      <a:pt x="90" y="19"/>
                    </a:moveTo>
                    <a:cubicBezTo>
                      <a:pt x="70" y="0"/>
                      <a:pt x="39" y="0"/>
                      <a:pt x="20" y="19"/>
                    </a:cubicBezTo>
                    <a:cubicBezTo>
                      <a:pt x="0" y="38"/>
                      <a:pt x="0" y="68"/>
                      <a:pt x="20" y="87"/>
                    </a:cubicBezTo>
                    <a:cubicBezTo>
                      <a:pt x="39" y="106"/>
                      <a:pt x="70" y="106"/>
                      <a:pt x="90" y="87"/>
                    </a:cubicBezTo>
                    <a:cubicBezTo>
                      <a:pt x="109" y="68"/>
                      <a:pt x="109" y="38"/>
                      <a:pt x="90" y="19"/>
                    </a:cubicBezTo>
                    <a:close/>
                    <a:moveTo>
                      <a:pt x="30" y="77"/>
                    </a:moveTo>
                    <a:cubicBezTo>
                      <a:pt x="17" y="64"/>
                      <a:pt x="17" y="42"/>
                      <a:pt x="30" y="29"/>
                    </a:cubicBezTo>
                    <a:cubicBezTo>
                      <a:pt x="44" y="16"/>
                      <a:pt x="66" y="16"/>
                      <a:pt x="79" y="29"/>
                    </a:cubicBezTo>
                    <a:cubicBezTo>
                      <a:pt x="92" y="42"/>
                      <a:pt x="92" y="64"/>
                      <a:pt x="79" y="77"/>
                    </a:cubicBezTo>
                    <a:cubicBezTo>
                      <a:pt x="66" y="90"/>
                      <a:pt x="44" y="90"/>
                      <a:pt x="30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4" name="Freeform 40"/>
              <p:cNvSpPr>
                <a:spLocks noEditPoints="1"/>
              </p:cNvSpPr>
              <p:nvPr/>
            </p:nvSpPr>
            <p:spPr bwMode="auto">
              <a:xfrm>
                <a:off x="2820" y="955"/>
                <a:ext cx="53" cy="52"/>
              </a:xfrm>
              <a:custGeom>
                <a:avLst/>
                <a:gdLst>
                  <a:gd name="T0" fmla="*/ 65 w 69"/>
                  <a:gd name="T1" fmla="*/ 4 h 68"/>
                  <a:gd name="T2" fmla="*/ 51 w 69"/>
                  <a:gd name="T3" fmla="*/ 4 h 68"/>
                  <a:gd name="T4" fmla="*/ 51 w 69"/>
                  <a:gd name="T5" fmla="*/ 4 h 68"/>
                  <a:gd name="T6" fmla="*/ 65 w 69"/>
                  <a:gd name="T7" fmla="*/ 18 h 68"/>
                  <a:gd name="T8" fmla="*/ 65 w 69"/>
                  <a:gd name="T9" fmla="*/ 18 h 68"/>
                  <a:gd name="T10" fmla="*/ 65 w 69"/>
                  <a:gd name="T11" fmla="*/ 4 h 68"/>
                  <a:gd name="T12" fmla="*/ 4 w 69"/>
                  <a:gd name="T13" fmla="*/ 50 h 68"/>
                  <a:gd name="T14" fmla="*/ 4 w 69"/>
                  <a:gd name="T15" fmla="*/ 64 h 68"/>
                  <a:gd name="T16" fmla="*/ 18 w 69"/>
                  <a:gd name="T17" fmla="*/ 64 h 68"/>
                  <a:gd name="T18" fmla="*/ 60 w 69"/>
                  <a:gd name="T19" fmla="*/ 23 h 68"/>
                  <a:gd name="T20" fmla="*/ 46 w 69"/>
                  <a:gd name="T21" fmla="*/ 9 h 68"/>
                  <a:gd name="T22" fmla="*/ 4 w 69"/>
                  <a:gd name="T23" fmla="*/ 5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9" h="68">
                    <a:moveTo>
                      <a:pt x="65" y="4"/>
                    </a:moveTo>
                    <a:cubicBezTo>
                      <a:pt x="61" y="0"/>
                      <a:pt x="55" y="0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9" y="14"/>
                      <a:pt x="69" y="8"/>
                      <a:pt x="65" y="4"/>
                    </a:cubicBezTo>
                    <a:close/>
                    <a:moveTo>
                      <a:pt x="4" y="50"/>
                    </a:moveTo>
                    <a:cubicBezTo>
                      <a:pt x="0" y="54"/>
                      <a:pt x="0" y="60"/>
                      <a:pt x="4" y="64"/>
                    </a:cubicBezTo>
                    <a:cubicBezTo>
                      <a:pt x="8" y="68"/>
                      <a:pt x="14" y="68"/>
                      <a:pt x="18" y="64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46" y="9"/>
                      <a:pt x="46" y="9"/>
                      <a:pt x="46" y="9"/>
                    </a:cubicBezTo>
                    <a:lnTo>
                      <a:pt x="4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5" name="Freeform 41"/>
              <p:cNvSpPr/>
              <p:nvPr/>
            </p:nvSpPr>
            <p:spPr bwMode="auto">
              <a:xfrm>
                <a:off x="2823" y="838"/>
                <a:ext cx="91" cy="104"/>
              </a:xfrm>
              <a:custGeom>
                <a:avLst/>
                <a:gdLst>
                  <a:gd name="T0" fmla="*/ 57 w 119"/>
                  <a:gd name="T1" fmla="*/ 125 h 136"/>
                  <a:gd name="T2" fmla="*/ 18 w 119"/>
                  <a:gd name="T3" fmla="*/ 125 h 136"/>
                  <a:gd name="T4" fmla="*/ 11 w 119"/>
                  <a:gd name="T5" fmla="*/ 119 h 136"/>
                  <a:gd name="T6" fmla="*/ 11 w 119"/>
                  <a:gd name="T7" fmla="*/ 18 h 136"/>
                  <a:gd name="T8" fmla="*/ 18 w 119"/>
                  <a:gd name="T9" fmla="*/ 12 h 136"/>
                  <a:gd name="T10" fmla="*/ 100 w 119"/>
                  <a:gd name="T11" fmla="*/ 12 h 136"/>
                  <a:gd name="T12" fmla="*/ 107 w 119"/>
                  <a:gd name="T13" fmla="*/ 18 h 136"/>
                  <a:gd name="T14" fmla="*/ 107 w 119"/>
                  <a:gd name="T15" fmla="*/ 71 h 136"/>
                  <a:gd name="T16" fmla="*/ 119 w 119"/>
                  <a:gd name="T17" fmla="*/ 73 h 136"/>
                  <a:gd name="T18" fmla="*/ 119 w 119"/>
                  <a:gd name="T19" fmla="*/ 18 h 136"/>
                  <a:gd name="T20" fmla="*/ 100 w 119"/>
                  <a:gd name="T21" fmla="*/ 0 h 136"/>
                  <a:gd name="T22" fmla="*/ 18 w 119"/>
                  <a:gd name="T23" fmla="*/ 0 h 136"/>
                  <a:gd name="T24" fmla="*/ 0 w 119"/>
                  <a:gd name="T25" fmla="*/ 18 h 136"/>
                  <a:gd name="T26" fmla="*/ 0 w 119"/>
                  <a:gd name="T27" fmla="*/ 119 h 136"/>
                  <a:gd name="T28" fmla="*/ 18 w 119"/>
                  <a:gd name="T29" fmla="*/ 136 h 136"/>
                  <a:gd name="T30" fmla="*/ 61 w 119"/>
                  <a:gd name="T31" fmla="*/ 136 h 136"/>
                  <a:gd name="T32" fmla="*/ 57 w 119"/>
                  <a:gd name="T33" fmla="*/ 125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9" h="136">
                    <a:moveTo>
                      <a:pt x="57" y="125"/>
                    </a:moveTo>
                    <a:cubicBezTo>
                      <a:pt x="18" y="125"/>
                      <a:pt x="18" y="125"/>
                      <a:pt x="18" y="125"/>
                    </a:cubicBezTo>
                    <a:cubicBezTo>
                      <a:pt x="14" y="125"/>
                      <a:pt x="11" y="122"/>
                      <a:pt x="11" y="1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4" y="12"/>
                      <a:pt x="18" y="12"/>
                    </a:cubicBezTo>
                    <a:cubicBezTo>
                      <a:pt x="100" y="12"/>
                      <a:pt x="100" y="12"/>
                      <a:pt x="100" y="12"/>
                    </a:cubicBezTo>
                    <a:cubicBezTo>
                      <a:pt x="104" y="12"/>
                      <a:pt x="107" y="15"/>
                      <a:pt x="107" y="18"/>
                    </a:cubicBezTo>
                    <a:cubicBezTo>
                      <a:pt x="107" y="71"/>
                      <a:pt x="107" y="71"/>
                      <a:pt x="107" y="71"/>
                    </a:cubicBezTo>
                    <a:cubicBezTo>
                      <a:pt x="111" y="71"/>
                      <a:pt x="115" y="72"/>
                      <a:pt x="119" y="73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8"/>
                      <a:pt x="111" y="0"/>
                      <a:pt x="10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28"/>
                      <a:pt x="8" y="136"/>
                      <a:pt x="18" y="136"/>
                    </a:cubicBezTo>
                    <a:cubicBezTo>
                      <a:pt x="61" y="136"/>
                      <a:pt x="61" y="136"/>
                      <a:pt x="61" y="136"/>
                    </a:cubicBezTo>
                    <a:cubicBezTo>
                      <a:pt x="59" y="133"/>
                      <a:pt x="58" y="129"/>
                      <a:pt x="57" y="1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718810" y="4253230"/>
            <a:ext cx="1042670" cy="717550"/>
            <a:chOff x="9006" y="6698"/>
            <a:chExt cx="1642" cy="1130"/>
          </a:xfrm>
        </p:grpSpPr>
        <p:sp>
          <p:nvSpPr>
            <p:cNvPr id="11293" name="Oval 29"/>
            <p:cNvSpPr>
              <a:spLocks noChangeArrowheads="1"/>
            </p:cNvSpPr>
            <p:nvPr/>
          </p:nvSpPr>
          <p:spPr bwMode="auto">
            <a:xfrm>
              <a:off x="9006" y="6698"/>
              <a:ext cx="1132" cy="1130"/>
            </a:xfrm>
            <a:prstGeom prst="ellipse">
              <a:avLst/>
            </a:prstGeom>
            <a:solidFill>
              <a:srgbClr val="DC4A57">
                <a:alpha val="7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99" name="Freeform 35"/>
            <p:cNvSpPr/>
            <p:nvPr/>
          </p:nvSpPr>
          <p:spPr bwMode="auto">
            <a:xfrm>
              <a:off x="10132" y="6896"/>
              <a:ext cx="517" cy="765"/>
            </a:xfrm>
            <a:custGeom>
              <a:avLst/>
              <a:gdLst>
                <a:gd name="T0" fmla="*/ 0 w 170"/>
                <a:gd name="T1" fmla="*/ 0 h 251"/>
                <a:gd name="T2" fmla="*/ 92 w 170"/>
                <a:gd name="T3" fmla="*/ 126 h 251"/>
                <a:gd name="T4" fmla="*/ 0 w 170"/>
                <a:gd name="T5" fmla="*/ 251 h 251"/>
                <a:gd name="T6" fmla="*/ 79 w 170"/>
                <a:gd name="T7" fmla="*/ 251 h 251"/>
                <a:gd name="T8" fmla="*/ 170 w 170"/>
                <a:gd name="T9" fmla="*/ 126 h 251"/>
                <a:gd name="T10" fmla="*/ 79 w 170"/>
                <a:gd name="T11" fmla="*/ 0 h 251"/>
                <a:gd name="T12" fmla="*/ 0 w 170"/>
                <a:gd name="T13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251">
                  <a:moveTo>
                    <a:pt x="0" y="0"/>
                  </a:moveTo>
                  <a:lnTo>
                    <a:pt x="92" y="126"/>
                  </a:lnTo>
                  <a:lnTo>
                    <a:pt x="0" y="251"/>
                  </a:lnTo>
                  <a:lnTo>
                    <a:pt x="79" y="251"/>
                  </a:lnTo>
                  <a:lnTo>
                    <a:pt x="170" y="126"/>
                  </a:lnTo>
                  <a:lnTo>
                    <a:pt x="7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4A57">
                <a:alpha val="70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315" name="Group 51"/>
            <p:cNvGrpSpPr/>
            <p:nvPr/>
          </p:nvGrpSpPr>
          <p:grpSpPr bwMode="auto">
            <a:xfrm>
              <a:off x="9358" y="7074"/>
              <a:ext cx="414" cy="335"/>
              <a:chOff x="2801" y="1980"/>
              <a:chExt cx="136" cy="110"/>
            </a:xfrm>
          </p:grpSpPr>
          <p:sp>
            <p:nvSpPr>
              <p:cNvPr id="11306" name="Freeform 42"/>
              <p:cNvSpPr>
                <a:spLocks noEditPoints="1"/>
              </p:cNvSpPr>
              <p:nvPr/>
            </p:nvSpPr>
            <p:spPr bwMode="auto">
              <a:xfrm>
                <a:off x="2801" y="2016"/>
                <a:ext cx="122" cy="74"/>
              </a:xfrm>
              <a:custGeom>
                <a:avLst/>
                <a:gdLst>
                  <a:gd name="T0" fmla="*/ 34 w 122"/>
                  <a:gd name="T1" fmla="*/ 28 h 74"/>
                  <a:gd name="T2" fmla="*/ 34 w 122"/>
                  <a:gd name="T3" fmla="*/ 74 h 74"/>
                  <a:gd name="T4" fmla="*/ 54 w 122"/>
                  <a:gd name="T5" fmla="*/ 74 h 74"/>
                  <a:gd name="T6" fmla="*/ 54 w 122"/>
                  <a:gd name="T7" fmla="*/ 29 h 74"/>
                  <a:gd name="T8" fmla="*/ 44 w 122"/>
                  <a:gd name="T9" fmla="*/ 20 h 74"/>
                  <a:gd name="T10" fmla="*/ 34 w 122"/>
                  <a:gd name="T11" fmla="*/ 28 h 74"/>
                  <a:gd name="T12" fmla="*/ 0 w 122"/>
                  <a:gd name="T13" fmla="*/ 74 h 74"/>
                  <a:gd name="T14" fmla="*/ 20 w 122"/>
                  <a:gd name="T15" fmla="*/ 74 h 74"/>
                  <a:gd name="T16" fmla="*/ 20 w 122"/>
                  <a:gd name="T17" fmla="*/ 39 h 74"/>
                  <a:gd name="T18" fmla="*/ 0 w 122"/>
                  <a:gd name="T19" fmla="*/ 56 h 74"/>
                  <a:gd name="T20" fmla="*/ 0 w 122"/>
                  <a:gd name="T21" fmla="*/ 74 h 74"/>
                  <a:gd name="T22" fmla="*/ 102 w 122"/>
                  <a:gd name="T23" fmla="*/ 18 h 74"/>
                  <a:gd name="T24" fmla="*/ 102 w 122"/>
                  <a:gd name="T25" fmla="*/ 74 h 74"/>
                  <a:gd name="T26" fmla="*/ 122 w 122"/>
                  <a:gd name="T27" fmla="*/ 74 h 74"/>
                  <a:gd name="T28" fmla="*/ 122 w 122"/>
                  <a:gd name="T29" fmla="*/ 0 h 74"/>
                  <a:gd name="T30" fmla="*/ 102 w 122"/>
                  <a:gd name="T31" fmla="*/ 18 h 74"/>
                  <a:gd name="T32" fmla="*/ 67 w 122"/>
                  <a:gd name="T33" fmla="*/ 40 h 74"/>
                  <a:gd name="T34" fmla="*/ 67 w 122"/>
                  <a:gd name="T35" fmla="*/ 74 h 74"/>
                  <a:gd name="T36" fmla="*/ 88 w 122"/>
                  <a:gd name="T37" fmla="*/ 74 h 74"/>
                  <a:gd name="T38" fmla="*/ 88 w 122"/>
                  <a:gd name="T39" fmla="*/ 29 h 74"/>
                  <a:gd name="T40" fmla="*/ 72 w 122"/>
                  <a:gd name="T41" fmla="*/ 43 h 74"/>
                  <a:gd name="T42" fmla="*/ 67 w 122"/>
                  <a:gd name="T43" fmla="*/ 4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2" h="74">
                    <a:moveTo>
                      <a:pt x="34" y="28"/>
                    </a:moveTo>
                    <a:lnTo>
                      <a:pt x="34" y="74"/>
                    </a:lnTo>
                    <a:lnTo>
                      <a:pt x="54" y="74"/>
                    </a:lnTo>
                    <a:lnTo>
                      <a:pt x="54" y="29"/>
                    </a:lnTo>
                    <a:lnTo>
                      <a:pt x="44" y="20"/>
                    </a:lnTo>
                    <a:lnTo>
                      <a:pt x="34" y="28"/>
                    </a:lnTo>
                    <a:close/>
                    <a:moveTo>
                      <a:pt x="0" y="74"/>
                    </a:moveTo>
                    <a:lnTo>
                      <a:pt x="20" y="74"/>
                    </a:lnTo>
                    <a:lnTo>
                      <a:pt x="20" y="39"/>
                    </a:lnTo>
                    <a:lnTo>
                      <a:pt x="0" y="56"/>
                    </a:lnTo>
                    <a:lnTo>
                      <a:pt x="0" y="74"/>
                    </a:lnTo>
                    <a:close/>
                    <a:moveTo>
                      <a:pt x="102" y="18"/>
                    </a:moveTo>
                    <a:lnTo>
                      <a:pt x="102" y="74"/>
                    </a:lnTo>
                    <a:lnTo>
                      <a:pt x="122" y="74"/>
                    </a:lnTo>
                    <a:lnTo>
                      <a:pt x="122" y="0"/>
                    </a:lnTo>
                    <a:lnTo>
                      <a:pt x="102" y="18"/>
                    </a:lnTo>
                    <a:close/>
                    <a:moveTo>
                      <a:pt x="67" y="40"/>
                    </a:moveTo>
                    <a:lnTo>
                      <a:pt x="67" y="74"/>
                    </a:lnTo>
                    <a:lnTo>
                      <a:pt x="88" y="74"/>
                    </a:lnTo>
                    <a:lnTo>
                      <a:pt x="88" y="29"/>
                    </a:lnTo>
                    <a:lnTo>
                      <a:pt x="72" y="43"/>
                    </a:lnTo>
                    <a:lnTo>
                      <a:pt x="67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7" name="Freeform 43"/>
              <p:cNvSpPr/>
              <p:nvPr/>
            </p:nvSpPr>
            <p:spPr bwMode="auto">
              <a:xfrm>
                <a:off x="2801" y="1980"/>
                <a:ext cx="136" cy="79"/>
              </a:xfrm>
              <a:custGeom>
                <a:avLst/>
                <a:gdLst>
                  <a:gd name="T0" fmla="*/ 136 w 136"/>
                  <a:gd name="T1" fmla="*/ 0 h 79"/>
                  <a:gd name="T2" fmla="*/ 96 w 136"/>
                  <a:gd name="T3" fmla="*/ 0 h 79"/>
                  <a:gd name="T4" fmla="*/ 113 w 136"/>
                  <a:gd name="T5" fmla="*/ 16 h 79"/>
                  <a:gd name="T6" fmla="*/ 72 w 136"/>
                  <a:gd name="T7" fmla="*/ 52 h 79"/>
                  <a:gd name="T8" fmla="*/ 44 w 136"/>
                  <a:gd name="T9" fmla="*/ 28 h 79"/>
                  <a:gd name="T10" fmla="*/ 0 w 136"/>
                  <a:gd name="T11" fmla="*/ 64 h 79"/>
                  <a:gd name="T12" fmla="*/ 0 w 136"/>
                  <a:gd name="T13" fmla="*/ 79 h 79"/>
                  <a:gd name="T14" fmla="*/ 44 w 136"/>
                  <a:gd name="T15" fmla="*/ 43 h 79"/>
                  <a:gd name="T16" fmla="*/ 72 w 136"/>
                  <a:gd name="T17" fmla="*/ 67 h 79"/>
                  <a:gd name="T18" fmla="*/ 122 w 136"/>
                  <a:gd name="T19" fmla="*/ 25 h 79"/>
                  <a:gd name="T20" fmla="*/ 136 w 136"/>
                  <a:gd name="T21" fmla="*/ 38 h 79"/>
                  <a:gd name="T22" fmla="*/ 136 w 136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6" h="79">
                    <a:moveTo>
                      <a:pt x="136" y="0"/>
                    </a:moveTo>
                    <a:lnTo>
                      <a:pt x="96" y="0"/>
                    </a:lnTo>
                    <a:lnTo>
                      <a:pt x="113" y="16"/>
                    </a:lnTo>
                    <a:lnTo>
                      <a:pt x="72" y="52"/>
                    </a:lnTo>
                    <a:lnTo>
                      <a:pt x="44" y="28"/>
                    </a:lnTo>
                    <a:lnTo>
                      <a:pt x="0" y="64"/>
                    </a:lnTo>
                    <a:lnTo>
                      <a:pt x="0" y="79"/>
                    </a:lnTo>
                    <a:lnTo>
                      <a:pt x="44" y="43"/>
                    </a:lnTo>
                    <a:lnTo>
                      <a:pt x="72" y="67"/>
                    </a:lnTo>
                    <a:lnTo>
                      <a:pt x="122" y="25"/>
                    </a:lnTo>
                    <a:lnTo>
                      <a:pt x="136" y="3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5372100" y="5339080"/>
            <a:ext cx="1080770" cy="717550"/>
            <a:chOff x="8460" y="8408"/>
            <a:chExt cx="1702" cy="1130"/>
          </a:xfrm>
        </p:grpSpPr>
        <p:sp>
          <p:nvSpPr>
            <p:cNvPr id="11294" name="Oval 30"/>
            <p:cNvSpPr>
              <a:spLocks noChangeArrowheads="1"/>
            </p:cNvSpPr>
            <p:nvPr/>
          </p:nvSpPr>
          <p:spPr bwMode="auto">
            <a:xfrm>
              <a:off x="9030" y="8408"/>
              <a:ext cx="1132" cy="1130"/>
            </a:xfrm>
            <a:prstGeom prst="ellipse">
              <a:avLst/>
            </a:prstGeom>
            <a:solidFill>
              <a:srgbClr val="DC4A57">
                <a:alpha val="85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98" name="Freeform 34"/>
            <p:cNvSpPr/>
            <p:nvPr/>
          </p:nvSpPr>
          <p:spPr bwMode="auto">
            <a:xfrm>
              <a:off x="8460" y="8558"/>
              <a:ext cx="514" cy="765"/>
            </a:xfrm>
            <a:custGeom>
              <a:avLst/>
              <a:gdLst>
                <a:gd name="T0" fmla="*/ 169 w 169"/>
                <a:gd name="T1" fmla="*/ 251 h 251"/>
                <a:gd name="T2" fmla="*/ 78 w 169"/>
                <a:gd name="T3" fmla="*/ 125 h 251"/>
                <a:gd name="T4" fmla="*/ 169 w 169"/>
                <a:gd name="T5" fmla="*/ 0 h 251"/>
                <a:gd name="T6" fmla="*/ 91 w 169"/>
                <a:gd name="T7" fmla="*/ 0 h 251"/>
                <a:gd name="T8" fmla="*/ 0 w 169"/>
                <a:gd name="T9" fmla="*/ 125 h 251"/>
                <a:gd name="T10" fmla="*/ 91 w 169"/>
                <a:gd name="T11" fmla="*/ 251 h 251"/>
                <a:gd name="T12" fmla="*/ 169 w 169"/>
                <a:gd name="T1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251">
                  <a:moveTo>
                    <a:pt x="169" y="251"/>
                  </a:moveTo>
                  <a:lnTo>
                    <a:pt x="78" y="125"/>
                  </a:lnTo>
                  <a:lnTo>
                    <a:pt x="169" y="0"/>
                  </a:lnTo>
                  <a:lnTo>
                    <a:pt x="91" y="0"/>
                  </a:lnTo>
                  <a:lnTo>
                    <a:pt x="0" y="125"/>
                  </a:lnTo>
                  <a:lnTo>
                    <a:pt x="91" y="251"/>
                  </a:lnTo>
                  <a:lnTo>
                    <a:pt x="169" y="251"/>
                  </a:lnTo>
                  <a:close/>
                </a:path>
              </a:pathLst>
            </a:custGeom>
            <a:solidFill>
              <a:srgbClr val="DC4A57">
                <a:alpha val="85000"/>
              </a:srgb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1316" name="Group 52"/>
            <p:cNvGrpSpPr/>
            <p:nvPr/>
          </p:nvGrpSpPr>
          <p:grpSpPr bwMode="auto">
            <a:xfrm>
              <a:off x="9428" y="8729"/>
              <a:ext cx="340" cy="466"/>
              <a:chOff x="2829" y="2517"/>
              <a:chExt cx="112" cy="153"/>
            </a:xfrm>
          </p:grpSpPr>
          <p:sp>
            <p:nvSpPr>
              <p:cNvPr id="11308" name="Freeform 44"/>
              <p:cNvSpPr>
                <a:spLocks noEditPoints="1"/>
              </p:cNvSpPr>
              <p:nvPr/>
            </p:nvSpPr>
            <p:spPr bwMode="auto">
              <a:xfrm>
                <a:off x="2829" y="2517"/>
                <a:ext cx="112" cy="153"/>
              </a:xfrm>
              <a:custGeom>
                <a:avLst/>
                <a:gdLst>
                  <a:gd name="T0" fmla="*/ 112 w 112"/>
                  <a:gd name="T1" fmla="*/ 30 h 153"/>
                  <a:gd name="T2" fmla="*/ 82 w 112"/>
                  <a:gd name="T3" fmla="*/ 0 h 153"/>
                  <a:gd name="T4" fmla="*/ 0 w 112"/>
                  <a:gd name="T5" fmla="*/ 0 h 153"/>
                  <a:gd name="T6" fmla="*/ 0 w 112"/>
                  <a:gd name="T7" fmla="*/ 153 h 153"/>
                  <a:gd name="T8" fmla="*/ 112 w 112"/>
                  <a:gd name="T9" fmla="*/ 153 h 153"/>
                  <a:gd name="T10" fmla="*/ 112 w 112"/>
                  <a:gd name="T11" fmla="*/ 30 h 153"/>
                  <a:gd name="T12" fmla="*/ 99 w 112"/>
                  <a:gd name="T13" fmla="*/ 34 h 153"/>
                  <a:gd name="T14" fmla="*/ 79 w 112"/>
                  <a:gd name="T15" fmla="*/ 34 h 153"/>
                  <a:gd name="T16" fmla="*/ 79 w 112"/>
                  <a:gd name="T17" fmla="*/ 14 h 153"/>
                  <a:gd name="T18" fmla="*/ 99 w 112"/>
                  <a:gd name="T19" fmla="*/ 34 h 153"/>
                  <a:gd name="T20" fmla="*/ 99 w 112"/>
                  <a:gd name="T21" fmla="*/ 141 h 153"/>
                  <a:gd name="T22" fmla="*/ 12 w 112"/>
                  <a:gd name="T23" fmla="*/ 141 h 153"/>
                  <a:gd name="T24" fmla="*/ 12 w 112"/>
                  <a:gd name="T25" fmla="*/ 12 h 153"/>
                  <a:gd name="T26" fmla="*/ 67 w 112"/>
                  <a:gd name="T27" fmla="*/ 12 h 153"/>
                  <a:gd name="T28" fmla="*/ 67 w 112"/>
                  <a:gd name="T29" fmla="*/ 46 h 153"/>
                  <a:gd name="T30" fmla="*/ 99 w 112"/>
                  <a:gd name="T31" fmla="*/ 46 h 153"/>
                  <a:gd name="T32" fmla="*/ 99 w 112"/>
                  <a:gd name="T33" fmla="*/ 141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2" h="153">
                    <a:moveTo>
                      <a:pt x="112" y="30"/>
                    </a:moveTo>
                    <a:lnTo>
                      <a:pt x="82" y="0"/>
                    </a:lnTo>
                    <a:lnTo>
                      <a:pt x="0" y="0"/>
                    </a:lnTo>
                    <a:lnTo>
                      <a:pt x="0" y="153"/>
                    </a:lnTo>
                    <a:lnTo>
                      <a:pt x="112" y="153"/>
                    </a:lnTo>
                    <a:lnTo>
                      <a:pt x="112" y="30"/>
                    </a:lnTo>
                    <a:close/>
                    <a:moveTo>
                      <a:pt x="99" y="34"/>
                    </a:moveTo>
                    <a:lnTo>
                      <a:pt x="79" y="34"/>
                    </a:lnTo>
                    <a:lnTo>
                      <a:pt x="79" y="14"/>
                    </a:lnTo>
                    <a:lnTo>
                      <a:pt x="99" y="34"/>
                    </a:lnTo>
                    <a:close/>
                    <a:moveTo>
                      <a:pt x="99" y="141"/>
                    </a:moveTo>
                    <a:lnTo>
                      <a:pt x="12" y="141"/>
                    </a:lnTo>
                    <a:lnTo>
                      <a:pt x="12" y="12"/>
                    </a:lnTo>
                    <a:lnTo>
                      <a:pt x="67" y="12"/>
                    </a:lnTo>
                    <a:lnTo>
                      <a:pt x="67" y="46"/>
                    </a:lnTo>
                    <a:lnTo>
                      <a:pt x="99" y="46"/>
                    </a:lnTo>
                    <a:lnTo>
                      <a:pt x="99" y="1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09" name="Rectangle 45"/>
              <p:cNvSpPr>
                <a:spLocks noChangeArrowheads="1"/>
              </p:cNvSpPr>
              <p:nvPr/>
            </p:nvSpPr>
            <p:spPr bwMode="auto">
              <a:xfrm>
                <a:off x="2850" y="2557"/>
                <a:ext cx="70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10" name="Rectangle 46"/>
              <p:cNvSpPr>
                <a:spLocks noChangeArrowheads="1"/>
              </p:cNvSpPr>
              <p:nvPr/>
            </p:nvSpPr>
            <p:spPr bwMode="auto">
              <a:xfrm>
                <a:off x="2850" y="2579"/>
                <a:ext cx="70" cy="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11" name="Rectangle 47"/>
              <p:cNvSpPr>
                <a:spLocks noChangeArrowheads="1"/>
              </p:cNvSpPr>
              <p:nvPr/>
            </p:nvSpPr>
            <p:spPr bwMode="auto">
              <a:xfrm>
                <a:off x="2850" y="2602"/>
                <a:ext cx="70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312" name="Rectangle 48"/>
              <p:cNvSpPr>
                <a:spLocks noChangeArrowheads="1"/>
              </p:cNvSpPr>
              <p:nvPr/>
            </p:nvSpPr>
            <p:spPr bwMode="auto">
              <a:xfrm>
                <a:off x="2850" y="2625"/>
                <a:ext cx="70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6" name="文本框 5"/>
          <p:cNvSpPr txBox="1"/>
          <p:nvPr/>
        </p:nvSpPr>
        <p:spPr>
          <a:xfrm>
            <a:off x="6918960" y="1798955"/>
            <a:ext cx="3724275" cy="127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Acting as if nothing borne in mind is the best revenge.It's all for myself to live better.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52880" y="2847340"/>
            <a:ext cx="3724275" cy="127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</a:pPr>
            <a:r>
              <a:rPr lang="zh-CN" altLang="en-US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r"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Acting as if nothing borne in mind is the best revenge.It's all for myself to live better.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918960" y="3972560"/>
            <a:ext cx="3724275" cy="127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Acting as if nothing borne in mind is the best revenge.It's all for myself to live better.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452880" y="4987290"/>
            <a:ext cx="3724275" cy="127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</a:pPr>
            <a:r>
              <a:rPr lang="zh-CN" altLang="en-US" b="1">
                <a:solidFill>
                  <a:srgbClr val="DC4A57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单击此处添加文本</a:t>
            </a:r>
          </a:p>
          <a:p>
            <a:pPr algn="r" fontAlgn="auto">
              <a:lnSpc>
                <a:spcPct val="130000"/>
              </a:lnSpc>
            </a:pPr>
            <a:r>
              <a:rPr lang="zh-CN" altLang="en-US" sz="140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Acting as if nothing borne in mind is the best revenge.It's all for myself to live better.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95" grpId="0" bldLvl="0" animBg="1"/>
      <p:bldP spid="6" grpId="0"/>
      <p:bldP spid="9" grpId="0"/>
      <p:bldP spid="10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2132</Words>
  <Application>Microsoft Office PowerPoint</Application>
  <PresentationFormat>宽屏</PresentationFormat>
  <Paragraphs>185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宋体</vt:lpstr>
      <vt:lpstr>微软雅黑</vt:lpstr>
      <vt:lpstr>微软雅黑 Light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bossppt2017-2018出品</Manager>
  <Company>bossppt2017-2018出品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bossppt2017-2018出品</dc:title>
  <dc:subject>bossppt2017-2018出品</dc:subject>
  <dc:creator>bossppt2017-2018出品</dc:creator>
  <dc:description>bossppt2017-2018出品_x000d_
https://chinappt.taobao.com</dc:description>
  <cp:lastModifiedBy>小芥末素材</cp:lastModifiedBy>
  <cp:revision>57</cp:revision>
  <dcterms:created xsi:type="dcterms:W3CDTF">2017-04-24T09:19:00Z</dcterms:created>
  <dcterms:modified xsi:type="dcterms:W3CDTF">2017-10-03T00:03:42Z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