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rts/chart1.xml" ContentType="application/vnd.openxmlformats-officedocument.drawingml.chart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charts/chart2.xml" ContentType="application/vnd.openxmlformats-officedocument.drawingml.chart+xml"/>
  <Override PartName="/ppt/theme/themeOverride1.xml" ContentType="application/vnd.openxmlformats-officedocument.themeOverride+xml"/>
  <Override PartName="/ppt/notesSlides/notesSlide22.xml" ContentType="application/vnd.openxmlformats-officedocument.presentationml.notesSlide+xml"/>
  <Override PartName="/ppt/charts/chart3.xml" ContentType="application/vnd.openxmlformats-officedocument.drawingml.chart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rts/colors1.xml" ContentType="application/vnd.ms-office.chartcolorstyle+xml"/>
  <Override PartName="/ppt/charts/style1.xml" ContentType="application/vnd.ms-office.chartstyle+xml"/>
  <Override PartName="/ppt/charts/colors2.xml" ContentType="application/vnd.ms-office.chartcolorstyle+xml"/>
  <Override PartName="/ppt/charts/style2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9" r:id="rId2"/>
    <p:sldId id="278" r:id="rId3"/>
    <p:sldId id="260" r:id="rId4"/>
    <p:sldId id="261" r:id="rId5"/>
    <p:sldId id="262" r:id="rId6"/>
    <p:sldId id="263" r:id="rId7"/>
    <p:sldId id="264" r:id="rId8"/>
    <p:sldId id="279" r:id="rId9"/>
    <p:sldId id="266" r:id="rId10"/>
    <p:sldId id="265" r:id="rId11"/>
    <p:sldId id="257" r:id="rId12"/>
    <p:sldId id="258" r:id="rId13"/>
    <p:sldId id="272" r:id="rId14"/>
    <p:sldId id="274" r:id="rId15"/>
    <p:sldId id="275" r:id="rId16"/>
    <p:sldId id="273" r:id="rId17"/>
    <p:sldId id="271" r:id="rId18"/>
    <p:sldId id="268" r:id="rId19"/>
    <p:sldId id="280" r:id="rId20"/>
    <p:sldId id="270" r:id="rId21"/>
    <p:sldId id="277" r:id="rId22"/>
    <p:sldId id="269" r:id="rId23"/>
    <p:sldId id="281" r:id="rId24"/>
  </p:sldIdLst>
  <p:sldSz cx="12192000" cy="6858000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D3BE"/>
    <a:srgbClr val="E8886F"/>
    <a:srgbClr val="6BA1C7"/>
    <a:srgbClr val="92B6CE"/>
    <a:srgbClr val="7AA7CA"/>
    <a:srgbClr val="C5C4E1"/>
    <a:srgbClr val="F09077"/>
    <a:srgbClr val="CA593F"/>
    <a:srgbClr val="E5CEB9"/>
    <a:srgbClr val="EC8C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81" autoAdjust="0"/>
    <p:restoredTop sz="94660"/>
  </p:normalViewPr>
  <p:slideViewPr>
    <p:cSldViewPr snapToGrid="0">
      <p:cViewPr varScale="1">
        <p:scale>
          <a:sx n="82" d="100"/>
          <a:sy n="82" d="100"/>
        </p:scale>
        <p:origin x="-438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Office_Excel____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___2.xlsx"/><Relationship Id="rId1" Type="http://schemas.openxmlformats.org/officeDocument/2006/relationships/themeOverride" Target="../theme/themeOverride1.xml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Office_Excel____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891557305336831"/>
          <c:y val="0.18056526211640544"/>
          <c:w val="0.78088965441819758"/>
          <c:h val="0.545171505905512"/>
        </c:manualLayout>
      </c:layout>
      <c:areaChart>
        <c:grouping val="standard"/>
        <c:varyColors val="0"/>
        <c:ser>
          <c:idx val="0"/>
          <c:order val="0"/>
          <c:tx>
            <c:strRef>
              <c:f>Blatt1!$B$1</c:f>
              <c:strCache>
                <c:ptCount val="1"/>
                <c:pt idx="0">
                  <c:v>COMPANY ONE</c:v>
                </c:pt>
              </c:strCache>
            </c:strRef>
          </c:tx>
          <c:spPr>
            <a:solidFill>
              <a:schemeClr val="accent1">
                <a:alpha val="75000"/>
              </a:schemeClr>
            </a:solidFill>
            <a:ln>
              <a:noFill/>
            </a:ln>
            <a:effectLst/>
          </c:spPr>
          <c:cat>
            <c:numRef>
              <c:f>Blatt1!$A$2:$A$14</c:f>
              <c:numCache>
                <c:formatCode>G/通用格式</c:formatCode>
                <c:ptCount val="13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</c:numCache>
            </c:numRef>
          </c:cat>
          <c:val>
            <c:numRef>
              <c:f>Blatt1!$B$2:$B$14</c:f>
              <c:numCache>
                <c:formatCode>G/通用格式</c:formatCode>
                <c:ptCount val="13"/>
                <c:pt idx="0">
                  <c:v>0</c:v>
                </c:pt>
                <c:pt idx="1">
                  <c:v>3</c:v>
                </c:pt>
                <c:pt idx="2">
                  <c:v>1</c:v>
                </c:pt>
                <c:pt idx="3">
                  <c:v>2</c:v>
                </c:pt>
                <c:pt idx="4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B19-49BF-BBD6-666FCED7D8C5}"/>
            </c:ext>
          </c:extLst>
        </c:ser>
        <c:ser>
          <c:idx val="1"/>
          <c:order val="1"/>
          <c:tx>
            <c:strRef>
              <c:f>Blatt1!$C$1</c:f>
              <c:strCache>
                <c:ptCount val="1"/>
                <c:pt idx="0">
                  <c:v>ANOTHER CHART</c:v>
                </c:pt>
              </c:strCache>
            </c:strRef>
          </c:tx>
          <c:spPr>
            <a:solidFill>
              <a:srgbClr val="E8886F"/>
            </a:solidFill>
            <a:ln>
              <a:noFill/>
            </a:ln>
            <a:effectLst/>
          </c:spPr>
          <c:cat>
            <c:numRef>
              <c:f>Blatt1!$A$2:$A$14</c:f>
              <c:numCache>
                <c:formatCode>G/通用格式</c:formatCode>
                <c:ptCount val="13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</c:numCache>
            </c:numRef>
          </c:cat>
          <c:val>
            <c:numRef>
              <c:f>Blatt1!$C$2:$C$14</c:f>
              <c:numCache>
                <c:formatCode>G/通用格式</c:formatCode>
                <c:ptCount val="13"/>
                <c:pt idx="2">
                  <c:v>0</c:v>
                </c:pt>
                <c:pt idx="3">
                  <c:v>5</c:v>
                </c:pt>
                <c:pt idx="4">
                  <c:v>6</c:v>
                </c:pt>
                <c:pt idx="5">
                  <c:v>4</c:v>
                </c:pt>
                <c:pt idx="6">
                  <c:v>2</c:v>
                </c:pt>
                <c:pt idx="7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3B19-49BF-BBD6-666FCED7D8C5}"/>
            </c:ext>
          </c:extLst>
        </c:ser>
        <c:ser>
          <c:idx val="2"/>
          <c:order val="2"/>
          <c:tx>
            <c:strRef>
              <c:f>Blatt1!$D$1</c:f>
              <c:strCache>
                <c:ptCount val="1"/>
                <c:pt idx="0">
                  <c:v>COMPETITOR</c:v>
                </c:pt>
              </c:strCache>
            </c:strRef>
          </c:tx>
          <c:spPr>
            <a:solidFill>
              <a:srgbClr val="E9D3BE"/>
            </a:solidFill>
            <a:ln>
              <a:noFill/>
            </a:ln>
            <a:effectLst/>
          </c:spPr>
          <c:cat>
            <c:numRef>
              <c:f>Blatt1!$A$2:$A$14</c:f>
              <c:numCache>
                <c:formatCode>G/通用格式</c:formatCode>
                <c:ptCount val="13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</c:numCache>
            </c:numRef>
          </c:cat>
          <c:val>
            <c:numRef>
              <c:f>Blatt1!$D$2:$D$14</c:f>
              <c:numCache>
                <c:formatCode>G/通用格式</c:formatCode>
                <c:ptCount val="13"/>
                <c:pt idx="5">
                  <c:v>0</c:v>
                </c:pt>
                <c:pt idx="6">
                  <c:v>2</c:v>
                </c:pt>
                <c:pt idx="7">
                  <c:v>4</c:v>
                </c:pt>
                <c:pt idx="8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3B19-49BF-BBD6-666FCED7D8C5}"/>
            </c:ext>
          </c:extLst>
        </c:ser>
        <c:ser>
          <c:idx val="3"/>
          <c:order val="3"/>
          <c:tx>
            <c:strRef>
              <c:f>Blatt1!$E$1</c:f>
              <c:strCache>
                <c:ptCount val="1"/>
                <c:pt idx="0">
                  <c:v>PEAR AG</c:v>
                </c:pt>
              </c:strCache>
            </c:strRef>
          </c:tx>
          <c:spPr>
            <a:solidFill>
              <a:srgbClr val="92B6CE"/>
            </a:solidFill>
            <a:ln>
              <a:noFill/>
            </a:ln>
            <a:effectLst/>
          </c:spPr>
          <c:cat>
            <c:numRef>
              <c:f>Blatt1!$A$2:$A$14</c:f>
              <c:numCache>
                <c:formatCode>G/通用格式</c:formatCode>
                <c:ptCount val="13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</c:numCache>
            </c:numRef>
          </c:cat>
          <c:val>
            <c:numRef>
              <c:f>Blatt1!$E$2:$E$14</c:f>
              <c:numCache>
                <c:formatCode>G/通用格式</c:formatCode>
                <c:ptCount val="13"/>
                <c:pt idx="7">
                  <c:v>0</c:v>
                </c:pt>
                <c:pt idx="8">
                  <c:v>2</c:v>
                </c:pt>
                <c:pt idx="9">
                  <c:v>4</c:v>
                </c:pt>
                <c:pt idx="10">
                  <c:v>3</c:v>
                </c:pt>
                <c:pt idx="11">
                  <c:v>4</c:v>
                </c:pt>
                <c:pt idx="12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3B19-49BF-BBD6-666FCED7D8C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38839680"/>
        <c:axId val="538886528"/>
      </c:areaChart>
      <c:catAx>
        <c:axId val="53883968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/通用格式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cap="none" spc="0" normalizeH="0" baseline="0">
                <a:solidFill>
                  <a:schemeClr val="dk1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  <a:ea typeface="+mn-ea"/>
                <a:cs typeface="+mn-cs"/>
              </a:defRPr>
            </a:pPr>
            <a:endParaRPr lang="zh-CN"/>
          </a:p>
        </c:txPr>
        <c:crossAx val="538886528"/>
        <c:crosses val="autoZero"/>
        <c:auto val="1"/>
        <c:lblAlgn val="ctr"/>
        <c:lblOffset val="100"/>
        <c:noMultiLvlLbl val="0"/>
      </c:catAx>
      <c:valAx>
        <c:axId val="5388865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/通用格式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  <a:ea typeface="+mn-ea"/>
                <a:cs typeface="+mn-cs"/>
              </a:defRPr>
            </a:pPr>
            <a:endParaRPr lang="zh-CN"/>
          </a:p>
        </c:txPr>
        <c:crossAx val="538839680"/>
        <c:crosses val="autoZero"/>
        <c:crossBetween val="midCat"/>
      </c:valAx>
      <c:spPr>
        <a:pattFill prst="ltDnDiag">
          <a:fgClr>
            <a:schemeClr val="dk1">
              <a:lumMod val="15000"/>
              <a:lumOff val="85000"/>
            </a:schemeClr>
          </a:fgClr>
          <a:bgClr>
            <a:schemeClr val="lt1"/>
          </a:bgClr>
        </a:pattFill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0015080927384075"/>
          <c:y val="0.85448706497157401"/>
          <c:w val="0.45881947178477689"/>
          <c:h val="0.1016748826496292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bg1">
                  <a:lumMod val="65000"/>
                </a:schemeClr>
              </a:solidFill>
              <a:latin typeface="Calibri Light" panose="020F0302020204030204" pitchFamily="34" charset="0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41328946141628"/>
          <c:y val="2.99125721800629E-2"/>
          <c:w val="0.84391921249105195"/>
          <c:h val="0.80594782392766895"/>
        </c:manualLayout>
      </c:layout>
      <c:radarChart>
        <c:radarStyle val="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>
              <a:solidFill>
                <a:srgbClr val="6BA1C7"/>
              </a:solidFill>
            </a:ln>
          </c:spPr>
          <c:cat>
            <c:strRef>
              <c:f>Sheet1!$A$2:$A$5</c:f>
              <c:strCache>
                <c:ptCount val="4"/>
                <c:pt idx="0">
                  <c:v>Name 1</c:v>
                </c:pt>
                <c:pt idx="1">
                  <c:v>Name 2</c:v>
                </c:pt>
                <c:pt idx="2">
                  <c:v>Name 3</c:v>
                </c:pt>
                <c:pt idx="3">
                  <c:v>Name 4</c:v>
                </c:pt>
              </c:strCache>
            </c:strRef>
          </c:cat>
          <c:val>
            <c:numRef>
              <c:f>Sheet1!$B$2:$B$5</c:f>
              <c:numCache>
                <c:formatCode>G/通用格式</c:formatCode>
                <c:ptCount val="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315-4CA1-AB0A-6290B5795C4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>
              <a:solidFill>
                <a:srgbClr val="E9D3BE"/>
              </a:solidFill>
            </a:ln>
          </c:spPr>
          <c:cat>
            <c:strRef>
              <c:f>Sheet1!$A$2:$A$5</c:f>
              <c:strCache>
                <c:ptCount val="4"/>
                <c:pt idx="0">
                  <c:v>Name 1</c:v>
                </c:pt>
                <c:pt idx="1">
                  <c:v>Name 2</c:v>
                </c:pt>
                <c:pt idx="2">
                  <c:v>Name 3</c:v>
                </c:pt>
                <c:pt idx="3">
                  <c:v>Name 4</c:v>
                </c:pt>
              </c:strCache>
            </c:strRef>
          </c:cat>
          <c:val>
            <c:numRef>
              <c:f>Sheet1!$C$2:$C$5</c:f>
              <c:numCache>
                <c:formatCode>G/通用格式</c:formatCode>
                <c:ptCount val="4"/>
                <c:pt idx="0">
                  <c:v>3</c:v>
                </c:pt>
                <c:pt idx="1">
                  <c:v>3</c:v>
                </c:pt>
                <c:pt idx="2">
                  <c:v>6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B315-4CA1-AB0A-6290B5795C4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>
              <a:solidFill>
                <a:srgbClr val="E8886F"/>
              </a:solidFill>
            </a:ln>
          </c:spPr>
          <c:cat>
            <c:strRef>
              <c:f>Sheet1!$A$2:$A$5</c:f>
              <c:strCache>
                <c:ptCount val="4"/>
                <c:pt idx="0">
                  <c:v>Name 1</c:v>
                </c:pt>
                <c:pt idx="1">
                  <c:v>Name 2</c:v>
                </c:pt>
                <c:pt idx="2">
                  <c:v>Name 3</c:v>
                </c:pt>
                <c:pt idx="3">
                  <c:v>Name 4</c:v>
                </c:pt>
              </c:strCache>
            </c:strRef>
          </c:cat>
          <c:val>
            <c:numRef>
              <c:f>Sheet1!$D$2:$D$5</c:f>
              <c:numCache>
                <c:formatCode>G/通用格式</c:formatCode>
                <c:ptCount val="4"/>
                <c:pt idx="0">
                  <c:v>6</c:v>
                </c:pt>
                <c:pt idx="1">
                  <c:v>5</c:v>
                </c:pt>
                <c:pt idx="2">
                  <c:v>7</c:v>
                </c:pt>
                <c:pt idx="3">
                  <c:v>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B315-4CA1-AB0A-6290B5795C4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754813952"/>
        <c:axId val="755053312"/>
      </c:radarChart>
      <c:catAx>
        <c:axId val="754813952"/>
        <c:scaling>
          <c:orientation val="minMax"/>
        </c:scaling>
        <c:delete val="0"/>
        <c:axPos val="b"/>
        <c:majorGridlines/>
        <c:numFmt formatCode="G/通用格式" sourceLinked="0"/>
        <c:majorTickMark val="none"/>
        <c:minorTickMark val="none"/>
        <c:tickLblPos val="nextTo"/>
        <c:txPr>
          <a:bodyPr/>
          <a:lstStyle/>
          <a:p>
            <a:pPr>
              <a:defRPr b="0" i="0">
                <a:solidFill>
                  <a:schemeClr val="tx1"/>
                </a:solidFill>
                <a:latin typeface="Lato Light"/>
                <a:cs typeface="Lato Light"/>
              </a:defRPr>
            </a:pPr>
            <a:endParaRPr lang="zh-CN"/>
          </a:p>
        </c:txPr>
        <c:crossAx val="755053312"/>
        <c:crosses val="autoZero"/>
        <c:auto val="1"/>
        <c:lblAlgn val="ctr"/>
        <c:lblOffset val="100"/>
        <c:noMultiLvlLbl val="0"/>
      </c:catAx>
      <c:valAx>
        <c:axId val="755053312"/>
        <c:scaling>
          <c:orientation val="minMax"/>
        </c:scaling>
        <c:delete val="0"/>
        <c:axPos val="l"/>
        <c:numFmt formatCode="G/通用格式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Lato Light"/>
                <a:cs typeface="Lato Light"/>
              </a:defRPr>
            </a:pPr>
            <a:endParaRPr lang="zh-CN"/>
          </a:p>
        </c:txPr>
        <c:crossAx val="754813952"/>
        <c:crosses val="autoZero"/>
        <c:crossBetween val="between"/>
      </c:valAx>
    </c:plotArea>
    <c:legend>
      <c:legendPos val="b"/>
      <c:overlay val="0"/>
      <c:txPr>
        <a:bodyPr/>
        <a:lstStyle/>
        <a:p>
          <a:pPr rtl="0">
            <a:defRPr/>
          </a:pPr>
          <a:endParaRPr lang="zh-CN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881561679790026"/>
          <c:y val="0.17121588089330025"/>
          <c:w val="0.78227853209253295"/>
          <c:h val="0.545171505905512"/>
        </c:manualLayout>
      </c:layout>
      <c:scatterChart>
        <c:scatterStyle val="smoothMarker"/>
        <c:varyColors val="0"/>
        <c:ser>
          <c:idx val="0"/>
          <c:order val="0"/>
          <c:tx>
            <c:strRef>
              <c:f>Blatt1!$B$1</c:f>
              <c:strCache>
                <c:ptCount val="1"/>
                <c:pt idx="0">
                  <c:v>Company 1</c:v>
                </c:pt>
              </c:strCache>
            </c:strRef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xVal>
            <c:numRef>
              <c:f>Blatt1!$A$2:$A$15</c:f>
              <c:numCache>
                <c:formatCode>G/通用格式</c:formatCode>
                <c:ptCount val="1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</c:numCache>
            </c:numRef>
          </c:xVal>
          <c:yVal>
            <c:numRef>
              <c:f>Blatt1!$B$2:$B$15</c:f>
              <c:numCache>
                <c:formatCode>G/通用格式</c:formatCode>
                <c:ptCount val="14"/>
                <c:pt idx="0">
                  <c:v>0</c:v>
                </c:pt>
                <c:pt idx="1">
                  <c:v>3</c:v>
                </c:pt>
                <c:pt idx="2">
                  <c:v>1</c:v>
                </c:pt>
                <c:pt idx="3">
                  <c:v>2</c:v>
                </c:pt>
                <c:pt idx="4">
                  <c:v>0</c:v>
                </c:pt>
              </c:numCache>
            </c:numRef>
          </c:y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0-AF55-41A2-96F1-8B92468D4692}"/>
            </c:ext>
          </c:extLst>
        </c:ser>
        <c:ser>
          <c:idx val="1"/>
          <c:order val="1"/>
          <c:tx>
            <c:strRef>
              <c:f>Blatt1!$C$1</c:f>
              <c:strCache>
                <c:ptCount val="1"/>
                <c:pt idx="0">
                  <c:v>Company 2</c:v>
                </c:pt>
              </c:strCache>
            </c:strRef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xVal>
            <c:numRef>
              <c:f>Blatt1!$A$2:$A$15</c:f>
              <c:numCache>
                <c:formatCode>G/通用格式</c:formatCode>
                <c:ptCount val="1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</c:numCache>
            </c:numRef>
          </c:xVal>
          <c:yVal>
            <c:numRef>
              <c:f>Blatt1!$C$2:$C$15</c:f>
              <c:numCache>
                <c:formatCode>G/通用格式</c:formatCode>
                <c:ptCount val="14"/>
                <c:pt idx="2">
                  <c:v>0</c:v>
                </c:pt>
                <c:pt idx="3">
                  <c:v>5</c:v>
                </c:pt>
                <c:pt idx="4">
                  <c:v>6</c:v>
                </c:pt>
                <c:pt idx="5">
                  <c:v>4</c:v>
                </c:pt>
                <c:pt idx="6">
                  <c:v>2</c:v>
                </c:pt>
                <c:pt idx="7">
                  <c:v>0</c:v>
                </c:pt>
              </c:numCache>
            </c:numRef>
          </c:y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1-AF55-41A2-96F1-8B92468D4692}"/>
            </c:ext>
          </c:extLst>
        </c:ser>
        <c:ser>
          <c:idx val="2"/>
          <c:order val="2"/>
          <c:tx>
            <c:strRef>
              <c:f>Blatt1!$D$1</c:f>
              <c:strCache>
                <c:ptCount val="1"/>
                <c:pt idx="0">
                  <c:v>Company 3</c:v>
                </c:pt>
              </c:strCache>
            </c:strRef>
          </c:tx>
          <c:spPr>
            <a:ln w="19050" cap="rnd">
              <a:solidFill>
                <a:srgbClr val="E9D3BE"/>
              </a:solidFill>
              <a:round/>
            </a:ln>
            <a:effectLst/>
          </c:spPr>
          <c:marker>
            <c:symbol val="none"/>
          </c:marker>
          <c:xVal>
            <c:numRef>
              <c:f>Blatt1!$A$2:$A$15</c:f>
              <c:numCache>
                <c:formatCode>G/通用格式</c:formatCode>
                <c:ptCount val="1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</c:numCache>
            </c:numRef>
          </c:xVal>
          <c:yVal>
            <c:numRef>
              <c:f>Blatt1!$D$2:$D$15</c:f>
              <c:numCache>
                <c:formatCode>G/通用格式</c:formatCode>
                <c:ptCount val="14"/>
                <c:pt idx="5">
                  <c:v>0</c:v>
                </c:pt>
                <c:pt idx="6">
                  <c:v>2</c:v>
                </c:pt>
                <c:pt idx="7">
                  <c:v>4</c:v>
                </c:pt>
                <c:pt idx="8">
                  <c:v>0</c:v>
                </c:pt>
              </c:numCache>
            </c:numRef>
          </c:y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2-AF55-41A2-96F1-8B92468D4692}"/>
            </c:ext>
          </c:extLst>
        </c:ser>
        <c:ser>
          <c:idx val="3"/>
          <c:order val="3"/>
          <c:tx>
            <c:strRef>
              <c:f>Blatt1!$E$1</c:f>
              <c:strCache>
                <c:ptCount val="1"/>
                <c:pt idx="0">
                  <c:v>Company 4</c:v>
                </c:pt>
              </c:strCache>
            </c:strRef>
          </c:tx>
          <c:spPr>
            <a:ln w="19050" cap="rnd">
              <a:solidFill>
                <a:srgbClr val="E8886F"/>
              </a:solidFill>
              <a:round/>
            </a:ln>
            <a:effectLst/>
          </c:spPr>
          <c:marker>
            <c:symbol val="none"/>
          </c:marker>
          <c:xVal>
            <c:numRef>
              <c:f>Blatt1!$A$2:$A$15</c:f>
              <c:numCache>
                <c:formatCode>G/通用格式</c:formatCode>
                <c:ptCount val="1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</c:numCache>
            </c:numRef>
          </c:xVal>
          <c:yVal>
            <c:numRef>
              <c:f>Blatt1!$E$2:$E$15</c:f>
              <c:numCache>
                <c:formatCode>G/通用格式</c:formatCode>
                <c:ptCount val="14"/>
                <c:pt idx="7">
                  <c:v>0</c:v>
                </c:pt>
                <c:pt idx="8">
                  <c:v>2</c:v>
                </c:pt>
                <c:pt idx="9">
                  <c:v>4</c:v>
                </c:pt>
                <c:pt idx="10">
                  <c:v>3</c:v>
                </c:pt>
                <c:pt idx="11">
                  <c:v>4</c:v>
                </c:pt>
                <c:pt idx="12">
                  <c:v>0</c:v>
                </c:pt>
              </c:numCache>
            </c:numRef>
          </c:y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3-AF55-41A2-96F1-8B92468D469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811491328"/>
        <c:axId val="811492864"/>
      </c:scatterChart>
      <c:valAx>
        <c:axId val="81149132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/通用格式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  <a:ea typeface="+mn-ea"/>
                <a:cs typeface="+mn-cs"/>
              </a:defRPr>
            </a:pPr>
            <a:endParaRPr lang="zh-CN"/>
          </a:p>
        </c:txPr>
        <c:crossAx val="811492864"/>
        <c:crosses val="autoZero"/>
        <c:crossBetween val="midCat"/>
      </c:valAx>
      <c:valAx>
        <c:axId val="8114928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/通用格式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  <a:ea typeface="+mn-ea"/>
                <a:cs typeface="+mn-cs"/>
              </a:defRPr>
            </a:pPr>
            <a:endParaRPr lang="zh-CN"/>
          </a:p>
        </c:txPr>
        <c:crossAx val="811491328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5488626421697286"/>
          <c:y val="0.84896405911360995"/>
          <c:w val="0.48724972681139495"/>
          <c:h val="6.377504947074158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2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64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28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D599E0-71CB-4AC4-AF52-847FDC82FEEB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E57AF7-3193-43A9-91E3-335F663BCE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18153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E57AF7-3193-43A9-91E3-335F663BCEC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187655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E57AF7-3193-43A9-91E3-335F663BCEC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09578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E57AF7-3193-43A9-91E3-335F663BCEC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951159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E57AF7-3193-43A9-91E3-335F663BCEC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267839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-16998950" y="-11796713"/>
            <a:ext cx="22190075" cy="124825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19458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75288" cy="410368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619773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-16998950" y="-11796713"/>
            <a:ext cx="22190075" cy="124825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19458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75288" cy="410368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4072436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44957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E57AF7-3193-43A9-91E3-335F663BCEC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612547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E57AF7-3193-43A9-91E3-335F663BCEC7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913807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E57AF7-3193-43A9-91E3-335F663BCEC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02115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939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zh-CN">
              <a:latin typeface="Calibri Light" panose="020F0302020204030204" pitchFamily="34" charset="0"/>
            </a:endParaRPr>
          </a:p>
        </p:txBody>
      </p:sp>
      <p:sp>
        <p:nvSpPr>
          <p:cNvPr id="5939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600">
                <a:solidFill>
                  <a:schemeClr val="tx1"/>
                </a:solidFill>
                <a:latin typeface="Lato Light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9pPr>
          </a:lstStyle>
          <a:p>
            <a:fld id="{7525EB8B-1A8F-438D-87E0-D555EB325274}" type="slidenum">
              <a:rPr lang="en-US" altLang="zh-CN" sz="1200">
                <a:latin typeface="Calibri Light" panose="020F0302020204030204" pitchFamily="34" charset="0"/>
              </a:rPr>
              <a:pPr/>
              <a:t>19</a:t>
            </a:fld>
            <a:endParaRPr lang="en-US" altLang="zh-CN" sz="120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06467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FACC6A-5C1D-43AD-BAB9-F61A8E42834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634079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E57AF7-3193-43A9-91E3-335F663BCEC7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807609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E57AF7-3193-43A9-91E3-335F663BCEC7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974715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E57AF7-3193-43A9-91E3-335F663BCEC7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573774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25776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E57AF7-3193-43A9-91E3-335F663BCEC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79781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E57AF7-3193-43A9-91E3-335F663BCEC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08399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E57AF7-3193-43A9-91E3-335F663BCEC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17959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E57AF7-3193-43A9-91E3-335F663BCEC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41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E57AF7-3193-43A9-91E3-335F663BCEC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13457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E57AF7-3193-43A9-91E3-335F663BCEC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62904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E57AF7-3193-43A9-91E3-335F663BCEC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41437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630A1-907E-47DD-A491-A220D39FA2DF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E7FA27-8F23-4CDF-B38F-4730652947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8442584"/>
      </p:ext>
    </p:extLst>
  </p:cSld>
  <p:clrMapOvr>
    <a:masterClrMapping/>
  </p:clrMapOvr>
  <p:transition spd="slow" advClick="0" advTm="1000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630A1-907E-47DD-A491-A220D39FA2DF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E7FA27-8F23-4CDF-B38F-4730652947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0694263"/>
      </p:ext>
    </p:extLst>
  </p:cSld>
  <p:clrMapOvr>
    <a:masterClrMapping/>
  </p:clrMapOvr>
  <p:transition spd="slow" advClick="0" advTm="1000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630A1-907E-47DD-A491-A220D39FA2DF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E7FA27-8F23-4CDF-B38F-4730652947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2896615"/>
      </p:ext>
    </p:extLst>
  </p:cSld>
  <p:clrMapOvr>
    <a:masterClrMapping/>
  </p:clrMapOvr>
  <p:transition spd="slow" advClick="0" advTm="1000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8333734"/>
            <a:ext cx="284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www.bestppt.com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D1EDE-7116-2443-9BDD-368CE5B3766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7233667"/>
      </p:ext>
    </p:extLst>
  </p:cSld>
  <p:clrMapOvr>
    <a:masterClrMapping/>
  </p:clrMapOvr>
  <p:transition spd="slow" advClick="0" advTm="1000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09600" y="8333734"/>
            <a:ext cx="284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www.bestppt.com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100879822"/>
      </p:ext>
    </p:extLst>
  </p:cSld>
  <p:clrMapOvr>
    <a:masterClrMapping/>
  </p:clrMapOvr>
  <p:transition spd="slow" advClick="0" advTm="1000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Screen_Im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09600" y="8333734"/>
            <a:ext cx="284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www.bestppt.com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 algn="ctr">
              <a:buNone/>
              <a:defRPr>
                <a:latin typeface="Raleway"/>
                <a:cs typeface="Raleway"/>
              </a:defRPr>
            </a:lvl1pPr>
          </a:lstStyle>
          <a:p>
            <a:r>
              <a:rPr lang="en-US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2781749773"/>
      </p:ext>
    </p:extLst>
  </p:cSld>
  <p:clrMapOvr>
    <a:masterClrMapping/>
  </p:clrMapOvr>
  <p:transition spd="slow" advClick="0" advTm="1000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Half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/>
          <p:cNvSpPr/>
          <p:nvPr userDrawn="1"/>
        </p:nvSpPr>
        <p:spPr>
          <a:xfrm>
            <a:off x="5644239" y="289719"/>
            <a:ext cx="947984" cy="3460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21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900"/>
          </a:p>
        </p:txBody>
      </p:sp>
      <p:sp>
        <p:nvSpPr>
          <p:cNvPr id="2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7511466" cy="6858000"/>
          </a:xfrm>
          <a:effectLst/>
        </p:spPr>
        <p:txBody>
          <a:bodyPr rtlCol="0"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791237469"/>
      </p:ext>
    </p:extLst>
  </p:cSld>
  <p:clrMapOvr>
    <a:masterClrMapping/>
  </p:clrMapOvr>
  <p:transition spd="slow" advClick="0" advTm="1000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rush-Martik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727686" y="767401"/>
            <a:ext cx="8882257" cy="3735500"/>
          </a:xfrm>
          <a:custGeom>
            <a:avLst/>
            <a:gdLst>
              <a:gd name="connsiteX0" fmla="*/ 17152783 w 17759887"/>
              <a:gd name="connsiteY0" fmla="*/ 7464108 h 7470999"/>
              <a:gd name="connsiteX1" fmla="*/ 17152783 w 17759887"/>
              <a:gd name="connsiteY1" fmla="*/ 7464108 h 7470999"/>
              <a:gd name="connsiteX2" fmla="*/ 17263871 w 17759887"/>
              <a:gd name="connsiteY2" fmla="*/ 7014448 h 7470999"/>
              <a:gd name="connsiteX3" fmla="*/ 17230283 w 17759887"/>
              <a:gd name="connsiteY3" fmla="*/ 7029954 h 7470999"/>
              <a:gd name="connsiteX4" fmla="*/ 17263871 w 17759887"/>
              <a:gd name="connsiteY4" fmla="*/ 7014448 h 7470999"/>
              <a:gd name="connsiteX5" fmla="*/ 17408539 w 17759887"/>
              <a:gd name="connsiteY5" fmla="*/ 6903325 h 7470999"/>
              <a:gd name="connsiteX6" fmla="*/ 17359455 w 17759887"/>
              <a:gd name="connsiteY6" fmla="*/ 6918830 h 7470999"/>
              <a:gd name="connsiteX7" fmla="*/ 17408539 w 17759887"/>
              <a:gd name="connsiteY7" fmla="*/ 6903325 h 7470999"/>
              <a:gd name="connsiteX8" fmla="*/ 17343955 w 17759887"/>
              <a:gd name="connsiteY8" fmla="*/ 6885236 h 7470999"/>
              <a:gd name="connsiteX9" fmla="*/ 17294871 w 17759887"/>
              <a:gd name="connsiteY9" fmla="*/ 6903325 h 7470999"/>
              <a:gd name="connsiteX10" fmla="*/ 17343955 w 17759887"/>
              <a:gd name="connsiteY10" fmla="*/ 6885236 h 7470999"/>
              <a:gd name="connsiteX11" fmla="*/ 17279371 w 17759887"/>
              <a:gd name="connsiteY11" fmla="*/ 6869730 h 7470999"/>
              <a:gd name="connsiteX12" fmla="*/ 17230283 w 17759887"/>
              <a:gd name="connsiteY12" fmla="*/ 6885236 h 7470999"/>
              <a:gd name="connsiteX13" fmla="*/ 17279371 w 17759887"/>
              <a:gd name="connsiteY13" fmla="*/ 6869730 h 7470999"/>
              <a:gd name="connsiteX14" fmla="*/ 17193107 w 17759887"/>
              <a:gd name="connsiteY14" fmla="*/ 6847683 h 7470999"/>
              <a:gd name="connsiteX15" fmla="*/ 17152783 w 17759887"/>
              <a:gd name="connsiteY15" fmla="*/ 6854224 h 7470999"/>
              <a:gd name="connsiteX16" fmla="*/ 17193107 w 17759887"/>
              <a:gd name="connsiteY16" fmla="*/ 6847683 h 7470999"/>
              <a:gd name="connsiteX17" fmla="*/ 17568711 w 17759887"/>
              <a:gd name="connsiteY17" fmla="*/ 6823214 h 7470999"/>
              <a:gd name="connsiteX18" fmla="*/ 17535127 w 17759887"/>
              <a:gd name="connsiteY18" fmla="*/ 6838719 h 7470999"/>
              <a:gd name="connsiteX19" fmla="*/ 17568711 w 17759887"/>
              <a:gd name="connsiteY19" fmla="*/ 6823214 h 7470999"/>
              <a:gd name="connsiteX20" fmla="*/ 17568711 w 17759887"/>
              <a:gd name="connsiteY20" fmla="*/ 6758607 h 7470999"/>
              <a:gd name="connsiteX21" fmla="*/ 17535127 w 17759887"/>
              <a:gd name="connsiteY21" fmla="*/ 6774112 h 7470999"/>
              <a:gd name="connsiteX22" fmla="*/ 17568711 w 17759887"/>
              <a:gd name="connsiteY22" fmla="*/ 6758607 h 7470999"/>
              <a:gd name="connsiteX23" fmla="*/ 15245332 w 17759887"/>
              <a:gd name="connsiteY23" fmla="*/ 6752308 h 7470999"/>
              <a:gd name="connsiteX24" fmla="*/ 15212636 w 17759887"/>
              <a:gd name="connsiteY24" fmla="*/ 6774112 h 7470999"/>
              <a:gd name="connsiteX25" fmla="*/ 15261721 w 17759887"/>
              <a:gd name="connsiteY25" fmla="*/ 6758607 h 7470999"/>
              <a:gd name="connsiteX26" fmla="*/ 15245332 w 17759887"/>
              <a:gd name="connsiteY26" fmla="*/ 6752308 h 7470999"/>
              <a:gd name="connsiteX27" fmla="*/ 15126011 w 17759887"/>
              <a:gd name="connsiteY27" fmla="*/ 6722387 h 7470999"/>
              <a:gd name="connsiteX28" fmla="*/ 15132550 w 17759887"/>
              <a:gd name="connsiteY28" fmla="*/ 6743102 h 7470999"/>
              <a:gd name="connsiteX29" fmla="*/ 15126011 w 17759887"/>
              <a:gd name="connsiteY29" fmla="*/ 6722387 h 7470999"/>
              <a:gd name="connsiteX30" fmla="*/ 16471972 w 17759887"/>
              <a:gd name="connsiteY30" fmla="*/ 6689882 h 7470999"/>
              <a:gd name="connsiteX31" fmla="*/ 16478512 w 17759887"/>
              <a:gd name="connsiteY31" fmla="*/ 6709506 h 7470999"/>
              <a:gd name="connsiteX32" fmla="*/ 16471972 w 17759887"/>
              <a:gd name="connsiteY32" fmla="*/ 6689882 h 7470999"/>
              <a:gd name="connsiteX33" fmla="*/ 16391884 w 17759887"/>
              <a:gd name="connsiteY33" fmla="*/ 6687459 h 7470999"/>
              <a:gd name="connsiteX34" fmla="*/ 16398424 w 17759887"/>
              <a:gd name="connsiteY34" fmla="*/ 6694000 h 7470999"/>
              <a:gd name="connsiteX35" fmla="*/ 16391884 w 17759887"/>
              <a:gd name="connsiteY35" fmla="*/ 6687459 h 7470999"/>
              <a:gd name="connsiteX36" fmla="*/ 14967534 w 17759887"/>
              <a:gd name="connsiteY36" fmla="*/ 6672196 h 7470999"/>
              <a:gd name="connsiteX37" fmla="*/ 14941377 w 17759887"/>
              <a:gd name="connsiteY37" fmla="*/ 6694000 h 7470999"/>
              <a:gd name="connsiteX38" fmla="*/ 14972378 w 17759887"/>
              <a:gd name="connsiteY38" fmla="*/ 6678495 h 7470999"/>
              <a:gd name="connsiteX39" fmla="*/ 14967534 w 17759887"/>
              <a:gd name="connsiteY39" fmla="*/ 6672196 h 7470999"/>
              <a:gd name="connsiteX40" fmla="*/ 17281307 w 17759887"/>
              <a:gd name="connsiteY40" fmla="*/ 6655601 h 7470999"/>
              <a:gd name="connsiteX41" fmla="*/ 17263871 w 17759887"/>
              <a:gd name="connsiteY41" fmla="*/ 6678495 h 7470999"/>
              <a:gd name="connsiteX42" fmla="*/ 17294871 w 17759887"/>
              <a:gd name="connsiteY42" fmla="*/ 6662990 h 7470999"/>
              <a:gd name="connsiteX43" fmla="*/ 17281307 w 17759887"/>
              <a:gd name="connsiteY43" fmla="*/ 6655601 h 7470999"/>
              <a:gd name="connsiteX44" fmla="*/ 14854479 w 17759887"/>
              <a:gd name="connsiteY44" fmla="*/ 6634598 h 7470999"/>
              <a:gd name="connsiteX45" fmla="*/ 14861291 w 17759887"/>
              <a:gd name="connsiteY45" fmla="*/ 6662990 h 7470999"/>
              <a:gd name="connsiteX46" fmla="*/ 14854479 w 17759887"/>
              <a:gd name="connsiteY46" fmla="*/ 6634598 h 7470999"/>
              <a:gd name="connsiteX47" fmla="*/ 14783143 w 17759887"/>
              <a:gd name="connsiteY47" fmla="*/ 6623095 h 7470999"/>
              <a:gd name="connsiteX48" fmla="*/ 14765705 w 17759887"/>
              <a:gd name="connsiteY48" fmla="*/ 6644900 h 7470999"/>
              <a:gd name="connsiteX49" fmla="*/ 14796706 w 17759887"/>
              <a:gd name="connsiteY49" fmla="*/ 6629394 h 7470999"/>
              <a:gd name="connsiteX50" fmla="*/ 14783143 w 17759887"/>
              <a:gd name="connsiteY50" fmla="*/ 6623095 h 7470999"/>
              <a:gd name="connsiteX51" fmla="*/ 17615215 w 17759887"/>
              <a:gd name="connsiteY51" fmla="*/ 6549282 h 7470999"/>
              <a:gd name="connsiteX52" fmla="*/ 17568711 w 17759887"/>
              <a:gd name="connsiteY52" fmla="*/ 6564788 h 7470999"/>
              <a:gd name="connsiteX53" fmla="*/ 17535495 w 17759887"/>
              <a:gd name="connsiteY53" fmla="*/ 6527236 h 7470999"/>
              <a:gd name="connsiteX54" fmla="*/ 17488627 w 17759887"/>
              <a:gd name="connsiteY54" fmla="*/ 6533777 h 7470999"/>
              <a:gd name="connsiteX55" fmla="*/ 17535495 w 17759887"/>
              <a:gd name="connsiteY55" fmla="*/ 6527236 h 7470999"/>
              <a:gd name="connsiteX56" fmla="*/ 17113023 w 17759887"/>
              <a:gd name="connsiteY56" fmla="*/ 6254798 h 7470999"/>
              <a:gd name="connsiteX57" fmla="*/ 17072695 w 17759887"/>
              <a:gd name="connsiteY57" fmla="*/ 6262430 h 7470999"/>
              <a:gd name="connsiteX58" fmla="*/ 17113023 w 17759887"/>
              <a:gd name="connsiteY58" fmla="*/ 6254798 h 7470999"/>
              <a:gd name="connsiteX59" fmla="*/ 16737055 w 17759887"/>
              <a:gd name="connsiteY59" fmla="*/ 5806228 h 7470999"/>
              <a:gd name="connsiteX60" fmla="*/ 16703268 w 17759887"/>
              <a:gd name="connsiteY60" fmla="*/ 5812770 h 7470999"/>
              <a:gd name="connsiteX61" fmla="*/ 16737055 w 17759887"/>
              <a:gd name="connsiteY61" fmla="*/ 5806228 h 7470999"/>
              <a:gd name="connsiteX62" fmla="*/ 15993152 w 17759887"/>
              <a:gd name="connsiteY62" fmla="*/ 5630742 h 7470999"/>
              <a:gd name="connsiteX63" fmla="*/ 15966994 w 17759887"/>
              <a:gd name="connsiteY63" fmla="*/ 5652547 h 7470999"/>
              <a:gd name="connsiteX64" fmla="*/ 15997996 w 17759887"/>
              <a:gd name="connsiteY64" fmla="*/ 5637041 h 7470999"/>
              <a:gd name="connsiteX65" fmla="*/ 15993152 w 17759887"/>
              <a:gd name="connsiteY65" fmla="*/ 5630742 h 7470999"/>
              <a:gd name="connsiteX66" fmla="*/ 15822324 w 17759887"/>
              <a:gd name="connsiteY66" fmla="*/ 5572435 h 7470999"/>
              <a:gd name="connsiteX67" fmla="*/ 15791322 w 17759887"/>
              <a:gd name="connsiteY67" fmla="*/ 5587940 h 7470999"/>
              <a:gd name="connsiteX68" fmla="*/ 15822324 w 17759887"/>
              <a:gd name="connsiteY68" fmla="*/ 5572435 h 7470999"/>
              <a:gd name="connsiteX69" fmla="*/ 15773238 w 17759887"/>
              <a:gd name="connsiteY69" fmla="*/ 5556929 h 7470999"/>
              <a:gd name="connsiteX70" fmla="*/ 15742236 w 17759887"/>
              <a:gd name="connsiteY70" fmla="*/ 5572435 h 7470999"/>
              <a:gd name="connsiteX71" fmla="*/ 15773238 w 17759887"/>
              <a:gd name="connsiteY71" fmla="*/ 5556929 h 7470999"/>
              <a:gd name="connsiteX72" fmla="*/ 15532980 w 17759887"/>
              <a:gd name="connsiteY72" fmla="*/ 5492323 h 7470999"/>
              <a:gd name="connsiteX73" fmla="*/ 15501980 w 17759887"/>
              <a:gd name="connsiteY73" fmla="*/ 5507828 h 7470999"/>
              <a:gd name="connsiteX74" fmla="*/ 15532980 w 17759887"/>
              <a:gd name="connsiteY74" fmla="*/ 5492323 h 7470999"/>
              <a:gd name="connsiteX75" fmla="*/ 15608222 w 17759887"/>
              <a:gd name="connsiteY75" fmla="*/ 5214677 h 7470999"/>
              <a:gd name="connsiteX76" fmla="*/ 15613066 w 17759887"/>
              <a:gd name="connsiteY76" fmla="*/ 5220976 h 7470999"/>
              <a:gd name="connsiteX77" fmla="*/ 15582064 w 17759887"/>
              <a:gd name="connsiteY77" fmla="*/ 5236482 h 7470999"/>
              <a:gd name="connsiteX78" fmla="*/ 15608222 w 17759887"/>
              <a:gd name="connsiteY78" fmla="*/ 5214677 h 7470999"/>
              <a:gd name="connsiteX79" fmla="*/ 16943527 w 17759887"/>
              <a:gd name="connsiteY79" fmla="*/ 5027157 h 7470999"/>
              <a:gd name="connsiteX80" fmla="*/ 16894439 w 17759887"/>
              <a:gd name="connsiteY80" fmla="*/ 5045247 h 7470999"/>
              <a:gd name="connsiteX81" fmla="*/ 16943527 w 17759887"/>
              <a:gd name="connsiteY81" fmla="*/ 5027157 h 7470999"/>
              <a:gd name="connsiteX82" fmla="*/ 16878939 w 17759887"/>
              <a:gd name="connsiteY82" fmla="*/ 5011652 h 7470999"/>
              <a:gd name="connsiteX83" fmla="*/ 16832439 w 17759887"/>
              <a:gd name="connsiteY83" fmla="*/ 5027157 h 7470999"/>
              <a:gd name="connsiteX84" fmla="*/ 16878939 w 17759887"/>
              <a:gd name="connsiteY84" fmla="*/ 5011652 h 7470999"/>
              <a:gd name="connsiteX85" fmla="*/ 10231805 w 17759887"/>
              <a:gd name="connsiteY85" fmla="*/ 5011652 h 7470999"/>
              <a:gd name="connsiteX86" fmla="*/ 10200804 w 17759887"/>
              <a:gd name="connsiteY86" fmla="*/ 5027157 h 7470999"/>
              <a:gd name="connsiteX87" fmla="*/ 10231805 w 17759887"/>
              <a:gd name="connsiteY87" fmla="*/ 5011652 h 7470999"/>
              <a:gd name="connsiteX88" fmla="*/ 14861291 w 17759887"/>
              <a:gd name="connsiteY88" fmla="*/ 4996146 h 7470999"/>
              <a:gd name="connsiteX89" fmla="*/ 14830290 w 17759887"/>
              <a:gd name="connsiteY89" fmla="*/ 5011652 h 7470999"/>
              <a:gd name="connsiteX90" fmla="*/ 14861291 w 17759887"/>
              <a:gd name="connsiteY90" fmla="*/ 4996146 h 7470999"/>
              <a:gd name="connsiteX91" fmla="*/ 16801639 w 17759887"/>
              <a:gd name="connsiteY91" fmla="*/ 4989605 h 7470999"/>
              <a:gd name="connsiteX92" fmla="*/ 16767851 w 17759887"/>
              <a:gd name="connsiteY92" fmla="*/ 4996146 h 7470999"/>
              <a:gd name="connsiteX93" fmla="*/ 16801639 w 17759887"/>
              <a:gd name="connsiteY93" fmla="*/ 4989605 h 7470999"/>
              <a:gd name="connsiteX94" fmla="*/ 16703268 w 17759887"/>
              <a:gd name="connsiteY94" fmla="*/ 4980641 h 7470999"/>
              <a:gd name="connsiteX95" fmla="*/ 16767851 w 17759887"/>
              <a:gd name="connsiteY95" fmla="*/ 4996146 h 7470999"/>
              <a:gd name="connsiteX96" fmla="*/ 16703268 w 17759887"/>
              <a:gd name="connsiteY96" fmla="*/ 4980641 h 7470999"/>
              <a:gd name="connsiteX97" fmla="*/ 14796706 w 17759887"/>
              <a:gd name="connsiteY97" fmla="*/ 4980641 h 7470999"/>
              <a:gd name="connsiteX98" fmla="*/ 14765705 w 17759887"/>
              <a:gd name="connsiteY98" fmla="*/ 4996146 h 7470999"/>
              <a:gd name="connsiteX99" fmla="*/ 14796706 w 17759887"/>
              <a:gd name="connsiteY99" fmla="*/ 4980641 h 7470999"/>
              <a:gd name="connsiteX100" fmla="*/ 14750204 w 17759887"/>
              <a:gd name="connsiteY100" fmla="*/ 4965135 h 7470999"/>
              <a:gd name="connsiteX101" fmla="*/ 14716620 w 17759887"/>
              <a:gd name="connsiteY101" fmla="*/ 4980641 h 7470999"/>
              <a:gd name="connsiteX102" fmla="*/ 14750204 w 17759887"/>
              <a:gd name="connsiteY102" fmla="*/ 4965135 h 7470999"/>
              <a:gd name="connsiteX103" fmla="*/ 9991547 w 17759887"/>
              <a:gd name="connsiteY103" fmla="*/ 4965135 h 7470999"/>
              <a:gd name="connsiteX104" fmla="*/ 9929545 w 17759887"/>
              <a:gd name="connsiteY104" fmla="*/ 4980641 h 7470999"/>
              <a:gd name="connsiteX105" fmla="*/ 9991547 w 17759887"/>
              <a:gd name="connsiteY105" fmla="*/ 4965135 h 7470999"/>
              <a:gd name="connsiteX106" fmla="*/ 9911461 w 17759887"/>
              <a:gd name="connsiteY106" fmla="*/ 4947045 h 7470999"/>
              <a:gd name="connsiteX107" fmla="*/ 9831375 w 17759887"/>
              <a:gd name="connsiteY107" fmla="*/ 4965135 h 7470999"/>
              <a:gd name="connsiteX108" fmla="*/ 9911461 w 17759887"/>
              <a:gd name="connsiteY108" fmla="*/ 4947045 h 7470999"/>
              <a:gd name="connsiteX109" fmla="*/ 9796823 w 17759887"/>
              <a:gd name="connsiteY109" fmla="*/ 4927421 h 7470999"/>
              <a:gd name="connsiteX110" fmla="*/ 9735789 w 17759887"/>
              <a:gd name="connsiteY110" fmla="*/ 4947045 h 7470999"/>
              <a:gd name="connsiteX111" fmla="*/ 9815875 w 17759887"/>
              <a:gd name="connsiteY111" fmla="*/ 4931540 h 7470999"/>
              <a:gd name="connsiteX112" fmla="*/ 9796823 w 17759887"/>
              <a:gd name="connsiteY112" fmla="*/ 4927421 h 7470999"/>
              <a:gd name="connsiteX113" fmla="*/ 12554298 w 17759887"/>
              <a:gd name="connsiteY113" fmla="*/ 4885023 h 7470999"/>
              <a:gd name="connsiteX114" fmla="*/ 12507797 w 17759887"/>
              <a:gd name="connsiteY114" fmla="*/ 4900529 h 7470999"/>
              <a:gd name="connsiteX115" fmla="*/ 12554298 w 17759887"/>
              <a:gd name="connsiteY115" fmla="*/ 4885023 h 7470999"/>
              <a:gd name="connsiteX116" fmla="*/ 9473612 w 17759887"/>
              <a:gd name="connsiteY116" fmla="*/ 4881995 h 7470999"/>
              <a:gd name="connsiteX117" fmla="*/ 9511031 w 17759887"/>
              <a:gd name="connsiteY117" fmla="*/ 4900529 h 7470999"/>
              <a:gd name="connsiteX118" fmla="*/ 9609201 w 17759887"/>
              <a:gd name="connsiteY118" fmla="*/ 4916034 h 7470999"/>
              <a:gd name="connsiteX119" fmla="*/ 9511031 w 17759887"/>
              <a:gd name="connsiteY119" fmla="*/ 4900529 h 7470999"/>
              <a:gd name="connsiteX120" fmla="*/ 9473612 w 17759887"/>
              <a:gd name="connsiteY120" fmla="*/ 4881995 h 7470999"/>
              <a:gd name="connsiteX121" fmla="*/ 9383556 w 17759887"/>
              <a:gd name="connsiteY121" fmla="*/ 4863218 h 7470999"/>
              <a:gd name="connsiteX122" fmla="*/ 9350859 w 17759887"/>
              <a:gd name="connsiteY122" fmla="*/ 4885023 h 7470999"/>
              <a:gd name="connsiteX123" fmla="*/ 9399944 w 17759887"/>
              <a:gd name="connsiteY123" fmla="*/ 4866933 h 7470999"/>
              <a:gd name="connsiteX124" fmla="*/ 9383556 w 17759887"/>
              <a:gd name="connsiteY124" fmla="*/ 4863218 h 7470999"/>
              <a:gd name="connsiteX125" fmla="*/ 15246220 w 17759887"/>
              <a:gd name="connsiteY125" fmla="*/ 4835922 h 7470999"/>
              <a:gd name="connsiteX126" fmla="*/ 15212636 w 17759887"/>
              <a:gd name="connsiteY126" fmla="*/ 4851428 h 7470999"/>
              <a:gd name="connsiteX127" fmla="*/ 15001765 w 17759887"/>
              <a:gd name="connsiteY127" fmla="*/ 4767440 h 7470999"/>
              <a:gd name="connsiteX128" fmla="*/ 14956878 w 17759887"/>
              <a:gd name="connsiteY128" fmla="*/ 4771316 h 7470999"/>
              <a:gd name="connsiteX129" fmla="*/ 15021463 w 17759887"/>
              <a:gd name="connsiteY129" fmla="*/ 4786822 h 7470999"/>
              <a:gd name="connsiteX130" fmla="*/ 15021463 w 17759887"/>
              <a:gd name="connsiteY130" fmla="*/ 4786822 h 7470999"/>
              <a:gd name="connsiteX131" fmla="*/ 15001765 w 17759887"/>
              <a:gd name="connsiteY131" fmla="*/ 4767440 h 7470999"/>
              <a:gd name="connsiteX132" fmla="*/ 14885269 w 17759887"/>
              <a:gd name="connsiteY132" fmla="*/ 4734006 h 7470999"/>
              <a:gd name="connsiteX133" fmla="*/ 14861291 w 17759887"/>
              <a:gd name="connsiteY133" fmla="*/ 4755811 h 7470999"/>
              <a:gd name="connsiteX134" fmla="*/ 14892292 w 17759887"/>
              <a:gd name="connsiteY134" fmla="*/ 4740305 h 7470999"/>
              <a:gd name="connsiteX135" fmla="*/ 14885269 w 17759887"/>
              <a:gd name="connsiteY135" fmla="*/ 4734006 h 7470999"/>
              <a:gd name="connsiteX136" fmla="*/ 14829402 w 17759887"/>
              <a:gd name="connsiteY136" fmla="*/ 4717410 h 7470999"/>
              <a:gd name="connsiteX137" fmla="*/ 14796706 w 17759887"/>
              <a:gd name="connsiteY137" fmla="*/ 4740305 h 7470999"/>
              <a:gd name="connsiteX138" fmla="*/ 14845791 w 17759887"/>
              <a:gd name="connsiteY138" fmla="*/ 4724799 h 7470999"/>
              <a:gd name="connsiteX139" fmla="*/ 14829402 w 17759887"/>
              <a:gd name="connsiteY139" fmla="*/ 4717410 h 7470999"/>
              <a:gd name="connsiteX140" fmla="*/ 14767279 w 17759887"/>
              <a:gd name="connsiteY140" fmla="*/ 4700451 h 7470999"/>
              <a:gd name="connsiteX141" fmla="*/ 14750204 w 17759887"/>
              <a:gd name="connsiteY141" fmla="*/ 4724799 h 7470999"/>
              <a:gd name="connsiteX142" fmla="*/ 14781205 w 17759887"/>
              <a:gd name="connsiteY142" fmla="*/ 4706710 h 7470999"/>
              <a:gd name="connsiteX143" fmla="*/ 14767279 w 17759887"/>
              <a:gd name="connsiteY143" fmla="*/ 4700451 h 7470999"/>
              <a:gd name="connsiteX144" fmla="*/ 14702815 w 17759887"/>
              <a:gd name="connsiteY144" fmla="*/ 4684905 h 7470999"/>
              <a:gd name="connsiteX145" fmla="*/ 14670118 w 17759887"/>
              <a:gd name="connsiteY145" fmla="*/ 4706710 h 7470999"/>
              <a:gd name="connsiteX146" fmla="*/ 14716620 w 17759887"/>
              <a:gd name="connsiteY146" fmla="*/ 4691204 h 7470999"/>
              <a:gd name="connsiteX147" fmla="*/ 14702815 w 17759887"/>
              <a:gd name="connsiteY147" fmla="*/ 4684905 h 7470999"/>
              <a:gd name="connsiteX148" fmla="*/ 13078652 w 17759887"/>
              <a:gd name="connsiteY148" fmla="*/ 4684905 h 7470999"/>
              <a:gd name="connsiteX149" fmla="*/ 13050315 w 17759887"/>
              <a:gd name="connsiteY149" fmla="*/ 4706710 h 7470999"/>
              <a:gd name="connsiteX150" fmla="*/ 13083899 w 17759887"/>
              <a:gd name="connsiteY150" fmla="*/ 4691204 h 7470999"/>
              <a:gd name="connsiteX151" fmla="*/ 13078652 w 17759887"/>
              <a:gd name="connsiteY151" fmla="*/ 4684905 h 7470999"/>
              <a:gd name="connsiteX152" fmla="*/ 14644768 w 17759887"/>
              <a:gd name="connsiteY152" fmla="*/ 4669400 h 7470999"/>
              <a:gd name="connsiteX153" fmla="*/ 14605533 w 17759887"/>
              <a:gd name="connsiteY153" fmla="*/ 4691204 h 7470999"/>
              <a:gd name="connsiteX154" fmla="*/ 14652034 w 17759887"/>
              <a:gd name="connsiteY154" fmla="*/ 4675699 h 7470999"/>
              <a:gd name="connsiteX155" fmla="*/ 14644768 w 17759887"/>
              <a:gd name="connsiteY155" fmla="*/ 4669400 h 7470999"/>
              <a:gd name="connsiteX156" fmla="*/ 13027548 w 17759887"/>
              <a:gd name="connsiteY156" fmla="*/ 4669400 h 7470999"/>
              <a:gd name="connsiteX157" fmla="*/ 12988313 w 17759887"/>
              <a:gd name="connsiteY157" fmla="*/ 4691204 h 7470999"/>
              <a:gd name="connsiteX158" fmla="*/ 13034814 w 17759887"/>
              <a:gd name="connsiteY158" fmla="*/ 4675699 h 7470999"/>
              <a:gd name="connsiteX159" fmla="*/ 13027548 w 17759887"/>
              <a:gd name="connsiteY159" fmla="*/ 4669400 h 7470999"/>
              <a:gd name="connsiteX160" fmla="*/ 14584784 w 17759887"/>
              <a:gd name="connsiteY160" fmla="*/ 4653894 h 7470999"/>
              <a:gd name="connsiteX161" fmla="*/ 14556448 w 17759887"/>
              <a:gd name="connsiteY161" fmla="*/ 4675699 h 7470999"/>
              <a:gd name="connsiteX162" fmla="*/ 14590032 w 17759887"/>
              <a:gd name="connsiteY162" fmla="*/ 4660193 h 7470999"/>
              <a:gd name="connsiteX163" fmla="*/ 14584784 w 17759887"/>
              <a:gd name="connsiteY163" fmla="*/ 4653894 h 7470999"/>
              <a:gd name="connsiteX164" fmla="*/ 12965385 w 17759887"/>
              <a:gd name="connsiteY164" fmla="*/ 4653894 h 7470999"/>
              <a:gd name="connsiteX165" fmla="*/ 12939228 w 17759887"/>
              <a:gd name="connsiteY165" fmla="*/ 4675699 h 7470999"/>
              <a:gd name="connsiteX166" fmla="*/ 12972812 w 17759887"/>
              <a:gd name="connsiteY166" fmla="*/ 4660193 h 7470999"/>
              <a:gd name="connsiteX167" fmla="*/ 12965385 w 17759887"/>
              <a:gd name="connsiteY167" fmla="*/ 4653894 h 7470999"/>
              <a:gd name="connsiteX168" fmla="*/ 12845216 w 17759887"/>
              <a:gd name="connsiteY168" fmla="*/ 4620339 h 7470999"/>
              <a:gd name="connsiteX169" fmla="*/ 12828141 w 17759887"/>
              <a:gd name="connsiteY169" fmla="*/ 4644688 h 7470999"/>
              <a:gd name="connsiteX170" fmla="*/ 12859142 w 17759887"/>
              <a:gd name="connsiteY170" fmla="*/ 4626598 h 7470999"/>
              <a:gd name="connsiteX171" fmla="*/ 12845216 w 17759887"/>
              <a:gd name="connsiteY171" fmla="*/ 4620339 h 7470999"/>
              <a:gd name="connsiteX172" fmla="*/ 12748055 w 17759887"/>
              <a:gd name="connsiteY172" fmla="*/ 4580081 h 7470999"/>
              <a:gd name="connsiteX173" fmla="*/ 12698970 w 17759887"/>
              <a:gd name="connsiteY173" fmla="*/ 4595587 h 7470999"/>
              <a:gd name="connsiteX174" fmla="*/ 12748055 w 17759887"/>
              <a:gd name="connsiteY174" fmla="*/ 4580081 h 7470999"/>
              <a:gd name="connsiteX175" fmla="*/ 13099400 w 17759887"/>
              <a:gd name="connsiteY175" fmla="*/ 4530980 h 7470999"/>
              <a:gd name="connsiteX176" fmla="*/ 13068399 w 17759887"/>
              <a:gd name="connsiteY176" fmla="*/ 4546486 h 7470999"/>
              <a:gd name="connsiteX177" fmla="*/ 13099400 w 17759887"/>
              <a:gd name="connsiteY177" fmla="*/ 4530980 h 7470999"/>
              <a:gd name="connsiteX178" fmla="*/ 12554298 w 17759887"/>
              <a:gd name="connsiteY178" fmla="*/ 4530980 h 7470999"/>
              <a:gd name="connsiteX179" fmla="*/ 12523297 w 17759887"/>
              <a:gd name="connsiteY179" fmla="*/ 4546486 h 7470999"/>
              <a:gd name="connsiteX180" fmla="*/ 12554298 w 17759887"/>
              <a:gd name="connsiteY180" fmla="*/ 4530980 h 7470999"/>
              <a:gd name="connsiteX181" fmla="*/ 11352000 w 17759887"/>
              <a:gd name="connsiteY181" fmla="*/ 4385253 h 7470999"/>
              <a:gd name="connsiteX182" fmla="*/ 11577766 w 17759887"/>
              <a:gd name="connsiteY182" fmla="*/ 4466374 h 7470999"/>
              <a:gd name="connsiteX183" fmla="*/ 11833525 w 17759887"/>
              <a:gd name="connsiteY183" fmla="*/ 4515475 h 7470999"/>
              <a:gd name="connsiteX184" fmla="*/ 11898110 w 17759887"/>
              <a:gd name="connsiteY184" fmla="*/ 4530980 h 7470999"/>
              <a:gd name="connsiteX185" fmla="*/ 11833525 w 17759887"/>
              <a:gd name="connsiteY185" fmla="*/ 4515475 h 7470999"/>
              <a:gd name="connsiteX186" fmla="*/ 11386593 w 17759887"/>
              <a:gd name="connsiteY186" fmla="*/ 4386262 h 7470999"/>
              <a:gd name="connsiteX187" fmla="*/ 11352000 w 17759887"/>
              <a:gd name="connsiteY187" fmla="*/ 4385253 h 7470999"/>
              <a:gd name="connsiteX188" fmla="*/ 5177509 w 17759887"/>
              <a:gd name="connsiteY188" fmla="*/ 4337807 h 7470999"/>
              <a:gd name="connsiteX189" fmla="*/ 5059802 w 17759887"/>
              <a:gd name="connsiteY189" fmla="*/ 4355251 h 7470999"/>
              <a:gd name="connsiteX190" fmla="*/ 5204473 w 17759887"/>
              <a:gd name="connsiteY190" fmla="*/ 4339746 h 7470999"/>
              <a:gd name="connsiteX191" fmla="*/ 5177509 w 17759887"/>
              <a:gd name="connsiteY191" fmla="*/ 4337807 h 7470999"/>
              <a:gd name="connsiteX192" fmla="*/ 726077 w 17759887"/>
              <a:gd name="connsiteY192" fmla="*/ 4328601 h 7470999"/>
              <a:gd name="connsiteX193" fmla="*/ 688658 w 17759887"/>
              <a:gd name="connsiteY193" fmla="*/ 4370757 h 7470999"/>
              <a:gd name="connsiteX194" fmla="*/ 688658 w 17759887"/>
              <a:gd name="connsiteY194" fmla="*/ 4355251 h 7470999"/>
              <a:gd name="connsiteX195" fmla="*/ 726077 w 17759887"/>
              <a:gd name="connsiteY195" fmla="*/ 4328601 h 7470999"/>
              <a:gd name="connsiteX196" fmla="*/ 12347625 w 17759887"/>
              <a:gd name="connsiteY196" fmla="*/ 4324240 h 7470999"/>
              <a:gd name="connsiteX197" fmla="*/ 12314040 w 17759887"/>
              <a:gd name="connsiteY197" fmla="*/ 4339746 h 7470999"/>
              <a:gd name="connsiteX198" fmla="*/ 4919651 w 17759887"/>
              <a:gd name="connsiteY198" fmla="*/ 4321333 h 7470999"/>
              <a:gd name="connsiteX199" fmla="*/ 4754959 w 17759887"/>
              <a:gd name="connsiteY199" fmla="*/ 4339746 h 7470999"/>
              <a:gd name="connsiteX200" fmla="*/ 4964215 w 17759887"/>
              <a:gd name="connsiteY200" fmla="*/ 4339746 h 7470999"/>
              <a:gd name="connsiteX201" fmla="*/ 4919651 w 17759887"/>
              <a:gd name="connsiteY201" fmla="*/ 4321333 h 7470999"/>
              <a:gd name="connsiteX202" fmla="*/ 1722106 w 17759887"/>
              <a:gd name="connsiteY202" fmla="*/ 4316851 h 7470999"/>
              <a:gd name="connsiteX203" fmla="*/ 1680690 w 17759887"/>
              <a:gd name="connsiteY203" fmla="*/ 4339746 h 7470999"/>
              <a:gd name="connsiteX204" fmla="*/ 1729775 w 17759887"/>
              <a:gd name="connsiteY204" fmla="*/ 4324240 h 7470999"/>
              <a:gd name="connsiteX205" fmla="*/ 1722106 w 17759887"/>
              <a:gd name="connsiteY205" fmla="*/ 4316851 h 7470999"/>
              <a:gd name="connsiteX206" fmla="*/ 4564336 w 17759887"/>
              <a:gd name="connsiteY206" fmla="*/ 4304707 h 7470999"/>
              <a:gd name="connsiteX207" fmla="*/ 4468199 w 17759887"/>
              <a:gd name="connsiteY207" fmla="*/ 4324240 h 7470999"/>
              <a:gd name="connsiteX208" fmla="*/ 4659372 w 17759887"/>
              <a:gd name="connsiteY208" fmla="*/ 4324240 h 7470999"/>
              <a:gd name="connsiteX209" fmla="*/ 4564336 w 17759887"/>
              <a:gd name="connsiteY209" fmla="*/ 4304707 h 7470999"/>
              <a:gd name="connsiteX210" fmla="*/ 12282151 w 17759887"/>
              <a:gd name="connsiteY210" fmla="*/ 4299892 h 7470999"/>
              <a:gd name="connsiteX211" fmla="*/ 12249455 w 17759887"/>
              <a:gd name="connsiteY211" fmla="*/ 4324240 h 7470999"/>
              <a:gd name="connsiteX212" fmla="*/ 12298540 w 17759887"/>
              <a:gd name="connsiteY212" fmla="*/ 4306150 h 7470999"/>
              <a:gd name="connsiteX213" fmla="*/ 12282151 w 17759887"/>
              <a:gd name="connsiteY213" fmla="*/ 4299892 h 7470999"/>
              <a:gd name="connsiteX214" fmla="*/ 4415804 w 17759887"/>
              <a:gd name="connsiteY214" fmla="*/ 4299892 h 7470999"/>
              <a:gd name="connsiteX215" fmla="*/ 4370029 w 17759887"/>
              <a:gd name="connsiteY215" fmla="*/ 4324240 h 7470999"/>
              <a:gd name="connsiteX216" fmla="*/ 4434615 w 17759887"/>
              <a:gd name="connsiteY216" fmla="*/ 4306150 h 7470999"/>
              <a:gd name="connsiteX217" fmla="*/ 4415804 w 17759887"/>
              <a:gd name="connsiteY217" fmla="*/ 4299892 h 7470999"/>
              <a:gd name="connsiteX218" fmla="*/ 12218454 w 17759887"/>
              <a:gd name="connsiteY218" fmla="*/ 4290645 h 7470999"/>
              <a:gd name="connsiteX219" fmla="*/ 12187453 w 17759887"/>
              <a:gd name="connsiteY219" fmla="*/ 4306150 h 7470999"/>
              <a:gd name="connsiteX220" fmla="*/ 12218454 w 17759887"/>
              <a:gd name="connsiteY220" fmla="*/ 4290645 h 7470999"/>
              <a:gd name="connsiteX221" fmla="*/ 12153868 w 17759887"/>
              <a:gd name="connsiteY221" fmla="*/ 4275139 h 7470999"/>
              <a:gd name="connsiteX222" fmla="*/ 12122867 w 17759887"/>
              <a:gd name="connsiteY222" fmla="*/ 4290645 h 7470999"/>
              <a:gd name="connsiteX223" fmla="*/ 12153868 w 17759887"/>
              <a:gd name="connsiteY223" fmla="*/ 4275139 h 7470999"/>
              <a:gd name="connsiteX224" fmla="*/ 4211714 w 17759887"/>
              <a:gd name="connsiteY224" fmla="*/ 4271626 h 7470999"/>
              <a:gd name="connsiteX225" fmla="*/ 3793926 w 17759887"/>
              <a:gd name="connsiteY225" fmla="*/ 4306150 h 7470999"/>
              <a:gd name="connsiteX226" fmla="*/ 4067769 w 17759887"/>
              <a:gd name="connsiteY226" fmla="*/ 4306150 h 7470999"/>
              <a:gd name="connsiteX227" fmla="*/ 4308027 w 17759887"/>
              <a:gd name="connsiteY227" fmla="*/ 4290645 h 7470999"/>
              <a:gd name="connsiteX228" fmla="*/ 4211714 w 17759887"/>
              <a:gd name="connsiteY228" fmla="*/ 4271626 h 7470999"/>
              <a:gd name="connsiteX229" fmla="*/ 12015535 w 17759887"/>
              <a:gd name="connsiteY229" fmla="*/ 4237587 h 7470999"/>
              <a:gd name="connsiteX230" fmla="*/ 12042781 w 17759887"/>
              <a:gd name="connsiteY230" fmla="*/ 4244128 h 7470999"/>
              <a:gd name="connsiteX231" fmla="*/ 11993697 w 17759887"/>
              <a:gd name="connsiteY231" fmla="*/ 4244128 h 7470999"/>
              <a:gd name="connsiteX232" fmla="*/ 12015535 w 17759887"/>
              <a:gd name="connsiteY232" fmla="*/ 4237587 h 7470999"/>
              <a:gd name="connsiteX233" fmla="*/ 11752793 w 17759887"/>
              <a:gd name="connsiteY233" fmla="*/ 4159171 h 7470999"/>
              <a:gd name="connsiteX234" fmla="*/ 11787023 w 17759887"/>
              <a:gd name="connsiteY234" fmla="*/ 4179522 h 7470999"/>
              <a:gd name="connsiteX235" fmla="*/ 11706937 w 17759887"/>
              <a:gd name="connsiteY235" fmla="*/ 4179522 h 7470999"/>
              <a:gd name="connsiteX236" fmla="*/ 11706937 w 17759887"/>
              <a:gd name="connsiteY236" fmla="*/ 4164016 h 7470999"/>
              <a:gd name="connsiteX237" fmla="*/ 11752793 w 17759887"/>
              <a:gd name="connsiteY237" fmla="*/ 4159171 h 7470999"/>
              <a:gd name="connsiteX238" fmla="*/ 11680457 w 17759887"/>
              <a:gd name="connsiteY238" fmla="*/ 4138820 h 7470999"/>
              <a:gd name="connsiteX239" fmla="*/ 11706937 w 17759887"/>
              <a:gd name="connsiteY239" fmla="*/ 4164016 h 7470999"/>
              <a:gd name="connsiteX240" fmla="*/ 11642352 w 17759887"/>
              <a:gd name="connsiteY240" fmla="*/ 4164016 h 7470999"/>
              <a:gd name="connsiteX241" fmla="*/ 11680457 w 17759887"/>
              <a:gd name="connsiteY241" fmla="*/ 4138820 h 7470999"/>
              <a:gd name="connsiteX242" fmla="*/ 11626851 w 17759887"/>
              <a:gd name="connsiteY242" fmla="*/ 4114916 h 7470999"/>
              <a:gd name="connsiteX243" fmla="*/ 11577766 w 17759887"/>
              <a:gd name="connsiteY243" fmla="*/ 4145927 h 7470999"/>
              <a:gd name="connsiteX244" fmla="*/ 11626851 w 17759887"/>
              <a:gd name="connsiteY244" fmla="*/ 4114916 h 7470999"/>
              <a:gd name="connsiteX245" fmla="*/ 11562266 w 17759887"/>
              <a:gd name="connsiteY245" fmla="*/ 4099410 h 7470999"/>
              <a:gd name="connsiteX246" fmla="*/ 11513181 w 17759887"/>
              <a:gd name="connsiteY246" fmla="*/ 4114916 h 7470999"/>
              <a:gd name="connsiteX247" fmla="*/ 11482180 w 17759887"/>
              <a:gd name="connsiteY247" fmla="*/ 4083904 h 7470999"/>
              <a:gd name="connsiteX248" fmla="*/ 11451179 w 17759887"/>
              <a:gd name="connsiteY248" fmla="*/ 4099410 h 7470999"/>
              <a:gd name="connsiteX249" fmla="*/ 11482180 w 17759887"/>
              <a:gd name="connsiteY249" fmla="*/ 4083904 h 7470999"/>
              <a:gd name="connsiteX250" fmla="*/ 11417594 w 17759887"/>
              <a:gd name="connsiteY250" fmla="*/ 4065815 h 7470999"/>
              <a:gd name="connsiteX251" fmla="*/ 11386593 w 17759887"/>
              <a:gd name="connsiteY251" fmla="*/ 4083904 h 7470999"/>
              <a:gd name="connsiteX252" fmla="*/ 11417594 w 17759887"/>
              <a:gd name="connsiteY252" fmla="*/ 4065815 h 7470999"/>
              <a:gd name="connsiteX253" fmla="*/ 11312747 w 17759887"/>
              <a:gd name="connsiteY253" fmla="*/ 4056452 h 7470999"/>
              <a:gd name="connsiteX254" fmla="*/ 11306507 w 17759887"/>
              <a:gd name="connsiteY254" fmla="*/ 4065815 h 7470999"/>
              <a:gd name="connsiteX255" fmla="*/ 11310866 w 17759887"/>
              <a:gd name="connsiteY255" fmla="*/ 4059274 h 7470999"/>
              <a:gd name="connsiteX256" fmla="*/ 11319585 w 17759887"/>
              <a:gd name="connsiteY256" fmla="*/ 4046191 h 7470999"/>
              <a:gd name="connsiteX257" fmla="*/ 11318132 w 17759887"/>
              <a:gd name="connsiteY257" fmla="*/ 4048371 h 7470999"/>
              <a:gd name="connsiteX258" fmla="*/ 11312747 w 17759887"/>
              <a:gd name="connsiteY258" fmla="*/ 4056452 h 7470999"/>
              <a:gd name="connsiteX259" fmla="*/ 11315408 w 17759887"/>
              <a:gd name="connsiteY259" fmla="*/ 4052460 h 7470999"/>
              <a:gd name="connsiteX260" fmla="*/ 11319585 w 17759887"/>
              <a:gd name="connsiteY260" fmla="*/ 4046191 h 7470999"/>
              <a:gd name="connsiteX261" fmla="*/ 11288423 w 17759887"/>
              <a:gd name="connsiteY261" fmla="*/ 4034804 h 7470999"/>
              <a:gd name="connsiteX262" fmla="*/ 11263235 w 17759887"/>
              <a:gd name="connsiteY262" fmla="*/ 4054186 h 7470999"/>
              <a:gd name="connsiteX263" fmla="*/ 11249238 w 17759887"/>
              <a:gd name="connsiteY263" fmla="*/ 4055833 h 7470999"/>
              <a:gd name="connsiteX264" fmla="*/ 11233653 w 17759887"/>
              <a:gd name="connsiteY264" fmla="*/ 4053116 h 7470999"/>
              <a:gd name="connsiteX265" fmla="*/ 11226421 w 17759887"/>
              <a:gd name="connsiteY265" fmla="*/ 4050309 h 7470999"/>
              <a:gd name="connsiteX266" fmla="*/ 11288423 w 17759887"/>
              <a:gd name="connsiteY266" fmla="*/ 4034804 h 7470999"/>
              <a:gd name="connsiteX267" fmla="*/ 11210921 w 17759887"/>
              <a:gd name="connsiteY267" fmla="*/ 4019298 h 7470999"/>
              <a:gd name="connsiteX268" fmla="*/ 11161836 w 17759887"/>
              <a:gd name="connsiteY268" fmla="*/ 4034804 h 7470999"/>
              <a:gd name="connsiteX269" fmla="*/ 11146335 w 17759887"/>
              <a:gd name="connsiteY269" fmla="*/ 4003793 h 7470999"/>
              <a:gd name="connsiteX270" fmla="*/ 11097250 w 17759887"/>
              <a:gd name="connsiteY270" fmla="*/ 4019298 h 7470999"/>
              <a:gd name="connsiteX271" fmla="*/ 11066249 w 17759887"/>
              <a:gd name="connsiteY271" fmla="*/ 3985703 h 7470999"/>
              <a:gd name="connsiteX272" fmla="*/ 11032665 w 17759887"/>
              <a:gd name="connsiteY272" fmla="*/ 4003793 h 7470999"/>
              <a:gd name="connsiteX273" fmla="*/ 10907465 w 17759887"/>
              <a:gd name="connsiteY273" fmla="*/ 3951953 h 7470999"/>
              <a:gd name="connsiteX274" fmla="*/ 10904019 w 17759887"/>
              <a:gd name="connsiteY274" fmla="*/ 3952512 h 7470999"/>
              <a:gd name="connsiteX275" fmla="*/ 10890577 w 17759887"/>
              <a:gd name="connsiteY275" fmla="*/ 3954692 h 7470999"/>
              <a:gd name="connsiteX276" fmla="*/ 10930902 w 17759887"/>
              <a:gd name="connsiteY276" fmla="*/ 3948151 h 7470999"/>
              <a:gd name="connsiteX277" fmla="*/ 10918021 w 17759887"/>
              <a:gd name="connsiteY277" fmla="*/ 3950240 h 7470999"/>
              <a:gd name="connsiteX278" fmla="*/ 10907465 w 17759887"/>
              <a:gd name="connsiteY278" fmla="*/ 3951953 h 7470999"/>
              <a:gd name="connsiteX279" fmla="*/ 10926422 w 17759887"/>
              <a:gd name="connsiteY279" fmla="*/ 3948878 h 7470999"/>
              <a:gd name="connsiteX280" fmla="*/ 10930902 w 17759887"/>
              <a:gd name="connsiteY280" fmla="*/ 3948151 h 7470999"/>
              <a:gd name="connsiteX281" fmla="*/ 10810491 w 17759887"/>
              <a:gd name="connsiteY281" fmla="*/ 3939186 h 7470999"/>
              <a:gd name="connsiteX282" fmla="*/ 10890577 w 17759887"/>
              <a:gd name="connsiteY282" fmla="*/ 3954692 h 7470999"/>
              <a:gd name="connsiteX283" fmla="*/ 10810491 w 17759887"/>
              <a:gd name="connsiteY283" fmla="*/ 3939186 h 7470999"/>
              <a:gd name="connsiteX284" fmla="*/ 10730405 w 17759887"/>
              <a:gd name="connsiteY284" fmla="*/ 3923681 h 7470999"/>
              <a:gd name="connsiteX285" fmla="*/ 10810491 w 17759887"/>
              <a:gd name="connsiteY285" fmla="*/ 3939186 h 7470999"/>
              <a:gd name="connsiteX286" fmla="*/ 10730405 w 17759887"/>
              <a:gd name="connsiteY286" fmla="*/ 3923681 h 7470999"/>
              <a:gd name="connsiteX287" fmla="*/ 9849787 w 17759887"/>
              <a:gd name="connsiteY287" fmla="*/ 3902618 h 7470999"/>
              <a:gd name="connsiteX288" fmla="*/ 9960546 w 17759887"/>
              <a:gd name="connsiteY288" fmla="*/ 3939186 h 7470999"/>
              <a:gd name="connsiteX289" fmla="*/ 12091866 w 17759887"/>
              <a:gd name="connsiteY289" fmla="*/ 4419858 h 7470999"/>
              <a:gd name="connsiteX290" fmla="*/ 12283039 w 17759887"/>
              <a:gd name="connsiteY290" fmla="*/ 4466374 h 7470999"/>
              <a:gd name="connsiteX291" fmla="*/ 12347625 w 17759887"/>
              <a:gd name="connsiteY291" fmla="*/ 4484464 h 7470999"/>
              <a:gd name="connsiteX292" fmla="*/ 12394126 w 17759887"/>
              <a:gd name="connsiteY292" fmla="*/ 4499969 h 7470999"/>
              <a:gd name="connsiteX293" fmla="*/ 12394126 w 17759887"/>
              <a:gd name="connsiteY293" fmla="*/ 4499969 h 7470999"/>
              <a:gd name="connsiteX294" fmla="*/ 12347625 w 17759887"/>
              <a:gd name="connsiteY294" fmla="*/ 4484464 h 7470999"/>
              <a:gd name="connsiteX295" fmla="*/ 12283039 w 17759887"/>
              <a:gd name="connsiteY295" fmla="*/ 4466374 h 7470999"/>
              <a:gd name="connsiteX296" fmla="*/ 12091866 w 17759887"/>
              <a:gd name="connsiteY296" fmla="*/ 4419858 h 7470999"/>
              <a:gd name="connsiteX297" fmla="*/ 10120718 w 17759887"/>
              <a:gd name="connsiteY297" fmla="*/ 3939186 h 7470999"/>
              <a:gd name="connsiteX298" fmla="*/ 9849787 w 17759887"/>
              <a:gd name="connsiteY298" fmla="*/ 3902618 h 7470999"/>
              <a:gd name="connsiteX299" fmla="*/ 16959027 w 17759887"/>
              <a:gd name="connsiteY299" fmla="*/ 3890085 h 7470999"/>
              <a:gd name="connsiteX300" fmla="*/ 16957631 w 17759887"/>
              <a:gd name="connsiteY300" fmla="*/ 3891807 h 7470999"/>
              <a:gd name="connsiteX301" fmla="*/ 16956923 w 17759887"/>
              <a:gd name="connsiteY301" fmla="*/ 3890590 h 7470999"/>
              <a:gd name="connsiteX302" fmla="*/ 10505647 w 17759887"/>
              <a:gd name="connsiteY302" fmla="*/ 3874580 h 7470999"/>
              <a:gd name="connsiteX303" fmla="*/ 10730405 w 17759887"/>
              <a:gd name="connsiteY303" fmla="*/ 3923681 h 7470999"/>
              <a:gd name="connsiteX304" fmla="*/ 10647736 w 17759887"/>
              <a:gd name="connsiteY304" fmla="*/ 3923681 h 7470999"/>
              <a:gd name="connsiteX305" fmla="*/ 10570233 w 17759887"/>
              <a:gd name="connsiteY305" fmla="*/ 3908175 h 7470999"/>
              <a:gd name="connsiteX306" fmla="*/ 10505647 w 17759887"/>
              <a:gd name="connsiteY306" fmla="*/ 3890085 h 7470999"/>
              <a:gd name="connsiteX307" fmla="*/ 10425562 w 17759887"/>
              <a:gd name="connsiteY307" fmla="*/ 3859074 h 7470999"/>
              <a:gd name="connsiteX308" fmla="*/ 10505647 w 17759887"/>
              <a:gd name="connsiteY308" fmla="*/ 3874580 h 7470999"/>
              <a:gd name="connsiteX309" fmla="*/ 10425562 w 17759887"/>
              <a:gd name="connsiteY309" fmla="*/ 3874580 h 7470999"/>
              <a:gd name="connsiteX310" fmla="*/ 10312497 w 17759887"/>
              <a:gd name="connsiteY310" fmla="*/ 3836180 h 7470999"/>
              <a:gd name="connsiteX311" fmla="*/ 10280890 w 17759887"/>
              <a:gd name="connsiteY311" fmla="*/ 3859074 h 7470999"/>
              <a:gd name="connsiteX312" fmla="*/ 10329975 w 17759887"/>
              <a:gd name="connsiteY312" fmla="*/ 3843569 h 7470999"/>
              <a:gd name="connsiteX313" fmla="*/ 10312497 w 17759887"/>
              <a:gd name="connsiteY313" fmla="*/ 3836180 h 7470999"/>
              <a:gd name="connsiteX314" fmla="*/ 10185304 w 17759887"/>
              <a:gd name="connsiteY314" fmla="*/ 3809974 h 7470999"/>
              <a:gd name="connsiteX315" fmla="*/ 10185304 w 17759887"/>
              <a:gd name="connsiteY315" fmla="*/ 3809974 h 7470999"/>
              <a:gd name="connsiteX316" fmla="*/ 10082048 w 17759887"/>
              <a:gd name="connsiteY316" fmla="*/ 3772663 h 7470999"/>
              <a:gd name="connsiteX317" fmla="*/ 10089717 w 17759887"/>
              <a:gd name="connsiteY317" fmla="*/ 3778962 h 7470999"/>
              <a:gd name="connsiteX318" fmla="*/ 10040632 w 17759887"/>
              <a:gd name="connsiteY318" fmla="*/ 3794468 h 7470999"/>
              <a:gd name="connsiteX319" fmla="*/ 10082048 w 17759887"/>
              <a:gd name="connsiteY319" fmla="*/ 3772663 h 7470999"/>
              <a:gd name="connsiteX320" fmla="*/ 9964879 w 17759887"/>
              <a:gd name="connsiteY320" fmla="*/ 3759704 h 7470999"/>
              <a:gd name="connsiteX321" fmla="*/ 9958488 w 17759887"/>
              <a:gd name="connsiteY321" fmla="*/ 3760913 h 7470999"/>
              <a:gd name="connsiteX322" fmla="*/ 9945046 w 17759887"/>
              <a:gd name="connsiteY322" fmla="*/ 3763457 h 7470999"/>
              <a:gd name="connsiteX323" fmla="*/ 9985372 w 17759887"/>
              <a:gd name="connsiteY323" fmla="*/ 3755826 h 7470999"/>
              <a:gd name="connsiteX324" fmla="*/ 9972490 w 17759887"/>
              <a:gd name="connsiteY324" fmla="*/ 3758264 h 7470999"/>
              <a:gd name="connsiteX325" fmla="*/ 9964879 w 17759887"/>
              <a:gd name="connsiteY325" fmla="*/ 3759704 h 7470999"/>
              <a:gd name="connsiteX326" fmla="*/ 9980891 w 17759887"/>
              <a:gd name="connsiteY326" fmla="*/ 3756674 h 7470999"/>
              <a:gd name="connsiteX327" fmla="*/ 9985372 w 17759887"/>
              <a:gd name="connsiteY327" fmla="*/ 3755826 h 7470999"/>
              <a:gd name="connsiteX328" fmla="*/ 9671203 w 17759887"/>
              <a:gd name="connsiteY328" fmla="*/ 3714356 h 7470999"/>
              <a:gd name="connsiteX329" fmla="*/ 9671203 w 17759887"/>
              <a:gd name="connsiteY329" fmla="*/ 3714356 h 7470999"/>
              <a:gd name="connsiteX330" fmla="*/ 9671203 w 17759887"/>
              <a:gd name="connsiteY330" fmla="*/ 3714356 h 7470999"/>
              <a:gd name="connsiteX331" fmla="*/ 9945046 w 17759887"/>
              <a:gd name="connsiteY331" fmla="*/ 3763457 h 7470999"/>
              <a:gd name="connsiteX332" fmla="*/ 9671203 w 17759887"/>
              <a:gd name="connsiteY332" fmla="*/ 3714356 h 7470999"/>
              <a:gd name="connsiteX333" fmla="*/ 5672516 w 17759887"/>
              <a:gd name="connsiteY333" fmla="*/ 3680801 h 7470999"/>
              <a:gd name="connsiteX334" fmla="*/ 5571319 w 17759887"/>
              <a:gd name="connsiteY334" fmla="*/ 3683345 h 7470999"/>
              <a:gd name="connsiteX335" fmla="*/ 5860661 w 17759887"/>
              <a:gd name="connsiteY335" fmla="*/ 3729862 h 7470999"/>
              <a:gd name="connsiteX336" fmla="*/ 5956248 w 17759887"/>
              <a:gd name="connsiteY336" fmla="*/ 3729862 h 7470999"/>
              <a:gd name="connsiteX337" fmla="*/ 12443211 w 17759887"/>
              <a:gd name="connsiteY337" fmla="*/ 4866933 h 7470999"/>
              <a:gd name="connsiteX338" fmla="*/ 5956248 w 17759887"/>
              <a:gd name="connsiteY338" fmla="*/ 3729862 h 7470999"/>
              <a:gd name="connsiteX339" fmla="*/ 5672516 w 17759887"/>
              <a:gd name="connsiteY339" fmla="*/ 3680801 h 7470999"/>
              <a:gd name="connsiteX340" fmla="*/ 4728438 w 17759887"/>
              <a:gd name="connsiteY340" fmla="*/ 3602386 h 7470999"/>
              <a:gd name="connsiteX341" fmla="*/ 4754959 w 17759887"/>
              <a:gd name="connsiteY341" fmla="*/ 3618739 h 7470999"/>
              <a:gd name="connsiteX342" fmla="*/ 4915131 w 17759887"/>
              <a:gd name="connsiteY342" fmla="*/ 3618739 h 7470999"/>
              <a:gd name="connsiteX343" fmla="*/ 4754959 w 17759887"/>
              <a:gd name="connsiteY343" fmla="*/ 3618739 h 7470999"/>
              <a:gd name="connsiteX344" fmla="*/ 4728438 w 17759887"/>
              <a:gd name="connsiteY344" fmla="*/ 3602386 h 7470999"/>
              <a:gd name="connsiteX345" fmla="*/ 4242251 w 17759887"/>
              <a:gd name="connsiteY345" fmla="*/ 3588470 h 7470999"/>
              <a:gd name="connsiteX346" fmla="*/ 4132355 w 17759887"/>
              <a:gd name="connsiteY346" fmla="*/ 3603233 h 7470999"/>
              <a:gd name="connsiteX347" fmla="*/ 4339028 w 17759887"/>
              <a:gd name="connsiteY347" fmla="*/ 3603233 h 7470999"/>
              <a:gd name="connsiteX348" fmla="*/ 4242251 w 17759887"/>
              <a:gd name="connsiteY348" fmla="*/ 3588470 h 7470999"/>
              <a:gd name="connsiteX349" fmla="*/ 13835674 w 17759887"/>
              <a:gd name="connsiteY349" fmla="*/ 3569638 h 7470999"/>
              <a:gd name="connsiteX350" fmla="*/ 13835674 w 17759887"/>
              <a:gd name="connsiteY350" fmla="*/ 3569638 h 7470999"/>
              <a:gd name="connsiteX351" fmla="*/ 3569170 w 17759887"/>
              <a:gd name="connsiteY351" fmla="*/ 3569638 h 7470999"/>
              <a:gd name="connsiteX352" fmla="*/ 3538168 w 17759887"/>
              <a:gd name="connsiteY352" fmla="*/ 3587728 h 7470999"/>
              <a:gd name="connsiteX353" fmla="*/ 3569170 w 17759887"/>
              <a:gd name="connsiteY353" fmla="*/ 3569638 h 7470999"/>
              <a:gd name="connsiteX354" fmla="*/ 13691002 w 17759887"/>
              <a:gd name="connsiteY354" fmla="*/ 3523121 h 7470999"/>
              <a:gd name="connsiteX355" fmla="*/ 13660001 w 17759887"/>
              <a:gd name="connsiteY355" fmla="*/ 3538627 h 7470999"/>
              <a:gd name="connsiteX356" fmla="*/ 13691002 w 17759887"/>
              <a:gd name="connsiteY356" fmla="*/ 3523121 h 7470999"/>
              <a:gd name="connsiteX357" fmla="*/ 16894439 w 17759887"/>
              <a:gd name="connsiteY357" fmla="*/ 3458515 h 7470999"/>
              <a:gd name="connsiteX358" fmla="*/ 16863439 w 17759887"/>
              <a:gd name="connsiteY358" fmla="*/ 3474021 h 7470999"/>
              <a:gd name="connsiteX359" fmla="*/ 16894439 w 17759887"/>
              <a:gd name="connsiteY359" fmla="*/ 3458515 h 7470999"/>
              <a:gd name="connsiteX360" fmla="*/ 1009001 w 17759887"/>
              <a:gd name="connsiteY360" fmla="*/ 3443010 h 7470999"/>
              <a:gd name="connsiteX361" fmla="*/ 959916 w 17759887"/>
              <a:gd name="connsiteY361" fmla="*/ 3458515 h 7470999"/>
              <a:gd name="connsiteX362" fmla="*/ 1009001 w 17759887"/>
              <a:gd name="connsiteY362" fmla="*/ 3443010 h 7470999"/>
              <a:gd name="connsiteX363" fmla="*/ 13324157 w 17759887"/>
              <a:gd name="connsiteY363" fmla="*/ 3424920 h 7470999"/>
              <a:gd name="connsiteX364" fmla="*/ 13293156 w 17759887"/>
              <a:gd name="connsiteY364" fmla="*/ 3443010 h 7470999"/>
              <a:gd name="connsiteX365" fmla="*/ 13324157 w 17759887"/>
              <a:gd name="connsiteY365" fmla="*/ 3424920 h 7470999"/>
              <a:gd name="connsiteX366" fmla="*/ 13275072 w 17759887"/>
              <a:gd name="connsiteY366" fmla="*/ 3409414 h 7470999"/>
              <a:gd name="connsiteX367" fmla="*/ 13210487 w 17759887"/>
              <a:gd name="connsiteY367" fmla="*/ 3424920 h 7470999"/>
              <a:gd name="connsiteX368" fmla="*/ 13275072 w 17759887"/>
              <a:gd name="connsiteY368" fmla="*/ 3409414 h 7470999"/>
              <a:gd name="connsiteX369" fmla="*/ 15871408 w 17759887"/>
              <a:gd name="connsiteY369" fmla="*/ 3393909 h 7470999"/>
              <a:gd name="connsiteX370" fmla="*/ 15837824 w 17759887"/>
              <a:gd name="connsiteY370" fmla="*/ 3409414 h 7470999"/>
              <a:gd name="connsiteX371" fmla="*/ 15871408 w 17759887"/>
              <a:gd name="connsiteY371" fmla="*/ 3393909 h 7470999"/>
              <a:gd name="connsiteX372" fmla="*/ 15806822 w 17759887"/>
              <a:gd name="connsiteY372" fmla="*/ 3378403 h 7470999"/>
              <a:gd name="connsiteX373" fmla="*/ 15773238 w 17759887"/>
              <a:gd name="connsiteY373" fmla="*/ 3393909 h 7470999"/>
              <a:gd name="connsiteX374" fmla="*/ 13068399 w 17759887"/>
              <a:gd name="connsiteY374" fmla="*/ 3362898 h 7470999"/>
              <a:gd name="connsiteX375" fmla="*/ 13034814 w 17759887"/>
              <a:gd name="connsiteY375" fmla="*/ 3378403 h 7470999"/>
              <a:gd name="connsiteX376" fmla="*/ 13068399 w 17759887"/>
              <a:gd name="connsiteY376" fmla="*/ 3362898 h 7470999"/>
              <a:gd name="connsiteX377" fmla="*/ 15741348 w 17759887"/>
              <a:gd name="connsiteY377" fmla="*/ 3356599 h 7470999"/>
              <a:gd name="connsiteX378" fmla="*/ 15708652 w 17759887"/>
              <a:gd name="connsiteY378" fmla="*/ 3378403 h 7470999"/>
              <a:gd name="connsiteX379" fmla="*/ 15757736 w 17759887"/>
              <a:gd name="connsiteY379" fmla="*/ 3362898 h 7470999"/>
              <a:gd name="connsiteX380" fmla="*/ 15741348 w 17759887"/>
              <a:gd name="connsiteY380" fmla="*/ 3356599 h 7470999"/>
              <a:gd name="connsiteX381" fmla="*/ 13009505 w 17759887"/>
              <a:gd name="connsiteY381" fmla="*/ 3340003 h 7470999"/>
              <a:gd name="connsiteX382" fmla="*/ 12972812 w 17759887"/>
              <a:gd name="connsiteY382" fmla="*/ 3362898 h 7470999"/>
              <a:gd name="connsiteX383" fmla="*/ 13019314 w 17759887"/>
              <a:gd name="connsiteY383" fmla="*/ 3347392 h 7470999"/>
              <a:gd name="connsiteX384" fmla="*/ 13009505 w 17759887"/>
              <a:gd name="connsiteY384" fmla="*/ 3340003 h 7470999"/>
              <a:gd name="connsiteX385" fmla="*/ 12908227 w 17759887"/>
              <a:gd name="connsiteY385" fmla="*/ 3329302 h 7470999"/>
              <a:gd name="connsiteX386" fmla="*/ 12908227 w 17759887"/>
              <a:gd name="connsiteY386" fmla="*/ 3329302 h 7470999"/>
              <a:gd name="connsiteX387" fmla="*/ 12534600 w 17759887"/>
              <a:gd name="connsiteY387" fmla="*/ 3214303 h 7470999"/>
              <a:gd name="connsiteX388" fmla="*/ 12489713 w 17759887"/>
              <a:gd name="connsiteY388" fmla="*/ 3218179 h 7470999"/>
              <a:gd name="connsiteX389" fmla="*/ 12554298 w 17759887"/>
              <a:gd name="connsiteY389" fmla="*/ 3233685 h 7470999"/>
              <a:gd name="connsiteX390" fmla="*/ 12603383 w 17759887"/>
              <a:gd name="connsiteY390" fmla="*/ 3249190 h 7470999"/>
              <a:gd name="connsiteX391" fmla="*/ 12667969 w 17759887"/>
              <a:gd name="connsiteY391" fmla="*/ 3267280 h 7470999"/>
              <a:gd name="connsiteX392" fmla="*/ 12714470 w 17759887"/>
              <a:gd name="connsiteY392" fmla="*/ 3282786 h 7470999"/>
              <a:gd name="connsiteX393" fmla="*/ 12794556 w 17759887"/>
              <a:gd name="connsiteY393" fmla="*/ 3298291 h 7470999"/>
              <a:gd name="connsiteX394" fmla="*/ 12794556 w 17759887"/>
              <a:gd name="connsiteY394" fmla="*/ 3298291 h 7470999"/>
              <a:gd name="connsiteX395" fmla="*/ 12714470 w 17759887"/>
              <a:gd name="connsiteY395" fmla="*/ 3282786 h 7470999"/>
              <a:gd name="connsiteX396" fmla="*/ 12667969 w 17759887"/>
              <a:gd name="connsiteY396" fmla="*/ 3267280 h 7470999"/>
              <a:gd name="connsiteX397" fmla="*/ 12603383 w 17759887"/>
              <a:gd name="connsiteY397" fmla="*/ 3249190 h 7470999"/>
              <a:gd name="connsiteX398" fmla="*/ 12554298 w 17759887"/>
              <a:gd name="connsiteY398" fmla="*/ 3233685 h 7470999"/>
              <a:gd name="connsiteX399" fmla="*/ 12534600 w 17759887"/>
              <a:gd name="connsiteY399" fmla="*/ 3214303 h 7470999"/>
              <a:gd name="connsiteX400" fmla="*/ 12420284 w 17759887"/>
              <a:gd name="connsiteY400" fmla="*/ 3178326 h 7470999"/>
              <a:gd name="connsiteX401" fmla="*/ 12394126 w 17759887"/>
              <a:gd name="connsiteY401" fmla="*/ 3202674 h 7470999"/>
              <a:gd name="connsiteX402" fmla="*/ 12427711 w 17759887"/>
              <a:gd name="connsiteY402" fmla="*/ 3184584 h 7470999"/>
              <a:gd name="connsiteX403" fmla="*/ 12420284 w 17759887"/>
              <a:gd name="connsiteY403" fmla="*/ 3178326 h 7470999"/>
              <a:gd name="connsiteX404" fmla="*/ 12349199 w 17759887"/>
              <a:gd name="connsiteY404" fmla="*/ 3162780 h 7470999"/>
              <a:gd name="connsiteX405" fmla="*/ 12332124 w 17759887"/>
              <a:gd name="connsiteY405" fmla="*/ 3184584 h 7470999"/>
              <a:gd name="connsiteX406" fmla="*/ 12363125 w 17759887"/>
              <a:gd name="connsiteY406" fmla="*/ 3169079 h 7470999"/>
              <a:gd name="connsiteX407" fmla="*/ 12349199 w 17759887"/>
              <a:gd name="connsiteY407" fmla="*/ 3162780 h 7470999"/>
              <a:gd name="connsiteX408" fmla="*/ 12297692 w 17759887"/>
              <a:gd name="connsiteY408" fmla="*/ 3147274 h 7470999"/>
              <a:gd name="connsiteX409" fmla="*/ 12267539 w 17759887"/>
              <a:gd name="connsiteY409" fmla="*/ 3169079 h 7470999"/>
              <a:gd name="connsiteX410" fmla="*/ 12314040 w 17759887"/>
              <a:gd name="connsiteY410" fmla="*/ 3153573 h 7470999"/>
              <a:gd name="connsiteX411" fmla="*/ 12297692 w 17759887"/>
              <a:gd name="connsiteY411" fmla="*/ 3147274 h 7470999"/>
              <a:gd name="connsiteX412" fmla="*/ 1911341 w 17759887"/>
              <a:gd name="connsiteY412" fmla="*/ 3082425 h 7470999"/>
              <a:gd name="connsiteX413" fmla="*/ 1871863 w 17759887"/>
              <a:gd name="connsiteY413" fmla="*/ 3088967 h 7470999"/>
              <a:gd name="connsiteX414" fmla="*/ 2050119 w 17759887"/>
              <a:gd name="connsiteY414" fmla="*/ 3088967 h 7470999"/>
              <a:gd name="connsiteX415" fmla="*/ 1911341 w 17759887"/>
              <a:gd name="connsiteY415" fmla="*/ 3082425 h 7470999"/>
              <a:gd name="connsiteX416" fmla="*/ 2161206 w 17759887"/>
              <a:gd name="connsiteY416" fmla="*/ 3073461 h 7470999"/>
              <a:gd name="connsiteX417" fmla="*/ 2127622 w 17759887"/>
              <a:gd name="connsiteY417" fmla="*/ 3088967 h 7470999"/>
              <a:gd name="connsiteX418" fmla="*/ 2161206 w 17759887"/>
              <a:gd name="connsiteY418" fmla="*/ 3073461 h 7470999"/>
              <a:gd name="connsiteX419" fmla="*/ 1135589 w 17759887"/>
              <a:gd name="connsiteY419" fmla="*/ 3057956 h 7470999"/>
              <a:gd name="connsiteX420" fmla="*/ 1089087 w 17759887"/>
              <a:gd name="connsiteY420" fmla="*/ 3073461 h 7470999"/>
              <a:gd name="connsiteX421" fmla="*/ 1135589 w 17759887"/>
              <a:gd name="connsiteY421" fmla="*/ 3057956 h 7470999"/>
              <a:gd name="connsiteX422" fmla="*/ 1264760 w 17759887"/>
              <a:gd name="connsiteY422" fmla="*/ 3042450 h 7470999"/>
              <a:gd name="connsiteX423" fmla="*/ 1184674 w 17759887"/>
              <a:gd name="connsiteY423" fmla="*/ 3057956 h 7470999"/>
              <a:gd name="connsiteX424" fmla="*/ 1264760 w 17759887"/>
              <a:gd name="connsiteY424" fmla="*/ 3042450 h 7470999"/>
              <a:gd name="connsiteX425" fmla="*/ 6113231 w 17759887"/>
              <a:gd name="connsiteY425" fmla="*/ 2935325 h 7470999"/>
              <a:gd name="connsiteX426" fmla="*/ 6051835 w 17759887"/>
              <a:gd name="connsiteY426" fmla="*/ 2946833 h 7470999"/>
              <a:gd name="connsiteX427" fmla="*/ 6452265 w 17759887"/>
              <a:gd name="connsiteY427" fmla="*/ 3008855 h 7470999"/>
              <a:gd name="connsiteX428" fmla="*/ 11753439 w 17759887"/>
              <a:gd name="connsiteY428" fmla="*/ 3908175 h 7470999"/>
              <a:gd name="connsiteX429" fmla="*/ 12412210 w 17759887"/>
              <a:gd name="connsiteY429" fmla="*/ 4065815 h 7470999"/>
              <a:gd name="connsiteX430" fmla="*/ 12427711 w 17759887"/>
              <a:gd name="connsiteY430" fmla="*/ 4034804 h 7470999"/>
              <a:gd name="connsiteX431" fmla="*/ 10986163 w 17759887"/>
              <a:gd name="connsiteY431" fmla="*/ 3698851 h 7470999"/>
              <a:gd name="connsiteX432" fmla="*/ 9399944 w 17759887"/>
              <a:gd name="connsiteY432" fmla="*/ 3378403 h 7470999"/>
              <a:gd name="connsiteX433" fmla="*/ 6470349 w 17759887"/>
              <a:gd name="connsiteY433" fmla="*/ 2977844 h 7470999"/>
              <a:gd name="connsiteX434" fmla="*/ 6113231 w 17759887"/>
              <a:gd name="connsiteY434" fmla="*/ 2935325 h 7470999"/>
              <a:gd name="connsiteX435" fmla="*/ 5790102 w 17759887"/>
              <a:gd name="connsiteY435" fmla="*/ 2909119 h 7470999"/>
              <a:gd name="connsiteX436" fmla="*/ 5715990 w 17759887"/>
              <a:gd name="connsiteY436" fmla="*/ 2928743 h 7470999"/>
              <a:gd name="connsiteX437" fmla="*/ 5811577 w 17759887"/>
              <a:gd name="connsiteY437" fmla="*/ 2913237 h 7470999"/>
              <a:gd name="connsiteX438" fmla="*/ 5790102 w 17759887"/>
              <a:gd name="connsiteY438" fmla="*/ 2909119 h 7470999"/>
              <a:gd name="connsiteX439" fmla="*/ 5626862 w 17759887"/>
              <a:gd name="connsiteY439" fmla="*/ 2901609 h 7470999"/>
              <a:gd name="connsiteX440" fmla="*/ 5540318 w 17759887"/>
              <a:gd name="connsiteY440" fmla="*/ 2913237 h 7470999"/>
              <a:gd name="connsiteX441" fmla="*/ 5604903 w 17759887"/>
              <a:gd name="connsiteY441" fmla="*/ 2913237 h 7470999"/>
              <a:gd name="connsiteX442" fmla="*/ 5626862 w 17759887"/>
              <a:gd name="connsiteY442" fmla="*/ 2901609 h 7470999"/>
              <a:gd name="connsiteX443" fmla="*/ 5455065 w 17759887"/>
              <a:gd name="connsiteY443" fmla="*/ 2886103 h 7470999"/>
              <a:gd name="connsiteX444" fmla="*/ 5380146 w 17759887"/>
              <a:gd name="connsiteY444" fmla="*/ 2897732 h 7470999"/>
              <a:gd name="connsiteX445" fmla="*/ 5444731 w 17759887"/>
              <a:gd name="connsiteY445" fmla="*/ 2897732 h 7470999"/>
              <a:gd name="connsiteX446" fmla="*/ 5455065 w 17759887"/>
              <a:gd name="connsiteY446" fmla="*/ 2886103 h 7470999"/>
              <a:gd name="connsiteX447" fmla="*/ 1394398 w 17759887"/>
              <a:gd name="connsiteY447" fmla="*/ 2811950 h 7470999"/>
              <a:gd name="connsiteX448" fmla="*/ 1391585 w 17759887"/>
              <a:gd name="connsiteY448" fmla="*/ 2812563 h 7470999"/>
              <a:gd name="connsiteX449" fmla="*/ 1329345 w 17759887"/>
              <a:gd name="connsiteY449" fmla="*/ 2817620 h 7470999"/>
              <a:gd name="connsiteX450" fmla="*/ 2048747 w 17759887"/>
              <a:gd name="connsiteY450" fmla="*/ 2771225 h 7470999"/>
              <a:gd name="connsiteX451" fmla="*/ 1729775 w 17759887"/>
              <a:gd name="connsiteY451" fmla="*/ 2802115 h 7470999"/>
              <a:gd name="connsiteX452" fmla="*/ 1407171 w 17759887"/>
              <a:gd name="connsiteY452" fmla="*/ 2810837 h 7470999"/>
              <a:gd name="connsiteX453" fmla="*/ 1394398 w 17759887"/>
              <a:gd name="connsiteY453" fmla="*/ 2811950 h 7470999"/>
              <a:gd name="connsiteX454" fmla="*/ 1407292 w 17759887"/>
              <a:gd name="connsiteY454" fmla="*/ 2809141 h 7470999"/>
              <a:gd name="connsiteX455" fmla="*/ 1295761 w 17759887"/>
              <a:gd name="connsiteY455" fmla="*/ 2833126 h 7470999"/>
              <a:gd name="connsiteX456" fmla="*/ 1520518 w 17759887"/>
              <a:gd name="connsiteY456" fmla="*/ 2833126 h 7470999"/>
              <a:gd name="connsiteX457" fmla="*/ 2065620 w 17759887"/>
              <a:gd name="connsiteY457" fmla="*/ 2802115 h 7470999"/>
              <a:gd name="connsiteX458" fmla="*/ 2161206 w 17759887"/>
              <a:gd name="connsiteY458" fmla="*/ 2784025 h 7470999"/>
              <a:gd name="connsiteX459" fmla="*/ 2048747 w 17759887"/>
              <a:gd name="connsiteY459" fmla="*/ 2771225 h 7470999"/>
              <a:gd name="connsiteX460" fmla="*/ 16774391 w 17759887"/>
              <a:gd name="connsiteY460" fmla="*/ 2681866 h 7470999"/>
              <a:gd name="connsiteX461" fmla="*/ 16767851 w 17759887"/>
              <a:gd name="connsiteY461" fmla="*/ 2688407 h 7470999"/>
              <a:gd name="connsiteX462" fmla="*/ 16774391 w 17759887"/>
              <a:gd name="connsiteY462" fmla="*/ 2681866 h 7470999"/>
              <a:gd name="connsiteX463" fmla="*/ 16728607 w 17759887"/>
              <a:gd name="connsiteY463" fmla="*/ 2556056 h 7470999"/>
              <a:gd name="connsiteX464" fmla="*/ 16714531 w 17759887"/>
              <a:gd name="connsiteY464" fmla="*/ 2559235 h 7470999"/>
              <a:gd name="connsiteX465" fmla="*/ 16703268 w 17759887"/>
              <a:gd name="connsiteY465" fmla="*/ 2561779 h 7470999"/>
              <a:gd name="connsiteX466" fmla="*/ 16737055 w 17759887"/>
              <a:gd name="connsiteY466" fmla="*/ 2554148 h 7470999"/>
              <a:gd name="connsiteX467" fmla="*/ 16728607 w 17759887"/>
              <a:gd name="connsiteY467" fmla="*/ 2556056 h 7470999"/>
              <a:gd name="connsiteX468" fmla="*/ 16733303 w 17759887"/>
              <a:gd name="connsiteY468" fmla="*/ 2554996 h 7470999"/>
              <a:gd name="connsiteX469" fmla="*/ 16737055 w 17759887"/>
              <a:gd name="connsiteY469" fmla="*/ 2554148 h 7470999"/>
              <a:gd name="connsiteX470" fmla="*/ 7351294 w 17759887"/>
              <a:gd name="connsiteY470" fmla="*/ 2321443 h 7470999"/>
              <a:gd name="connsiteX471" fmla="*/ 7829226 w 17759887"/>
              <a:gd name="connsiteY471" fmla="*/ 2386050 h 7470999"/>
              <a:gd name="connsiteX472" fmla="*/ 8389828 w 17759887"/>
              <a:gd name="connsiteY472" fmla="*/ 2466162 h 7470999"/>
              <a:gd name="connsiteX473" fmla="*/ 9689287 w 17759887"/>
              <a:gd name="connsiteY473" fmla="*/ 2688407 h 7470999"/>
              <a:gd name="connsiteX474" fmla="*/ 9430945 w 17759887"/>
              <a:gd name="connsiteY474" fmla="*/ 2608296 h 7470999"/>
              <a:gd name="connsiteX475" fmla="*/ 8389828 w 17759887"/>
              <a:gd name="connsiteY475" fmla="*/ 2466162 h 7470999"/>
              <a:gd name="connsiteX476" fmla="*/ 7829226 w 17759887"/>
              <a:gd name="connsiteY476" fmla="*/ 2386050 h 7470999"/>
              <a:gd name="connsiteX477" fmla="*/ 7351294 w 17759887"/>
              <a:gd name="connsiteY477" fmla="*/ 2321443 h 7470999"/>
              <a:gd name="connsiteX478" fmla="*/ 7179496 w 17759887"/>
              <a:gd name="connsiteY478" fmla="*/ 2292371 h 7470999"/>
              <a:gd name="connsiteX479" fmla="*/ 7092952 w 17759887"/>
              <a:gd name="connsiteY479" fmla="*/ 2305938 h 7470999"/>
              <a:gd name="connsiteX480" fmla="*/ 7157537 w 17759887"/>
              <a:gd name="connsiteY480" fmla="*/ 2305938 h 7470999"/>
              <a:gd name="connsiteX481" fmla="*/ 7179496 w 17759887"/>
              <a:gd name="connsiteY481" fmla="*/ 2292371 h 7470999"/>
              <a:gd name="connsiteX482" fmla="*/ 6966364 w 17759887"/>
              <a:gd name="connsiteY482" fmla="*/ 2272343 h 7470999"/>
              <a:gd name="connsiteX483" fmla="*/ 6977626 w 17759887"/>
              <a:gd name="connsiteY483" fmla="*/ 2279248 h 7470999"/>
              <a:gd name="connsiteX484" fmla="*/ 6993106 w 17759887"/>
              <a:gd name="connsiteY484" fmla="*/ 2288738 h 7470999"/>
              <a:gd name="connsiteX485" fmla="*/ 7000151 w 17759887"/>
              <a:gd name="connsiteY485" fmla="*/ 2293057 h 7470999"/>
              <a:gd name="connsiteX486" fmla="*/ 6996397 w 17759887"/>
              <a:gd name="connsiteY486" fmla="*/ 2290756 h 7470999"/>
              <a:gd name="connsiteX487" fmla="*/ 6993106 w 17759887"/>
              <a:gd name="connsiteY487" fmla="*/ 2288738 h 7470999"/>
              <a:gd name="connsiteX488" fmla="*/ 6989358 w 17759887"/>
              <a:gd name="connsiteY488" fmla="*/ 2286440 h 7470999"/>
              <a:gd name="connsiteX489" fmla="*/ 6966364 w 17759887"/>
              <a:gd name="connsiteY489" fmla="*/ 2272343 h 7470999"/>
              <a:gd name="connsiteX490" fmla="*/ 3698341 w 17759887"/>
              <a:gd name="connsiteY490" fmla="*/ 1985490 h 7470999"/>
              <a:gd name="connsiteX491" fmla="*/ 3618255 w 17759887"/>
              <a:gd name="connsiteY491" fmla="*/ 2000996 h 7470999"/>
              <a:gd name="connsiteX492" fmla="*/ 5090803 w 17759887"/>
              <a:gd name="connsiteY492" fmla="*/ 2081108 h 7470999"/>
              <a:gd name="connsiteX493" fmla="*/ 6436764 w 17759887"/>
              <a:gd name="connsiteY493" fmla="*/ 2207736 h 7470999"/>
              <a:gd name="connsiteX494" fmla="*/ 6436764 w 17759887"/>
              <a:gd name="connsiteY494" fmla="*/ 2207736 h 7470999"/>
              <a:gd name="connsiteX495" fmla="*/ 3698341 w 17759887"/>
              <a:gd name="connsiteY495" fmla="*/ 1985490 h 7470999"/>
              <a:gd name="connsiteX496" fmla="*/ 799745 w 17759887"/>
              <a:gd name="connsiteY496" fmla="*/ 1566841 h 7470999"/>
              <a:gd name="connsiteX497" fmla="*/ 608572 w 17759887"/>
              <a:gd name="connsiteY497" fmla="*/ 1584931 h 7470999"/>
              <a:gd name="connsiteX498" fmla="*/ 799745 w 17759887"/>
              <a:gd name="connsiteY498" fmla="*/ 1566841 h 7470999"/>
              <a:gd name="connsiteX499" fmla="*/ 423511 w 17759887"/>
              <a:gd name="connsiteY499" fmla="*/ 1333691 h 7470999"/>
              <a:gd name="connsiteX500" fmla="*/ 412878 w 17759887"/>
              <a:gd name="connsiteY500" fmla="*/ 1344919 h 7470999"/>
              <a:gd name="connsiteX501" fmla="*/ 416965 w 17759887"/>
              <a:gd name="connsiteY501" fmla="*/ 1340603 h 7470999"/>
              <a:gd name="connsiteX502" fmla="*/ 430316 w 17759887"/>
              <a:gd name="connsiteY502" fmla="*/ 1326506 h 7470999"/>
              <a:gd name="connsiteX503" fmla="*/ 423511 w 17759887"/>
              <a:gd name="connsiteY503" fmla="*/ 1333691 h 7470999"/>
              <a:gd name="connsiteX504" fmla="*/ 423776 w 17759887"/>
              <a:gd name="connsiteY504" fmla="*/ 1333411 h 7470999"/>
              <a:gd name="connsiteX505" fmla="*/ 430316 w 17759887"/>
              <a:gd name="connsiteY505" fmla="*/ 1326506 h 7470999"/>
              <a:gd name="connsiteX506" fmla="*/ 104148 w 17759887"/>
              <a:gd name="connsiteY506" fmla="*/ 1322131 h 7470999"/>
              <a:gd name="connsiteX507" fmla="*/ 103231 w 17759887"/>
              <a:gd name="connsiteY507" fmla="*/ 1322751 h 7470999"/>
              <a:gd name="connsiteX508" fmla="*/ 101550 w 17759887"/>
              <a:gd name="connsiteY508" fmla="*/ 1323886 h 7470999"/>
              <a:gd name="connsiteX509" fmla="*/ 143556 w 17759887"/>
              <a:gd name="connsiteY509" fmla="*/ 1295495 h 7470999"/>
              <a:gd name="connsiteX510" fmla="*/ 107712 w 17759887"/>
              <a:gd name="connsiteY510" fmla="*/ 1319722 h 7470999"/>
              <a:gd name="connsiteX511" fmla="*/ 104148 w 17759887"/>
              <a:gd name="connsiteY511" fmla="*/ 1322131 h 7470999"/>
              <a:gd name="connsiteX512" fmla="*/ 116112 w 17759887"/>
              <a:gd name="connsiteY512" fmla="*/ 1314044 h 7470999"/>
              <a:gd name="connsiteX513" fmla="*/ 143556 w 17759887"/>
              <a:gd name="connsiteY513" fmla="*/ 1295495 h 7470999"/>
              <a:gd name="connsiteX514" fmla="*/ 177787 w 17759887"/>
              <a:gd name="connsiteY514" fmla="*/ 1276113 h 7470999"/>
              <a:gd name="connsiteX515" fmla="*/ 223642 w 17759887"/>
              <a:gd name="connsiteY515" fmla="*/ 1279989 h 7470999"/>
              <a:gd name="connsiteX516" fmla="*/ 143556 w 17759887"/>
              <a:gd name="connsiteY516" fmla="*/ 1295495 h 7470999"/>
              <a:gd name="connsiteX517" fmla="*/ 177787 w 17759887"/>
              <a:gd name="connsiteY517" fmla="*/ 1276113 h 7470999"/>
              <a:gd name="connsiteX518" fmla="*/ 242280 w 17759887"/>
              <a:gd name="connsiteY518" fmla="*/ 1265230 h 7470999"/>
              <a:gd name="connsiteX519" fmla="*/ 241444 w 17759887"/>
              <a:gd name="connsiteY519" fmla="*/ 1265892 h 7470999"/>
              <a:gd name="connsiteX520" fmla="*/ 223642 w 17759887"/>
              <a:gd name="connsiteY520" fmla="*/ 1279989 h 7470999"/>
              <a:gd name="connsiteX521" fmla="*/ 232361 w 17759887"/>
              <a:gd name="connsiteY521" fmla="*/ 1273084 h 7470999"/>
              <a:gd name="connsiteX522" fmla="*/ 249799 w 17759887"/>
              <a:gd name="connsiteY522" fmla="*/ 1259275 h 7470999"/>
              <a:gd name="connsiteX523" fmla="*/ 246893 w 17759887"/>
              <a:gd name="connsiteY523" fmla="*/ 1261576 h 7470999"/>
              <a:gd name="connsiteX524" fmla="*/ 242280 w 17759887"/>
              <a:gd name="connsiteY524" fmla="*/ 1265230 h 7470999"/>
              <a:gd name="connsiteX525" fmla="*/ 12011780 w 17759887"/>
              <a:gd name="connsiteY525" fmla="*/ 1119765 h 7470999"/>
              <a:gd name="connsiteX526" fmla="*/ 11978196 w 17759887"/>
              <a:gd name="connsiteY526" fmla="*/ 1135271 h 7470999"/>
              <a:gd name="connsiteX527" fmla="*/ 11947397 w 17759887"/>
              <a:gd name="connsiteY527" fmla="*/ 1096628 h 7470999"/>
              <a:gd name="connsiteX528" fmla="*/ 11924873 w 17759887"/>
              <a:gd name="connsiteY528" fmla="*/ 1101716 h 7470999"/>
              <a:gd name="connsiteX529" fmla="*/ 11947397 w 17759887"/>
              <a:gd name="connsiteY529" fmla="*/ 1096628 h 7470999"/>
              <a:gd name="connsiteX530" fmla="*/ 8087568 w 17759887"/>
              <a:gd name="connsiteY530" fmla="*/ 1086170 h 7470999"/>
              <a:gd name="connsiteX531" fmla="*/ 8053984 w 17759887"/>
              <a:gd name="connsiteY531" fmla="*/ 1104260 h 7470999"/>
              <a:gd name="connsiteX532" fmla="*/ 8374327 w 17759887"/>
              <a:gd name="connsiteY532" fmla="*/ 1135271 h 7470999"/>
              <a:gd name="connsiteX533" fmla="*/ 8999515 w 17759887"/>
              <a:gd name="connsiteY533" fmla="*/ 1246394 h 7470999"/>
              <a:gd name="connsiteX534" fmla="*/ 9224272 w 17759887"/>
              <a:gd name="connsiteY534" fmla="*/ 1264484 h 7470999"/>
              <a:gd name="connsiteX535" fmla="*/ 8087568 w 17759887"/>
              <a:gd name="connsiteY535" fmla="*/ 1086170 h 7470999"/>
              <a:gd name="connsiteX536" fmla="*/ 11771523 w 17759887"/>
              <a:gd name="connsiteY536" fmla="*/ 1070665 h 7470999"/>
              <a:gd name="connsiteX537" fmla="*/ 11913611 w 17759887"/>
              <a:gd name="connsiteY537" fmla="*/ 1104260 h 7470999"/>
              <a:gd name="connsiteX538" fmla="*/ 11771523 w 17759887"/>
              <a:gd name="connsiteY538" fmla="*/ 1070665 h 7470999"/>
              <a:gd name="connsiteX539" fmla="*/ 8007482 w 17759887"/>
              <a:gd name="connsiteY539" fmla="*/ 1070665 h 7470999"/>
              <a:gd name="connsiteX540" fmla="*/ 7973898 w 17759887"/>
              <a:gd name="connsiteY540" fmla="*/ 1086170 h 7470999"/>
              <a:gd name="connsiteX541" fmla="*/ 8007482 w 17759887"/>
              <a:gd name="connsiteY541" fmla="*/ 1070665 h 7470999"/>
              <a:gd name="connsiteX542" fmla="*/ 11691437 w 17759887"/>
              <a:gd name="connsiteY542" fmla="*/ 1055159 h 7470999"/>
              <a:gd name="connsiteX543" fmla="*/ 11771523 w 17759887"/>
              <a:gd name="connsiteY543" fmla="*/ 1070665 h 7470999"/>
              <a:gd name="connsiteX544" fmla="*/ 11691437 w 17759887"/>
              <a:gd name="connsiteY544" fmla="*/ 1055159 h 7470999"/>
              <a:gd name="connsiteX545" fmla="*/ 11626851 w 17759887"/>
              <a:gd name="connsiteY545" fmla="*/ 1039654 h 7470999"/>
              <a:gd name="connsiteX546" fmla="*/ 11691437 w 17759887"/>
              <a:gd name="connsiteY546" fmla="*/ 1055159 h 7470999"/>
              <a:gd name="connsiteX547" fmla="*/ 11626851 w 17759887"/>
              <a:gd name="connsiteY547" fmla="*/ 1039654 h 7470999"/>
              <a:gd name="connsiteX548" fmla="*/ 7733640 w 17759887"/>
              <a:gd name="connsiteY548" fmla="*/ 1039654 h 7470999"/>
              <a:gd name="connsiteX549" fmla="*/ 7702638 w 17759887"/>
              <a:gd name="connsiteY549" fmla="*/ 1055159 h 7470999"/>
              <a:gd name="connsiteX550" fmla="*/ 7733640 w 17759887"/>
              <a:gd name="connsiteY550" fmla="*/ 1039654 h 7470999"/>
              <a:gd name="connsiteX551" fmla="*/ 11546765 w 17759887"/>
              <a:gd name="connsiteY551" fmla="*/ 1024148 h 7470999"/>
              <a:gd name="connsiteX552" fmla="*/ 11626851 w 17759887"/>
              <a:gd name="connsiteY552" fmla="*/ 1039654 h 7470999"/>
              <a:gd name="connsiteX553" fmla="*/ 11546765 w 17759887"/>
              <a:gd name="connsiteY553" fmla="*/ 1024148 h 7470999"/>
              <a:gd name="connsiteX554" fmla="*/ 7671638 w 17759887"/>
              <a:gd name="connsiteY554" fmla="*/ 1024148 h 7470999"/>
              <a:gd name="connsiteX555" fmla="*/ 7591552 w 17759887"/>
              <a:gd name="connsiteY555" fmla="*/ 1039654 h 7470999"/>
              <a:gd name="connsiteX556" fmla="*/ 7671638 w 17759887"/>
              <a:gd name="connsiteY556" fmla="*/ 1024148 h 7470999"/>
              <a:gd name="connsiteX557" fmla="*/ 11482180 w 17759887"/>
              <a:gd name="connsiteY557" fmla="*/ 1006058 h 7470999"/>
              <a:gd name="connsiteX558" fmla="*/ 11546765 w 17759887"/>
              <a:gd name="connsiteY558" fmla="*/ 1024148 h 7470999"/>
              <a:gd name="connsiteX559" fmla="*/ 11482180 w 17759887"/>
              <a:gd name="connsiteY559" fmla="*/ 1006058 h 7470999"/>
              <a:gd name="connsiteX560" fmla="*/ 7526966 w 17759887"/>
              <a:gd name="connsiteY560" fmla="*/ 1006058 h 7470999"/>
              <a:gd name="connsiteX561" fmla="*/ 7477881 w 17759887"/>
              <a:gd name="connsiteY561" fmla="*/ 1024148 h 7470999"/>
              <a:gd name="connsiteX562" fmla="*/ 7526966 w 17759887"/>
              <a:gd name="connsiteY562" fmla="*/ 1006058 h 7470999"/>
              <a:gd name="connsiteX563" fmla="*/ 11402094 w 17759887"/>
              <a:gd name="connsiteY563" fmla="*/ 990553 h 7470999"/>
              <a:gd name="connsiteX564" fmla="*/ 11482180 w 17759887"/>
              <a:gd name="connsiteY564" fmla="*/ 1006058 h 7470999"/>
              <a:gd name="connsiteX565" fmla="*/ 11402094 w 17759887"/>
              <a:gd name="connsiteY565" fmla="*/ 990553 h 7470999"/>
              <a:gd name="connsiteX566" fmla="*/ 7363484 w 17759887"/>
              <a:gd name="connsiteY566" fmla="*/ 986434 h 7470999"/>
              <a:gd name="connsiteX567" fmla="*/ 7317709 w 17759887"/>
              <a:gd name="connsiteY567" fmla="*/ 1006058 h 7470999"/>
              <a:gd name="connsiteX568" fmla="*/ 7382294 w 17759887"/>
              <a:gd name="connsiteY568" fmla="*/ 990553 h 7470999"/>
              <a:gd name="connsiteX569" fmla="*/ 7363484 w 17759887"/>
              <a:gd name="connsiteY569" fmla="*/ 986434 h 7470999"/>
              <a:gd name="connsiteX570" fmla="*/ 7253124 w 17759887"/>
              <a:gd name="connsiteY570" fmla="*/ 975047 h 7470999"/>
              <a:gd name="connsiteX571" fmla="*/ 7206622 w 17759887"/>
              <a:gd name="connsiteY571" fmla="*/ 990553 h 7470999"/>
              <a:gd name="connsiteX572" fmla="*/ 7253124 w 17759887"/>
              <a:gd name="connsiteY572" fmla="*/ 975047 h 7470999"/>
              <a:gd name="connsiteX573" fmla="*/ 11257422 w 17759887"/>
              <a:gd name="connsiteY573" fmla="*/ 959542 h 7470999"/>
              <a:gd name="connsiteX574" fmla="*/ 11402094 w 17759887"/>
              <a:gd name="connsiteY574" fmla="*/ 990553 h 7470999"/>
              <a:gd name="connsiteX575" fmla="*/ 11257422 w 17759887"/>
              <a:gd name="connsiteY575" fmla="*/ 959542 h 7470999"/>
              <a:gd name="connsiteX576" fmla="*/ 7108452 w 17759887"/>
              <a:gd name="connsiteY576" fmla="*/ 959542 h 7470999"/>
              <a:gd name="connsiteX577" fmla="*/ 7030950 w 17759887"/>
              <a:gd name="connsiteY577" fmla="*/ 975047 h 7470999"/>
              <a:gd name="connsiteX578" fmla="*/ 7108452 w 17759887"/>
              <a:gd name="connsiteY578" fmla="*/ 959542 h 7470999"/>
              <a:gd name="connsiteX579" fmla="*/ 11177336 w 17759887"/>
              <a:gd name="connsiteY579" fmla="*/ 944036 h 7470999"/>
              <a:gd name="connsiteX580" fmla="*/ 11257422 w 17759887"/>
              <a:gd name="connsiteY580" fmla="*/ 959542 h 7470999"/>
              <a:gd name="connsiteX581" fmla="*/ 11177336 w 17759887"/>
              <a:gd name="connsiteY581" fmla="*/ 944036 h 7470999"/>
              <a:gd name="connsiteX582" fmla="*/ 6997365 w 17759887"/>
              <a:gd name="connsiteY582" fmla="*/ 944036 h 7470999"/>
              <a:gd name="connsiteX583" fmla="*/ 6950864 w 17759887"/>
              <a:gd name="connsiteY583" fmla="*/ 959542 h 7470999"/>
              <a:gd name="connsiteX584" fmla="*/ 6997365 w 17759887"/>
              <a:gd name="connsiteY584" fmla="*/ 944036 h 7470999"/>
              <a:gd name="connsiteX585" fmla="*/ 11112751 w 17759887"/>
              <a:gd name="connsiteY585" fmla="*/ 928531 h 7470999"/>
              <a:gd name="connsiteX586" fmla="*/ 11177336 w 17759887"/>
              <a:gd name="connsiteY586" fmla="*/ 944036 h 7470999"/>
              <a:gd name="connsiteX587" fmla="*/ 11112751 w 17759887"/>
              <a:gd name="connsiteY587" fmla="*/ 928531 h 7470999"/>
              <a:gd name="connsiteX588" fmla="*/ 11032665 w 17759887"/>
              <a:gd name="connsiteY588" fmla="*/ 913025 h 7470999"/>
              <a:gd name="connsiteX589" fmla="*/ 11112751 w 17759887"/>
              <a:gd name="connsiteY589" fmla="*/ 928531 h 7470999"/>
              <a:gd name="connsiteX590" fmla="*/ 11032665 w 17759887"/>
              <a:gd name="connsiteY590" fmla="*/ 913025 h 7470999"/>
              <a:gd name="connsiteX591" fmla="*/ 10890577 w 17759887"/>
              <a:gd name="connsiteY591" fmla="*/ 882014 h 7470999"/>
              <a:gd name="connsiteX592" fmla="*/ 11032665 w 17759887"/>
              <a:gd name="connsiteY592" fmla="*/ 913025 h 7470999"/>
              <a:gd name="connsiteX593" fmla="*/ 10890577 w 17759887"/>
              <a:gd name="connsiteY593" fmla="*/ 882014 h 7470999"/>
              <a:gd name="connsiteX594" fmla="*/ 10793289 w 17759887"/>
              <a:gd name="connsiteY594" fmla="*/ 868855 h 7470999"/>
              <a:gd name="connsiteX595" fmla="*/ 10777855 w 17759887"/>
              <a:gd name="connsiteY595" fmla="*/ 870961 h 7470999"/>
              <a:gd name="connsiteX596" fmla="*/ 10767865 w 17759887"/>
              <a:gd name="connsiteY596" fmla="*/ 872323 h 7470999"/>
              <a:gd name="connsiteX597" fmla="*/ 10810491 w 17759887"/>
              <a:gd name="connsiteY597" fmla="*/ 866509 h 7470999"/>
              <a:gd name="connsiteX598" fmla="*/ 10794506 w 17759887"/>
              <a:gd name="connsiteY598" fmla="*/ 868689 h 7470999"/>
              <a:gd name="connsiteX599" fmla="*/ 10793289 w 17759887"/>
              <a:gd name="connsiteY599" fmla="*/ 868855 h 7470999"/>
              <a:gd name="connsiteX600" fmla="*/ 10856346 w 17759887"/>
              <a:gd name="connsiteY600" fmla="*/ 861663 h 7470999"/>
              <a:gd name="connsiteX601" fmla="*/ 10890577 w 17759887"/>
              <a:gd name="connsiteY601" fmla="*/ 882014 h 7470999"/>
              <a:gd name="connsiteX602" fmla="*/ 10810491 w 17759887"/>
              <a:gd name="connsiteY602" fmla="*/ 866509 h 7470999"/>
              <a:gd name="connsiteX603" fmla="*/ 10856346 w 17759887"/>
              <a:gd name="connsiteY603" fmla="*/ 861663 h 7470999"/>
              <a:gd name="connsiteX604" fmla="*/ 10712321 w 17759887"/>
              <a:gd name="connsiteY604" fmla="*/ 832913 h 7470999"/>
              <a:gd name="connsiteX605" fmla="*/ 10681320 w 17759887"/>
              <a:gd name="connsiteY605" fmla="*/ 848419 h 7470999"/>
              <a:gd name="connsiteX606" fmla="*/ 10712321 w 17759887"/>
              <a:gd name="connsiteY606" fmla="*/ 832913 h 7470999"/>
              <a:gd name="connsiteX607" fmla="*/ 10443649 w 17759887"/>
              <a:gd name="connsiteY607" fmla="*/ 784181 h 7470999"/>
              <a:gd name="connsiteX608" fmla="*/ 10425562 w 17759887"/>
              <a:gd name="connsiteY608" fmla="*/ 786397 h 7470999"/>
              <a:gd name="connsiteX609" fmla="*/ 10443363 w 17759887"/>
              <a:gd name="connsiteY609" fmla="*/ 784216 h 7470999"/>
              <a:gd name="connsiteX610" fmla="*/ 10478966 w 17759887"/>
              <a:gd name="connsiteY610" fmla="*/ 779855 h 7470999"/>
              <a:gd name="connsiteX611" fmla="*/ 10473032 w 17759887"/>
              <a:gd name="connsiteY611" fmla="*/ 780582 h 7470999"/>
              <a:gd name="connsiteX612" fmla="*/ 10443649 w 17759887"/>
              <a:gd name="connsiteY612" fmla="*/ 784181 h 7470999"/>
              <a:gd name="connsiteX613" fmla="*/ 10461907 w 17759887"/>
              <a:gd name="connsiteY613" fmla="*/ 781945 h 7470999"/>
              <a:gd name="connsiteX614" fmla="*/ 10478966 w 17759887"/>
              <a:gd name="connsiteY614" fmla="*/ 779855 h 7470999"/>
              <a:gd name="connsiteX615" fmla="*/ 10295907 w 17759887"/>
              <a:gd name="connsiteY615" fmla="*/ 763502 h 7470999"/>
              <a:gd name="connsiteX616" fmla="*/ 10265390 w 17759887"/>
              <a:gd name="connsiteY616" fmla="*/ 786397 h 7470999"/>
              <a:gd name="connsiteX617" fmla="*/ 10311891 w 17759887"/>
              <a:gd name="connsiteY617" fmla="*/ 770891 h 7470999"/>
              <a:gd name="connsiteX618" fmla="*/ 10295907 w 17759887"/>
              <a:gd name="connsiteY618" fmla="*/ 763502 h 7470999"/>
              <a:gd name="connsiteX619" fmla="*/ 4583484 w 17759887"/>
              <a:gd name="connsiteY619" fmla="*/ 719852 h 7470999"/>
              <a:gd name="connsiteX620" fmla="*/ 4434615 w 17759887"/>
              <a:gd name="connsiteY620" fmla="*/ 737296 h 7470999"/>
              <a:gd name="connsiteX621" fmla="*/ 4610287 w 17759887"/>
              <a:gd name="connsiteY621" fmla="*/ 737296 h 7470999"/>
              <a:gd name="connsiteX622" fmla="*/ 4583484 w 17759887"/>
              <a:gd name="connsiteY622" fmla="*/ 719852 h 7470999"/>
              <a:gd name="connsiteX623" fmla="*/ 4243805 w 17759887"/>
              <a:gd name="connsiteY623" fmla="*/ 687993 h 7470999"/>
              <a:gd name="connsiteX624" fmla="*/ 3987683 w 17759887"/>
              <a:gd name="connsiteY624" fmla="*/ 721791 h 7470999"/>
              <a:gd name="connsiteX625" fmla="*/ 4308027 w 17759887"/>
              <a:gd name="connsiteY625" fmla="*/ 706285 h 7470999"/>
              <a:gd name="connsiteX626" fmla="*/ 4243805 w 17759887"/>
              <a:gd name="connsiteY626" fmla="*/ 687993 h 7470999"/>
              <a:gd name="connsiteX627" fmla="*/ 1151090 w 17759887"/>
              <a:gd name="connsiteY627" fmla="*/ 561567 h 7470999"/>
              <a:gd name="connsiteX628" fmla="*/ 1120089 w 17759887"/>
              <a:gd name="connsiteY628" fmla="*/ 577072 h 7470999"/>
              <a:gd name="connsiteX629" fmla="*/ 2474082 w 17759887"/>
              <a:gd name="connsiteY629" fmla="*/ 535038 h 7470999"/>
              <a:gd name="connsiteX630" fmla="*/ 5188972 w 17759887"/>
              <a:gd name="connsiteY630" fmla="*/ 608083 h 7470999"/>
              <a:gd name="connsiteX631" fmla="*/ 6661522 w 17759887"/>
              <a:gd name="connsiteY631" fmla="*/ 786397 h 7470999"/>
              <a:gd name="connsiteX632" fmla="*/ 8118569 w 17759887"/>
              <a:gd name="connsiteY632" fmla="*/ 959542 h 7470999"/>
              <a:gd name="connsiteX633" fmla="*/ 9575617 w 17759887"/>
              <a:gd name="connsiteY633" fmla="*/ 1135271 h 7470999"/>
              <a:gd name="connsiteX634" fmla="*/ 10952579 w 17759887"/>
              <a:gd name="connsiteY634" fmla="*/ 1424708 h 7470999"/>
              <a:gd name="connsiteX635" fmla="*/ 11642352 w 17759887"/>
              <a:gd name="connsiteY635" fmla="*/ 1551336 h 7470999"/>
              <a:gd name="connsiteX636" fmla="*/ 14491862 w 17759887"/>
              <a:gd name="connsiteY636" fmla="*/ 2321443 h 7470999"/>
              <a:gd name="connsiteX637" fmla="*/ 15326306 w 17759887"/>
              <a:gd name="connsiteY637" fmla="*/ 2561779 h 7470999"/>
              <a:gd name="connsiteX638" fmla="*/ 15582064 w 17759887"/>
              <a:gd name="connsiteY638" fmla="*/ 2672902 h 7470999"/>
              <a:gd name="connsiteX639" fmla="*/ 15517480 w 17759887"/>
              <a:gd name="connsiteY639" fmla="*/ 2706497 h 7470999"/>
              <a:gd name="connsiteX640" fmla="*/ 16207252 w 17759887"/>
              <a:gd name="connsiteY640" fmla="*/ 2897732 h 7470999"/>
              <a:gd name="connsiteX641" fmla="*/ 16269254 w 17759887"/>
              <a:gd name="connsiteY641" fmla="*/ 2977844 h 7470999"/>
              <a:gd name="connsiteX642" fmla="*/ 15822324 w 17759887"/>
              <a:gd name="connsiteY642" fmla="*/ 2864137 h 7470999"/>
              <a:gd name="connsiteX643" fmla="*/ 15822324 w 17759887"/>
              <a:gd name="connsiteY643" fmla="*/ 2864137 h 7470999"/>
              <a:gd name="connsiteX644" fmla="*/ 16222752 w 17759887"/>
              <a:gd name="connsiteY644" fmla="*/ 3008855 h 7470999"/>
              <a:gd name="connsiteX645" fmla="*/ 15917908 w 17759887"/>
              <a:gd name="connsiteY645" fmla="*/ 2962338 h 7470999"/>
              <a:gd name="connsiteX646" fmla="*/ 15917908 w 17759887"/>
              <a:gd name="connsiteY646" fmla="*/ 2962338 h 7470999"/>
              <a:gd name="connsiteX647" fmla="*/ 16253754 w 17759887"/>
              <a:gd name="connsiteY647" fmla="*/ 3122562 h 7470999"/>
              <a:gd name="connsiteX648" fmla="*/ 16543096 w 17759887"/>
              <a:gd name="connsiteY648" fmla="*/ 3233685 h 7470999"/>
              <a:gd name="connsiteX649" fmla="*/ 16302840 w 17759887"/>
              <a:gd name="connsiteY649" fmla="*/ 3233685 h 7470999"/>
              <a:gd name="connsiteX650" fmla="*/ 16287338 w 17759887"/>
              <a:gd name="connsiteY650" fmla="*/ 3249190 h 7470999"/>
              <a:gd name="connsiteX651" fmla="*/ 16302840 w 17759887"/>
              <a:gd name="connsiteY651" fmla="*/ 3233685 h 7470999"/>
              <a:gd name="connsiteX652" fmla="*/ 16287338 w 17759887"/>
              <a:gd name="connsiteY652" fmla="*/ 3267280 h 7470999"/>
              <a:gd name="connsiteX653" fmla="*/ 16669684 w 17759887"/>
              <a:gd name="connsiteY653" fmla="*/ 3409414 h 7470999"/>
              <a:gd name="connsiteX654" fmla="*/ 16847939 w 17759887"/>
              <a:gd name="connsiteY654" fmla="*/ 3443010 h 7470999"/>
              <a:gd name="connsiteX655" fmla="*/ 16767851 w 17759887"/>
              <a:gd name="connsiteY655" fmla="*/ 3443010 h 7470999"/>
              <a:gd name="connsiteX656" fmla="*/ 16478512 w 17759887"/>
              <a:gd name="connsiteY656" fmla="*/ 3409414 h 7470999"/>
              <a:gd name="connsiteX657" fmla="*/ 16909939 w 17759887"/>
              <a:gd name="connsiteY657" fmla="*/ 3523121 h 7470999"/>
              <a:gd name="connsiteX658" fmla="*/ 17072695 w 17759887"/>
              <a:gd name="connsiteY658" fmla="*/ 3569638 h 7470999"/>
              <a:gd name="connsiteX659" fmla="*/ 16863439 w 17759887"/>
              <a:gd name="connsiteY659" fmla="*/ 3554132 h 7470999"/>
              <a:gd name="connsiteX660" fmla="*/ 17008111 w 17759887"/>
              <a:gd name="connsiteY660" fmla="*/ 3569638 h 7470999"/>
              <a:gd name="connsiteX661" fmla="*/ 16863439 w 17759887"/>
              <a:gd name="connsiteY661" fmla="*/ 3554132 h 7470999"/>
              <a:gd name="connsiteX662" fmla="*/ 16111666 w 17759887"/>
              <a:gd name="connsiteY662" fmla="*/ 3474021 h 7470999"/>
              <a:gd name="connsiteX663" fmla="*/ 15997996 w 17759887"/>
              <a:gd name="connsiteY663" fmla="*/ 3443010 h 7470999"/>
              <a:gd name="connsiteX664" fmla="*/ 15933410 w 17759887"/>
              <a:gd name="connsiteY664" fmla="*/ 3424920 h 7470999"/>
              <a:gd name="connsiteX665" fmla="*/ 15933410 w 17759887"/>
              <a:gd name="connsiteY665" fmla="*/ 3424920 h 7470999"/>
              <a:gd name="connsiteX666" fmla="*/ 15997996 w 17759887"/>
              <a:gd name="connsiteY666" fmla="*/ 3443010 h 7470999"/>
              <a:gd name="connsiteX667" fmla="*/ 16111666 w 17759887"/>
              <a:gd name="connsiteY667" fmla="*/ 3474021 h 7470999"/>
              <a:gd name="connsiteX668" fmla="*/ 16512096 w 17759887"/>
              <a:gd name="connsiteY668" fmla="*/ 3649750 h 7470999"/>
              <a:gd name="connsiteX669" fmla="*/ 16638684 w 17759887"/>
              <a:gd name="connsiteY669" fmla="*/ 3683345 h 7470999"/>
              <a:gd name="connsiteX670" fmla="*/ 16734267 w 17759887"/>
              <a:gd name="connsiteY670" fmla="*/ 3763457 h 7470999"/>
              <a:gd name="connsiteX671" fmla="*/ 16894439 w 17759887"/>
              <a:gd name="connsiteY671" fmla="*/ 3794468 h 7470999"/>
              <a:gd name="connsiteX672" fmla="*/ 16953659 w 17759887"/>
              <a:gd name="connsiteY672" fmla="*/ 3884957 h 7470999"/>
              <a:gd name="connsiteX673" fmla="*/ 16956923 w 17759887"/>
              <a:gd name="connsiteY673" fmla="*/ 3890590 h 7470999"/>
              <a:gd name="connsiteX674" fmla="*/ 16950239 w 17759887"/>
              <a:gd name="connsiteY674" fmla="*/ 3892195 h 7470999"/>
              <a:gd name="connsiteX675" fmla="*/ 16798855 w 17759887"/>
              <a:gd name="connsiteY675" fmla="*/ 3939186 h 7470999"/>
              <a:gd name="connsiteX676" fmla="*/ 16463012 w 17759887"/>
              <a:gd name="connsiteY676" fmla="*/ 3859074 h 7470999"/>
              <a:gd name="connsiteX677" fmla="*/ 15933410 w 17759887"/>
              <a:gd name="connsiteY677" fmla="*/ 3745367 h 7470999"/>
              <a:gd name="connsiteX678" fmla="*/ 15486478 w 17759887"/>
              <a:gd name="connsiteY678" fmla="*/ 3618739 h 7470999"/>
              <a:gd name="connsiteX679" fmla="*/ 15646650 w 17759887"/>
              <a:gd name="connsiteY679" fmla="*/ 3698851 h 7470999"/>
              <a:gd name="connsiteX680" fmla="*/ 16238252 w 17759887"/>
              <a:gd name="connsiteY680" fmla="*/ 3874580 h 7470999"/>
              <a:gd name="connsiteX681" fmla="*/ 16238252 w 17759887"/>
              <a:gd name="connsiteY681" fmla="*/ 3874580 h 7470999"/>
              <a:gd name="connsiteX682" fmla="*/ 16447510 w 17759887"/>
              <a:gd name="connsiteY682" fmla="*/ 3970197 h 7470999"/>
              <a:gd name="connsiteX683" fmla="*/ 16718767 w 17759887"/>
              <a:gd name="connsiteY683" fmla="*/ 4034804 h 7470999"/>
              <a:gd name="connsiteX684" fmla="*/ 16558596 w 17759887"/>
              <a:gd name="connsiteY684" fmla="*/ 4019298 h 7470999"/>
              <a:gd name="connsiteX685" fmla="*/ 16814355 w 17759887"/>
              <a:gd name="connsiteY685" fmla="*/ 4114916 h 7470999"/>
              <a:gd name="connsiteX686" fmla="*/ 16832439 w 17759887"/>
              <a:gd name="connsiteY686" fmla="*/ 4210533 h 7470999"/>
              <a:gd name="connsiteX687" fmla="*/ 17023611 w 17759887"/>
              <a:gd name="connsiteY687" fmla="*/ 4259634 h 7470999"/>
              <a:gd name="connsiteX688" fmla="*/ 16589598 w 17759887"/>
              <a:gd name="connsiteY688" fmla="*/ 4244128 h 7470999"/>
              <a:gd name="connsiteX689" fmla="*/ 16623182 w 17759887"/>
              <a:gd name="connsiteY689" fmla="*/ 4275139 h 7470999"/>
              <a:gd name="connsiteX690" fmla="*/ 16013496 w 17759887"/>
              <a:gd name="connsiteY690" fmla="*/ 4145927 h 7470999"/>
              <a:gd name="connsiteX691" fmla="*/ 14140517 w 17759887"/>
              <a:gd name="connsiteY691" fmla="*/ 3665255 h 7470999"/>
              <a:gd name="connsiteX692" fmla="*/ 13964845 w 17759887"/>
              <a:gd name="connsiteY692" fmla="*/ 3603233 h 7470999"/>
              <a:gd name="connsiteX693" fmla="*/ 13964845 w 17759887"/>
              <a:gd name="connsiteY693" fmla="*/ 3603233 h 7470999"/>
              <a:gd name="connsiteX694" fmla="*/ 14140517 w 17759887"/>
              <a:gd name="connsiteY694" fmla="*/ 3665255 h 7470999"/>
              <a:gd name="connsiteX695" fmla="*/ 14941377 w 17759887"/>
              <a:gd name="connsiteY695" fmla="*/ 3908175 h 7470999"/>
              <a:gd name="connsiteX696" fmla="*/ 14732120 w 17759887"/>
              <a:gd name="connsiteY696" fmla="*/ 3908175 h 7470999"/>
              <a:gd name="connsiteX697" fmla="*/ 14861291 w 17759887"/>
              <a:gd name="connsiteY697" fmla="*/ 3970197 h 7470999"/>
              <a:gd name="connsiteX698" fmla="*/ 16463012 w 17759887"/>
              <a:gd name="connsiteY698" fmla="*/ 4450869 h 7470999"/>
              <a:gd name="connsiteX699" fmla="*/ 16718767 w 17759887"/>
              <a:gd name="connsiteY699" fmla="*/ 4546486 h 7470999"/>
              <a:gd name="connsiteX700" fmla="*/ 16447510 w 17759887"/>
              <a:gd name="connsiteY700" fmla="*/ 4484464 h 7470999"/>
              <a:gd name="connsiteX701" fmla="*/ 16543096 w 17759887"/>
              <a:gd name="connsiteY701" fmla="*/ 4530980 h 7470999"/>
              <a:gd name="connsiteX702" fmla="*/ 16589598 w 17759887"/>
              <a:gd name="connsiteY702" fmla="*/ 4595587 h 7470999"/>
              <a:gd name="connsiteX703" fmla="*/ 16832439 w 17759887"/>
              <a:gd name="connsiteY703" fmla="*/ 4660193 h 7470999"/>
              <a:gd name="connsiteX704" fmla="*/ 16847939 w 17759887"/>
              <a:gd name="connsiteY704" fmla="*/ 4706710 h 7470999"/>
              <a:gd name="connsiteX705" fmla="*/ 16638684 w 17759887"/>
              <a:gd name="connsiteY705" fmla="*/ 4706710 h 7470999"/>
              <a:gd name="connsiteX706" fmla="*/ 16909939 w 17759887"/>
              <a:gd name="connsiteY706" fmla="*/ 4786822 h 7470999"/>
              <a:gd name="connsiteX707" fmla="*/ 16767851 w 17759887"/>
              <a:gd name="connsiteY707" fmla="*/ 4820417 h 7470999"/>
              <a:gd name="connsiteX708" fmla="*/ 16863439 w 17759887"/>
              <a:gd name="connsiteY708" fmla="*/ 4885023 h 7470999"/>
              <a:gd name="connsiteX709" fmla="*/ 16990027 w 17759887"/>
              <a:gd name="connsiteY709" fmla="*/ 4965135 h 7470999"/>
              <a:gd name="connsiteX710" fmla="*/ 16703268 w 17759887"/>
              <a:gd name="connsiteY710" fmla="*/ 4980641 h 7470999"/>
              <a:gd name="connsiteX711" fmla="*/ 16878939 w 17759887"/>
              <a:gd name="connsiteY711" fmla="*/ 5060752 h 7470999"/>
              <a:gd name="connsiteX712" fmla="*/ 17054611 w 17759887"/>
              <a:gd name="connsiteY712" fmla="*/ 5140864 h 7470999"/>
              <a:gd name="connsiteX713" fmla="*/ 16238252 w 17759887"/>
              <a:gd name="connsiteY713" fmla="*/ 4947045 h 7470999"/>
              <a:gd name="connsiteX714" fmla="*/ 16238252 w 17759887"/>
              <a:gd name="connsiteY714" fmla="*/ 4947045 h 7470999"/>
              <a:gd name="connsiteX715" fmla="*/ 16463012 w 17759887"/>
              <a:gd name="connsiteY715" fmla="*/ 5027157 h 7470999"/>
              <a:gd name="connsiteX716" fmla="*/ 16718767 w 17759887"/>
              <a:gd name="connsiteY716" fmla="*/ 5091764 h 7470999"/>
              <a:gd name="connsiteX717" fmla="*/ 16607682 w 17759887"/>
              <a:gd name="connsiteY717" fmla="*/ 5125359 h 7470999"/>
              <a:gd name="connsiteX718" fmla="*/ 16607682 w 17759887"/>
              <a:gd name="connsiteY718" fmla="*/ 5187381 h 7470999"/>
              <a:gd name="connsiteX719" fmla="*/ 16318340 w 17759887"/>
              <a:gd name="connsiteY719" fmla="*/ 5125359 h 7470999"/>
              <a:gd name="connsiteX720" fmla="*/ 15757736 w 17759887"/>
              <a:gd name="connsiteY720" fmla="*/ 4947045 h 7470999"/>
              <a:gd name="connsiteX721" fmla="*/ 15437392 w 17759887"/>
              <a:gd name="connsiteY721" fmla="*/ 4900529 h 7470999"/>
              <a:gd name="connsiteX722" fmla="*/ 15597564 w 17759887"/>
              <a:gd name="connsiteY722" fmla="*/ 4965135 h 7470999"/>
              <a:gd name="connsiteX723" fmla="*/ 16654184 w 17759887"/>
              <a:gd name="connsiteY723" fmla="*/ 5301088 h 7470999"/>
              <a:gd name="connsiteX724" fmla="*/ 16752351 w 17759887"/>
              <a:gd name="connsiteY724" fmla="*/ 5381200 h 7470999"/>
              <a:gd name="connsiteX725" fmla="*/ 16367424 w 17759887"/>
              <a:gd name="connsiteY725" fmla="*/ 5316594 h 7470999"/>
              <a:gd name="connsiteX726" fmla="*/ 11657852 w 17759887"/>
              <a:gd name="connsiteY726" fmla="*/ 4050309 h 7470999"/>
              <a:gd name="connsiteX727" fmla="*/ 9175187 w 17759887"/>
              <a:gd name="connsiteY727" fmla="*/ 3554132 h 7470999"/>
              <a:gd name="connsiteX728" fmla="*/ 6565935 w 17759887"/>
              <a:gd name="connsiteY728" fmla="*/ 3184584 h 7470999"/>
              <a:gd name="connsiteX729" fmla="*/ 4674873 w 17759887"/>
              <a:gd name="connsiteY729" fmla="*/ 3042450 h 7470999"/>
              <a:gd name="connsiteX730" fmla="*/ 4274443 w 17759887"/>
              <a:gd name="connsiteY730" fmla="*/ 3026945 h 7470999"/>
              <a:gd name="connsiteX731" fmla="*/ 4739458 w 17759887"/>
              <a:gd name="connsiteY731" fmla="*/ 3057956 h 7470999"/>
              <a:gd name="connsiteX732" fmla="*/ 5044302 w 17759887"/>
              <a:gd name="connsiteY732" fmla="*/ 3073461 h 7470999"/>
              <a:gd name="connsiteX733" fmla="*/ 7526966 w 17759887"/>
              <a:gd name="connsiteY733" fmla="*/ 3378403 h 7470999"/>
              <a:gd name="connsiteX734" fmla="*/ 9048599 w 17759887"/>
              <a:gd name="connsiteY734" fmla="*/ 3587728 h 7470999"/>
              <a:gd name="connsiteX735" fmla="*/ 9449029 w 17759887"/>
              <a:gd name="connsiteY735" fmla="*/ 3683345 h 7470999"/>
              <a:gd name="connsiteX736" fmla="*/ 7493382 w 17759887"/>
              <a:gd name="connsiteY736" fmla="*/ 3378403 h 7470999"/>
              <a:gd name="connsiteX737" fmla="*/ 4434615 w 17759887"/>
              <a:gd name="connsiteY737" fmla="*/ 3088967 h 7470999"/>
              <a:gd name="connsiteX738" fmla="*/ 3978682 w 17759887"/>
              <a:gd name="connsiteY738" fmla="*/ 3088967 h 7470999"/>
              <a:gd name="connsiteX739" fmla="*/ 3923098 w 17759887"/>
              <a:gd name="connsiteY739" fmla="*/ 3088967 h 7470999"/>
              <a:gd name="connsiteX740" fmla="*/ 4868629 w 17759887"/>
              <a:gd name="connsiteY740" fmla="*/ 3122562 h 7470999"/>
              <a:gd name="connsiteX741" fmla="*/ 7893812 w 17759887"/>
              <a:gd name="connsiteY741" fmla="*/ 3474021 h 7470999"/>
              <a:gd name="connsiteX742" fmla="*/ 9911461 w 17759887"/>
              <a:gd name="connsiteY742" fmla="*/ 3794468 h 7470999"/>
              <a:gd name="connsiteX743" fmla="*/ 10185304 w 17759887"/>
              <a:gd name="connsiteY743" fmla="*/ 3809974 h 7470999"/>
              <a:gd name="connsiteX744" fmla="*/ 10425562 w 17759887"/>
              <a:gd name="connsiteY744" fmla="*/ 3859074 h 7470999"/>
              <a:gd name="connsiteX745" fmla="*/ 10425562 w 17759887"/>
              <a:gd name="connsiteY745" fmla="*/ 3874580 h 7470999"/>
              <a:gd name="connsiteX746" fmla="*/ 10505647 w 17759887"/>
              <a:gd name="connsiteY746" fmla="*/ 3890085 h 7470999"/>
              <a:gd name="connsiteX747" fmla="*/ 10570233 w 17759887"/>
              <a:gd name="connsiteY747" fmla="*/ 3908175 h 7470999"/>
              <a:gd name="connsiteX748" fmla="*/ 10647736 w 17759887"/>
              <a:gd name="connsiteY748" fmla="*/ 3923681 h 7470999"/>
              <a:gd name="connsiteX749" fmla="*/ 10965496 w 17759887"/>
              <a:gd name="connsiteY749" fmla="*/ 4006377 h 7470999"/>
              <a:gd name="connsiteX750" fmla="*/ 11233653 w 17759887"/>
              <a:gd name="connsiteY750" fmla="*/ 4053116 h 7470999"/>
              <a:gd name="connsiteX751" fmla="*/ 11242648 w 17759887"/>
              <a:gd name="connsiteY751" fmla="*/ 4056608 h 7470999"/>
              <a:gd name="connsiteX752" fmla="*/ 11249238 w 17759887"/>
              <a:gd name="connsiteY752" fmla="*/ 4055833 h 7470999"/>
              <a:gd name="connsiteX753" fmla="*/ 11306507 w 17759887"/>
              <a:gd name="connsiteY753" fmla="*/ 4065815 h 7470999"/>
              <a:gd name="connsiteX754" fmla="*/ 11642352 w 17759887"/>
              <a:gd name="connsiteY754" fmla="*/ 4164016 h 7470999"/>
              <a:gd name="connsiteX755" fmla="*/ 11706937 w 17759887"/>
              <a:gd name="connsiteY755" fmla="*/ 4179522 h 7470999"/>
              <a:gd name="connsiteX756" fmla="*/ 11787023 w 17759887"/>
              <a:gd name="connsiteY756" fmla="*/ 4179522 h 7470999"/>
              <a:gd name="connsiteX757" fmla="*/ 11849025 w 17759887"/>
              <a:gd name="connsiteY757" fmla="*/ 4195027 h 7470999"/>
              <a:gd name="connsiteX758" fmla="*/ 11849025 w 17759887"/>
              <a:gd name="connsiteY758" fmla="*/ 4195027 h 7470999"/>
              <a:gd name="connsiteX759" fmla="*/ 11913611 w 17759887"/>
              <a:gd name="connsiteY759" fmla="*/ 4210533 h 7470999"/>
              <a:gd name="connsiteX760" fmla="*/ 11913611 w 17759887"/>
              <a:gd name="connsiteY760" fmla="*/ 4210533 h 7470999"/>
              <a:gd name="connsiteX761" fmla="*/ 11993697 w 17759887"/>
              <a:gd name="connsiteY761" fmla="*/ 4244128 h 7470999"/>
              <a:gd name="connsiteX762" fmla="*/ 12042781 w 17759887"/>
              <a:gd name="connsiteY762" fmla="*/ 4244128 h 7470999"/>
              <a:gd name="connsiteX763" fmla="*/ 12091866 w 17759887"/>
              <a:gd name="connsiteY763" fmla="*/ 4259634 h 7470999"/>
              <a:gd name="connsiteX764" fmla="*/ 12058282 w 17759887"/>
              <a:gd name="connsiteY764" fmla="*/ 4275139 h 7470999"/>
              <a:gd name="connsiteX765" fmla="*/ 12107367 w 17759887"/>
              <a:gd name="connsiteY765" fmla="*/ 4259634 h 7470999"/>
              <a:gd name="connsiteX766" fmla="*/ 13163985 w 17759887"/>
              <a:gd name="connsiteY766" fmla="*/ 4546486 h 7470999"/>
              <a:gd name="connsiteX767" fmla="*/ 13163985 w 17759887"/>
              <a:gd name="connsiteY767" fmla="*/ 4546486 h 7470999"/>
              <a:gd name="connsiteX768" fmla="*/ 13404243 w 17759887"/>
              <a:gd name="connsiteY768" fmla="*/ 4644688 h 7470999"/>
              <a:gd name="connsiteX769" fmla="*/ 13595416 w 17759887"/>
              <a:gd name="connsiteY769" fmla="*/ 4706710 h 7470999"/>
              <a:gd name="connsiteX770" fmla="*/ 15886908 w 17759887"/>
              <a:gd name="connsiteY770" fmla="*/ 5381200 h 7470999"/>
              <a:gd name="connsiteX771" fmla="*/ 16093582 w 17759887"/>
              <a:gd name="connsiteY771" fmla="*/ 5445806 h 7470999"/>
              <a:gd name="connsiteX772" fmla="*/ 16478512 w 17759887"/>
              <a:gd name="connsiteY772" fmla="*/ 5572435 h 7470999"/>
              <a:gd name="connsiteX773" fmla="*/ 15822324 w 17759887"/>
              <a:gd name="connsiteY773" fmla="*/ 5412211 h 7470999"/>
              <a:gd name="connsiteX774" fmla="*/ 13515330 w 17759887"/>
              <a:gd name="connsiteY774" fmla="*/ 4820417 h 7470999"/>
              <a:gd name="connsiteX775" fmla="*/ 13404243 w 17759887"/>
              <a:gd name="connsiteY775" fmla="*/ 4786822 h 7470999"/>
              <a:gd name="connsiteX776" fmla="*/ 13339658 w 17759887"/>
              <a:gd name="connsiteY776" fmla="*/ 4771316 h 7470999"/>
              <a:gd name="connsiteX777" fmla="*/ 13293156 w 17759887"/>
              <a:gd name="connsiteY777" fmla="*/ 4755811 h 7470999"/>
              <a:gd name="connsiteX778" fmla="*/ 13210487 w 17759887"/>
              <a:gd name="connsiteY778" fmla="*/ 4740305 h 7470999"/>
              <a:gd name="connsiteX779" fmla="*/ 13210487 w 17759887"/>
              <a:gd name="connsiteY779" fmla="*/ 4740305 h 7470999"/>
              <a:gd name="connsiteX780" fmla="*/ 13293156 w 17759887"/>
              <a:gd name="connsiteY780" fmla="*/ 4755811 h 7470999"/>
              <a:gd name="connsiteX781" fmla="*/ 13339658 w 17759887"/>
              <a:gd name="connsiteY781" fmla="*/ 4771316 h 7470999"/>
              <a:gd name="connsiteX782" fmla="*/ 13404243 w 17759887"/>
              <a:gd name="connsiteY782" fmla="*/ 4786822 h 7470999"/>
              <a:gd name="connsiteX783" fmla="*/ 13515330 w 17759887"/>
              <a:gd name="connsiteY783" fmla="*/ 4820417 h 7470999"/>
              <a:gd name="connsiteX784" fmla="*/ 15951494 w 17759887"/>
              <a:gd name="connsiteY784" fmla="*/ 5507828 h 7470999"/>
              <a:gd name="connsiteX785" fmla="*/ 16318340 w 17759887"/>
              <a:gd name="connsiteY785" fmla="*/ 5621536 h 7470999"/>
              <a:gd name="connsiteX786" fmla="*/ 16287338 w 17759887"/>
              <a:gd name="connsiteY786" fmla="*/ 5652547 h 7470999"/>
              <a:gd name="connsiteX787" fmla="*/ 16432010 w 17759887"/>
              <a:gd name="connsiteY787" fmla="*/ 5701647 h 7470999"/>
              <a:gd name="connsiteX788" fmla="*/ 16703268 w 17759887"/>
              <a:gd name="connsiteY788" fmla="*/ 5812770 h 7470999"/>
              <a:gd name="connsiteX789" fmla="*/ 16367424 w 17759887"/>
              <a:gd name="connsiteY789" fmla="*/ 5732658 h 7470999"/>
              <a:gd name="connsiteX790" fmla="*/ 16093582 w 17759887"/>
              <a:gd name="connsiteY790" fmla="*/ 5683558 h 7470999"/>
              <a:gd name="connsiteX791" fmla="*/ 16382924 w 17759887"/>
              <a:gd name="connsiteY791" fmla="*/ 5766254 h 7470999"/>
              <a:gd name="connsiteX792" fmla="*/ 16413926 w 17759887"/>
              <a:gd name="connsiteY792" fmla="*/ 5797264 h 7470999"/>
              <a:gd name="connsiteX793" fmla="*/ 16703268 w 17759887"/>
              <a:gd name="connsiteY793" fmla="*/ 5861871 h 7470999"/>
              <a:gd name="connsiteX794" fmla="*/ 17023611 w 17759887"/>
              <a:gd name="connsiteY794" fmla="*/ 5988500 h 7470999"/>
              <a:gd name="connsiteX795" fmla="*/ 17393039 w 17759887"/>
              <a:gd name="connsiteY795" fmla="*/ 6086701 h 7470999"/>
              <a:gd name="connsiteX796" fmla="*/ 17374955 w 17759887"/>
              <a:gd name="connsiteY796" fmla="*/ 6148723 h 7470999"/>
              <a:gd name="connsiteX797" fmla="*/ 17343955 w 17759887"/>
              <a:gd name="connsiteY797" fmla="*/ 6166813 h 7470999"/>
              <a:gd name="connsiteX798" fmla="*/ 17103699 w 17759887"/>
              <a:gd name="connsiteY798" fmla="*/ 6133218 h 7470999"/>
              <a:gd name="connsiteX799" fmla="*/ 12908227 w 17759887"/>
              <a:gd name="connsiteY799" fmla="*/ 4996146 h 7470999"/>
              <a:gd name="connsiteX800" fmla="*/ 12794556 w 17759887"/>
              <a:gd name="connsiteY800" fmla="*/ 4965135 h 7470999"/>
              <a:gd name="connsiteX801" fmla="*/ 12748055 w 17759887"/>
              <a:gd name="connsiteY801" fmla="*/ 4947045 h 7470999"/>
              <a:gd name="connsiteX802" fmla="*/ 12667969 w 17759887"/>
              <a:gd name="connsiteY802" fmla="*/ 4931540 h 7470999"/>
              <a:gd name="connsiteX803" fmla="*/ 12618884 w 17759887"/>
              <a:gd name="connsiteY803" fmla="*/ 4916034 h 7470999"/>
              <a:gd name="connsiteX804" fmla="*/ 12618884 w 17759887"/>
              <a:gd name="connsiteY804" fmla="*/ 4916034 h 7470999"/>
              <a:gd name="connsiteX805" fmla="*/ 12667969 w 17759887"/>
              <a:gd name="connsiteY805" fmla="*/ 4931540 h 7470999"/>
              <a:gd name="connsiteX806" fmla="*/ 12748055 w 17759887"/>
              <a:gd name="connsiteY806" fmla="*/ 4947045 h 7470999"/>
              <a:gd name="connsiteX807" fmla="*/ 12794556 w 17759887"/>
              <a:gd name="connsiteY807" fmla="*/ 4965135 h 7470999"/>
              <a:gd name="connsiteX808" fmla="*/ 12908227 w 17759887"/>
              <a:gd name="connsiteY808" fmla="*/ 4996146 h 7470999"/>
              <a:gd name="connsiteX809" fmla="*/ 17072695 w 17759887"/>
              <a:gd name="connsiteY809" fmla="*/ 6262430 h 7470999"/>
              <a:gd name="connsiteX810" fmla="*/ 16752351 w 17759887"/>
              <a:gd name="connsiteY810" fmla="*/ 6213330 h 7470999"/>
              <a:gd name="connsiteX811" fmla="*/ 16990027 w 17759887"/>
              <a:gd name="connsiteY811" fmla="*/ 6308947 h 7470999"/>
              <a:gd name="connsiteX812" fmla="*/ 17039111 w 17759887"/>
              <a:gd name="connsiteY812" fmla="*/ 6373553 h 7470999"/>
              <a:gd name="connsiteX813" fmla="*/ 17488627 w 17759887"/>
              <a:gd name="connsiteY813" fmla="*/ 6533777 h 7470999"/>
              <a:gd name="connsiteX814" fmla="*/ 17401959 w 17759887"/>
              <a:gd name="connsiteY814" fmla="*/ 6522940 h 7470999"/>
              <a:gd name="connsiteX815" fmla="*/ 17391951 w 17759887"/>
              <a:gd name="connsiteY815" fmla="*/ 6518029 h 7470999"/>
              <a:gd name="connsiteX816" fmla="*/ 17374911 w 17759887"/>
              <a:gd name="connsiteY816" fmla="*/ 6516392 h 7470999"/>
              <a:gd name="connsiteX817" fmla="*/ 17343311 w 17759887"/>
              <a:gd name="connsiteY817" fmla="*/ 6507611 h 7470999"/>
              <a:gd name="connsiteX818" fmla="*/ 17279371 w 17759887"/>
              <a:gd name="connsiteY818" fmla="*/ 6487260 h 7470999"/>
              <a:gd name="connsiteX819" fmla="*/ 17054611 w 17759887"/>
              <a:gd name="connsiteY819" fmla="*/ 6438160 h 7470999"/>
              <a:gd name="connsiteX820" fmla="*/ 17230283 w 17759887"/>
              <a:gd name="connsiteY820" fmla="*/ 6502766 h 7470999"/>
              <a:gd name="connsiteX821" fmla="*/ 17333947 w 17759887"/>
              <a:gd name="connsiteY821" fmla="*/ 6512457 h 7470999"/>
              <a:gd name="connsiteX822" fmla="*/ 17374911 w 17759887"/>
              <a:gd name="connsiteY822" fmla="*/ 6516392 h 7470999"/>
              <a:gd name="connsiteX823" fmla="*/ 17395623 w 17759887"/>
              <a:gd name="connsiteY823" fmla="*/ 6522148 h 7470999"/>
              <a:gd name="connsiteX824" fmla="*/ 17401959 w 17759887"/>
              <a:gd name="connsiteY824" fmla="*/ 6522940 h 7470999"/>
              <a:gd name="connsiteX825" fmla="*/ 17424043 w 17759887"/>
              <a:gd name="connsiteY825" fmla="*/ 6533777 h 7470999"/>
              <a:gd name="connsiteX826" fmla="*/ 17282383 w 17759887"/>
              <a:gd name="connsiteY826" fmla="*/ 6545058 h 7470999"/>
              <a:gd name="connsiteX827" fmla="*/ 17259959 w 17759887"/>
              <a:gd name="connsiteY827" fmla="*/ 6539363 h 7470999"/>
              <a:gd name="connsiteX828" fmla="*/ 17257083 w 17759887"/>
              <a:gd name="connsiteY828" fmla="*/ 6538546 h 7470999"/>
              <a:gd name="connsiteX829" fmla="*/ 17256563 w 17759887"/>
              <a:gd name="connsiteY829" fmla="*/ 6538501 h 7470999"/>
              <a:gd name="connsiteX830" fmla="*/ 17259959 w 17759887"/>
              <a:gd name="connsiteY830" fmla="*/ 6539363 h 7470999"/>
              <a:gd name="connsiteX831" fmla="*/ 17294871 w 17759887"/>
              <a:gd name="connsiteY831" fmla="*/ 6549282 h 7470999"/>
              <a:gd name="connsiteX832" fmla="*/ 17630715 w 17759887"/>
              <a:gd name="connsiteY832" fmla="*/ 6694000 h 7470999"/>
              <a:gd name="connsiteX833" fmla="*/ 17310371 w 17759887"/>
              <a:gd name="connsiteY833" fmla="*/ 6678495 h 7470999"/>
              <a:gd name="connsiteX834" fmla="*/ 17455043 w 17759887"/>
              <a:gd name="connsiteY834" fmla="*/ 6743102 h 7470999"/>
              <a:gd name="connsiteX835" fmla="*/ 17374955 w 17759887"/>
              <a:gd name="connsiteY835" fmla="*/ 6774112 h 7470999"/>
              <a:gd name="connsiteX836" fmla="*/ 17294871 w 17759887"/>
              <a:gd name="connsiteY836" fmla="*/ 6774112 h 7470999"/>
              <a:gd name="connsiteX837" fmla="*/ 16349340 w 17759887"/>
              <a:gd name="connsiteY837" fmla="*/ 6502766 h 7470999"/>
              <a:gd name="connsiteX838" fmla="*/ 16269254 w 17759887"/>
              <a:gd name="connsiteY838" fmla="*/ 6533777 h 7470999"/>
              <a:gd name="connsiteX839" fmla="*/ 16943527 w 17759887"/>
              <a:gd name="connsiteY839" fmla="*/ 6743102 h 7470999"/>
              <a:gd name="connsiteX840" fmla="*/ 16909939 w 17759887"/>
              <a:gd name="connsiteY840" fmla="*/ 6774112 h 7470999"/>
              <a:gd name="connsiteX841" fmla="*/ 17008111 w 17759887"/>
              <a:gd name="connsiteY841" fmla="*/ 6758607 h 7470999"/>
              <a:gd name="connsiteX842" fmla="*/ 17023611 w 17759887"/>
              <a:gd name="connsiteY842" fmla="*/ 6789618 h 7470999"/>
              <a:gd name="connsiteX843" fmla="*/ 17152783 w 17759887"/>
              <a:gd name="connsiteY843" fmla="*/ 6854224 h 7470999"/>
              <a:gd name="connsiteX844" fmla="*/ 16734267 w 17759887"/>
              <a:gd name="connsiteY844" fmla="*/ 6774112 h 7470999"/>
              <a:gd name="connsiteX845" fmla="*/ 16607682 w 17759887"/>
              <a:gd name="connsiteY845" fmla="*/ 6758607 h 7470999"/>
              <a:gd name="connsiteX846" fmla="*/ 16847939 w 17759887"/>
              <a:gd name="connsiteY846" fmla="*/ 6823214 h 7470999"/>
              <a:gd name="connsiteX847" fmla="*/ 16894439 w 17759887"/>
              <a:gd name="connsiteY847" fmla="*/ 6903325 h 7470999"/>
              <a:gd name="connsiteX848" fmla="*/ 17103699 w 17759887"/>
              <a:gd name="connsiteY848" fmla="*/ 6949842 h 7470999"/>
              <a:gd name="connsiteX849" fmla="*/ 17214783 w 17759887"/>
              <a:gd name="connsiteY849" fmla="*/ 6998942 h 7470999"/>
              <a:gd name="connsiteX850" fmla="*/ 17183783 w 17759887"/>
              <a:gd name="connsiteY850" fmla="*/ 7029954 h 7470999"/>
              <a:gd name="connsiteX851" fmla="*/ 17424043 w 17759887"/>
              <a:gd name="connsiteY851" fmla="*/ 7110066 h 7470999"/>
              <a:gd name="connsiteX852" fmla="*/ 17568711 w 17759887"/>
              <a:gd name="connsiteY852" fmla="*/ 7205683 h 7470999"/>
              <a:gd name="connsiteX853" fmla="*/ 17568711 w 17759887"/>
              <a:gd name="connsiteY853" fmla="*/ 7223772 h 7470999"/>
              <a:gd name="connsiteX854" fmla="*/ 17759887 w 17759887"/>
              <a:gd name="connsiteY854" fmla="*/ 7350401 h 7470999"/>
              <a:gd name="connsiteX855" fmla="*/ 17599715 w 17759887"/>
              <a:gd name="connsiteY855" fmla="*/ 7334896 h 7470999"/>
              <a:gd name="connsiteX856" fmla="*/ 17759887 w 17759887"/>
              <a:gd name="connsiteY856" fmla="*/ 7399502 h 7470999"/>
              <a:gd name="connsiteX857" fmla="*/ 17488627 w 17759887"/>
              <a:gd name="connsiteY857" fmla="*/ 7383996 h 7470999"/>
              <a:gd name="connsiteX858" fmla="*/ 15532980 w 17759887"/>
              <a:gd name="connsiteY858" fmla="*/ 6854224 h 7470999"/>
              <a:gd name="connsiteX859" fmla="*/ 15486478 w 17759887"/>
              <a:gd name="connsiteY859" fmla="*/ 6838719 h 7470999"/>
              <a:gd name="connsiteX860" fmla="*/ 15486478 w 17759887"/>
              <a:gd name="connsiteY860" fmla="*/ 6838719 h 7470999"/>
              <a:gd name="connsiteX861" fmla="*/ 15532980 w 17759887"/>
              <a:gd name="connsiteY861" fmla="*/ 6854224 h 7470999"/>
              <a:gd name="connsiteX862" fmla="*/ 16207252 w 17759887"/>
              <a:gd name="connsiteY862" fmla="*/ 7079054 h 7470999"/>
              <a:gd name="connsiteX863" fmla="*/ 16894439 w 17759887"/>
              <a:gd name="connsiteY863" fmla="*/ 7303884 h 7470999"/>
              <a:gd name="connsiteX864" fmla="*/ 17119199 w 17759887"/>
              <a:gd name="connsiteY864" fmla="*/ 7415008 h 7470999"/>
              <a:gd name="connsiteX865" fmla="*/ 17008111 w 17759887"/>
              <a:gd name="connsiteY865" fmla="*/ 7415008 h 7470999"/>
              <a:gd name="connsiteX866" fmla="*/ 16832439 w 17759887"/>
              <a:gd name="connsiteY866" fmla="*/ 7368491 h 7470999"/>
              <a:gd name="connsiteX867" fmla="*/ 15791322 w 17759887"/>
              <a:gd name="connsiteY867" fmla="*/ 7063549 h 7470999"/>
              <a:gd name="connsiteX868" fmla="*/ 10105218 w 17759887"/>
              <a:gd name="connsiteY868" fmla="*/ 5572435 h 7470999"/>
              <a:gd name="connsiteX869" fmla="*/ 8568084 w 17759887"/>
              <a:gd name="connsiteY869" fmla="*/ 5332099 h 7470999"/>
              <a:gd name="connsiteX870" fmla="*/ 4403614 w 17759887"/>
              <a:gd name="connsiteY870" fmla="*/ 4866933 h 7470999"/>
              <a:gd name="connsiteX871" fmla="*/ 1711691 w 17759887"/>
              <a:gd name="connsiteY871" fmla="*/ 4885023 h 7470999"/>
              <a:gd name="connsiteX872" fmla="*/ 1104588 w 17759887"/>
              <a:gd name="connsiteY872" fmla="*/ 4931540 h 7470999"/>
              <a:gd name="connsiteX873" fmla="*/ 1295761 w 17759887"/>
              <a:gd name="connsiteY873" fmla="*/ 4804911 h 7470999"/>
              <a:gd name="connsiteX874" fmla="*/ 1585104 w 17759887"/>
              <a:gd name="connsiteY874" fmla="*/ 4755811 h 7470999"/>
              <a:gd name="connsiteX875" fmla="*/ 2592637 w 17759887"/>
              <a:gd name="connsiteY875" fmla="*/ 4675699 h 7470999"/>
              <a:gd name="connsiteX876" fmla="*/ 5059802 w 17759887"/>
              <a:gd name="connsiteY876" fmla="*/ 4724799 h 7470999"/>
              <a:gd name="connsiteX877" fmla="*/ 5715990 w 17759887"/>
              <a:gd name="connsiteY877" fmla="*/ 4755811 h 7470999"/>
              <a:gd name="connsiteX878" fmla="*/ 5589403 w 17759887"/>
              <a:gd name="connsiteY878" fmla="*/ 4740305 h 7470999"/>
              <a:gd name="connsiteX879" fmla="*/ 1745276 w 17759887"/>
              <a:gd name="connsiteY879" fmla="*/ 4675699 h 7470999"/>
              <a:gd name="connsiteX880" fmla="*/ 1104588 w 17759887"/>
              <a:gd name="connsiteY880" fmla="*/ 4706710 h 7470999"/>
              <a:gd name="connsiteX881" fmla="*/ 1024502 w 17759887"/>
              <a:gd name="connsiteY881" fmla="*/ 4675699 h 7470999"/>
              <a:gd name="connsiteX882" fmla="*/ 959916 w 17759887"/>
              <a:gd name="connsiteY882" fmla="*/ 4611092 h 7470999"/>
              <a:gd name="connsiteX883" fmla="*/ 1055503 w 17759887"/>
              <a:gd name="connsiteY883" fmla="*/ 4580081 h 7470999"/>
              <a:gd name="connsiteX884" fmla="*/ 1135589 w 17759887"/>
              <a:gd name="connsiteY884" fmla="*/ 4515475 h 7470999"/>
              <a:gd name="connsiteX885" fmla="*/ 1009001 w 17759887"/>
              <a:gd name="connsiteY885" fmla="*/ 4515475 h 7470999"/>
              <a:gd name="connsiteX886" fmla="*/ 975417 w 17759887"/>
              <a:gd name="connsiteY886" fmla="*/ 4515475 h 7470999"/>
              <a:gd name="connsiteX887" fmla="*/ 1009001 w 17759887"/>
              <a:gd name="connsiteY887" fmla="*/ 4515475 h 7470999"/>
              <a:gd name="connsiteX888" fmla="*/ 895331 w 17759887"/>
              <a:gd name="connsiteY888" fmla="*/ 4530980 h 7470999"/>
              <a:gd name="connsiteX889" fmla="*/ 1264760 w 17759887"/>
              <a:gd name="connsiteY889" fmla="*/ 4386262 h 7470999"/>
              <a:gd name="connsiteX890" fmla="*/ 1505018 w 17759887"/>
              <a:gd name="connsiteY890" fmla="*/ 4355251 h 7470999"/>
              <a:gd name="connsiteX891" fmla="*/ 1505018 w 17759887"/>
              <a:gd name="connsiteY891" fmla="*/ 4355251 h 7470999"/>
              <a:gd name="connsiteX892" fmla="*/ 1264760 w 17759887"/>
              <a:gd name="connsiteY892" fmla="*/ 4386262 h 7470999"/>
              <a:gd name="connsiteX893" fmla="*/ 1151090 w 17759887"/>
              <a:gd name="connsiteY893" fmla="*/ 4324240 h 7470999"/>
              <a:gd name="connsiteX894" fmla="*/ 1151090 w 17759887"/>
              <a:gd name="connsiteY894" fmla="*/ 4259634 h 7470999"/>
              <a:gd name="connsiteX895" fmla="*/ 1120089 w 17759887"/>
              <a:gd name="connsiteY895" fmla="*/ 4228623 h 7470999"/>
              <a:gd name="connsiteX896" fmla="*/ 830746 w 17759887"/>
              <a:gd name="connsiteY896" fmla="*/ 4275139 h 7470999"/>
              <a:gd name="connsiteX897" fmla="*/ 990917 w 17759887"/>
              <a:gd name="connsiteY897" fmla="*/ 4164016 h 7470999"/>
              <a:gd name="connsiteX898" fmla="*/ 768744 w 17759887"/>
              <a:gd name="connsiteY898" fmla="*/ 4210533 h 7470999"/>
              <a:gd name="connsiteX899" fmla="*/ 768744 w 17759887"/>
              <a:gd name="connsiteY899" fmla="*/ 4083904 h 7470999"/>
              <a:gd name="connsiteX900" fmla="*/ 1009001 w 17759887"/>
              <a:gd name="connsiteY900" fmla="*/ 4050309 h 7470999"/>
              <a:gd name="connsiteX901" fmla="*/ 1009001 w 17759887"/>
              <a:gd name="connsiteY901" fmla="*/ 3970197 h 7470999"/>
              <a:gd name="connsiteX902" fmla="*/ 1215675 w 17759887"/>
              <a:gd name="connsiteY902" fmla="*/ 3939186 h 7470999"/>
              <a:gd name="connsiteX903" fmla="*/ 1009001 w 17759887"/>
              <a:gd name="connsiteY903" fmla="*/ 3890085 h 7470999"/>
              <a:gd name="connsiteX904" fmla="*/ 639573 w 17759887"/>
              <a:gd name="connsiteY904" fmla="*/ 3954692 h 7470999"/>
              <a:gd name="connsiteX905" fmla="*/ 688658 w 17759887"/>
              <a:gd name="connsiteY905" fmla="*/ 3874580 h 7470999"/>
              <a:gd name="connsiteX906" fmla="*/ 1009001 w 17759887"/>
              <a:gd name="connsiteY906" fmla="*/ 3809974 h 7470999"/>
              <a:gd name="connsiteX907" fmla="*/ 1040002 w 17759887"/>
              <a:gd name="connsiteY907" fmla="*/ 3763457 h 7470999"/>
              <a:gd name="connsiteX908" fmla="*/ 1311261 w 17759887"/>
              <a:gd name="connsiteY908" fmla="*/ 3683345 h 7470999"/>
              <a:gd name="connsiteX909" fmla="*/ 1424932 w 17759887"/>
              <a:gd name="connsiteY909" fmla="*/ 3618739 h 7470999"/>
              <a:gd name="connsiteX910" fmla="*/ 1040002 w 17759887"/>
              <a:gd name="connsiteY910" fmla="*/ 3649750 h 7470999"/>
              <a:gd name="connsiteX911" fmla="*/ 624072 w 17759887"/>
              <a:gd name="connsiteY911" fmla="*/ 3618739 h 7470999"/>
              <a:gd name="connsiteX912" fmla="*/ 1055503 w 17759887"/>
              <a:gd name="connsiteY912" fmla="*/ 3474021 h 7470999"/>
              <a:gd name="connsiteX913" fmla="*/ 1024502 w 17759887"/>
              <a:gd name="connsiteY913" fmla="*/ 3443010 h 7470999"/>
              <a:gd name="connsiteX914" fmla="*/ 1264760 w 17759887"/>
              <a:gd name="connsiteY914" fmla="*/ 3347392 h 7470999"/>
              <a:gd name="connsiteX915" fmla="*/ 1585104 w 17759887"/>
              <a:gd name="connsiteY915" fmla="*/ 3313797 h 7470999"/>
              <a:gd name="connsiteX916" fmla="*/ 1089087 w 17759887"/>
              <a:gd name="connsiteY916" fmla="*/ 3347392 h 7470999"/>
              <a:gd name="connsiteX917" fmla="*/ 1040002 w 17759887"/>
              <a:gd name="connsiteY917" fmla="*/ 3313797 h 7470999"/>
              <a:gd name="connsiteX918" fmla="*/ 719659 w 17759887"/>
              <a:gd name="connsiteY918" fmla="*/ 3298291 h 7470999"/>
              <a:gd name="connsiteX919" fmla="*/ 559487 w 17759887"/>
              <a:gd name="connsiteY919" fmla="*/ 3313797 h 7470999"/>
              <a:gd name="connsiteX920" fmla="*/ 1184674 w 17759887"/>
              <a:gd name="connsiteY920" fmla="*/ 3153573 h 7470999"/>
              <a:gd name="connsiteX921" fmla="*/ 1440432 w 17759887"/>
              <a:gd name="connsiteY921" fmla="*/ 3122562 h 7470999"/>
              <a:gd name="connsiteX922" fmla="*/ 1055503 w 17759887"/>
              <a:gd name="connsiteY922" fmla="*/ 3122562 h 7470999"/>
              <a:gd name="connsiteX923" fmla="*/ 559487 w 17759887"/>
              <a:gd name="connsiteY923" fmla="*/ 3218179 h 7470999"/>
              <a:gd name="connsiteX924" fmla="*/ 848829 w 17759887"/>
              <a:gd name="connsiteY924" fmla="*/ 3104472 h 7470999"/>
              <a:gd name="connsiteX925" fmla="*/ 879831 w 17759887"/>
              <a:gd name="connsiteY925" fmla="*/ 3104472 h 7470999"/>
              <a:gd name="connsiteX926" fmla="*/ 848829 w 17759887"/>
              <a:gd name="connsiteY926" fmla="*/ 3104472 h 7470999"/>
              <a:gd name="connsiteX927" fmla="*/ 879831 w 17759887"/>
              <a:gd name="connsiteY927" fmla="*/ 2993349 h 7470999"/>
              <a:gd name="connsiteX928" fmla="*/ 895331 w 17759887"/>
              <a:gd name="connsiteY928" fmla="*/ 2993349 h 7470999"/>
              <a:gd name="connsiteX929" fmla="*/ 879831 w 17759887"/>
              <a:gd name="connsiteY929" fmla="*/ 3073461 h 7470999"/>
              <a:gd name="connsiteX930" fmla="*/ 895331 w 17759887"/>
              <a:gd name="connsiteY930" fmla="*/ 2993349 h 7470999"/>
              <a:gd name="connsiteX931" fmla="*/ 879831 w 17759887"/>
              <a:gd name="connsiteY931" fmla="*/ 2993349 h 7470999"/>
              <a:gd name="connsiteX932" fmla="*/ 510402 w 17759887"/>
              <a:gd name="connsiteY932" fmla="*/ 3026945 h 7470999"/>
              <a:gd name="connsiteX933" fmla="*/ 655073 w 17759887"/>
              <a:gd name="connsiteY933" fmla="*/ 2897732 h 7470999"/>
              <a:gd name="connsiteX934" fmla="*/ 430316 w 17759887"/>
              <a:gd name="connsiteY934" fmla="*/ 2848631 h 7470999"/>
              <a:gd name="connsiteX935" fmla="*/ 543986 w 17759887"/>
              <a:gd name="connsiteY935" fmla="*/ 2737508 h 7470999"/>
              <a:gd name="connsiteX936" fmla="*/ 350230 w 17759887"/>
              <a:gd name="connsiteY936" fmla="*/ 2722003 h 7470999"/>
              <a:gd name="connsiteX937" fmla="*/ 463900 w 17759887"/>
              <a:gd name="connsiteY937" fmla="*/ 2657396 h 7470999"/>
              <a:gd name="connsiteX938" fmla="*/ 688658 w 17759887"/>
              <a:gd name="connsiteY938" fmla="*/ 2577285 h 7470999"/>
              <a:gd name="connsiteX939" fmla="*/ 750660 w 17759887"/>
              <a:gd name="connsiteY939" fmla="*/ 2543689 h 7470999"/>
              <a:gd name="connsiteX940" fmla="*/ 350230 w 17759887"/>
              <a:gd name="connsiteY940" fmla="*/ 2577285 h 7470999"/>
              <a:gd name="connsiteX941" fmla="*/ 430316 w 17759887"/>
              <a:gd name="connsiteY941" fmla="*/ 2466162 h 7470999"/>
              <a:gd name="connsiteX942" fmla="*/ 414815 w 17759887"/>
              <a:gd name="connsiteY942" fmla="*/ 2386050 h 7470999"/>
              <a:gd name="connsiteX943" fmla="*/ 334729 w 17759887"/>
              <a:gd name="connsiteY943" fmla="*/ 2287848 h 7470999"/>
              <a:gd name="connsiteX944" fmla="*/ 448400 w 17759887"/>
              <a:gd name="connsiteY944" fmla="*/ 2207736 h 7470999"/>
              <a:gd name="connsiteX945" fmla="*/ 688658 w 17759887"/>
              <a:gd name="connsiteY945" fmla="*/ 2112119 h 7470999"/>
              <a:gd name="connsiteX946" fmla="*/ 1471433 w 17759887"/>
              <a:gd name="connsiteY946" fmla="*/ 2016501 h 7470999"/>
              <a:gd name="connsiteX947" fmla="*/ 1231175 w 17759887"/>
              <a:gd name="connsiteY947" fmla="*/ 2000996 h 7470999"/>
              <a:gd name="connsiteX948" fmla="*/ 559487 w 17759887"/>
              <a:gd name="connsiteY948" fmla="*/ 2081108 h 7470999"/>
              <a:gd name="connsiteX949" fmla="*/ 510402 w 17759887"/>
              <a:gd name="connsiteY949" fmla="*/ 1985490 h 7470999"/>
              <a:gd name="connsiteX950" fmla="*/ 319229 w 17759887"/>
              <a:gd name="connsiteY950" fmla="*/ 2000996 h 7470999"/>
              <a:gd name="connsiteX951" fmla="*/ 208142 w 17759887"/>
              <a:gd name="connsiteY951" fmla="*/ 1825267 h 7470999"/>
              <a:gd name="connsiteX952" fmla="*/ 254643 w 17759887"/>
              <a:gd name="connsiteY952" fmla="*/ 1680549 h 7470999"/>
              <a:gd name="connsiteX953" fmla="*/ 430316 w 17759887"/>
              <a:gd name="connsiteY953" fmla="*/ 1631448 h 7470999"/>
              <a:gd name="connsiteX954" fmla="*/ 109972 w 17759887"/>
              <a:gd name="connsiteY954" fmla="*/ 1600437 h 7470999"/>
              <a:gd name="connsiteX955" fmla="*/ 223642 w 17759887"/>
              <a:gd name="connsiteY955" fmla="*/ 1520325 h 7470999"/>
              <a:gd name="connsiteX956" fmla="*/ 350230 w 17759887"/>
              <a:gd name="connsiteY956" fmla="*/ 1391112 h 7470999"/>
              <a:gd name="connsiteX957" fmla="*/ 655073 w 17759887"/>
              <a:gd name="connsiteY957" fmla="*/ 1326506 h 7470999"/>
              <a:gd name="connsiteX958" fmla="*/ 430316 w 17759887"/>
              <a:gd name="connsiteY958" fmla="*/ 1326506 h 7470999"/>
              <a:gd name="connsiteX959" fmla="*/ 319229 w 17759887"/>
              <a:gd name="connsiteY959" fmla="*/ 1230888 h 7470999"/>
              <a:gd name="connsiteX960" fmla="*/ 78971 w 17759887"/>
              <a:gd name="connsiteY960" fmla="*/ 1264484 h 7470999"/>
              <a:gd name="connsiteX961" fmla="*/ 143556 w 17759887"/>
              <a:gd name="connsiteY961" fmla="*/ 1215383 h 7470999"/>
              <a:gd name="connsiteX962" fmla="*/ 128056 w 17759887"/>
              <a:gd name="connsiteY962" fmla="*/ 1184372 h 7470999"/>
              <a:gd name="connsiteX963" fmla="*/ 47970 w 17759887"/>
              <a:gd name="connsiteY963" fmla="*/ 1135271 h 7470999"/>
              <a:gd name="connsiteX964" fmla="*/ 319229 w 17759887"/>
              <a:gd name="connsiteY964" fmla="*/ 1070665 h 7470999"/>
              <a:gd name="connsiteX965" fmla="*/ 190058 w 17759887"/>
              <a:gd name="connsiteY965" fmla="*/ 1006058 h 7470999"/>
              <a:gd name="connsiteX966" fmla="*/ 414815 w 17759887"/>
              <a:gd name="connsiteY966" fmla="*/ 897520 h 7470999"/>
              <a:gd name="connsiteX967" fmla="*/ 1791778 w 17759887"/>
              <a:gd name="connsiteY967" fmla="*/ 721791 h 7470999"/>
              <a:gd name="connsiteX968" fmla="*/ 2672723 w 17759887"/>
              <a:gd name="connsiteY968" fmla="*/ 721791 h 7470999"/>
              <a:gd name="connsiteX969" fmla="*/ 3266910 w 17759887"/>
              <a:gd name="connsiteY969" fmla="*/ 706285 h 7470999"/>
              <a:gd name="connsiteX970" fmla="*/ 3907598 w 17759887"/>
              <a:gd name="connsiteY970" fmla="*/ 706285 h 7470999"/>
              <a:gd name="connsiteX971" fmla="*/ 3667340 w 17759887"/>
              <a:gd name="connsiteY971" fmla="*/ 688195 h 7470999"/>
              <a:gd name="connsiteX972" fmla="*/ 1295761 w 17759887"/>
              <a:gd name="connsiteY972" fmla="*/ 688195 h 7470999"/>
              <a:gd name="connsiteX973" fmla="*/ 688658 w 17759887"/>
              <a:gd name="connsiteY973" fmla="*/ 737296 h 7470999"/>
              <a:gd name="connsiteX974" fmla="*/ 159057 w 17759887"/>
              <a:gd name="connsiteY974" fmla="*/ 817408 h 7470999"/>
              <a:gd name="connsiteX975" fmla="*/ 208142 w 17759887"/>
              <a:gd name="connsiteY975" fmla="*/ 770891 h 7470999"/>
              <a:gd name="connsiteX976" fmla="*/ 319229 w 17759887"/>
              <a:gd name="connsiteY976" fmla="*/ 688195 h 7470999"/>
              <a:gd name="connsiteX977" fmla="*/ 1009001 w 17759887"/>
              <a:gd name="connsiteY977" fmla="*/ 608083 h 7470999"/>
              <a:gd name="connsiteX978" fmla="*/ 1505018 w 17759887"/>
              <a:gd name="connsiteY978" fmla="*/ 561567 h 7470999"/>
              <a:gd name="connsiteX979" fmla="*/ 2474082 w 17759887"/>
              <a:gd name="connsiteY979" fmla="*/ 535038 h 7470999"/>
              <a:gd name="connsiteX980" fmla="*/ 590488 w 17759887"/>
              <a:gd name="connsiteY980" fmla="*/ 321231 h 7470999"/>
              <a:gd name="connsiteX981" fmla="*/ 590488 w 17759887"/>
              <a:gd name="connsiteY981" fmla="*/ 321231 h 7470999"/>
              <a:gd name="connsiteX982" fmla="*/ 735159 w 17759887"/>
              <a:gd name="connsiteY982" fmla="*/ 129996 h 7470999"/>
              <a:gd name="connsiteX983" fmla="*/ 688658 w 17759887"/>
              <a:gd name="connsiteY983" fmla="*/ 145502 h 7470999"/>
              <a:gd name="connsiteX984" fmla="*/ 3160535 w 17759887"/>
              <a:gd name="connsiteY984" fmla="*/ 981 h 7470999"/>
              <a:gd name="connsiteX985" fmla="*/ 10216305 w 17759887"/>
              <a:gd name="connsiteY985" fmla="*/ 752802 h 7470999"/>
              <a:gd name="connsiteX986" fmla="*/ 10216305 w 17759887"/>
              <a:gd name="connsiteY986" fmla="*/ 752802 h 7470999"/>
              <a:gd name="connsiteX987" fmla="*/ 10425562 w 17759887"/>
              <a:gd name="connsiteY987" fmla="*/ 786397 h 7470999"/>
              <a:gd name="connsiteX988" fmla="*/ 10552149 w 17759887"/>
              <a:gd name="connsiteY988" fmla="*/ 832913 h 7470999"/>
              <a:gd name="connsiteX989" fmla="*/ 11226421 w 17759887"/>
              <a:gd name="connsiteY989" fmla="*/ 990553 h 7470999"/>
              <a:gd name="connsiteX990" fmla="*/ 12042781 w 17759887"/>
              <a:gd name="connsiteY990" fmla="*/ 1184372 h 7470999"/>
              <a:gd name="connsiteX991" fmla="*/ 12107367 w 17759887"/>
              <a:gd name="connsiteY991" fmla="*/ 1230888 h 7470999"/>
              <a:gd name="connsiteX992" fmla="*/ 12412210 w 17759887"/>
              <a:gd name="connsiteY992" fmla="*/ 1311000 h 7470999"/>
              <a:gd name="connsiteX993" fmla="*/ 12634384 w 17759887"/>
              <a:gd name="connsiteY993" fmla="*/ 1375607 h 7470999"/>
              <a:gd name="connsiteX994" fmla="*/ 12714470 w 17759887"/>
              <a:gd name="connsiteY994" fmla="*/ 1360101 h 7470999"/>
              <a:gd name="connsiteX995" fmla="*/ 12698970 w 17759887"/>
              <a:gd name="connsiteY995" fmla="*/ 1391112 h 7470999"/>
              <a:gd name="connsiteX996" fmla="*/ 12828141 w 17759887"/>
              <a:gd name="connsiteY996" fmla="*/ 1391112 h 7470999"/>
              <a:gd name="connsiteX997" fmla="*/ 12843641 w 17759887"/>
              <a:gd name="connsiteY997" fmla="*/ 1424708 h 7470999"/>
              <a:gd name="connsiteX998" fmla="*/ 12874642 w 17759887"/>
              <a:gd name="connsiteY998" fmla="*/ 1406618 h 7470999"/>
              <a:gd name="connsiteX999" fmla="*/ 12939228 w 17759887"/>
              <a:gd name="connsiteY999" fmla="*/ 1440213 h 7470999"/>
              <a:gd name="connsiteX1000" fmla="*/ 15246220 w 17759887"/>
              <a:gd name="connsiteY1000" fmla="*/ 2047512 h 7470999"/>
              <a:gd name="connsiteX1001" fmla="*/ 15117050 w 17759887"/>
              <a:gd name="connsiteY1001" fmla="*/ 2047512 h 7470999"/>
              <a:gd name="connsiteX1002" fmla="*/ 11451179 w 17759887"/>
              <a:gd name="connsiteY1002" fmla="*/ 1104260 h 7470999"/>
              <a:gd name="connsiteX1003" fmla="*/ 10410061 w 17759887"/>
              <a:gd name="connsiteY1003" fmla="*/ 882014 h 7470999"/>
              <a:gd name="connsiteX1004" fmla="*/ 10329975 w 17759887"/>
              <a:gd name="connsiteY1004" fmla="*/ 866509 h 7470999"/>
              <a:gd name="connsiteX1005" fmla="*/ 10265390 w 17759887"/>
              <a:gd name="connsiteY1005" fmla="*/ 848419 h 7470999"/>
              <a:gd name="connsiteX1006" fmla="*/ 10169803 w 17759887"/>
              <a:gd name="connsiteY1006" fmla="*/ 832913 h 7470999"/>
              <a:gd name="connsiteX1007" fmla="*/ 10089717 w 17759887"/>
              <a:gd name="connsiteY1007" fmla="*/ 817408 h 7470999"/>
              <a:gd name="connsiteX1008" fmla="*/ 10089717 w 17759887"/>
              <a:gd name="connsiteY1008" fmla="*/ 817408 h 7470999"/>
              <a:gd name="connsiteX1009" fmla="*/ 10169803 w 17759887"/>
              <a:gd name="connsiteY1009" fmla="*/ 832913 h 7470999"/>
              <a:gd name="connsiteX1010" fmla="*/ 10265390 w 17759887"/>
              <a:gd name="connsiteY1010" fmla="*/ 848419 h 7470999"/>
              <a:gd name="connsiteX1011" fmla="*/ 10329975 w 17759887"/>
              <a:gd name="connsiteY1011" fmla="*/ 866509 h 7470999"/>
              <a:gd name="connsiteX1012" fmla="*/ 10410061 w 17759887"/>
              <a:gd name="connsiteY1012" fmla="*/ 882014 h 7470999"/>
              <a:gd name="connsiteX1013" fmla="*/ 11451179 w 17759887"/>
              <a:gd name="connsiteY1013" fmla="*/ 1104260 h 7470999"/>
              <a:gd name="connsiteX1014" fmla="*/ 16703268 w 17759887"/>
              <a:gd name="connsiteY1014" fmla="*/ 2561779 h 7470999"/>
              <a:gd name="connsiteX1015" fmla="*/ 16527596 w 17759887"/>
              <a:gd name="connsiteY1015" fmla="*/ 2528184 h 7470999"/>
              <a:gd name="connsiteX1016" fmla="*/ 16398424 w 17759887"/>
              <a:gd name="connsiteY1016" fmla="*/ 2512678 h 7470999"/>
              <a:gd name="connsiteX1017" fmla="*/ 16767851 w 17759887"/>
              <a:gd name="connsiteY1017" fmla="*/ 2688407 h 7470999"/>
              <a:gd name="connsiteX1018" fmla="*/ 15917908 w 17759887"/>
              <a:gd name="connsiteY1018" fmla="*/ 2497173 h 7470999"/>
              <a:gd name="connsiteX1019" fmla="*/ 15917908 w 17759887"/>
              <a:gd name="connsiteY1019" fmla="*/ 2497173 h 7470999"/>
              <a:gd name="connsiteX1020" fmla="*/ 15708652 w 17759887"/>
              <a:gd name="connsiteY1020" fmla="*/ 2497173 h 7470999"/>
              <a:gd name="connsiteX1021" fmla="*/ 15501980 w 17759887"/>
              <a:gd name="connsiteY1021" fmla="*/ 2497173 h 7470999"/>
              <a:gd name="connsiteX1022" fmla="*/ 14910376 w 17759887"/>
              <a:gd name="connsiteY1022" fmla="*/ 2336949 h 7470999"/>
              <a:gd name="connsiteX1023" fmla="*/ 10632235 w 17759887"/>
              <a:gd name="connsiteY1023" fmla="*/ 1264484 h 7470999"/>
              <a:gd name="connsiteX1024" fmla="*/ 6677022 w 17759887"/>
              <a:gd name="connsiteY1024" fmla="*/ 641678 h 7470999"/>
              <a:gd name="connsiteX1025" fmla="*/ 5284559 w 17759887"/>
              <a:gd name="connsiteY1025" fmla="*/ 496960 h 7470999"/>
              <a:gd name="connsiteX1026" fmla="*/ 4274443 w 17759887"/>
              <a:gd name="connsiteY1026" fmla="*/ 450444 h 7470999"/>
              <a:gd name="connsiteX1027" fmla="*/ 2657222 w 17759887"/>
              <a:gd name="connsiteY1027" fmla="*/ 481455 h 7470999"/>
              <a:gd name="connsiteX1028" fmla="*/ 1649690 w 17759887"/>
              <a:gd name="connsiteY1028" fmla="*/ 481455 h 7470999"/>
              <a:gd name="connsiteX1029" fmla="*/ 1120089 w 17759887"/>
              <a:gd name="connsiteY1029" fmla="*/ 527971 h 7470999"/>
              <a:gd name="connsiteX1030" fmla="*/ 784244 w 17759887"/>
              <a:gd name="connsiteY1030" fmla="*/ 561567 h 7470999"/>
              <a:gd name="connsiteX1031" fmla="*/ 639573 w 17759887"/>
              <a:gd name="connsiteY1031" fmla="*/ 512466 h 7470999"/>
              <a:gd name="connsiteX1032" fmla="*/ 463900 w 17759887"/>
              <a:gd name="connsiteY1032" fmla="*/ 527971 h 7470999"/>
              <a:gd name="connsiteX1033" fmla="*/ 559487 w 17759887"/>
              <a:gd name="connsiteY1033" fmla="*/ 321231 h 7470999"/>
              <a:gd name="connsiteX1034" fmla="*/ 334729 w 17759887"/>
              <a:gd name="connsiteY1034" fmla="*/ 352242 h 7470999"/>
              <a:gd name="connsiteX1035" fmla="*/ 109972 w 17759887"/>
              <a:gd name="connsiteY1035" fmla="*/ 401343 h 7470999"/>
              <a:gd name="connsiteX1036" fmla="*/ 174557 w 17759887"/>
              <a:gd name="connsiteY1036" fmla="*/ 321231 h 7470999"/>
              <a:gd name="connsiteX1037" fmla="*/ 143556 w 17759887"/>
              <a:gd name="connsiteY1037" fmla="*/ 287636 h 7470999"/>
              <a:gd name="connsiteX1038" fmla="*/ 190058 w 17759887"/>
              <a:gd name="connsiteY1038" fmla="*/ 272130 h 7470999"/>
              <a:gd name="connsiteX1039" fmla="*/ 735159 w 17759887"/>
              <a:gd name="connsiteY1039" fmla="*/ 161007 h 7470999"/>
              <a:gd name="connsiteX1040" fmla="*/ 928916 w 17759887"/>
              <a:gd name="connsiteY1040" fmla="*/ 96401 h 7470999"/>
              <a:gd name="connsiteX1041" fmla="*/ 2112121 w 17759887"/>
              <a:gd name="connsiteY1041" fmla="*/ 16289 h 7470999"/>
              <a:gd name="connsiteX1042" fmla="*/ 3160535 w 17759887"/>
              <a:gd name="connsiteY1042" fmla="*/ 981 h 7470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</a:cxnLst>
            <a:rect l="l" t="t" r="r" b="b"/>
            <a:pathLst>
              <a:path w="17759887" h="7470999">
                <a:moveTo>
                  <a:pt x="17152783" y="7464108"/>
                </a:moveTo>
                <a:cubicBezTo>
                  <a:pt x="17168283" y="7479614"/>
                  <a:pt x="17152783" y="7464108"/>
                  <a:pt x="17152783" y="7464108"/>
                </a:cubicBezTo>
                <a:close/>
                <a:moveTo>
                  <a:pt x="17263871" y="7014448"/>
                </a:moveTo>
                <a:cubicBezTo>
                  <a:pt x="17263871" y="7029954"/>
                  <a:pt x="17230283" y="7048044"/>
                  <a:pt x="17230283" y="7029954"/>
                </a:cubicBezTo>
                <a:cubicBezTo>
                  <a:pt x="17214783" y="7029954"/>
                  <a:pt x="17248367" y="7014448"/>
                  <a:pt x="17263871" y="7014448"/>
                </a:cubicBezTo>
                <a:close/>
                <a:moveTo>
                  <a:pt x="17408539" y="6903325"/>
                </a:moveTo>
                <a:cubicBezTo>
                  <a:pt x="17408539" y="6918830"/>
                  <a:pt x="17359455" y="6934336"/>
                  <a:pt x="17359455" y="6918830"/>
                </a:cubicBezTo>
                <a:cubicBezTo>
                  <a:pt x="17343955" y="6918830"/>
                  <a:pt x="17393039" y="6903325"/>
                  <a:pt x="17408539" y="6903325"/>
                </a:cubicBezTo>
                <a:close/>
                <a:moveTo>
                  <a:pt x="17343955" y="6885236"/>
                </a:moveTo>
                <a:cubicBezTo>
                  <a:pt x="17343955" y="6903325"/>
                  <a:pt x="17294871" y="6918830"/>
                  <a:pt x="17294871" y="6903325"/>
                </a:cubicBezTo>
                <a:cubicBezTo>
                  <a:pt x="17279371" y="6903325"/>
                  <a:pt x="17328455" y="6885236"/>
                  <a:pt x="17343955" y="6885236"/>
                </a:cubicBezTo>
                <a:close/>
                <a:moveTo>
                  <a:pt x="17279371" y="6869730"/>
                </a:moveTo>
                <a:cubicBezTo>
                  <a:pt x="17279371" y="6885236"/>
                  <a:pt x="17230283" y="6903325"/>
                  <a:pt x="17230283" y="6885236"/>
                </a:cubicBezTo>
                <a:cubicBezTo>
                  <a:pt x="17214783" y="6885236"/>
                  <a:pt x="17263871" y="6869730"/>
                  <a:pt x="17279371" y="6869730"/>
                </a:cubicBezTo>
                <a:close/>
                <a:moveTo>
                  <a:pt x="17193107" y="6847683"/>
                </a:moveTo>
                <a:cubicBezTo>
                  <a:pt x="17206551" y="6845502"/>
                  <a:pt x="17152783" y="6854224"/>
                  <a:pt x="17152783" y="6854224"/>
                </a:cubicBezTo>
                <a:cubicBezTo>
                  <a:pt x="17176679" y="6850348"/>
                  <a:pt x="17188627" y="6848410"/>
                  <a:pt x="17193107" y="6847683"/>
                </a:cubicBezTo>
                <a:close/>
                <a:moveTo>
                  <a:pt x="17568711" y="6823214"/>
                </a:moveTo>
                <a:cubicBezTo>
                  <a:pt x="17584215" y="6823214"/>
                  <a:pt x="17550627" y="6838719"/>
                  <a:pt x="17535127" y="6838719"/>
                </a:cubicBezTo>
                <a:cubicBezTo>
                  <a:pt x="17535127" y="6823214"/>
                  <a:pt x="17568711" y="6823214"/>
                  <a:pt x="17568711" y="6823214"/>
                </a:cubicBezTo>
                <a:close/>
                <a:moveTo>
                  <a:pt x="17568711" y="6758607"/>
                </a:moveTo>
                <a:cubicBezTo>
                  <a:pt x="17584215" y="6758607"/>
                  <a:pt x="17550627" y="6774112"/>
                  <a:pt x="17535127" y="6774112"/>
                </a:cubicBezTo>
                <a:cubicBezTo>
                  <a:pt x="17535127" y="6758607"/>
                  <a:pt x="17568711" y="6758607"/>
                  <a:pt x="17568711" y="6758607"/>
                </a:cubicBezTo>
                <a:close/>
                <a:moveTo>
                  <a:pt x="15245332" y="6752308"/>
                </a:moveTo>
                <a:cubicBezTo>
                  <a:pt x="15225714" y="6750855"/>
                  <a:pt x="15201010" y="6762483"/>
                  <a:pt x="15212636" y="6774112"/>
                </a:cubicBezTo>
                <a:lnTo>
                  <a:pt x="15261721" y="6758607"/>
                </a:lnTo>
                <a:cubicBezTo>
                  <a:pt x="15257846" y="6754731"/>
                  <a:pt x="15251871" y="6752793"/>
                  <a:pt x="15245332" y="6752308"/>
                </a:cubicBezTo>
                <a:close/>
                <a:moveTo>
                  <a:pt x="15126011" y="6722387"/>
                </a:moveTo>
                <a:cubicBezTo>
                  <a:pt x="15126738" y="6724689"/>
                  <a:pt x="15128675" y="6730827"/>
                  <a:pt x="15132550" y="6743102"/>
                </a:cubicBezTo>
                <a:cubicBezTo>
                  <a:pt x="15132550" y="6743102"/>
                  <a:pt x="15123831" y="6715482"/>
                  <a:pt x="15126011" y="6722387"/>
                </a:cubicBezTo>
                <a:close/>
                <a:moveTo>
                  <a:pt x="16471972" y="6689882"/>
                </a:moveTo>
                <a:cubicBezTo>
                  <a:pt x="16472700" y="6692063"/>
                  <a:pt x="16474636" y="6697877"/>
                  <a:pt x="16478512" y="6709506"/>
                </a:cubicBezTo>
                <a:cubicBezTo>
                  <a:pt x="16478512" y="6709506"/>
                  <a:pt x="16469794" y="6683341"/>
                  <a:pt x="16471972" y="6689882"/>
                </a:cubicBezTo>
                <a:close/>
                <a:moveTo>
                  <a:pt x="16391884" y="6687459"/>
                </a:moveTo>
                <a:cubicBezTo>
                  <a:pt x="16392612" y="6688186"/>
                  <a:pt x="16394548" y="6690124"/>
                  <a:pt x="16398424" y="6694000"/>
                </a:cubicBezTo>
                <a:cubicBezTo>
                  <a:pt x="16398424" y="6694000"/>
                  <a:pt x="16389706" y="6685278"/>
                  <a:pt x="16391884" y="6687459"/>
                </a:cubicBezTo>
                <a:close/>
                <a:moveTo>
                  <a:pt x="14967534" y="6672196"/>
                </a:moveTo>
                <a:cubicBezTo>
                  <a:pt x="14958815" y="6670742"/>
                  <a:pt x="14941377" y="6682371"/>
                  <a:pt x="14941377" y="6694000"/>
                </a:cubicBezTo>
                <a:cubicBezTo>
                  <a:pt x="14941377" y="6694000"/>
                  <a:pt x="14990462" y="6678495"/>
                  <a:pt x="14972378" y="6678495"/>
                </a:cubicBezTo>
                <a:cubicBezTo>
                  <a:pt x="14972378" y="6674619"/>
                  <a:pt x="14970441" y="6672681"/>
                  <a:pt x="14967534" y="6672196"/>
                </a:cubicBezTo>
                <a:close/>
                <a:moveTo>
                  <a:pt x="17281307" y="6655601"/>
                </a:moveTo>
                <a:cubicBezTo>
                  <a:pt x="17266775" y="6653783"/>
                  <a:pt x="17252243" y="6666866"/>
                  <a:pt x="17263871" y="6678495"/>
                </a:cubicBezTo>
                <a:lnTo>
                  <a:pt x="17294871" y="6662990"/>
                </a:lnTo>
                <a:cubicBezTo>
                  <a:pt x="17290999" y="6658467"/>
                  <a:pt x="17286155" y="6656206"/>
                  <a:pt x="17281307" y="6655601"/>
                </a:cubicBezTo>
                <a:close/>
                <a:moveTo>
                  <a:pt x="14854479" y="6634598"/>
                </a:moveTo>
                <a:cubicBezTo>
                  <a:pt x="14854025" y="6632705"/>
                  <a:pt x="14855478" y="6638762"/>
                  <a:pt x="14861291" y="6662990"/>
                </a:cubicBezTo>
                <a:cubicBezTo>
                  <a:pt x="14861291" y="6662990"/>
                  <a:pt x="14855236" y="6637753"/>
                  <a:pt x="14854479" y="6634598"/>
                </a:cubicBezTo>
                <a:close/>
                <a:moveTo>
                  <a:pt x="14783143" y="6623095"/>
                </a:moveTo>
                <a:cubicBezTo>
                  <a:pt x="14768611" y="6621641"/>
                  <a:pt x="14754079" y="6633270"/>
                  <a:pt x="14765705" y="6644900"/>
                </a:cubicBezTo>
                <a:lnTo>
                  <a:pt x="14796706" y="6629394"/>
                </a:lnTo>
                <a:cubicBezTo>
                  <a:pt x="14792831" y="6625517"/>
                  <a:pt x="14787987" y="6623579"/>
                  <a:pt x="14783143" y="6623095"/>
                </a:cubicBezTo>
                <a:close/>
                <a:moveTo>
                  <a:pt x="17615215" y="6549282"/>
                </a:moveTo>
                <a:cubicBezTo>
                  <a:pt x="17630715" y="6564788"/>
                  <a:pt x="17584215" y="6582878"/>
                  <a:pt x="17568711" y="6564788"/>
                </a:cubicBezTo>
                <a:close/>
                <a:moveTo>
                  <a:pt x="17535495" y="6527236"/>
                </a:moveTo>
                <a:cubicBezTo>
                  <a:pt x="17551115" y="6525056"/>
                  <a:pt x="17488627" y="6533777"/>
                  <a:pt x="17488627" y="6533777"/>
                </a:cubicBezTo>
                <a:cubicBezTo>
                  <a:pt x="17516399" y="6529901"/>
                  <a:pt x="17530287" y="6527963"/>
                  <a:pt x="17535495" y="6527236"/>
                </a:cubicBezTo>
                <a:close/>
                <a:moveTo>
                  <a:pt x="17113023" y="6254798"/>
                </a:moveTo>
                <a:cubicBezTo>
                  <a:pt x="17126463" y="6252254"/>
                  <a:pt x="17072695" y="6262430"/>
                  <a:pt x="17072695" y="6262430"/>
                </a:cubicBezTo>
                <a:cubicBezTo>
                  <a:pt x="17096595" y="6257908"/>
                  <a:pt x="17108543" y="6255646"/>
                  <a:pt x="17113023" y="6254798"/>
                </a:cubicBezTo>
                <a:close/>
                <a:moveTo>
                  <a:pt x="16737055" y="5806228"/>
                </a:moveTo>
                <a:cubicBezTo>
                  <a:pt x="16748319" y="5804048"/>
                  <a:pt x="16703268" y="5812770"/>
                  <a:pt x="16703268" y="5812770"/>
                </a:cubicBezTo>
                <a:cubicBezTo>
                  <a:pt x="16723291" y="5808894"/>
                  <a:pt x="16733299" y="5806955"/>
                  <a:pt x="16737055" y="5806228"/>
                </a:cubicBezTo>
                <a:close/>
                <a:moveTo>
                  <a:pt x="15993152" y="5630742"/>
                </a:moveTo>
                <a:cubicBezTo>
                  <a:pt x="15984432" y="5629288"/>
                  <a:pt x="15966994" y="5640918"/>
                  <a:pt x="15966994" y="5652547"/>
                </a:cubicBezTo>
                <a:cubicBezTo>
                  <a:pt x="15966994" y="5652547"/>
                  <a:pt x="16013496" y="5637041"/>
                  <a:pt x="15997996" y="5637041"/>
                </a:cubicBezTo>
                <a:cubicBezTo>
                  <a:pt x="15997996" y="5633165"/>
                  <a:pt x="15996058" y="5631227"/>
                  <a:pt x="15993152" y="5630742"/>
                </a:cubicBezTo>
                <a:close/>
                <a:moveTo>
                  <a:pt x="15822324" y="5572435"/>
                </a:moveTo>
                <a:cubicBezTo>
                  <a:pt x="15806822" y="5572435"/>
                  <a:pt x="15773238" y="5587940"/>
                  <a:pt x="15791322" y="5587940"/>
                </a:cubicBezTo>
                <a:cubicBezTo>
                  <a:pt x="15791322" y="5606030"/>
                  <a:pt x="15822324" y="5587940"/>
                  <a:pt x="15822324" y="5572435"/>
                </a:cubicBezTo>
                <a:close/>
                <a:moveTo>
                  <a:pt x="15773238" y="5556929"/>
                </a:moveTo>
                <a:cubicBezTo>
                  <a:pt x="15757736" y="5556929"/>
                  <a:pt x="15726736" y="5572435"/>
                  <a:pt x="15742236" y="5572435"/>
                </a:cubicBezTo>
                <a:cubicBezTo>
                  <a:pt x="15742236" y="5587940"/>
                  <a:pt x="15773238" y="5572435"/>
                  <a:pt x="15773238" y="5556929"/>
                </a:cubicBezTo>
                <a:close/>
                <a:moveTo>
                  <a:pt x="15532980" y="5492323"/>
                </a:moveTo>
                <a:lnTo>
                  <a:pt x="15501980" y="5507828"/>
                </a:lnTo>
                <a:cubicBezTo>
                  <a:pt x="15501980" y="5525918"/>
                  <a:pt x="15551064" y="5507828"/>
                  <a:pt x="15532980" y="5492323"/>
                </a:cubicBezTo>
                <a:close/>
                <a:moveTo>
                  <a:pt x="15608222" y="5214677"/>
                </a:moveTo>
                <a:cubicBezTo>
                  <a:pt x="15611128" y="5215162"/>
                  <a:pt x="15613066" y="5217100"/>
                  <a:pt x="15613066" y="5220976"/>
                </a:cubicBezTo>
                <a:cubicBezTo>
                  <a:pt x="15631150" y="5220976"/>
                  <a:pt x="15597564" y="5236482"/>
                  <a:pt x="15582064" y="5236482"/>
                </a:cubicBezTo>
                <a:cubicBezTo>
                  <a:pt x="15582064" y="5224853"/>
                  <a:pt x="15599502" y="5213224"/>
                  <a:pt x="15608222" y="5214677"/>
                </a:cubicBezTo>
                <a:close/>
                <a:moveTo>
                  <a:pt x="16943527" y="5027157"/>
                </a:moveTo>
                <a:cubicBezTo>
                  <a:pt x="16959027" y="5045247"/>
                  <a:pt x="16894439" y="5060752"/>
                  <a:pt x="16894439" y="5045247"/>
                </a:cubicBezTo>
                <a:cubicBezTo>
                  <a:pt x="16878939" y="5045247"/>
                  <a:pt x="16943527" y="5027157"/>
                  <a:pt x="16943527" y="5027157"/>
                </a:cubicBezTo>
                <a:close/>
                <a:moveTo>
                  <a:pt x="16878939" y="5011652"/>
                </a:moveTo>
                <a:cubicBezTo>
                  <a:pt x="16878939" y="5027157"/>
                  <a:pt x="16832439" y="5045247"/>
                  <a:pt x="16832439" y="5027157"/>
                </a:cubicBezTo>
                <a:cubicBezTo>
                  <a:pt x="16814355" y="5027157"/>
                  <a:pt x="16863439" y="5011652"/>
                  <a:pt x="16878939" y="5011652"/>
                </a:cubicBezTo>
                <a:close/>
                <a:moveTo>
                  <a:pt x="10231805" y="5011652"/>
                </a:moveTo>
                <a:lnTo>
                  <a:pt x="10200804" y="5027157"/>
                </a:lnTo>
                <a:cubicBezTo>
                  <a:pt x="10216305" y="5045247"/>
                  <a:pt x="10249889" y="5027157"/>
                  <a:pt x="10231805" y="5011652"/>
                </a:cubicBezTo>
                <a:close/>
                <a:moveTo>
                  <a:pt x="14861291" y="4996146"/>
                </a:moveTo>
                <a:cubicBezTo>
                  <a:pt x="14861291" y="5011652"/>
                  <a:pt x="14830290" y="5027157"/>
                  <a:pt x="14830290" y="5011652"/>
                </a:cubicBezTo>
                <a:cubicBezTo>
                  <a:pt x="14812206" y="5011652"/>
                  <a:pt x="14861291" y="4996146"/>
                  <a:pt x="14861291" y="4996146"/>
                </a:cubicBezTo>
                <a:close/>
                <a:moveTo>
                  <a:pt x="16801639" y="4989605"/>
                </a:moveTo>
                <a:cubicBezTo>
                  <a:pt x="16797887" y="4990332"/>
                  <a:pt x="16787875" y="4992270"/>
                  <a:pt x="16767851" y="4996146"/>
                </a:cubicBezTo>
                <a:cubicBezTo>
                  <a:pt x="16767851" y="4996146"/>
                  <a:pt x="16812903" y="4987424"/>
                  <a:pt x="16801639" y="4989605"/>
                </a:cubicBezTo>
                <a:close/>
                <a:moveTo>
                  <a:pt x="16703268" y="4980641"/>
                </a:moveTo>
                <a:cubicBezTo>
                  <a:pt x="16718767" y="4980641"/>
                  <a:pt x="16752351" y="4980641"/>
                  <a:pt x="16767851" y="4996146"/>
                </a:cubicBezTo>
                <a:cubicBezTo>
                  <a:pt x="16734267" y="4996146"/>
                  <a:pt x="16703268" y="5011652"/>
                  <a:pt x="16703268" y="4980641"/>
                </a:cubicBezTo>
                <a:close/>
                <a:moveTo>
                  <a:pt x="14796706" y="4980641"/>
                </a:moveTo>
                <a:cubicBezTo>
                  <a:pt x="14796706" y="4996146"/>
                  <a:pt x="14765705" y="5011652"/>
                  <a:pt x="14765705" y="4996146"/>
                </a:cubicBezTo>
                <a:cubicBezTo>
                  <a:pt x="14750204" y="4996146"/>
                  <a:pt x="14781205" y="4980641"/>
                  <a:pt x="14796706" y="4980641"/>
                </a:cubicBezTo>
                <a:close/>
                <a:moveTo>
                  <a:pt x="14750204" y="4965135"/>
                </a:moveTo>
                <a:cubicBezTo>
                  <a:pt x="14750204" y="4980641"/>
                  <a:pt x="14716620" y="4996146"/>
                  <a:pt x="14716620" y="4980641"/>
                </a:cubicBezTo>
                <a:cubicBezTo>
                  <a:pt x="14701119" y="4980641"/>
                  <a:pt x="14732120" y="4965135"/>
                  <a:pt x="14750204" y="4965135"/>
                </a:cubicBezTo>
                <a:close/>
                <a:moveTo>
                  <a:pt x="9991547" y="4965135"/>
                </a:moveTo>
                <a:cubicBezTo>
                  <a:pt x="9976047" y="4965135"/>
                  <a:pt x="9911461" y="4980641"/>
                  <a:pt x="9929545" y="4980641"/>
                </a:cubicBezTo>
                <a:cubicBezTo>
                  <a:pt x="9945046" y="4996146"/>
                  <a:pt x="10009631" y="4980641"/>
                  <a:pt x="9991547" y="4965135"/>
                </a:cubicBezTo>
                <a:close/>
                <a:moveTo>
                  <a:pt x="9911461" y="4947045"/>
                </a:moveTo>
                <a:cubicBezTo>
                  <a:pt x="9895961" y="4947045"/>
                  <a:pt x="9831375" y="4965135"/>
                  <a:pt x="9831375" y="4965135"/>
                </a:cubicBezTo>
                <a:cubicBezTo>
                  <a:pt x="9864960" y="4996146"/>
                  <a:pt x="9911461" y="4947045"/>
                  <a:pt x="9911461" y="4947045"/>
                </a:cubicBezTo>
                <a:close/>
                <a:moveTo>
                  <a:pt x="9796823" y="4927421"/>
                </a:moveTo>
                <a:cubicBezTo>
                  <a:pt x="9772118" y="4929602"/>
                  <a:pt x="9735789" y="4947045"/>
                  <a:pt x="9735789" y="4947045"/>
                </a:cubicBezTo>
                <a:cubicBezTo>
                  <a:pt x="9751289" y="4965135"/>
                  <a:pt x="9815875" y="4947045"/>
                  <a:pt x="9815875" y="4931540"/>
                </a:cubicBezTo>
                <a:cubicBezTo>
                  <a:pt x="9812000" y="4927663"/>
                  <a:pt x="9805057" y="4926694"/>
                  <a:pt x="9796823" y="4927421"/>
                </a:cubicBezTo>
                <a:close/>
                <a:moveTo>
                  <a:pt x="12554298" y="4885023"/>
                </a:moveTo>
                <a:lnTo>
                  <a:pt x="12507797" y="4900529"/>
                </a:lnTo>
                <a:cubicBezTo>
                  <a:pt x="12523297" y="4916034"/>
                  <a:pt x="12569799" y="4900529"/>
                  <a:pt x="12554298" y="4885023"/>
                </a:cubicBezTo>
                <a:close/>
                <a:moveTo>
                  <a:pt x="9473612" y="4881995"/>
                </a:moveTo>
                <a:cubicBezTo>
                  <a:pt x="9437404" y="4878724"/>
                  <a:pt x="9416091" y="4912158"/>
                  <a:pt x="9511031" y="4900529"/>
                </a:cubicBezTo>
                <a:cubicBezTo>
                  <a:pt x="9511031" y="4931540"/>
                  <a:pt x="9575617" y="4916034"/>
                  <a:pt x="9609201" y="4916034"/>
                </a:cubicBezTo>
                <a:cubicBezTo>
                  <a:pt x="9609201" y="4885023"/>
                  <a:pt x="9544616" y="4916034"/>
                  <a:pt x="9511031" y="4900529"/>
                </a:cubicBezTo>
                <a:cubicBezTo>
                  <a:pt x="9499406" y="4888253"/>
                  <a:pt x="9485682" y="4883085"/>
                  <a:pt x="9473612" y="4881995"/>
                </a:cubicBezTo>
                <a:close/>
                <a:moveTo>
                  <a:pt x="9383556" y="4863218"/>
                </a:moveTo>
                <a:cubicBezTo>
                  <a:pt x="9363938" y="4866126"/>
                  <a:pt x="9339234" y="4885023"/>
                  <a:pt x="9350859" y="4885023"/>
                </a:cubicBezTo>
                <a:cubicBezTo>
                  <a:pt x="9350859" y="4900529"/>
                  <a:pt x="9399944" y="4885023"/>
                  <a:pt x="9399944" y="4866933"/>
                </a:cubicBezTo>
                <a:cubicBezTo>
                  <a:pt x="9396069" y="4863057"/>
                  <a:pt x="9390095" y="4862249"/>
                  <a:pt x="9383556" y="4863218"/>
                </a:cubicBezTo>
                <a:close/>
                <a:moveTo>
                  <a:pt x="15246220" y="4835922"/>
                </a:moveTo>
                <a:cubicBezTo>
                  <a:pt x="15230720" y="4835922"/>
                  <a:pt x="15197135" y="4835922"/>
                  <a:pt x="15212636" y="4851428"/>
                </a:cubicBezTo>
                <a:close/>
                <a:moveTo>
                  <a:pt x="15001765" y="4767440"/>
                </a:moveTo>
                <a:cubicBezTo>
                  <a:pt x="14989816" y="4767440"/>
                  <a:pt x="14973670" y="4771316"/>
                  <a:pt x="14956878" y="4771316"/>
                </a:cubicBezTo>
                <a:cubicBezTo>
                  <a:pt x="14956878" y="4786822"/>
                  <a:pt x="15005963" y="4786822"/>
                  <a:pt x="15021463" y="4786822"/>
                </a:cubicBezTo>
                <a:cubicBezTo>
                  <a:pt x="15117050" y="4851428"/>
                  <a:pt x="15197135" y="4786822"/>
                  <a:pt x="15021463" y="4786822"/>
                </a:cubicBezTo>
                <a:cubicBezTo>
                  <a:pt x="15021463" y="4771316"/>
                  <a:pt x="15013713" y="4767440"/>
                  <a:pt x="15001765" y="4767440"/>
                </a:cubicBezTo>
                <a:close/>
                <a:moveTo>
                  <a:pt x="14885269" y="4734006"/>
                </a:moveTo>
                <a:cubicBezTo>
                  <a:pt x="14872917" y="4732552"/>
                  <a:pt x="14849666" y="4744182"/>
                  <a:pt x="14861291" y="4755811"/>
                </a:cubicBezTo>
                <a:lnTo>
                  <a:pt x="14892292" y="4740305"/>
                </a:lnTo>
                <a:cubicBezTo>
                  <a:pt x="14892292" y="4736429"/>
                  <a:pt x="14889386" y="4734490"/>
                  <a:pt x="14885269" y="4734006"/>
                </a:cubicBezTo>
                <a:close/>
                <a:moveTo>
                  <a:pt x="14829402" y="4717410"/>
                </a:moveTo>
                <a:cubicBezTo>
                  <a:pt x="14809784" y="4715593"/>
                  <a:pt x="14785080" y="4728676"/>
                  <a:pt x="14796706" y="4740305"/>
                </a:cubicBezTo>
                <a:lnTo>
                  <a:pt x="14845791" y="4724799"/>
                </a:lnTo>
                <a:cubicBezTo>
                  <a:pt x="14841916" y="4720277"/>
                  <a:pt x="14835941" y="4718016"/>
                  <a:pt x="14829402" y="4717410"/>
                </a:cubicBezTo>
                <a:close/>
                <a:moveTo>
                  <a:pt x="14767279" y="4700451"/>
                </a:moveTo>
                <a:cubicBezTo>
                  <a:pt x="14752142" y="4699118"/>
                  <a:pt x="14736641" y="4711232"/>
                  <a:pt x="14750204" y="4724799"/>
                </a:cubicBezTo>
                <a:lnTo>
                  <a:pt x="14781205" y="4706710"/>
                </a:lnTo>
                <a:cubicBezTo>
                  <a:pt x="14777330" y="4702833"/>
                  <a:pt x="14772325" y="4700895"/>
                  <a:pt x="14767279" y="4700451"/>
                </a:cubicBezTo>
                <a:close/>
                <a:moveTo>
                  <a:pt x="14702815" y="4684905"/>
                </a:moveTo>
                <a:cubicBezTo>
                  <a:pt x="14687556" y="4683451"/>
                  <a:pt x="14670118" y="4695081"/>
                  <a:pt x="14670118" y="4706710"/>
                </a:cubicBezTo>
                <a:cubicBezTo>
                  <a:pt x="14685619" y="4706710"/>
                  <a:pt x="14716620" y="4691204"/>
                  <a:pt x="14716620" y="4691204"/>
                </a:cubicBezTo>
                <a:cubicBezTo>
                  <a:pt x="14712745" y="4687328"/>
                  <a:pt x="14707901" y="4685390"/>
                  <a:pt x="14702815" y="4684905"/>
                </a:cubicBezTo>
                <a:close/>
                <a:moveTo>
                  <a:pt x="13078652" y="4684905"/>
                </a:moveTo>
                <a:cubicBezTo>
                  <a:pt x="13069206" y="4683451"/>
                  <a:pt x="13050315" y="4695081"/>
                  <a:pt x="13050315" y="4706710"/>
                </a:cubicBezTo>
                <a:cubicBezTo>
                  <a:pt x="13050315" y="4706710"/>
                  <a:pt x="13099400" y="4691204"/>
                  <a:pt x="13083899" y="4691204"/>
                </a:cubicBezTo>
                <a:cubicBezTo>
                  <a:pt x="13083899" y="4687328"/>
                  <a:pt x="13081800" y="4685390"/>
                  <a:pt x="13078652" y="4684905"/>
                </a:cubicBezTo>
                <a:close/>
                <a:moveTo>
                  <a:pt x="14644768" y="4669400"/>
                </a:moveTo>
                <a:cubicBezTo>
                  <a:pt x="14631690" y="4667946"/>
                  <a:pt x="14605533" y="4679575"/>
                  <a:pt x="14605533" y="4691204"/>
                </a:cubicBezTo>
                <a:cubicBezTo>
                  <a:pt x="14621033" y="4691204"/>
                  <a:pt x="14670118" y="4675699"/>
                  <a:pt x="14652034" y="4675699"/>
                </a:cubicBezTo>
                <a:cubicBezTo>
                  <a:pt x="14652034" y="4671822"/>
                  <a:pt x="14649128" y="4669884"/>
                  <a:pt x="14644768" y="4669400"/>
                </a:cubicBezTo>
                <a:close/>
                <a:moveTo>
                  <a:pt x="13027548" y="4669400"/>
                </a:moveTo>
                <a:cubicBezTo>
                  <a:pt x="13014470" y="4667946"/>
                  <a:pt x="12988313" y="4679575"/>
                  <a:pt x="12988313" y="4691204"/>
                </a:cubicBezTo>
                <a:cubicBezTo>
                  <a:pt x="13003813" y="4691204"/>
                  <a:pt x="13050315" y="4675699"/>
                  <a:pt x="13034814" y="4675699"/>
                </a:cubicBezTo>
                <a:cubicBezTo>
                  <a:pt x="13034814" y="4671822"/>
                  <a:pt x="13031908" y="4669884"/>
                  <a:pt x="13027548" y="4669400"/>
                </a:cubicBezTo>
                <a:close/>
                <a:moveTo>
                  <a:pt x="14584784" y="4653894"/>
                </a:moveTo>
                <a:cubicBezTo>
                  <a:pt x="14575339" y="4652441"/>
                  <a:pt x="14556448" y="4664070"/>
                  <a:pt x="14556448" y="4675699"/>
                </a:cubicBezTo>
                <a:cubicBezTo>
                  <a:pt x="14556448" y="4675699"/>
                  <a:pt x="14605533" y="4660193"/>
                  <a:pt x="14590032" y="4660193"/>
                </a:cubicBezTo>
                <a:cubicBezTo>
                  <a:pt x="14590032" y="4656317"/>
                  <a:pt x="14587933" y="4654379"/>
                  <a:pt x="14584784" y="4653894"/>
                </a:cubicBezTo>
                <a:close/>
                <a:moveTo>
                  <a:pt x="12965385" y="4653894"/>
                </a:moveTo>
                <a:cubicBezTo>
                  <a:pt x="12952306" y="4652441"/>
                  <a:pt x="12927602" y="4664070"/>
                  <a:pt x="12939228" y="4675699"/>
                </a:cubicBezTo>
                <a:lnTo>
                  <a:pt x="12972812" y="4660193"/>
                </a:lnTo>
                <a:cubicBezTo>
                  <a:pt x="12972812" y="4656317"/>
                  <a:pt x="12969744" y="4654379"/>
                  <a:pt x="12965385" y="4653894"/>
                </a:cubicBezTo>
                <a:close/>
                <a:moveTo>
                  <a:pt x="12845216" y="4620339"/>
                </a:moveTo>
                <a:cubicBezTo>
                  <a:pt x="12830078" y="4619007"/>
                  <a:pt x="12814578" y="4631120"/>
                  <a:pt x="12828141" y="4644688"/>
                </a:cubicBezTo>
                <a:lnTo>
                  <a:pt x="12859142" y="4626598"/>
                </a:lnTo>
                <a:cubicBezTo>
                  <a:pt x="12855267" y="4622721"/>
                  <a:pt x="12850261" y="4620783"/>
                  <a:pt x="12845216" y="4620339"/>
                </a:cubicBezTo>
                <a:close/>
                <a:moveTo>
                  <a:pt x="12748055" y="4580081"/>
                </a:moveTo>
                <a:cubicBezTo>
                  <a:pt x="12729971" y="4580081"/>
                  <a:pt x="12698970" y="4595587"/>
                  <a:pt x="12698970" y="4595587"/>
                </a:cubicBezTo>
                <a:cubicBezTo>
                  <a:pt x="12714470" y="4611092"/>
                  <a:pt x="12748055" y="4595587"/>
                  <a:pt x="12748055" y="4580081"/>
                </a:cubicBezTo>
                <a:close/>
                <a:moveTo>
                  <a:pt x="13099400" y="4530980"/>
                </a:moveTo>
                <a:lnTo>
                  <a:pt x="13068399" y="4546486"/>
                </a:lnTo>
                <a:cubicBezTo>
                  <a:pt x="13068399" y="4564576"/>
                  <a:pt x="13114900" y="4546486"/>
                  <a:pt x="13099400" y="4530980"/>
                </a:cubicBezTo>
                <a:close/>
                <a:moveTo>
                  <a:pt x="12554298" y="4530980"/>
                </a:moveTo>
                <a:lnTo>
                  <a:pt x="12523297" y="4546486"/>
                </a:lnTo>
                <a:cubicBezTo>
                  <a:pt x="12523297" y="4564576"/>
                  <a:pt x="12569799" y="4546486"/>
                  <a:pt x="12554298" y="4530980"/>
                </a:cubicBezTo>
                <a:close/>
                <a:moveTo>
                  <a:pt x="11352000" y="4385253"/>
                </a:moveTo>
                <a:cubicBezTo>
                  <a:pt x="11313854" y="4393167"/>
                  <a:pt x="11550640" y="4466374"/>
                  <a:pt x="11577766" y="4466374"/>
                </a:cubicBezTo>
                <a:cubicBezTo>
                  <a:pt x="11673353" y="4499969"/>
                  <a:pt x="11753439" y="4515475"/>
                  <a:pt x="11833525" y="4515475"/>
                </a:cubicBezTo>
                <a:cubicBezTo>
                  <a:pt x="11833525" y="4546486"/>
                  <a:pt x="11867109" y="4530980"/>
                  <a:pt x="11898110" y="4530980"/>
                </a:cubicBezTo>
                <a:cubicBezTo>
                  <a:pt x="11898110" y="4515475"/>
                  <a:pt x="11849025" y="4515475"/>
                  <a:pt x="11833525" y="4515475"/>
                </a:cubicBezTo>
                <a:cubicBezTo>
                  <a:pt x="11771523" y="4515475"/>
                  <a:pt x="11497680" y="4404352"/>
                  <a:pt x="11386593" y="4386262"/>
                </a:cubicBezTo>
                <a:cubicBezTo>
                  <a:pt x="11368509" y="4384324"/>
                  <a:pt x="11357449" y="4384122"/>
                  <a:pt x="11352000" y="4385253"/>
                </a:cubicBezTo>
                <a:close/>
                <a:moveTo>
                  <a:pt x="5177509" y="4337807"/>
                </a:moveTo>
                <a:cubicBezTo>
                  <a:pt x="5138273" y="4343622"/>
                  <a:pt x="5071427" y="4366880"/>
                  <a:pt x="5059802" y="4355251"/>
                </a:cubicBezTo>
                <a:cubicBezTo>
                  <a:pt x="5090803" y="4386262"/>
                  <a:pt x="5204473" y="4339746"/>
                  <a:pt x="5204473" y="4339746"/>
                </a:cubicBezTo>
                <a:cubicBezTo>
                  <a:pt x="5200598" y="4335869"/>
                  <a:pt x="5190587" y="4335869"/>
                  <a:pt x="5177509" y="4337807"/>
                </a:cubicBezTo>
                <a:close/>
                <a:moveTo>
                  <a:pt x="726077" y="4328601"/>
                </a:moveTo>
                <a:cubicBezTo>
                  <a:pt x="762285" y="4329570"/>
                  <a:pt x="783598" y="4395953"/>
                  <a:pt x="688658" y="4370757"/>
                </a:cubicBezTo>
                <a:lnTo>
                  <a:pt x="688658" y="4355251"/>
                </a:lnTo>
                <a:cubicBezTo>
                  <a:pt x="700283" y="4335223"/>
                  <a:pt x="714007" y="4328278"/>
                  <a:pt x="726077" y="4328601"/>
                </a:cubicBezTo>
                <a:close/>
                <a:moveTo>
                  <a:pt x="12347625" y="4324240"/>
                </a:moveTo>
                <a:cubicBezTo>
                  <a:pt x="12332124" y="4324240"/>
                  <a:pt x="12298540" y="4324240"/>
                  <a:pt x="12314040" y="4339746"/>
                </a:cubicBezTo>
                <a:close/>
                <a:moveTo>
                  <a:pt x="4919651" y="4321333"/>
                </a:moveTo>
                <a:cubicBezTo>
                  <a:pt x="4843441" y="4319072"/>
                  <a:pt x="4747208" y="4322948"/>
                  <a:pt x="4754959" y="4339746"/>
                </a:cubicBezTo>
                <a:cubicBezTo>
                  <a:pt x="4770459" y="4355251"/>
                  <a:pt x="4948715" y="4339746"/>
                  <a:pt x="4964215" y="4339746"/>
                </a:cubicBezTo>
                <a:cubicBezTo>
                  <a:pt x="5052052" y="4331993"/>
                  <a:pt x="4995862" y="4323594"/>
                  <a:pt x="4919651" y="4321333"/>
                </a:cubicBezTo>
                <a:close/>
                <a:moveTo>
                  <a:pt x="1722106" y="4316851"/>
                </a:moveTo>
                <a:cubicBezTo>
                  <a:pt x="1708301" y="4315034"/>
                  <a:pt x="1680690" y="4328117"/>
                  <a:pt x="1680690" y="4339746"/>
                </a:cubicBezTo>
                <a:cubicBezTo>
                  <a:pt x="1696191" y="4339746"/>
                  <a:pt x="1745276" y="4324240"/>
                  <a:pt x="1729775" y="4324240"/>
                </a:cubicBezTo>
                <a:cubicBezTo>
                  <a:pt x="1729775" y="4319718"/>
                  <a:pt x="1726708" y="4317457"/>
                  <a:pt x="1722106" y="4316851"/>
                </a:cubicBezTo>
                <a:close/>
                <a:moveTo>
                  <a:pt x="4564336" y="4304707"/>
                </a:moveTo>
                <a:cubicBezTo>
                  <a:pt x="4506224" y="4305949"/>
                  <a:pt x="4455605" y="4311642"/>
                  <a:pt x="4468199" y="4324240"/>
                </a:cubicBezTo>
                <a:cubicBezTo>
                  <a:pt x="4483699" y="4339746"/>
                  <a:pt x="4659372" y="4324240"/>
                  <a:pt x="4659372" y="4324240"/>
                </a:cubicBezTo>
                <a:cubicBezTo>
                  <a:pt x="4778855" y="4312934"/>
                  <a:pt x="4661189" y="4302637"/>
                  <a:pt x="4564336" y="4304707"/>
                </a:cubicBezTo>
                <a:close/>
                <a:moveTo>
                  <a:pt x="12282151" y="4299892"/>
                </a:moveTo>
                <a:cubicBezTo>
                  <a:pt x="12262533" y="4298559"/>
                  <a:pt x="12237829" y="4310673"/>
                  <a:pt x="12249455" y="4324240"/>
                </a:cubicBezTo>
                <a:lnTo>
                  <a:pt x="12298540" y="4306150"/>
                </a:lnTo>
                <a:cubicBezTo>
                  <a:pt x="12294665" y="4302274"/>
                  <a:pt x="12288690" y="4300336"/>
                  <a:pt x="12282151" y="4299892"/>
                </a:cubicBezTo>
                <a:close/>
                <a:moveTo>
                  <a:pt x="4415804" y="4299892"/>
                </a:moveTo>
                <a:cubicBezTo>
                  <a:pt x="4391827" y="4298559"/>
                  <a:pt x="4358404" y="4310673"/>
                  <a:pt x="4370029" y="4324240"/>
                </a:cubicBezTo>
                <a:cubicBezTo>
                  <a:pt x="4370029" y="4339746"/>
                  <a:pt x="4434615" y="4306150"/>
                  <a:pt x="4434615" y="4306150"/>
                </a:cubicBezTo>
                <a:cubicBezTo>
                  <a:pt x="4430740" y="4302274"/>
                  <a:pt x="4423797" y="4300336"/>
                  <a:pt x="4415804" y="4299892"/>
                </a:cubicBezTo>
                <a:close/>
                <a:moveTo>
                  <a:pt x="12218454" y="4290645"/>
                </a:moveTo>
                <a:cubicBezTo>
                  <a:pt x="12218454" y="4290645"/>
                  <a:pt x="12187453" y="4290645"/>
                  <a:pt x="12187453" y="4306150"/>
                </a:cubicBezTo>
                <a:cubicBezTo>
                  <a:pt x="12202953" y="4306150"/>
                  <a:pt x="12233954" y="4290645"/>
                  <a:pt x="12218454" y="4290645"/>
                </a:cubicBezTo>
                <a:close/>
                <a:moveTo>
                  <a:pt x="12153868" y="4275139"/>
                </a:moveTo>
                <a:cubicBezTo>
                  <a:pt x="12153868" y="4275139"/>
                  <a:pt x="12122867" y="4275139"/>
                  <a:pt x="12122867" y="4290645"/>
                </a:cubicBezTo>
                <a:cubicBezTo>
                  <a:pt x="12138368" y="4290645"/>
                  <a:pt x="12169369" y="4275139"/>
                  <a:pt x="12153868" y="4275139"/>
                </a:cubicBezTo>
                <a:close/>
                <a:moveTo>
                  <a:pt x="4211714" y="4271626"/>
                </a:moveTo>
                <a:cubicBezTo>
                  <a:pt x="4068092" y="4275139"/>
                  <a:pt x="3819115" y="4331347"/>
                  <a:pt x="3793926" y="4306150"/>
                </a:cubicBezTo>
                <a:cubicBezTo>
                  <a:pt x="3827511" y="4339746"/>
                  <a:pt x="4018684" y="4306150"/>
                  <a:pt x="4067769" y="4306150"/>
                </a:cubicBezTo>
                <a:cubicBezTo>
                  <a:pt x="4132355" y="4306150"/>
                  <a:pt x="4289943" y="4275139"/>
                  <a:pt x="4308027" y="4290645"/>
                </a:cubicBezTo>
                <a:cubicBezTo>
                  <a:pt x="4295756" y="4275139"/>
                  <a:pt x="4259588" y="4270455"/>
                  <a:pt x="4211714" y="4271626"/>
                </a:cubicBezTo>
                <a:close/>
                <a:moveTo>
                  <a:pt x="12015535" y="4237587"/>
                </a:moveTo>
                <a:cubicBezTo>
                  <a:pt x="12034062" y="4235407"/>
                  <a:pt x="12042781" y="4244128"/>
                  <a:pt x="12042781" y="4244128"/>
                </a:cubicBezTo>
                <a:cubicBezTo>
                  <a:pt x="12027281" y="4244128"/>
                  <a:pt x="12011780" y="4244128"/>
                  <a:pt x="11993697" y="4244128"/>
                </a:cubicBezTo>
                <a:cubicBezTo>
                  <a:pt x="12002093" y="4240252"/>
                  <a:pt x="12009359" y="4238314"/>
                  <a:pt x="12015535" y="4237587"/>
                </a:cubicBezTo>
                <a:close/>
                <a:moveTo>
                  <a:pt x="11752793" y="4159171"/>
                </a:moveTo>
                <a:cubicBezTo>
                  <a:pt x="11767002" y="4158848"/>
                  <a:pt x="11779273" y="4162724"/>
                  <a:pt x="11787023" y="4179522"/>
                </a:cubicBezTo>
                <a:cubicBezTo>
                  <a:pt x="11753439" y="4179522"/>
                  <a:pt x="11737938" y="4179522"/>
                  <a:pt x="11706937" y="4179522"/>
                </a:cubicBezTo>
                <a:cubicBezTo>
                  <a:pt x="11706937" y="4164016"/>
                  <a:pt x="11706937" y="4164016"/>
                  <a:pt x="11706937" y="4164016"/>
                </a:cubicBezTo>
                <a:cubicBezTo>
                  <a:pt x="11722438" y="4164016"/>
                  <a:pt x="11738584" y="4159494"/>
                  <a:pt x="11752793" y="4159171"/>
                </a:cubicBezTo>
                <a:close/>
                <a:moveTo>
                  <a:pt x="11680457" y="4138820"/>
                </a:moveTo>
                <a:cubicBezTo>
                  <a:pt x="11698541" y="4138820"/>
                  <a:pt x="11714687" y="4147219"/>
                  <a:pt x="11706937" y="4164016"/>
                </a:cubicBezTo>
                <a:cubicBezTo>
                  <a:pt x="11691437" y="4164016"/>
                  <a:pt x="11673353" y="4164016"/>
                  <a:pt x="11642352" y="4164016"/>
                </a:cubicBezTo>
                <a:cubicBezTo>
                  <a:pt x="11642352" y="4147219"/>
                  <a:pt x="11662373" y="4138820"/>
                  <a:pt x="11680457" y="4138820"/>
                </a:cubicBezTo>
                <a:close/>
                <a:moveTo>
                  <a:pt x="11626851" y="4114916"/>
                </a:moveTo>
                <a:cubicBezTo>
                  <a:pt x="11642352" y="4130421"/>
                  <a:pt x="11593267" y="4145927"/>
                  <a:pt x="11577766" y="4145927"/>
                </a:cubicBezTo>
                <a:cubicBezTo>
                  <a:pt x="11577766" y="4130421"/>
                  <a:pt x="11626851" y="4114916"/>
                  <a:pt x="11626851" y="4114916"/>
                </a:cubicBezTo>
                <a:close/>
                <a:moveTo>
                  <a:pt x="11562266" y="4099410"/>
                </a:moveTo>
                <a:cubicBezTo>
                  <a:pt x="11577766" y="4114916"/>
                  <a:pt x="11528681" y="4130421"/>
                  <a:pt x="11513181" y="4114916"/>
                </a:cubicBezTo>
                <a:close/>
                <a:moveTo>
                  <a:pt x="11482180" y="4083904"/>
                </a:moveTo>
                <a:cubicBezTo>
                  <a:pt x="11482180" y="4099410"/>
                  <a:pt x="11451179" y="4114916"/>
                  <a:pt x="11451179" y="4099410"/>
                </a:cubicBezTo>
                <a:cubicBezTo>
                  <a:pt x="11433095" y="4099410"/>
                  <a:pt x="11482180" y="4083904"/>
                  <a:pt x="11482180" y="4083904"/>
                </a:cubicBezTo>
                <a:close/>
                <a:moveTo>
                  <a:pt x="11417594" y="4065815"/>
                </a:moveTo>
                <a:cubicBezTo>
                  <a:pt x="11417594" y="4083904"/>
                  <a:pt x="11386593" y="4099410"/>
                  <a:pt x="11386593" y="4083904"/>
                </a:cubicBezTo>
                <a:cubicBezTo>
                  <a:pt x="11371093" y="4083904"/>
                  <a:pt x="11417594" y="4065815"/>
                  <a:pt x="11417594" y="4065815"/>
                </a:cubicBezTo>
                <a:close/>
                <a:moveTo>
                  <a:pt x="11312747" y="4056452"/>
                </a:moveTo>
                <a:lnTo>
                  <a:pt x="11306507" y="4065815"/>
                </a:lnTo>
                <a:cubicBezTo>
                  <a:pt x="11306507" y="4065815"/>
                  <a:pt x="11308444" y="4062908"/>
                  <a:pt x="11310866" y="4059274"/>
                </a:cubicBezTo>
                <a:close/>
                <a:moveTo>
                  <a:pt x="11319585" y="4046191"/>
                </a:moveTo>
                <a:cubicBezTo>
                  <a:pt x="11321039" y="4044010"/>
                  <a:pt x="11320070" y="4045464"/>
                  <a:pt x="11318132" y="4048371"/>
                </a:cubicBezTo>
                <a:lnTo>
                  <a:pt x="11312747" y="4056452"/>
                </a:lnTo>
                <a:lnTo>
                  <a:pt x="11315408" y="4052460"/>
                </a:lnTo>
                <a:cubicBezTo>
                  <a:pt x="11317527" y="4049280"/>
                  <a:pt x="11318859" y="4047281"/>
                  <a:pt x="11319585" y="4046191"/>
                </a:cubicBezTo>
                <a:close/>
                <a:moveTo>
                  <a:pt x="11288423" y="4034804"/>
                </a:moveTo>
                <a:cubicBezTo>
                  <a:pt x="11288423" y="4042557"/>
                  <a:pt x="11276798" y="4050309"/>
                  <a:pt x="11263235" y="4054186"/>
                </a:cubicBezTo>
                <a:lnTo>
                  <a:pt x="11249238" y="4055833"/>
                </a:lnTo>
                <a:lnTo>
                  <a:pt x="11233653" y="4053116"/>
                </a:lnTo>
                <a:lnTo>
                  <a:pt x="11226421" y="4050309"/>
                </a:lnTo>
                <a:cubicBezTo>
                  <a:pt x="11226421" y="4050309"/>
                  <a:pt x="11272923" y="4034804"/>
                  <a:pt x="11288423" y="4034804"/>
                </a:cubicBezTo>
                <a:close/>
                <a:moveTo>
                  <a:pt x="11210921" y="4019298"/>
                </a:moveTo>
                <a:cubicBezTo>
                  <a:pt x="11226421" y="4034804"/>
                  <a:pt x="11177336" y="4050309"/>
                  <a:pt x="11161836" y="4034804"/>
                </a:cubicBezTo>
                <a:close/>
                <a:moveTo>
                  <a:pt x="11146335" y="4003793"/>
                </a:moveTo>
                <a:cubicBezTo>
                  <a:pt x="11161836" y="4019298"/>
                  <a:pt x="11112751" y="4034804"/>
                  <a:pt x="11097250" y="4019298"/>
                </a:cubicBezTo>
                <a:close/>
                <a:moveTo>
                  <a:pt x="11066249" y="3985703"/>
                </a:moveTo>
                <a:cubicBezTo>
                  <a:pt x="11081750" y="4003793"/>
                  <a:pt x="11032665" y="4019298"/>
                  <a:pt x="11032665" y="4003793"/>
                </a:cubicBezTo>
                <a:close/>
                <a:moveTo>
                  <a:pt x="10907465" y="3951953"/>
                </a:moveTo>
                <a:lnTo>
                  <a:pt x="10904019" y="3952512"/>
                </a:lnTo>
                <a:cubicBezTo>
                  <a:pt x="10896551" y="3953723"/>
                  <a:pt x="10890577" y="3954692"/>
                  <a:pt x="10890577" y="3954692"/>
                </a:cubicBezTo>
                <a:close/>
                <a:moveTo>
                  <a:pt x="10930902" y="3948151"/>
                </a:moveTo>
                <a:cubicBezTo>
                  <a:pt x="10928662" y="3948514"/>
                  <a:pt x="10924555" y="3949180"/>
                  <a:pt x="10918021" y="3950240"/>
                </a:cubicBezTo>
                <a:lnTo>
                  <a:pt x="10907465" y="3951953"/>
                </a:lnTo>
                <a:lnTo>
                  <a:pt x="10926422" y="3948878"/>
                </a:lnTo>
                <a:cubicBezTo>
                  <a:pt x="10932396" y="3947909"/>
                  <a:pt x="10935383" y="3947424"/>
                  <a:pt x="10930902" y="3948151"/>
                </a:cubicBezTo>
                <a:close/>
                <a:moveTo>
                  <a:pt x="10810491" y="3939186"/>
                </a:moveTo>
                <a:cubicBezTo>
                  <a:pt x="10825991" y="3954692"/>
                  <a:pt x="10890577" y="3923681"/>
                  <a:pt x="10890577" y="3954692"/>
                </a:cubicBezTo>
                <a:cubicBezTo>
                  <a:pt x="10856992" y="3954692"/>
                  <a:pt x="10792407" y="3970197"/>
                  <a:pt x="10810491" y="3939186"/>
                </a:cubicBezTo>
                <a:close/>
                <a:moveTo>
                  <a:pt x="10730405" y="3923681"/>
                </a:moveTo>
                <a:cubicBezTo>
                  <a:pt x="10761406" y="3923681"/>
                  <a:pt x="10792407" y="3923681"/>
                  <a:pt x="10810491" y="3939186"/>
                </a:cubicBezTo>
                <a:cubicBezTo>
                  <a:pt x="10776906" y="3939186"/>
                  <a:pt x="10745905" y="3939186"/>
                  <a:pt x="10730405" y="3923681"/>
                </a:cubicBezTo>
                <a:close/>
                <a:moveTo>
                  <a:pt x="9849787" y="3902618"/>
                </a:moveTo>
                <a:cubicBezTo>
                  <a:pt x="9833394" y="3904541"/>
                  <a:pt x="9858824" y="3914959"/>
                  <a:pt x="9960546" y="3939186"/>
                </a:cubicBezTo>
                <a:cubicBezTo>
                  <a:pt x="10665819" y="4083904"/>
                  <a:pt x="11402094" y="4259634"/>
                  <a:pt x="12091866" y="4419858"/>
                </a:cubicBezTo>
                <a:cubicBezTo>
                  <a:pt x="12138368" y="4450869"/>
                  <a:pt x="12202953" y="4466374"/>
                  <a:pt x="12283039" y="4466374"/>
                </a:cubicBezTo>
                <a:cubicBezTo>
                  <a:pt x="12283039" y="4499969"/>
                  <a:pt x="12314040" y="4484464"/>
                  <a:pt x="12347625" y="4484464"/>
                </a:cubicBezTo>
                <a:cubicBezTo>
                  <a:pt x="12347625" y="4499969"/>
                  <a:pt x="12378626" y="4499969"/>
                  <a:pt x="12394126" y="4499969"/>
                </a:cubicBezTo>
                <a:cubicBezTo>
                  <a:pt x="12427711" y="4546486"/>
                  <a:pt x="12489713" y="4484464"/>
                  <a:pt x="12394126" y="4499969"/>
                </a:cubicBezTo>
                <a:cubicBezTo>
                  <a:pt x="12394126" y="4484464"/>
                  <a:pt x="12363125" y="4484464"/>
                  <a:pt x="12347625" y="4484464"/>
                </a:cubicBezTo>
                <a:cubicBezTo>
                  <a:pt x="12332124" y="4466374"/>
                  <a:pt x="12298540" y="4466374"/>
                  <a:pt x="12283039" y="4466374"/>
                </a:cubicBezTo>
                <a:cubicBezTo>
                  <a:pt x="12233954" y="4435363"/>
                  <a:pt x="12169369" y="4419858"/>
                  <a:pt x="12091866" y="4419858"/>
                </a:cubicBezTo>
                <a:cubicBezTo>
                  <a:pt x="11528681" y="4275139"/>
                  <a:pt x="10776906" y="4065815"/>
                  <a:pt x="10120718" y="3939186"/>
                </a:cubicBezTo>
                <a:cubicBezTo>
                  <a:pt x="10020611" y="3919805"/>
                  <a:pt x="9877110" y="3899413"/>
                  <a:pt x="9849787" y="3902618"/>
                </a:cubicBezTo>
                <a:close/>
                <a:moveTo>
                  <a:pt x="16959027" y="3890085"/>
                </a:moveTo>
                <a:cubicBezTo>
                  <a:pt x="16959027" y="3892347"/>
                  <a:pt x="16958543" y="3892791"/>
                  <a:pt x="16957631" y="3891807"/>
                </a:cubicBezTo>
                <a:lnTo>
                  <a:pt x="16956923" y="3890590"/>
                </a:lnTo>
                <a:close/>
                <a:moveTo>
                  <a:pt x="10505647" y="3874580"/>
                </a:moveTo>
                <a:cubicBezTo>
                  <a:pt x="10601234" y="3874580"/>
                  <a:pt x="10681320" y="3890085"/>
                  <a:pt x="10730405" y="3923681"/>
                </a:cubicBezTo>
                <a:cubicBezTo>
                  <a:pt x="10712321" y="3923681"/>
                  <a:pt x="10681320" y="3923681"/>
                  <a:pt x="10647736" y="3923681"/>
                </a:cubicBezTo>
                <a:cubicBezTo>
                  <a:pt x="10647736" y="3890085"/>
                  <a:pt x="10601234" y="3923681"/>
                  <a:pt x="10570233" y="3908175"/>
                </a:cubicBezTo>
                <a:cubicBezTo>
                  <a:pt x="10570233" y="3890085"/>
                  <a:pt x="10536649" y="3890085"/>
                  <a:pt x="10505647" y="3890085"/>
                </a:cubicBezTo>
                <a:close/>
                <a:moveTo>
                  <a:pt x="10425562" y="3859074"/>
                </a:moveTo>
                <a:cubicBezTo>
                  <a:pt x="10441062" y="3874580"/>
                  <a:pt x="10505647" y="3843569"/>
                  <a:pt x="10505647" y="3874580"/>
                </a:cubicBezTo>
                <a:cubicBezTo>
                  <a:pt x="10472063" y="3874580"/>
                  <a:pt x="10456563" y="3874580"/>
                  <a:pt x="10425562" y="3874580"/>
                </a:cubicBezTo>
                <a:close/>
                <a:moveTo>
                  <a:pt x="10312497" y="3836180"/>
                </a:moveTo>
                <a:cubicBezTo>
                  <a:pt x="10292516" y="3834363"/>
                  <a:pt x="10269265" y="3847446"/>
                  <a:pt x="10280890" y="3859074"/>
                </a:cubicBezTo>
                <a:lnTo>
                  <a:pt x="10329975" y="3843569"/>
                </a:lnTo>
                <a:cubicBezTo>
                  <a:pt x="10325454" y="3839047"/>
                  <a:pt x="10319157" y="3836786"/>
                  <a:pt x="10312497" y="3836180"/>
                </a:cubicBezTo>
                <a:close/>
                <a:moveTo>
                  <a:pt x="10185304" y="3809974"/>
                </a:moveTo>
                <a:cubicBezTo>
                  <a:pt x="10185304" y="3809974"/>
                  <a:pt x="10089717" y="3825479"/>
                  <a:pt x="10185304" y="3809974"/>
                </a:cubicBezTo>
                <a:close/>
                <a:moveTo>
                  <a:pt x="10082048" y="3772663"/>
                </a:moveTo>
                <a:cubicBezTo>
                  <a:pt x="10086649" y="3773148"/>
                  <a:pt x="10089717" y="3775086"/>
                  <a:pt x="10089717" y="3778962"/>
                </a:cubicBezTo>
                <a:cubicBezTo>
                  <a:pt x="10105218" y="3778962"/>
                  <a:pt x="10056133" y="3794468"/>
                  <a:pt x="10040632" y="3794468"/>
                </a:cubicBezTo>
                <a:cubicBezTo>
                  <a:pt x="10040632" y="3782839"/>
                  <a:pt x="10068243" y="3771210"/>
                  <a:pt x="10082048" y="3772663"/>
                </a:cubicBezTo>
                <a:close/>
                <a:moveTo>
                  <a:pt x="9964879" y="3759704"/>
                </a:moveTo>
                <a:lnTo>
                  <a:pt x="9958488" y="3760913"/>
                </a:lnTo>
                <a:cubicBezTo>
                  <a:pt x="9951020" y="3762327"/>
                  <a:pt x="9945046" y="3763457"/>
                  <a:pt x="9945046" y="3763457"/>
                </a:cubicBezTo>
                <a:close/>
                <a:moveTo>
                  <a:pt x="9985372" y="3755826"/>
                </a:moveTo>
                <a:cubicBezTo>
                  <a:pt x="9983131" y="3756250"/>
                  <a:pt x="9979024" y="3757027"/>
                  <a:pt x="9972490" y="3758264"/>
                </a:cubicBezTo>
                <a:lnTo>
                  <a:pt x="9964879" y="3759704"/>
                </a:lnTo>
                <a:lnTo>
                  <a:pt x="9980891" y="3756674"/>
                </a:lnTo>
                <a:cubicBezTo>
                  <a:pt x="9986865" y="3755543"/>
                  <a:pt x="9989852" y="3754978"/>
                  <a:pt x="9985372" y="3755826"/>
                </a:cubicBezTo>
                <a:close/>
                <a:moveTo>
                  <a:pt x="9671203" y="3714356"/>
                </a:moveTo>
                <a:cubicBezTo>
                  <a:pt x="9671203" y="3714356"/>
                  <a:pt x="9544616" y="3729862"/>
                  <a:pt x="9671203" y="3714356"/>
                </a:cubicBezTo>
                <a:close/>
                <a:moveTo>
                  <a:pt x="9671203" y="3714356"/>
                </a:moveTo>
                <a:cubicBezTo>
                  <a:pt x="9784874" y="3714356"/>
                  <a:pt x="9864960" y="3729862"/>
                  <a:pt x="9945046" y="3763457"/>
                </a:cubicBezTo>
                <a:cubicBezTo>
                  <a:pt x="9849459" y="3745367"/>
                  <a:pt x="9751289" y="3729862"/>
                  <a:pt x="9671203" y="3714356"/>
                </a:cubicBezTo>
                <a:close/>
                <a:moveTo>
                  <a:pt x="5672516" y="3680801"/>
                </a:moveTo>
                <a:cubicBezTo>
                  <a:pt x="5637842" y="3678500"/>
                  <a:pt x="5603611" y="3678823"/>
                  <a:pt x="5571319" y="3683345"/>
                </a:cubicBezTo>
                <a:cubicBezTo>
                  <a:pt x="5429230" y="3683345"/>
                  <a:pt x="5796076" y="3714356"/>
                  <a:pt x="5860661" y="3729862"/>
                </a:cubicBezTo>
                <a:cubicBezTo>
                  <a:pt x="5876162" y="3729862"/>
                  <a:pt x="5925247" y="3729862"/>
                  <a:pt x="5956248" y="3729862"/>
                </a:cubicBezTo>
                <a:cubicBezTo>
                  <a:pt x="8232239" y="3985703"/>
                  <a:pt x="10441062" y="4324240"/>
                  <a:pt x="12443211" y="4866933"/>
                </a:cubicBezTo>
                <a:cubicBezTo>
                  <a:pt x="10472063" y="4290645"/>
                  <a:pt x="8278740" y="3954692"/>
                  <a:pt x="5956248" y="3729862"/>
                </a:cubicBezTo>
                <a:cubicBezTo>
                  <a:pt x="5884558" y="3718233"/>
                  <a:pt x="5776539" y="3687706"/>
                  <a:pt x="5672516" y="3680801"/>
                </a:cubicBezTo>
                <a:close/>
                <a:moveTo>
                  <a:pt x="4728438" y="3602386"/>
                </a:moveTo>
                <a:cubicBezTo>
                  <a:pt x="4701675" y="3602749"/>
                  <a:pt x="4683269" y="3641998"/>
                  <a:pt x="4754959" y="3618739"/>
                </a:cubicBezTo>
                <a:cubicBezTo>
                  <a:pt x="4884130" y="3665255"/>
                  <a:pt x="5188972" y="3634244"/>
                  <a:pt x="4915131" y="3618739"/>
                </a:cubicBezTo>
                <a:cubicBezTo>
                  <a:pt x="4850545" y="3618739"/>
                  <a:pt x="4804044" y="3634244"/>
                  <a:pt x="4754959" y="3618739"/>
                </a:cubicBezTo>
                <a:cubicBezTo>
                  <a:pt x="4747208" y="3606464"/>
                  <a:pt x="4737359" y="3602265"/>
                  <a:pt x="4728438" y="3602386"/>
                </a:cubicBezTo>
                <a:close/>
                <a:moveTo>
                  <a:pt x="4242251" y="3588470"/>
                </a:moveTo>
                <a:cubicBezTo>
                  <a:pt x="4177282" y="3587486"/>
                  <a:pt x="4119760" y="3590635"/>
                  <a:pt x="4132355" y="3603233"/>
                </a:cubicBezTo>
                <a:cubicBezTo>
                  <a:pt x="4147855" y="3618739"/>
                  <a:pt x="4323528" y="3603233"/>
                  <a:pt x="4339028" y="3603233"/>
                </a:cubicBezTo>
                <a:cubicBezTo>
                  <a:pt x="4479501" y="3603233"/>
                  <a:pt x="4350532" y="3590110"/>
                  <a:pt x="4242251" y="3588470"/>
                </a:cubicBezTo>
                <a:close/>
                <a:moveTo>
                  <a:pt x="13835674" y="3569638"/>
                </a:moveTo>
                <a:cubicBezTo>
                  <a:pt x="13835674" y="3569638"/>
                  <a:pt x="13851174" y="3634244"/>
                  <a:pt x="13835674" y="3569638"/>
                </a:cubicBezTo>
                <a:close/>
                <a:moveTo>
                  <a:pt x="3569170" y="3569638"/>
                </a:moveTo>
                <a:cubicBezTo>
                  <a:pt x="3569170" y="3569638"/>
                  <a:pt x="3522667" y="3587728"/>
                  <a:pt x="3538168" y="3587728"/>
                </a:cubicBezTo>
                <a:cubicBezTo>
                  <a:pt x="3538168" y="3603233"/>
                  <a:pt x="3569170" y="3587728"/>
                  <a:pt x="3569170" y="3569638"/>
                </a:cubicBezTo>
                <a:close/>
                <a:moveTo>
                  <a:pt x="13691002" y="3523121"/>
                </a:moveTo>
                <a:lnTo>
                  <a:pt x="13660001" y="3538627"/>
                </a:lnTo>
                <a:cubicBezTo>
                  <a:pt x="13675502" y="3554132"/>
                  <a:pt x="13709086" y="3538627"/>
                  <a:pt x="13691002" y="3523121"/>
                </a:cubicBezTo>
                <a:close/>
                <a:moveTo>
                  <a:pt x="16894439" y="3458515"/>
                </a:moveTo>
                <a:cubicBezTo>
                  <a:pt x="16894439" y="3474021"/>
                  <a:pt x="16863439" y="3474021"/>
                  <a:pt x="16863439" y="3474021"/>
                </a:cubicBezTo>
                <a:cubicBezTo>
                  <a:pt x="16847939" y="3474021"/>
                  <a:pt x="16894439" y="3458515"/>
                  <a:pt x="16894439" y="3458515"/>
                </a:cubicBezTo>
                <a:close/>
                <a:moveTo>
                  <a:pt x="1009001" y="3443010"/>
                </a:moveTo>
                <a:cubicBezTo>
                  <a:pt x="1009001" y="3458515"/>
                  <a:pt x="959916" y="3474021"/>
                  <a:pt x="959916" y="3458515"/>
                </a:cubicBezTo>
                <a:cubicBezTo>
                  <a:pt x="944416" y="3458515"/>
                  <a:pt x="990917" y="3443010"/>
                  <a:pt x="1009001" y="3443010"/>
                </a:cubicBezTo>
                <a:close/>
                <a:moveTo>
                  <a:pt x="13324157" y="3424920"/>
                </a:moveTo>
                <a:cubicBezTo>
                  <a:pt x="13308657" y="3424920"/>
                  <a:pt x="13275072" y="3443010"/>
                  <a:pt x="13293156" y="3443010"/>
                </a:cubicBezTo>
                <a:cubicBezTo>
                  <a:pt x="13293156" y="3443010"/>
                  <a:pt x="13324157" y="3443010"/>
                  <a:pt x="13324157" y="3424920"/>
                </a:cubicBezTo>
                <a:close/>
                <a:moveTo>
                  <a:pt x="13275072" y="3409414"/>
                </a:moveTo>
                <a:cubicBezTo>
                  <a:pt x="13259572" y="3409414"/>
                  <a:pt x="13210487" y="3424920"/>
                  <a:pt x="13210487" y="3424920"/>
                </a:cubicBezTo>
                <a:cubicBezTo>
                  <a:pt x="13228571" y="3443010"/>
                  <a:pt x="13275072" y="3424920"/>
                  <a:pt x="13275072" y="3409414"/>
                </a:cubicBezTo>
                <a:close/>
                <a:moveTo>
                  <a:pt x="15871408" y="3393909"/>
                </a:moveTo>
                <a:cubicBezTo>
                  <a:pt x="15871408" y="3393909"/>
                  <a:pt x="15822324" y="3409414"/>
                  <a:pt x="15837824" y="3409414"/>
                </a:cubicBezTo>
                <a:cubicBezTo>
                  <a:pt x="15837824" y="3409414"/>
                  <a:pt x="15871408" y="3409414"/>
                  <a:pt x="15871408" y="3393909"/>
                </a:cubicBezTo>
                <a:close/>
                <a:moveTo>
                  <a:pt x="15806822" y="3378403"/>
                </a:moveTo>
                <a:cubicBezTo>
                  <a:pt x="15791322" y="3378403"/>
                  <a:pt x="15757736" y="3393909"/>
                  <a:pt x="15773238" y="3393909"/>
                </a:cubicBezTo>
                <a:close/>
                <a:moveTo>
                  <a:pt x="13068399" y="3362898"/>
                </a:moveTo>
                <a:lnTo>
                  <a:pt x="13034814" y="3378403"/>
                </a:lnTo>
                <a:cubicBezTo>
                  <a:pt x="13034814" y="3378403"/>
                  <a:pt x="13083899" y="3362898"/>
                  <a:pt x="13068399" y="3362898"/>
                </a:cubicBezTo>
                <a:close/>
                <a:moveTo>
                  <a:pt x="15741348" y="3356599"/>
                </a:moveTo>
                <a:cubicBezTo>
                  <a:pt x="15721730" y="3355145"/>
                  <a:pt x="15697026" y="3366774"/>
                  <a:pt x="15708652" y="3378403"/>
                </a:cubicBezTo>
                <a:cubicBezTo>
                  <a:pt x="15708652" y="3393909"/>
                  <a:pt x="15757736" y="3362898"/>
                  <a:pt x="15757736" y="3362898"/>
                </a:cubicBezTo>
                <a:cubicBezTo>
                  <a:pt x="15753860" y="3359022"/>
                  <a:pt x="15747886" y="3357083"/>
                  <a:pt x="15741348" y="3356599"/>
                </a:cubicBezTo>
                <a:close/>
                <a:moveTo>
                  <a:pt x="13009505" y="3340003"/>
                </a:moveTo>
                <a:cubicBezTo>
                  <a:pt x="12992188" y="3338186"/>
                  <a:pt x="12959249" y="3351269"/>
                  <a:pt x="12972812" y="3362898"/>
                </a:cubicBezTo>
                <a:cubicBezTo>
                  <a:pt x="12988313" y="3362898"/>
                  <a:pt x="13034814" y="3347392"/>
                  <a:pt x="13019314" y="3347392"/>
                </a:cubicBezTo>
                <a:cubicBezTo>
                  <a:pt x="13019314" y="3342870"/>
                  <a:pt x="13015277" y="3340609"/>
                  <a:pt x="13009505" y="3340003"/>
                </a:cubicBezTo>
                <a:close/>
                <a:moveTo>
                  <a:pt x="12908227" y="3329302"/>
                </a:moveTo>
                <a:cubicBezTo>
                  <a:pt x="12908227" y="3329302"/>
                  <a:pt x="12923727" y="3378403"/>
                  <a:pt x="12908227" y="3329302"/>
                </a:cubicBezTo>
                <a:close/>
                <a:moveTo>
                  <a:pt x="12534600" y="3214303"/>
                </a:moveTo>
                <a:cubicBezTo>
                  <a:pt x="12522651" y="3214303"/>
                  <a:pt x="12506505" y="3218179"/>
                  <a:pt x="12489713" y="3218179"/>
                </a:cubicBezTo>
                <a:cubicBezTo>
                  <a:pt x="12489713" y="3233685"/>
                  <a:pt x="12538798" y="3233685"/>
                  <a:pt x="12554298" y="3233685"/>
                </a:cubicBezTo>
                <a:cubicBezTo>
                  <a:pt x="12554298" y="3249190"/>
                  <a:pt x="12587883" y="3249190"/>
                  <a:pt x="12603383" y="3249190"/>
                </a:cubicBezTo>
                <a:cubicBezTo>
                  <a:pt x="12618884" y="3267280"/>
                  <a:pt x="12652468" y="3267280"/>
                  <a:pt x="12667969" y="3267280"/>
                </a:cubicBezTo>
                <a:cubicBezTo>
                  <a:pt x="12683469" y="3282786"/>
                  <a:pt x="12698970" y="3282786"/>
                  <a:pt x="12714470" y="3282786"/>
                </a:cubicBezTo>
                <a:cubicBezTo>
                  <a:pt x="12729971" y="3298291"/>
                  <a:pt x="12763555" y="3298291"/>
                  <a:pt x="12794556" y="3298291"/>
                </a:cubicBezTo>
                <a:cubicBezTo>
                  <a:pt x="12810057" y="3347392"/>
                  <a:pt x="12874642" y="3282786"/>
                  <a:pt x="12794556" y="3298291"/>
                </a:cubicBezTo>
                <a:cubicBezTo>
                  <a:pt x="12779056" y="3267280"/>
                  <a:pt x="12748055" y="3282786"/>
                  <a:pt x="12714470" y="3282786"/>
                </a:cubicBezTo>
                <a:cubicBezTo>
                  <a:pt x="12714470" y="3267280"/>
                  <a:pt x="12698970" y="3267280"/>
                  <a:pt x="12667969" y="3267280"/>
                </a:cubicBezTo>
                <a:cubicBezTo>
                  <a:pt x="12667969" y="3233685"/>
                  <a:pt x="12634384" y="3249190"/>
                  <a:pt x="12603383" y="3249190"/>
                </a:cubicBezTo>
                <a:cubicBezTo>
                  <a:pt x="12603383" y="3233685"/>
                  <a:pt x="12569799" y="3233685"/>
                  <a:pt x="12554298" y="3233685"/>
                </a:cubicBezTo>
                <a:cubicBezTo>
                  <a:pt x="12554298" y="3218180"/>
                  <a:pt x="12546548" y="3214303"/>
                  <a:pt x="12534600" y="3214303"/>
                </a:cubicBezTo>
                <a:close/>
                <a:moveTo>
                  <a:pt x="12420284" y="3178326"/>
                </a:moveTo>
                <a:cubicBezTo>
                  <a:pt x="12407205" y="3176993"/>
                  <a:pt x="12382501" y="3189107"/>
                  <a:pt x="12394126" y="3202674"/>
                </a:cubicBezTo>
                <a:lnTo>
                  <a:pt x="12427711" y="3184584"/>
                </a:lnTo>
                <a:cubicBezTo>
                  <a:pt x="12427711" y="3180708"/>
                  <a:pt x="12424643" y="3178770"/>
                  <a:pt x="12420284" y="3178326"/>
                </a:cubicBezTo>
                <a:close/>
                <a:moveTo>
                  <a:pt x="12349199" y="3162780"/>
                </a:moveTo>
                <a:cubicBezTo>
                  <a:pt x="12334062" y="3161326"/>
                  <a:pt x="12318561" y="3172955"/>
                  <a:pt x="12332124" y="3184584"/>
                </a:cubicBezTo>
                <a:lnTo>
                  <a:pt x="12363125" y="3169079"/>
                </a:lnTo>
                <a:cubicBezTo>
                  <a:pt x="12359250" y="3165203"/>
                  <a:pt x="12354245" y="3163264"/>
                  <a:pt x="12349199" y="3162780"/>
                </a:cubicBezTo>
                <a:close/>
                <a:moveTo>
                  <a:pt x="12297692" y="3147274"/>
                </a:moveTo>
                <a:cubicBezTo>
                  <a:pt x="12278196" y="3145821"/>
                  <a:pt x="12253976" y="3157450"/>
                  <a:pt x="12267539" y="3169079"/>
                </a:cubicBezTo>
                <a:lnTo>
                  <a:pt x="12314040" y="3153573"/>
                </a:lnTo>
                <a:cubicBezTo>
                  <a:pt x="12310165" y="3149697"/>
                  <a:pt x="12304191" y="3147759"/>
                  <a:pt x="12297692" y="3147274"/>
                </a:cubicBezTo>
                <a:close/>
                <a:moveTo>
                  <a:pt x="1911341" y="3082425"/>
                </a:moveTo>
                <a:cubicBezTo>
                  <a:pt x="1882359" y="3083152"/>
                  <a:pt x="1864113" y="3085091"/>
                  <a:pt x="1871863" y="3088967"/>
                </a:cubicBezTo>
                <a:cubicBezTo>
                  <a:pt x="1871863" y="3104472"/>
                  <a:pt x="2050119" y="3088967"/>
                  <a:pt x="2050119" y="3088967"/>
                </a:cubicBezTo>
                <a:cubicBezTo>
                  <a:pt x="2181874" y="3088967"/>
                  <a:pt x="1998290" y="3080245"/>
                  <a:pt x="1911341" y="3082425"/>
                </a:cubicBezTo>
                <a:close/>
                <a:moveTo>
                  <a:pt x="2161206" y="3073461"/>
                </a:moveTo>
                <a:lnTo>
                  <a:pt x="2127622" y="3088967"/>
                </a:lnTo>
                <a:cubicBezTo>
                  <a:pt x="2127622" y="3104472"/>
                  <a:pt x="2176707" y="3088967"/>
                  <a:pt x="2161206" y="3073461"/>
                </a:cubicBezTo>
                <a:close/>
                <a:moveTo>
                  <a:pt x="1135589" y="3057956"/>
                </a:moveTo>
                <a:cubicBezTo>
                  <a:pt x="1135589" y="3057956"/>
                  <a:pt x="1071003" y="3073461"/>
                  <a:pt x="1089087" y="3073461"/>
                </a:cubicBezTo>
                <a:cubicBezTo>
                  <a:pt x="1089087" y="3088967"/>
                  <a:pt x="1151090" y="3073461"/>
                  <a:pt x="1135589" y="3057956"/>
                </a:cubicBezTo>
                <a:close/>
                <a:moveTo>
                  <a:pt x="1264760" y="3042450"/>
                </a:moveTo>
                <a:lnTo>
                  <a:pt x="1184674" y="3057956"/>
                </a:lnTo>
                <a:cubicBezTo>
                  <a:pt x="1215675" y="3088967"/>
                  <a:pt x="1264760" y="3042450"/>
                  <a:pt x="1264760" y="3042450"/>
                </a:cubicBezTo>
                <a:close/>
                <a:moveTo>
                  <a:pt x="6113231" y="2935325"/>
                </a:moveTo>
                <a:cubicBezTo>
                  <a:pt x="6082513" y="2935204"/>
                  <a:pt x="6060231" y="2938434"/>
                  <a:pt x="6051835" y="2946833"/>
                </a:cubicBezTo>
                <a:cubicBezTo>
                  <a:pt x="6051835" y="2946833"/>
                  <a:pt x="6356678" y="2993349"/>
                  <a:pt x="6452265" y="3008855"/>
                </a:cubicBezTo>
                <a:cubicBezTo>
                  <a:pt x="8294242" y="3249190"/>
                  <a:pt x="10105218" y="3489526"/>
                  <a:pt x="11753439" y="3908175"/>
                </a:cubicBezTo>
                <a:cubicBezTo>
                  <a:pt x="11962696" y="3954692"/>
                  <a:pt x="12187453" y="4034804"/>
                  <a:pt x="12412210" y="4065815"/>
                </a:cubicBezTo>
                <a:cubicBezTo>
                  <a:pt x="12634384" y="4099410"/>
                  <a:pt x="12458712" y="4050309"/>
                  <a:pt x="12427711" y="4034804"/>
                </a:cubicBezTo>
                <a:cubicBezTo>
                  <a:pt x="11978196" y="3890085"/>
                  <a:pt x="11402094" y="3794468"/>
                  <a:pt x="10986163" y="3698851"/>
                </a:cubicBezTo>
                <a:cubicBezTo>
                  <a:pt x="10472063" y="3569638"/>
                  <a:pt x="9911461" y="3458515"/>
                  <a:pt x="9399944" y="3378403"/>
                </a:cubicBezTo>
                <a:cubicBezTo>
                  <a:pt x="8407912" y="3218179"/>
                  <a:pt x="7508882" y="3088967"/>
                  <a:pt x="6470349" y="2977844"/>
                </a:cubicBezTo>
                <a:cubicBezTo>
                  <a:pt x="6373470" y="2966215"/>
                  <a:pt x="6205387" y="2935688"/>
                  <a:pt x="6113231" y="2935325"/>
                </a:cubicBezTo>
                <a:close/>
                <a:moveTo>
                  <a:pt x="5790102" y="2909119"/>
                </a:moveTo>
                <a:cubicBezTo>
                  <a:pt x="5761038" y="2911300"/>
                  <a:pt x="5715990" y="2928743"/>
                  <a:pt x="5715990" y="2928743"/>
                </a:cubicBezTo>
                <a:cubicBezTo>
                  <a:pt x="5749575" y="2962338"/>
                  <a:pt x="5811577" y="2913237"/>
                  <a:pt x="5811577" y="2913237"/>
                </a:cubicBezTo>
                <a:cubicBezTo>
                  <a:pt x="5807702" y="2909361"/>
                  <a:pt x="5799790" y="2908392"/>
                  <a:pt x="5790102" y="2909119"/>
                </a:cubicBezTo>
                <a:close/>
                <a:moveTo>
                  <a:pt x="5626862" y="2901609"/>
                </a:moveTo>
                <a:cubicBezTo>
                  <a:pt x="5588757" y="2901609"/>
                  <a:pt x="5532567" y="2905485"/>
                  <a:pt x="5540318" y="2913237"/>
                </a:cubicBezTo>
                <a:lnTo>
                  <a:pt x="5604903" y="2913237"/>
                </a:lnTo>
                <a:cubicBezTo>
                  <a:pt x="5684989" y="2905485"/>
                  <a:pt x="5664967" y="2901609"/>
                  <a:pt x="5626862" y="2901609"/>
                </a:cubicBezTo>
                <a:close/>
                <a:moveTo>
                  <a:pt x="5455065" y="2886103"/>
                </a:moveTo>
                <a:cubicBezTo>
                  <a:pt x="5416959" y="2886103"/>
                  <a:pt x="5364645" y="2889979"/>
                  <a:pt x="5380146" y="2897732"/>
                </a:cubicBezTo>
                <a:cubicBezTo>
                  <a:pt x="5380146" y="2897732"/>
                  <a:pt x="5429230" y="2897732"/>
                  <a:pt x="5444731" y="2897732"/>
                </a:cubicBezTo>
                <a:cubicBezTo>
                  <a:pt x="5517067" y="2889979"/>
                  <a:pt x="5493170" y="2886103"/>
                  <a:pt x="5455065" y="2886103"/>
                </a:cubicBezTo>
                <a:close/>
                <a:moveTo>
                  <a:pt x="1394398" y="2811950"/>
                </a:moveTo>
                <a:lnTo>
                  <a:pt x="1391585" y="2812563"/>
                </a:lnTo>
                <a:cubicBezTo>
                  <a:pt x="1379359" y="2813986"/>
                  <a:pt x="1359378" y="2815682"/>
                  <a:pt x="1329345" y="2817620"/>
                </a:cubicBezTo>
                <a:close/>
                <a:moveTo>
                  <a:pt x="2048747" y="2771225"/>
                </a:moveTo>
                <a:cubicBezTo>
                  <a:pt x="1951142" y="2767712"/>
                  <a:pt x="1884781" y="2788548"/>
                  <a:pt x="1729775" y="2802115"/>
                </a:cubicBezTo>
                <a:cubicBezTo>
                  <a:pt x="1561207" y="2813744"/>
                  <a:pt x="1482736" y="2807929"/>
                  <a:pt x="1407171" y="2810837"/>
                </a:cubicBezTo>
                <a:lnTo>
                  <a:pt x="1394398" y="2811950"/>
                </a:lnTo>
                <a:lnTo>
                  <a:pt x="1407292" y="2809141"/>
                </a:lnTo>
                <a:cubicBezTo>
                  <a:pt x="1401358" y="2804053"/>
                  <a:pt x="1198883" y="2809868"/>
                  <a:pt x="1295761" y="2833126"/>
                </a:cubicBezTo>
                <a:cubicBezTo>
                  <a:pt x="1329345" y="2833126"/>
                  <a:pt x="1440432" y="2833126"/>
                  <a:pt x="1520518" y="2833126"/>
                </a:cubicBezTo>
                <a:cubicBezTo>
                  <a:pt x="1665190" y="2817620"/>
                  <a:pt x="1871863" y="2802115"/>
                  <a:pt x="2065620" y="2802115"/>
                </a:cubicBezTo>
                <a:cubicBezTo>
                  <a:pt x="2096621" y="2802115"/>
                  <a:pt x="2256793" y="2802115"/>
                  <a:pt x="2161206" y="2784025"/>
                </a:cubicBezTo>
                <a:cubicBezTo>
                  <a:pt x="2117288" y="2776273"/>
                  <a:pt x="2081282" y="2772396"/>
                  <a:pt x="2048747" y="2771225"/>
                </a:cubicBezTo>
                <a:close/>
                <a:moveTo>
                  <a:pt x="16774391" y="2681866"/>
                </a:moveTo>
                <a:cubicBezTo>
                  <a:pt x="16776575" y="2679686"/>
                  <a:pt x="16767851" y="2688407"/>
                  <a:pt x="16767851" y="2688407"/>
                </a:cubicBezTo>
                <a:cubicBezTo>
                  <a:pt x="16771727" y="2684531"/>
                  <a:pt x="16773667" y="2682593"/>
                  <a:pt x="16774391" y="2681866"/>
                </a:cubicBezTo>
                <a:close/>
                <a:moveTo>
                  <a:pt x="16728607" y="2556056"/>
                </a:moveTo>
                <a:lnTo>
                  <a:pt x="16714531" y="2559235"/>
                </a:lnTo>
                <a:cubicBezTo>
                  <a:pt x="16708274" y="2560649"/>
                  <a:pt x="16703268" y="2561779"/>
                  <a:pt x="16703268" y="2561779"/>
                </a:cubicBezTo>
                <a:close/>
                <a:moveTo>
                  <a:pt x="16737055" y="2554148"/>
                </a:moveTo>
                <a:lnTo>
                  <a:pt x="16728607" y="2556056"/>
                </a:lnTo>
                <a:lnTo>
                  <a:pt x="16733303" y="2554996"/>
                </a:lnTo>
                <a:cubicBezTo>
                  <a:pt x="16738307" y="2553865"/>
                  <a:pt x="16740811" y="2553300"/>
                  <a:pt x="16737055" y="2554148"/>
                </a:cubicBezTo>
                <a:close/>
                <a:moveTo>
                  <a:pt x="7351294" y="2321443"/>
                </a:moveTo>
                <a:cubicBezTo>
                  <a:pt x="7493382" y="2352454"/>
                  <a:pt x="7653554" y="2386050"/>
                  <a:pt x="7829226" y="2386050"/>
                </a:cubicBezTo>
                <a:cubicBezTo>
                  <a:pt x="7991982" y="2432566"/>
                  <a:pt x="8183154" y="2448072"/>
                  <a:pt x="8389828" y="2466162"/>
                </a:cubicBezTo>
                <a:cubicBezTo>
                  <a:pt x="8694671" y="2528184"/>
                  <a:pt x="9270773" y="2641891"/>
                  <a:pt x="9689287" y="2688407"/>
                </a:cubicBezTo>
                <a:cubicBezTo>
                  <a:pt x="9945046" y="2706497"/>
                  <a:pt x="9464530" y="2626385"/>
                  <a:pt x="9430945" y="2608296"/>
                </a:cubicBezTo>
                <a:cubicBezTo>
                  <a:pt x="9079600" y="2561779"/>
                  <a:pt x="8728256" y="2497173"/>
                  <a:pt x="8389828" y="2466162"/>
                </a:cubicBezTo>
                <a:cubicBezTo>
                  <a:pt x="8214156" y="2417061"/>
                  <a:pt x="8022982" y="2401555"/>
                  <a:pt x="7829226" y="2386050"/>
                </a:cubicBezTo>
                <a:cubicBezTo>
                  <a:pt x="7671638" y="2352454"/>
                  <a:pt x="7526966" y="2321443"/>
                  <a:pt x="7351294" y="2321443"/>
                </a:cubicBezTo>
                <a:close/>
                <a:moveTo>
                  <a:pt x="7179496" y="2292371"/>
                </a:moveTo>
                <a:cubicBezTo>
                  <a:pt x="7141391" y="2292371"/>
                  <a:pt x="7085202" y="2296893"/>
                  <a:pt x="7092952" y="2305938"/>
                </a:cubicBezTo>
                <a:lnTo>
                  <a:pt x="7157537" y="2305938"/>
                </a:lnTo>
                <a:cubicBezTo>
                  <a:pt x="7237623" y="2296893"/>
                  <a:pt x="7217602" y="2292371"/>
                  <a:pt x="7179496" y="2292371"/>
                </a:cubicBezTo>
                <a:close/>
                <a:moveTo>
                  <a:pt x="6966364" y="2272343"/>
                </a:moveTo>
                <a:cubicBezTo>
                  <a:pt x="6966364" y="2272343"/>
                  <a:pt x="6971370" y="2275412"/>
                  <a:pt x="6977626" y="2279248"/>
                </a:cubicBezTo>
                <a:lnTo>
                  <a:pt x="6993106" y="2288738"/>
                </a:lnTo>
                <a:lnTo>
                  <a:pt x="7000151" y="2293057"/>
                </a:lnTo>
                <a:cubicBezTo>
                  <a:pt x="7003905" y="2295359"/>
                  <a:pt x="7001402" y="2293824"/>
                  <a:pt x="6996397" y="2290756"/>
                </a:cubicBezTo>
                <a:lnTo>
                  <a:pt x="6993106" y="2288738"/>
                </a:lnTo>
                <a:lnTo>
                  <a:pt x="6989358" y="2286440"/>
                </a:lnTo>
                <a:cubicBezTo>
                  <a:pt x="6983883" y="2283084"/>
                  <a:pt x="6976375" y="2278480"/>
                  <a:pt x="6966364" y="2272343"/>
                </a:cubicBezTo>
                <a:close/>
                <a:moveTo>
                  <a:pt x="3698341" y="1985490"/>
                </a:moveTo>
                <a:cubicBezTo>
                  <a:pt x="3667340" y="1985490"/>
                  <a:pt x="3427082" y="1985490"/>
                  <a:pt x="3618255" y="2000996"/>
                </a:cubicBezTo>
                <a:cubicBezTo>
                  <a:pt x="4049686" y="2065602"/>
                  <a:pt x="4579286" y="2047512"/>
                  <a:pt x="5090803" y="2081108"/>
                </a:cubicBezTo>
                <a:cubicBezTo>
                  <a:pt x="5540318" y="2127624"/>
                  <a:pt x="5971749" y="2176725"/>
                  <a:pt x="6436764" y="2207736"/>
                </a:cubicBezTo>
                <a:cubicBezTo>
                  <a:pt x="6516850" y="2256837"/>
                  <a:pt x="6596936" y="2176725"/>
                  <a:pt x="6436764" y="2207736"/>
                </a:cubicBezTo>
                <a:cubicBezTo>
                  <a:pt x="5651404" y="2081108"/>
                  <a:pt x="4628371" y="2032007"/>
                  <a:pt x="3698341" y="1985490"/>
                </a:cubicBezTo>
                <a:close/>
                <a:moveTo>
                  <a:pt x="799745" y="1566841"/>
                </a:moveTo>
                <a:cubicBezTo>
                  <a:pt x="735159" y="1566841"/>
                  <a:pt x="670574" y="1566841"/>
                  <a:pt x="608572" y="1584931"/>
                </a:cubicBezTo>
                <a:cubicBezTo>
                  <a:pt x="430316" y="1631448"/>
                  <a:pt x="750660" y="1615942"/>
                  <a:pt x="799745" y="1566841"/>
                </a:cubicBezTo>
                <a:close/>
                <a:moveTo>
                  <a:pt x="423511" y="1333691"/>
                </a:moveTo>
                <a:lnTo>
                  <a:pt x="412878" y="1344919"/>
                </a:lnTo>
                <a:cubicBezTo>
                  <a:pt x="408518" y="1349522"/>
                  <a:pt x="407428" y="1350673"/>
                  <a:pt x="416965" y="1340603"/>
                </a:cubicBezTo>
                <a:close/>
                <a:moveTo>
                  <a:pt x="430316" y="1326506"/>
                </a:moveTo>
                <a:lnTo>
                  <a:pt x="423511" y="1333691"/>
                </a:lnTo>
                <a:lnTo>
                  <a:pt x="423776" y="1333411"/>
                </a:lnTo>
                <a:cubicBezTo>
                  <a:pt x="427409" y="1329575"/>
                  <a:pt x="430316" y="1326506"/>
                  <a:pt x="430316" y="1326506"/>
                </a:cubicBezTo>
                <a:close/>
                <a:moveTo>
                  <a:pt x="104148" y="1322131"/>
                </a:moveTo>
                <a:lnTo>
                  <a:pt x="103231" y="1322751"/>
                </a:lnTo>
                <a:cubicBezTo>
                  <a:pt x="100990" y="1324265"/>
                  <a:pt x="100617" y="1324517"/>
                  <a:pt x="101550" y="1323886"/>
                </a:cubicBezTo>
                <a:close/>
                <a:moveTo>
                  <a:pt x="143556" y="1295495"/>
                </a:moveTo>
                <a:cubicBezTo>
                  <a:pt x="143556" y="1295495"/>
                  <a:pt x="119660" y="1311646"/>
                  <a:pt x="107712" y="1319722"/>
                </a:cubicBezTo>
                <a:lnTo>
                  <a:pt x="104148" y="1322131"/>
                </a:lnTo>
                <a:lnTo>
                  <a:pt x="116112" y="1314044"/>
                </a:lnTo>
                <a:cubicBezTo>
                  <a:pt x="122647" y="1309627"/>
                  <a:pt x="131608" y="1303571"/>
                  <a:pt x="143556" y="1295495"/>
                </a:cubicBezTo>
                <a:close/>
                <a:moveTo>
                  <a:pt x="177787" y="1276113"/>
                </a:moveTo>
                <a:cubicBezTo>
                  <a:pt x="195871" y="1276113"/>
                  <a:pt x="215892" y="1279989"/>
                  <a:pt x="223642" y="1279989"/>
                </a:cubicBezTo>
                <a:cubicBezTo>
                  <a:pt x="223642" y="1311000"/>
                  <a:pt x="174557" y="1279989"/>
                  <a:pt x="143556" y="1295495"/>
                </a:cubicBezTo>
                <a:cubicBezTo>
                  <a:pt x="143556" y="1279989"/>
                  <a:pt x="159703" y="1276113"/>
                  <a:pt x="177787" y="1276113"/>
                </a:cubicBezTo>
                <a:close/>
                <a:moveTo>
                  <a:pt x="242280" y="1265230"/>
                </a:moveTo>
                <a:lnTo>
                  <a:pt x="241444" y="1265892"/>
                </a:lnTo>
                <a:cubicBezTo>
                  <a:pt x="237205" y="1269248"/>
                  <a:pt x="231392" y="1273852"/>
                  <a:pt x="223642" y="1279989"/>
                </a:cubicBezTo>
                <a:cubicBezTo>
                  <a:pt x="223642" y="1279989"/>
                  <a:pt x="227517" y="1276920"/>
                  <a:pt x="232361" y="1273084"/>
                </a:cubicBezTo>
                <a:close/>
                <a:moveTo>
                  <a:pt x="249799" y="1259275"/>
                </a:moveTo>
                <a:cubicBezTo>
                  <a:pt x="252706" y="1256973"/>
                  <a:pt x="250768" y="1258508"/>
                  <a:pt x="246893" y="1261576"/>
                </a:cubicBezTo>
                <a:lnTo>
                  <a:pt x="242280" y="1265230"/>
                </a:lnTo>
                <a:close/>
                <a:moveTo>
                  <a:pt x="12011780" y="1119765"/>
                </a:moveTo>
                <a:cubicBezTo>
                  <a:pt x="12027281" y="1135271"/>
                  <a:pt x="11978196" y="1150777"/>
                  <a:pt x="11978196" y="1135271"/>
                </a:cubicBezTo>
                <a:close/>
                <a:moveTo>
                  <a:pt x="11947397" y="1096628"/>
                </a:moveTo>
                <a:lnTo>
                  <a:pt x="11924873" y="1101716"/>
                </a:lnTo>
                <a:cubicBezTo>
                  <a:pt x="11937387" y="1098890"/>
                  <a:pt x="11954905" y="1094933"/>
                  <a:pt x="11947397" y="1096628"/>
                </a:cubicBezTo>
                <a:close/>
                <a:moveTo>
                  <a:pt x="8087568" y="1086170"/>
                </a:moveTo>
                <a:lnTo>
                  <a:pt x="8053984" y="1104260"/>
                </a:lnTo>
                <a:cubicBezTo>
                  <a:pt x="8069484" y="1135271"/>
                  <a:pt x="8309742" y="1135271"/>
                  <a:pt x="8374327" y="1135271"/>
                </a:cubicBezTo>
                <a:cubicBezTo>
                  <a:pt x="8614585" y="1184372"/>
                  <a:pt x="8774757" y="1215383"/>
                  <a:pt x="8999515" y="1246394"/>
                </a:cubicBezTo>
                <a:cubicBezTo>
                  <a:pt x="9048599" y="1246394"/>
                  <a:pt x="9464530" y="1295495"/>
                  <a:pt x="9224272" y="1264484"/>
                </a:cubicBezTo>
                <a:cubicBezTo>
                  <a:pt x="8919429" y="1215383"/>
                  <a:pt x="8343326" y="1086170"/>
                  <a:pt x="8087568" y="1086170"/>
                </a:cubicBezTo>
                <a:close/>
                <a:moveTo>
                  <a:pt x="11771523" y="1070665"/>
                </a:moveTo>
                <a:cubicBezTo>
                  <a:pt x="11818024" y="1070665"/>
                  <a:pt x="11882610" y="1086170"/>
                  <a:pt x="11913611" y="1104260"/>
                </a:cubicBezTo>
                <a:cubicBezTo>
                  <a:pt x="11849025" y="1104260"/>
                  <a:pt x="11802524" y="1104260"/>
                  <a:pt x="11771523" y="1070665"/>
                </a:cubicBezTo>
                <a:close/>
                <a:moveTo>
                  <a:pt x="8007482" y="1070665"/>
                </a:moveTo>
                <a:cubicBezTo>
                  <a:pt x="8007482" y="1070665"/>
                  <a:pt x="7958397" y="1086170"/>
                  <a:pt x="7973898" y="1086170"/>
                </a:cubicBezTo>
                <a:cubicBezTo>
                  <a:pt x="7973898" y="1104260"/>
                  <a:pt x="8007482" y="1086170"/>
                  <a:pt x="8007482" y="1070665"/>
                </a:cubicBezTo>
                <a:close/>
                <a:moveTo>
                  <a:pt x="11691437" y="1055159"/>
                </a:moveTo>
                <a:cubicBezTo>
                  <a:pt x="11722438" y="1055159"/>
                  <a:pt x="11753439" y="1055159"/>
                  <a:pt x="11771523" y="1070665"/>
                </a:cubicBezTo>
                <a:cubicBezTo>
                  <a:pt x="11737938" y="1070665"/>
                  <a:pt x="11706937" y="1086170"/>
                  <a:pt x="11691437" y="1055159"/>
                </a:cubicBezTo>
                <a:close/>
                <a:moveTo>
                  <a:pt x="11626851" y="1039654"/>
                </a:moveTo>
                <a:cubicBezTo>
                  <a:pt x="11657852" y="1039654"/>
                  <a:pt x="11691437" y="1039654"/>
                  <a:pt x="11691437" y="1055159"/>
                </a:cubicBezTo>
                <a:cubicBezTo>
                  <a:pt x="11673353" y="1055159"/>
                  <a:pt x="11642352" y="1070665"/>
                  <a:pt x="11626851" y="1039654"/>
                </a:cubicBezTo>
                <a:close/>
                <a:moveTo>
                  <a:pt x="7733640" y="1039654"/>
                </a:moveTo>
                <a:lnTo>
                  <a:pt x="7702638" y="1055159"/>
                </a:lnTo>
                <a:cubicBezTo>
                  <a:pt x="7718139" y="1070665"/>
                  <a:pt x="7749140" y="1055159"/>
                  <a:pt x="7733640" y="1039654"/>
                </a:cubicBezTo>
                <a:close/>
                <a:moveTo>
                  <a:pt x="11546765" y="1024148"/>
                </a:moveTo>
                <a:cubicBezTo>
                  <a:pt x="11577766" y="1039654"/>
                  <a:pt x="11626851" y="1006058"/>
                  <a:pt x="11626851" y="1039654"/>
                </a:cubicBezTo>
                <a:cubicBezTo>
                  <a:pt x="11608767" y="1039654"/>
                  <a:pt x="11546765" y="1055159"/>
                  <a:pt x="11546765" y="1024148"/>
                </a:cubicBezTo>
                <a:close/>
                <a:moveTo>
                  <a:pt x="7671638" y="1024148"/>
                </a:moveTo>
                <a:lnTo>
                  <a:pt x="7591552" y="1039654"/>
                </a:lnTo>
                <a:cubicBezTo>
                  <a:pt x="7622552" y="1070665"/>
                  <a:pt x="7671638" y="1024148"/>
                  <a:pt x="7671638" y="1024148"/>
                </a:cubicBezTo>
                <a:close/>
                <a:moveTo>
                  <a:pt x="11482180" y="1006058"/>
                </a:moveTo>
                <a:cubicBezTo>
                  <a:pt x="11513181" y="1006058"/>
                  <a:pt x="11546765" y="1006058"/>
                  <a:pt x="11546765" y="1024148"/>
                </a:cubicBezTo>
                <a:cubicBezTo>
                  <a:pt x="11528681" y="1024148"/>
                  <a:pt x="11482180" y="1039654"/>
                  <a:pt x="11482180" y="1006058"/>
                </a:cubicBezTo>
                <a:close/>
                <a:moveTo>
                  <a:pt x="7526966" y="1006058"/>
                </a:moveTo>
                <a:cubicBezTo>
                  <a:pt x="7508882" y="1006058"/>
                  <a:pt x="7462380" y="1024148"/>
                  <a:pt x="7477881" y="1024148"/>
                </a:cubicBezTo>
                <a:cubicBezTo>
                  <a:pt x="7477881" y="1039654"/>
                  <a:pt x="7542466" y="1024148"/>
                  <a:pt x="7526966" y="1006058"/>
                </a:cubicBezTo>
                <a:close/>
                <a:moveTo>
                  <a:pt x="11402094" y="990553"/>
                </a:moveTo>
                <a:cubicBezTo>
                  <a:pt x="11417594" y="1006058"/>
                  <a:pt x="11482180" y="975047"/>
                  <a:pt x="11482180" y="1006058"/>
                </a:cubicBezTo>
                <a:cubicBezTo>
                  <a:pt x="11451179" y="1006058"/>
                  <a:pt x="11402094" y="1024148"/>
                  <a:pt x="11402094" y="990553"/>
                </a:cubicBezTo>
                <a:close/>
                <a:moveTo>
                  <a:pt x="7363484" y="986434"/>
                </a:moveTo>
                <a:cubicBezTo>
                  <a:pt x="7339507" y="988615"/>
                  <a:pt x="7306083" y="1006058"/>
                  <a:pt x="7317709" y="1006058"/>
                </a:cubicBezTo>
                <a:cubicBezTo>
                  <a:pt x="7317709" y="1024148"/>
                  <a:pt x="7382294" y="1006058"/>
                  <a:pt x="7382294" y="990553"/>
                </a:cubicBezTo>
                <a:cubicBezTo>
                  <a:pt x="7378419" y="986676"/>
                  <a:pt x="7371476" y="985707"/>
                  <a:pt x="7363484" y="986434"/>
                </a:cubicBezTo>
                <a:close/>
                <a:moveTo>
                  <a:pt x="7253124" y="975047"/>
                </a:moveTo>
                <a:lnTo>
                  <a:pt x="7206622" y="990553"/>
                </a:lnTo>
                <a:cubicBezTo>
                  <a:pt x="7222122" y="1006058"/>
                  <a:pt x="7268624" y="990553"/>
                  <a:pt x="7253124" y="975047"/>
                </a:cubicBezTo>
                <a:close/>
                <a:moveTo>
                  <a:pt x="11257422" y="959542"/>
                </a:moveTo>
                <a:cubicBezTo>
                  <a:pt x="11306507" y="959542"/>
                  <a:pt x="11371093" y="975047"/>
                  <a:pt x="11402094" y="990553"/>
                </a:cubicBezTo>
                <a:cubicBezTo>
                  <a:pt x="11337508" y="990553"/>
                  <a:pt x="11288423" y="990553"/>
                  <a:pt x="11257422" y="959542"/>
                </a:cubicBezTo>
                <a:close/>
                <a:moveTo>
                  <a:pt x="7108452" y="959542"/>
                </a:moveTo>
                <a:lnTo>
                  <a:pt x="7030950" y="975047"/>
                </a:lnTo>
                <a:cubicBezTo>
                  <a:pt x="7061950" y="1006058"/>
                  <a:pt x="7108452" y="959542"/>
                  <a:pt x="7108452" y="959542"/>
                </a:cubicBezTo>
                <a:close/>
                <a:moveTo>
                  <a:pt x="11177336" y="944036"/>
                </a:moveTo>
                <a:cubicBezTo>
                  <a:pt x="11210921" y="944036"/>
                  <a:pt x="11241922" y="944036"/>
                  <a:pt x="11257422" y="959542"/>
                </a:cubicBezTo>
                <a:cubicBezTo>
                  <a:pt x="11226421" y="959542"/>
                  <a:pt x="11192837" y="959542"/>
                  <a:pt x="11177336" y="944036"/>
                </a:cubicBezTo>
                <a:close/>
                <a:moveTo>
                  <a:pt x="6997365" y="944036"/>
                </a:moveTo>
                <a:cubicBezTo>
                  <a:pt x="6981864" y="944036"/>
                  <a:pt x="6932780" y="959542"/>
                  <a:pt x="6950864" y="959542"/>
                </a:cubicBezTo>
                <a:cubicBezTo>
                  <a:pt x="6950864" y="975047"/>
                  <a:pt x="6997365" y="959542"/>
                  <a:pt x="6997365" y="944036"/>
                </a:cubicBezTo>
                <a:close/>
                <a:moveTo>
                  <a:pt x="11112751" y="928531"/>
                </a:moveTo>
                <a:cubicBezTo>
                  <a:pt x="11146335" y="928531"/>
                  <a:pt x="11177336" y="928531"/>
                  <a:pt x="11177336" y="944036"/>
                </a:cubicBezTo>
                <a:cubicBezTo>
                  <a:pt x="11161836" y="944036"/>
                  <a:pt x="11130835" y="944036"/>
                  <a:pt x="11112751" y="928531"/>
                </a:cubicBezTo>
                <a:close/>
                <a:moveTo>
                  <a:pt x="11032665" y="913025"/>
                </a:moveTo>
                <a:cubicBezTo>
                  <a:pt x="11066249" y="928531"/>
                  <a:pt x="11112751" y="897520"/>
                  <a:pt x="11112751" y="928531"/>
                </a:cubicBezTo>
                <a:cubicBezTo>
                  <a:pt x="11097250" y="913025"/>
                  <a:pt x="11032665" y="944036"/>
                  <a:pt x="11032665" y="913025"/>
                </a:cubicBezTo>
                <a:close/>
                <a:moveTo>
                  <a:pt x="10890577" y="882014"/>
                </a:moveTo>
                <a:cubicBezTo>
                  <a:pt x="10952579" y="882014"/>
                  <a:pt x="11001664" y="882014"/>
                  <a:pt x="11032665" y="913025"/>
                </a:cubicBezTo>
                <a:cubicBezTo>
                  <a:pt x="10968079" y="913025"/>
                  <a:pt x="10921578" y="913025"/>
                  <a:pt x="10890577" y="882014"/>
                </a:cubicBezTo>
                <a:close/>
                <a:moveTo>
                  <a:pt x="10793289" y="868855"/>
                </a:moveTo>
                <a:lnTo>
                  <a:pt x="10777855" y="870961"/>
                </a:lnTo>
                <a:cubicBezTo>
                  <a:pt x="10754544" y="874140"/>
                  <a:pt x="10757208" y="873777"/>
                  <a:pt x="10767865" y="872323"/>
                </a:cubicBezTo>
                <a:close/>
                <a:moveTo>
                  <a:pt x="10810491" y="866509"/>
                </a:moveTo>
                <a:cubicBezTo>
                  <a:pt x="10810491" y="866509"/>
                  <a:pt x="10803387" y="867478"/>
                  <a:pt x="10794506" y="868689"/>
                </a:cubicBezTo>
                <a:lnTo>
                  <a:pt x="10793289" y="868855"/>
                </a:lnTo>
                <a:close/>
                <a:moveTo>
                  <a:pt x="10856346" y="861663"/>
                </a:moveTo>
                <a:cubicBezTo>
                  <a:pt x="10874431" y="861340"/>
                  <a:pt x="10890577" y="865217"/>
                  <a:pt x="10890577" y="882014"/>
                </a:cubicBezTo>
                <a:cubicBezTo>
                  <a:pt x="10856992" y="866509"/>
                  <a:pt x="10792407" y="897520"/>
                  <a:pt x="10810491" y="866509"/>
                </a:cubicBezTo>
                <a:cubicBezTo>
                  <a:pt x="10818241" y="866509"/>
                  <a:pt x="10838263" y="861986"/>
                  <a:pt x="10856346" y="861663"/>
                </a:cubicBezTo>
                <a:close/>
                <a:moveTo>
                  <a:pt x="10712321" y="832913"/>
                </a:moveTo>
                <a:cubicBezTo>
                  <a:pt x="10730405" y="832913"/>
                  <a:pt x="10696820" y="848419"/>
                  <a:pt x="10681320" y="848419"/>
                </a:cubicBezTo>
                <a:cubicBezTo>
                  <a:pt x="10681320" y="832913"/>
                  <a:pt x="10712321" y="832913"/>
                  <a:pt x="10712321" y="832913"/>
                </a:cubicBezTo>
                <a:close/>
                <a:moveTo>
                  <a:pt x="10443649" y="784181"/>
                </a:moveTo>
                <a:lnTo>
                  <a:pt x="10425562" y="786397"/>
                </a:lnTo>
                <a:cubicBezTo>
                  <a:pt x="10425562" y="786397"/>
                  <a:pt x="10433474" y="785428"/>
                  <a:pt x="10443363" y="784216"/>
                </a:cubicBezTo>
                <a:close/>
                <a:moveTo>
                  <a:pt x="10478966" y="779855"/>
                </a:moveTo>
                <a:cubicBezTo>
                  <a:pt x="10484900" y="779129"/>
                  <a:pt x="10480944" y="779613"/>
                  <a:pt x="10473032" y="780582"/>
                </a:cubicBezTo>
                <a:lnTo>
                  <a:pt x="10443649" y="784181"/>
                </a:lnTo>
                <a:lnTo>
                  <a:pt x="10461907" y="781945"/>
                </a:lnTo>
                <a:cubicBezTo>
                  <a:pt x="10470560" y="780885"/>
                  <a:pt x="10475999" y="780219"/>
                  <a:pt x="10478966" y="779855"/>
                </a:cubicBezTo>
                <a:close/>
                <a:moveTo>
                  <a:pt x="10295907" y="763502"/>
                </a:moveTo>
                <a:cubicBezTo>
                  <a:pt x="10277016" y="761685"/>
                  <a:pt x="10253765" y="774768"/>
                  <a:pt x="10265390" y="786397"/>
                </a:cubicBezTo>
                <a:lnTo>
                  <a:pt x="10311891" y="770891"/>
                </a:lnTo>
                <a:cubicBezTo>
                  <a:pt x="10308016" y="766369"/>
                  <a:pt x="10302204" y="764108"/>
                  <a:pt x="10295907" y="763502"/>
                </a:cubicBezTo>
                <a:close/>
                <a:moveTo>
                  <a:pt x="4583484" y="719852"/>
                </a:moveTo>
                <a:cubicBezTo>
                  <a:pt x="4515346" y="717914"/>
                  <a:pt x="4426864" y="721791"/>
                  <a:pt x="4434615" y="737296"/>
                </a:cubicBezTo>
                <a:cubicBezTo>
                  <a:pt x="4452699" y="737296"/>
                  <a:pt x="4610287" y="737296"/>
                  <a:pt x="4610287" y="737296"/>
                </a:cubicBezTo>
                <a:cubicBezTo>
                  <a:pt x="4699415" y="729543"/>
                  <a:pt x="4651622" y="721791"/>
                  <a:pt x="4583484" y="719852"/>
                </a:cubicBezTo>
                <a:close/>
                <a:moveTo>
                  <a:pt x="4243805" y="687993"/>
                </a:moveTo>
                <a:cubicBezTo>
                  <a:pt x="4148985" y="685449"/>
                  <a:pt x="3987683" y="721791"/>
                  <a:pt x="3987683" y="721791"/>
                </a:cubicBezTo>
                <a:cubicBezTo>
                  <a:pt x="4034184" y="752802"/>
                  <a:pt x="4308027" y="688195"/>
                  <a:pt x="4308027" y="706285"/>
                </a:cubicBezTo>
                <a:cubicBezTo>
                  <a:pt x="4299631" y="694010"/>
                  <a:pt x="4275411" y="688841"/>
                  <a:pt x="4243805" y="687993"/>
                </a:cubicBezTo>
                <a:close/>
                <a:moveTo>
                  <a:pt x="1151090" y="561567"/>
                </a:moveTo>
                <a:cubicBezTo>
                  <a:pt x="1166590" y="577072"/>
                  <a:pt x="1120089" y="592578"/>
                  <a:pt x="1120089" y="577072"/>
                </a:cubicBezTo>
                <a:close/>
                <a:moveTo>
                  <a:pt x="2474082" y="535038"/>
                </a:moveTo>
                <a:cubicBezTo>
                  <a:pt x="3427727" y="528133"/>
                  <a:pt x="4334507" y="573196"/>
                  <a:pt x="5188972" y="608083"/>
                </a:cubicBezTo>
                <a:cubicBezTo>
                  <a:pt x="5684989" y="641678"/>
                  <a:pt x="6181006" y="721791"/>
                  <a:pt x="6661522" y="786397"/>
                </a:cubicBezTo>
                <a:cubicBezTo>
                  <a:pt x="7157537" y="832913"/>
                  <a:pt x="7638053" y="897520"/>
                  <a:pt x="8118569" y="959542"/>
                </a:cubicBezTo>
                <a:cubicBezTo>
                  <a:pt x="8583584" y="1039654"/>
                  <a:pt x="9079600" y="1055159"/>
                  <a:pt x="9575617" y="1135271"/>
                </a:cubicBezTo>
                <a:cubicBezTo>
                  <a:pt x="10040632" y="1230888"/>
                  <a:pt x="10505647" y="1360101"/>
                  <a:pt x="10952579" y="1424708"/>
                </a:cubicBezTo>
                <a:cubicBezTo>
                  <a:pt x="11210921" y="1471224"/>
                  <a:pt x="11417594" y="1504819"/>
                  <a:pt x="11642352" y="1551336"/>
                </a:cubicBezTo>
                <a:cubicBezTo>
                  <a:pt x="12634384" y="1791671"/>
                  <a:pt x="13515330" y="2065602"/>
                  <a:pt x="14491862" y="2321443"/>
                </a:cubicBezTo>
                <a:cubicBezTo>
                  <a:pt x="14765705" y="2386050"/>
                  <a:pt x="15086048" y="2466162"/>
                  <a:pt x="15326306" y="2561779"/>
                </a:cubicBezTo>
                <a:cubicBezTo>
                  <a:pt x="15421892" y="2608296"/>
                  <a:pt x="15551064" y="2641891"/>
                  <a:pt x="15582064" y="2672902"/>
                </a:cubicBezTo>
                <a:cubicBezTo>
                  <a:pt x="15582064" y="2657396"/>
                  <a:pt x="15421892" y="2657396"/>
                  <a:pt x="15517480" y="2706497"/>
                </a:cubicBezTo>
                <a:cubicBezTo>
                  <a:pt x="15773238" y="2784025"/>
                  <a:pt x="15982496" y="2817620"/>
                  <a:pt x="16207252" y="2897732"/>
                </a:cubicBezTo>
                <a:cubicBezTo>
                  <a:pt x="16302840" y="2928743"/>
                  <a:pt x="16574098" y="3057956"/>
                  <a:pt x="16269254" y="2977844"/>
                </a:cubicBezTo>
                <a:cubicBezTo>
                  <a:pt x="16093582" y="2946833"/>
                  <a:pt x="15951494" y="2882226"/>
                  <a:pt x="15822324" y="2864137"/>
                </a:cubicBezTo>
                <a:cubicBezTo>
                  <a:pt x="15822324" y="2817620"/>
                  <a:pt x="15742236" y="2882226"/>
                  <a:pt x="15822324" y="2864137"/>
                </a:cubicBezTo>
                <a:cubicBezTo>
                  <a:pt x="15837824" y="2946833"/>
                  <a:pt x="16207252" y="2962338"/>
                  <a:pt x="16222752" y="3008855"/>
                </a:cubicBezTo>
                <a:cubicBezTo>
                  <a:pt x="16222752" y="3026945"/>
                  <a:pt x="15951494" y="2962338"/>
                  <a:pt x="15917908" y="2962338"/>
                </a:cubicBezTo>
                <a:cubicBezTo>
                  <a:pt x="15917908" y="2913237"/>
                  <a:pt x="15853324" y="2977844"/>
                  <a:pt x="15917908" y="2962338"/>
                </a:cubicBezTo>
                <a:cubicBezTo>
                  <a:pt x="15917908" y="3026945"/>
                  <a:pt x="16142668" y="3088967"/>
                  <a:pt x="16253754" y="3122562"/>
                </a:cubicBezTo>
                <a:cubicBezTo>
                  <a:pt x="16302840" y="3153573"/>
                  <a:pt x="16478512" y="3202674"/>
                  <a:pt x="16543096" y="3233685"/>
                </a:cubicBezTo>
                <a:cubicBezTo>
                  <a:pt x="16847939" y="3313797"/>
                  <a:pt x="16413926" y="3233685"/>
                  <a:pt x="16302840" y="3233685"/>
                </a:cubicBezTo>
                <a:cubicBezTo>
                  <a:pt x="16287338" y="3233685"/>
                  <a:pt x="16287338" y="3249190"/>
                  <a:pt x="16287338" y="3249190"/>
                </a:cubicBezTo>
                <a:cubicBezTo>
                  <a:pt x="16302840" y="3233685"/>
                  <a:pt x="16302840" y="3233685"/>
                  <a:pt x="16302840" y="3233685"/>
                </a:cubicBezTo>
                <a:cubicBezTo>
                  <a:pt x="16318340" y="3249190"/>
                  <a:pt x="16287338" y="3282786"/>
                  <a:pt x="16287338" y="3267280"/>
                </a:cubicBezTo>
                <a:cubicBezTo>
                  <a:pt x="16302840" y="3313797"/>
                  <a:pt x="16607682" y="3393909"/>
                  <a:pt x="16669684" y="3409414"/>
                </a:cubicBezTo>
                <a:cubicBezTo>
                  <a:pt x="16654184" y="3409414"/>
                  <a:pt x="16832439" y="3424920"/>
                  <a:pt x="16847939" y="3443010"/>
                </a:cubicBezTo>
                <a:cubicBezTo>
                  <a:pt x="16863439" y="3474021"/>
                  <a:pt x="16767851" y="3443010"/>
                  <a:pt x="16767851" y="3443010"/>
                </a:cubicBezTo>
                <a:cubicBezTo>
                  <a:pt x="16687768" y="3424920"/>
                  <a:pt x="16367424" y="3378403"/>
                  <a:pt x="16478512" y="3409414"/>
                </a:cubicBezTo>
                <a:cubicBezTo>
                  <a:pt x="16669684" y="3458515"/>
                  <a:pt x="16752351" y="3474021"/>
                  <a:pt x="16909939" y="3523121"/>
                </a:cubicBezTo>
                <a:cubicBezTo>
                  <a:pt x="16943527" y="3538627"/>
                  <a:pt x="17072695" y="3569638"/>
                  <a:pt x="17072695" y="3569638"/>
                </a:cubicBezTo>
                <a:cubicBezTo>
                  <a:pt x="17072695" y="3634244"/>
                  <a:pt x="16767851" y="3554132"/>
                  <a:pt x="16863439" y="3554132"/>
                </a:cubicBezTo>
                <a:cubicBezTo>
                  <a:pt x="16909939" y="3569638"/>
                  <a:pt x="16959027" y="3569638"/>
                  <a:pt x="17008111" y="3569638"/>
                </a:cubicBezTo>
                <a:cubicBezTo>
                  <a:pt x="16943527" y="3569638"/>
                  <a:pt x="16894439" y="3554132"/>
                  <a:pt x="16863439" y="3554132"/>
                </a:cubicBezTo>
                <a:cubicBezTo>
                  <a:pt x="16623182" y="3538627"/>
                  <a:pt x="16367424" y="3538627"/>
                  <a:pt x="16111666" y="3474021"/>
                </a:cubicBezTo>
                <a:cubicBezTo>
                  <a:pt x="16093582" y="3458515"/>
                  <a:pt x="16047080" y="3443010"/>
                  <a:pt x="15997996" y="3443010"/>
                </a:cubicBezTo>
                <a:cubicBezTo>
                  <a:pt x="15997996" y="3424920"/>
                  <a:pt x="15966994" y="3424920"/>
                  <a:pt x="15933410" y="3424920"/>
                </a:cubicBezTo>
                <a:cubicBezTo>
                  <a:pt x="15917908" y="3378403"/>
                  <a:pt x="15853324" y="3443010"/>
                  <a:pt x="15933410" y="3424920"/>
                </a:cubicBezTo>
                <a:cubicBezTo>
                  <a:pt x="15933410" y="3443010"/>
                  <a:pt x="15982496" y="3443010"/>
                  <a:pt x="15997996" y="3443010"/>
                </a:cubicBezTo>
                <a:cubicBezTo>
                  <a:pt x="16028996" y="3474021"/>
                  <a:pt x="16062580" y="3474021"/>
                  <a:pt x="16111666" y="3474021"/>
                </a:cubicBezTo>
                <a:cubicBezTo>
                  <a:pt x="16253754" y="3523121"/>
                  <a:pt x="16413926" y="3603233"/>
                  <a:pt x="16512096" y="3649750"/>
                </a:cubicBezTo>
                <a:cubicBezTo>
                  <a:pt x="16558596" y="3665255"/>
                  <a:pt x="16607682" y="3649750"/>
                  <a:pt x="16638684" y="3683345"/>
                </a:cubicBezTo>
                <a:cubicBezTo>
                  <a:pt x="16669684" y="3683345"/>
                  <a:pt x="16687768" y="3745367"/>
                  <a:pt x="16734267" y="3763457"/>
                </a:cubicBezTo>
                <a:cubicBezTo>
                  <a:pt x="16767851" y="3778962"/>
                  <a:pt x="16863439" y="3763457"/>
                  <a:pt x="16894439" y="3794468"/>
                </a:cubicBezTo>
                <a:cubicBezTo>
                  <a:pt x="16919627" y="3806098"/>
                  <a:pt x="16943363" y="3864243"/>
                  <a:pt x="16953659" y="3884957"/>
                </a:cubicBezTo>
                <a:lnTo>
                  <a:pt x="16956923" y="3890590"/>
                </a:lnTo>
                <a:lnTo>
                  <a:pt x="16950239" y="3892195"/>
                </a:lnTo>
                <a:cubicBezTo>
                  <a:pt x="16911315" y="3901593"/>
                  <a:pt x="16758167" y="3939186"/>
                  <a:pt x="16798855" y="3939186"/>
                </a:cubicBezTo>
                <a:cubicBezTo>
                  <a:pt x="16718767" y="3939186"/>
                  <a:pt x="16589598" y="3874580"/>
                  <a:pt x="16463012" y="3859074"/>
                </a:cubicBezTo>
                <a:cubicBezTo>
                  <a:pt x="16269254" y="3825479"/>
                  <a:pt x="16093582" y="3778962"/>
                  <a:pt x="15933410" y="3745367"/>
                </a:cubicBezTo>
                <a:cubicBezTo>
                  <a:pt x="15837824" y="3714356"/>
                  <a:pt x="15517480" y="3603233"/>
                  <a:pt x="15486478" y="3618739"/>
                </a:cubicBezTo>
                <a:cubicBezTo>
                  <a:pt x="15486478" y="3618739"/>
                  <a:pt x="15582064" y="3665255"/>
                  <a:pt x="15646650" y="3698851"/>
                </a:cubicBezTo>
                <a:cubicBezTo>
                  <a:pt x="15837824" y="3745367"/>
                  <a:pt x="16158168" y="3825479"/>
                  <a:pt x="16238252" y="3874580"/>
                </a:cubicBezTo>
                <a:cubicBezTo>
                  <a:pt x="16207252" y="3890085"/>
                  <a:pt x="16238252" y="3890085"/>
                  <a:pt x="16238252" y="3874580"/>
                </a:cubicBezTo>
                <a:cubicBezTo>
                  <a:pt x="16302840" y="3908175"/>
                  <a:pt x="16349340" y="3939186"/>
                  <a:pt x="16447510" y="3970197"/>
                </a:cubicBezTo>
                <a:cubicBezTo>
                  <a:pt x="16527596" y="4003793"/>
                  <a:pt x="16687768" y="4003793"/>
                  <a:pt x="16718767" y="4034804"/>
                </a:cubicBezTo>
                <a:cubicBezTo>
                  <a:pt x="16718767" y="4050309"/>
                  <a:pt x="16543096" y="4034804"/>
                  <a:pt x="16558596" y="4019298"/>
                </a:cubicBezTo>
                <a:cubicBezTo>
                  <a:pt x="16512096" y="4065815"/>
                  <a:pt x="16752351" y="4065815"/>
                  <a:pt x="16814355" y="4114916"/>
                </a:cubicBezTo>
                <a:cubicBezTo>
                  <a:pt x="16832439" y="4130421"/>
                  <a:pt x="16832439" y="4210533"/>
                  <a:pt x="16832439" y="4210533"/>
                </a:cubicBezTo>
                <a:cubicBezTo>
                  <a:pt x="16847939" y="4228623"/>
                  <a:pt x="17023611" y="4259634"/>
                  <a:pt x="17023611" y="4259634"/>
                </a:cubicBezTo>
                <a:cubicBezTo>
                  <a:pt x="17023611" y="4324240"/>
                  <a:pt x="16623182" y="4259634"/>
                  <a:pt x="16589598" y="4244128"/>
                </a:cubicBezTo>
                <a:cubicBezTo>
                  <a:pt x="16589598" y="4259634"/>
                  <a:pt x="16623182" y="4275139"/>
                  <a:pt x="16623182" y="4275139"/>
                </a:cubicBezTo>
                <a:cubicBezTo>
                  <a:pt x="16447510" y="4275139"/>
                  <a:pt x="16253754" y="4195027"/>
                  <a:pt x="16013496" y="4145927"/>
                </a:cubicBezTo>
                <a:cubicBezTo>
                  <a:pt x="15421892" y="3985703"/>
                  <a:pt x="14652034" y="3778962"/>
                  <a:pt x="14140517" y="3665255"/>
                </a:cubicBezTo>
                <a:cubicBezTo>
                  <a:pt x="14109516" y="3634244"/>
                  <a:pt x="14044931" y="3618739"/>
                  <a:pt x="13964845" y="3603233"/>
                </a:cubicBezTo>
                <a:cubicBezTo>
                  <a:pt x="13931260" y="3554132"/>
                  <a:pt x="13851174" y="3634244"/>
                  <a:pt x="13964845" y="3603233"/>
                </a:cubicBezTo>
                <a:cubicBezTo>
                  <a:pt x="14011346" y="3634244"/>
                  <a:pt x="14075932" y="3649750"/>
                  <a:pt x="14140517" y="3665255"/>
                </a:cubicBezTo>
                <a:cubicBezTo>
                  <a:pt x="14349774" y="3714356"/>
                  <a:pt x="14716620" y="3843569"/>
                  <a:pt x="14941377" y="3908175"/>
                </a:cubicBezTo>
                <a:cubicBezTo>
                  <a:pt x="15261721" y="4003793"/>
                  <a:pt x="14796706" y="3923681"/>
                  <a:pt x="14732120" y="3908175"/>
                </a:cubicBezTo>
                <a:cubicBezTo>
                  <a:pt x="14460861" y="3843569"/>
                  <a:pt x="14796706" y="3954692"/>
                  <a:pt x="14861291" y="3970197"/>
                </a:cubicBezTo>
                <a:cubicBezTo>
                  <a:pt x="15452894" y="4164016"/>
                  <a:pt x="15886908" y="4275139"/>
                  <a:pt x="16463012" y="4450869"/>
                </a:cubicBezTo>
                <a:cubicBezTo>
                  <a:pt x="16494012" y="4466374"/>
                  <a:pt x="16752351" y="4515475"/>
                  <a:pt x="16718767" y="4546486"/>
                </a:cubicBezTo>
                <a:cubicBezTo>
                  <a:pt x="16669684" y="4595587"/>
                  <a:pt x="16512096" y="4435363"/>
                  <a:pt x="16447510" y="4484464"/>
                </a:cubicBezTo>
                <a:cubicBezTo>
                  <a:pt x="16432010" y="4499969"/>
                  <a:pt x="16543096" y="4530980"/>
                  <a:pt x="16543096" y="4530980"/>
                </a:cubicBezTo>
                <a:cubicBezTo>
                  <a:pt x="16574098" y="4564576"/>
                  <a:pt x="16574098" y="4595587"/>
                  <a:pt x="16589598" y="4595587"/>
                </a:cubicBezTo>
                <a:cubicBezTo>
                  <a:pt x="16638684" y="4626598"/>
                  <a:pt x="16767851" y="4626598"/>
                  <a:pt x="16832439" y="4660193"/>
                </a:cubicBezTo>
                <a:cubicBezTo>
                  <a:pt x="16814355" y="4644688"/>
                  <a:pt x="16832439" y="4691204"/>
                  <a:pt x="16847939" y="4706710"/>
                </a:cubicBezTo>
                <a:cubicBezTo>
                  <a:pt x="16767851" y="4706710"/>
                  <a:pt x="16527596" y="4660193"/>
                  <a:pt x="16638684" y="4706710"/>
                </a:cubicBezTo>
                <a:cubicBezTo>
                  <a:pt x="16767851" y="4755811"/>
                  <a:pt x="16814355" y="4740305"/>
                  <a:pt x="16909939" y="4786822"/>
                </a:cubicBezTo>
                <a:cubicBezTo>
                  <a:pt x="17134699" y="4900529"/>
                  <a:pt x="16863439" y="4835922"/>
                  <a:pt x="16767851" y="4820417"/>
                </a:cubicBezTo>
                <a:cubicBezTo>
                  <a:pt x="16527596" y="4771316"/>
                  <a:pt x="16847939" y="4885023"/>
                  <a:pt x="16863439" y="4885023"/>
                </a:cubicBezTo>
                <a:cubicBezTo>
                  <a:pt x="16909939" y="4900529"/>
                  <a:pt x="16959027" y="4947045"/>
                  <a:pt x="16990027" y="4965135"/>
                </a:cubicBezTo>
                <a:cubicBezTo>
                  <a:pt x="17263871" y="5060752"/>
                  <a:pt x="16349340" y="4866933"/>
                  <a:pt x="16703268" y="4980641"/>
                </a:cubicBezTo>
                <a:cubicBezTo>
                  <a:pt x="16623182" y="4996146"/>
                  <a:pt x="16767851" y="5045247"/>
                  <a:pt x="16878939" y="5060752"/>
                </a:cubicBezTo>
                <a:cubicBezTo>
                  <a:pt x="16894439" y="5076258"/>
                  <a:pt x="17248367" y="5156370"/>
                  <a:pt x="17054611" y="5140864"/>
                </a:cubicBezTo>
                <a:cubicBezTo>
                  <a:pt x="16752351" y="5107269"/>
                  <a:pt x="16494012" y="4980641"/>
                  <a:pt x="16238252" y="4947045"/>
                </a:cubicBezTo>
                <a:cubicBezTo>
                  <a:pt x="16207252" y="4900529"/>
                  <a:pt x="16142668" y="4965135"/>
                  <a:pt x="16238252" y="4947045"/>
                </a:cubicBezTo>
                <a:cubicBezTo>
                  <a:pt x="16349340" y="5011652"/>
                  <a:pt x="16382924" y="5011652"/>
                  <a:pt x="16463012" y="5027157"/>
                </a:cubicBezTo>
                <a:cubicBezTo>
                  <a:pt x="16527596" y="5045247"/>
                  <a:pt x="16687768" y="5060752"/>
                  <a:pt x="16718767" y="5091764"/>
                </a:cubicBezTo>
                <a:cubicBezTo>
                  <a:pt x="16734267" y="5140864"/>
                  <a:pt x="16607682" y="5125359"/>
                  <a:pt x="16607682" y="5125359"/>
                </a:cubicBezTo>
                <a:cubicBezTo>
                  <a:pt x="16574098" y="5140864"/>
                  <a:pt x="16687768" y="5171875"/>
                  <a:pt x="16607682" y="5187381"/>
                </a:cubicBezTo>
                <a:cubicBezTo>
                  <a:pt x="16543096" y="5187381"/>
                  <a:pt x="16413926" y="5140864"/>
                  <a:pt x="16318340" y="5125359"/>
                </a:cubicBezTo>
                <a:cubicBezTo>
                  <a:pt x="16127166" y="5060752"/>
                  <a:pt x="15917908" y="4996146"/>
                  <a:pt x="15757736" y="4947045"/>
                </a:cubicBezTo>
                <a:cubicBezTo>
                  <a:pt x="15708652" y="4947045"/>
                  <a:pt x="15470978" y="4866933"/>
                  <a:pt x="15437392" y="4900529"/>
                </a:cubicBezTo>
                <a:cubicBezTo>
                  <a:pt x="15452894" y="4900529"/>
                  <a:pt x="15597564" y="4965135"/>
                  <a:pt x="15597564" y="4965135"/>
                </a:cubicBezTo>
                <a:cubicBezTo>
                  <a:pt x="15982496" y="5107269"/>
                  <a:pt x="16253754" y="5156370"/>
                  <a:pt x="16654184" y="5301088"/>
                </a:cubicBezTo>
                <a:cubicBezTo>
                  <a:pt x="16687768" y="5301088"/>
                  <a:pt x="16974527" y="5427717"/>
                  <a:pt x="16752351" y="5381200"/>
                </a:cubicBezTo>
                <a:cubicBezTo>
                  <a:pt x="16638684" y="5347605"/>
                  <a:pt x="16478512" y="5332099"/>
                  <a:pt x="16367424" y="5316594"/>
                </a:cubicBezTo>
                <a:cubicBezTo>
                  <a:pt x="14845791" y="4996146"/>
                  <a:pt x="13308657" y="4466374"/>
                  <a:pt x="11657852" y="4050309"/>
                </a:cubicBezTo>
                <a:cubicBezTo>
                  <a:pt x="10872493" y="3859074"/>
                  <a:pt x="10040632" y="3683345"/>
                  <a:pt x="9175187" y="3554132"/>
                </a:cubicBezTo>
                <a:cubicBezTo>
                  <a:pt x="8327826" y="3424920"/>
                  <a:pt x="7462380" y="3249190"/>
                  <a:pt x="6565935" y="3184584"/>
                </a:cubicBezTo>
                <a:cubicBezTo>
                  <a:pt x="5907163" y="3122562"/>
                  <a:pt x="5300060" y="3073461"/>
                  <a:pt x="4674873" y="3042450"/>
                </a:cubicBezTo>
                <a:cubicBezTo>
                  <a:pt x="4628371" y="3042450"/>
                  <a:pt x="4323528" y="2993349"/>
                  <a:pt x="4274443" y="3026945"/>
                </a:cubicBezTo>
                <a:cubicBezTo>
                  <a:pt x="4274443" y="3026945"/>
                  <a:pt x="4674873" y="3057956"/>
                  <a:pt x="4739458" y="3057956"/>
                </a:cubicBezTo>
                <a:cubicBezTo>
                  <a:pt x="4819544" y="3073461"/>
                  <a:pt x="4930631" y="3073461"/>
                  <a:pt x="5044302" y="3073461"/>
                </a:cubicBezTo>
                <a:cubicBezTo>
                  <a:pt x="5891662" y="3122562"/>
                  <a:pt x="6485849" y="3233685"/>
                  <a:pt x="7526966" y="3378403"/>
                </a:cubicBezTo>
                <a:cubicBezTo>
                  <a:pt x="8022982" y="3443010"/>
                  <a:pt x="8534499" y="3523121"/>
                  <a:pt x="9048599" y="3587728"/>
                </a:cubicBezTo>
                <a:cubicBezTo>
                  <a:pt x="9208771" y="3618739"/>
                  <a:pt x="9784874" y="3729862"/>
                  <a:pt x="9449029" y="3683345"/>
                </a:cubicBezTo>
                <a:cubicBezTo>
                  <a:pt x="8743756" y="3569638"/>
                  <a:pt x="8149570" y="3458515"/>
                  <a:pt x="7493382" y="3378403"/>
                </a:cubicBezTo>
                <a:cubicBezTo>
                  <a:pt x="6245591" y="3218179"/>
                  <a:pt x="5555818" y="3153573"/>
                  <a:pt x="4434615" y="3088967"/>
                </a:cubicBezTo>
                <a:cubicBezTo>
                  <a:pt x="4384561" y="3088967"/>
                  <a:pt x="4121577" y="3088967"/>
                  <a:pt x="3978682" y="3088967"/>
                </a:cubicBezTo>
                <a:lnTo>
                  <a:pt x="3923098" y="3088967"/>
                </a:lnTo>
                <a:cubicBezTo>
                  <a:pt x="4274443" y="3122562"/>
                  <a:pt x="4548285" y="3122562"/>
                  <a:pt x="4868629" y="3122562"/>
                </a:cubicBezTo>
                <a:cubicBezTo>
                  <a:pt x="5891662" y="3184584"/>
                  <a:pt x="6868195" y="3347392"/>
                  <a:pt x="7893812" y="3474021"/>
                </a:cubicBezTo>
                <a:cubicBezTo>
                  <a:pt x="8599085" y="3569638"/>
                  <a:pt x="9270773" y="3683345"/>
                  <a:pt x="9911461" y="3794468"/>
                </a:cubicBezTo>
                <a:cubicBezTo>
                  <a:pt x="10009631" y="3809974"/>
                  <a:pt x="10280890" y="3859074"/>
                  <a:pt x="10185304" y="3809974"/>
                </a:cubicBezTo>
                <a:cubicBezTo>
                  <a:pt x="10280890" y="3825479"/>
                  <a:pt x="10360976" y="3825479"/>
                  <a:pt x="10425562" y="3859074"/>
                </a:cubicBezTo>
                <a:cubicBezTo>
                  <a:pt x="10329975" y="3843569"/>
                  <a:pt x="10329975" y="3890085"/>
                  <a:pt x="10425562" y="3874580"/>
                </a:cubicBezTo>
                <a:cubicBezTo>
                  <a:pt x="10425562" y="3908175"/>
                  <a:pt x="10490147" y="3874580"/>
                  <a:pt x="10505647" y="3890085"/>
                </a:cubicBezTo>
                <a:cubicBezTo>
                  <a:pt x="10505647" y="3908175"/>
                  <a:pt x="10552149" y="3908175"/>
                  <a:pt x="10570233" y="3908175"/>
                </a:cubicBezTo>
                <a:cubicBezTo>
                  <a:pt x="10570233" y="3939186"/>
                  <a:pt x="10632235" y="3923681"/>
                  <a:pt x="10647736" y="3923681"/>
                </a:cubicBezTo>
                <a:cubicBezTo>
                  <a:pt x="10752364" y="3954692"/>
                  <a:pt x="10856992" y="3982473"/>
                  <a:pt x="10965496" y="4006377"/>
                </a:cubicBezTo>
                <a:lnTo>
                  <a:pt x="11233653" y="4053116"/>
                </a:lnTo>
                <a:lnTo>
                  <a:pt x="11242648" y="4056608"/>
                </a:lnTo>
                <a:lnTo>
                  <a:pt x="11249238" y="4055833"/>
                </a:lnTo>
                <a:lnTo>
                  <a:pt x="11306507" y="4065815"/>
                </a:lnTo>
                <a:cubicBezTo>
                  <a:pt x="11402094" y="4114916"/>
                  <a:pt x="11513181" y="4145927"/>
                  <a:pt x="11642352" y="4164016"/>
                </a:cubicBezTo>
                <a:cubicBezTo>
                  <a:pt x="11657852" y="4179522"/>
                  <a:pt x="11691437" y="4164016"/>
                  <a:pt x="11706937" y="4179522"/>
                </a:cubicBezTo>
                <a:cubicBezTo>
                  <a:pt x="11706937" y="4195027"/>
                  <a:pt x="11787023" y="4195027"/>
                  <a:pt x="11787023" y="4179522"/>
                </a:cubicBezTo>
                <a:cubicBezTo>
                  <a:pt x="11802524" y="4179522"/>
                  <a:pt x="11833525" y="4164016"/>
                  <a:pt x="11849025" y="4195027"/>
                </a:cubicBezTo>
                <a:cubicBezTo>
                  <a:pt x="11753439" y="4179522"/>
                  <a:pt x="11833525" y="4244128"/>
                  <a:pt x="11849025" y="4195027"/>
                </a:cubicBezTo>
                <a:cubicBezTo>
                  <a:pt x="11867109" y="4195027"/>
                  <a:pt x="11913611" y="4179522"/>
                  <a:pt x="11913611" y="4210533"/>
                </a:cubicBezTo>
                <a:cubicBezTo>
                  <a:pt x="11818024" y="4195027"/>
                  <a:pt x="11898110" y="4259634"/>
                  <a:pt x="11913611" y="4210533"/>
                </a:cubicBezTo>
                <a:cubicBezTo>
                  <a:pt x="12058282" y="4195027"/>
                  <a:pt x="11849025" y="4244128"/>
                  <a:pt x="11993697" y="4244128"/>
                </a:cubicBezTo>
                <a:cubicBezTo>
                  <a:pt x="12011780" y="4275139"/>
                  <a:pt x="12042781" y="4259634"/>
                  <a:pt x="12042781" y="4244128"/>
                </a:cubicBezTo>
                <a:cubicBezTo>
                  <a:pt x="12058282" y="4244128"/>
                  <a:pt x="12073783" y="4244128"/>
                  <a:pt x="12091866" y="4259634"/>
                </a:cubicBezTo>
                <a:cubicBezTo>
                  <a:pt x="12073783" y="4259634"/>
                  <a:pt x="12058282" y="4259634"/>
                  <a:pt x="12058282" y="4275139"/>
                </a:cubicBezTo>
                <a:cubicBezTo>
                  <a:pt x="12073783" y="4275139"/>
                  <a:pt x="12122867" y="4259634"/>
                  <a:pt x="12107367" y="4259634"/>
                </a:cubicBezTo>
                <a:cubicBezTo>
                  <a:pt x="12458712" y="4306150"/>
                  <a:pt x="12859142" y="4419858"/>
                  <a:pt x="13163985" y="4546486"/>
                </a:cubicBezTo>
                <a:cubicBezTo>
                  <a:pt x="13099400" y="4530980"/>
                  <a:pt x="13163985" y="4595587"/>
                  <a:pt x="13163985" y="4546486"/>
                </a:cubicBezTo>
                <a:cubicBezTo>
                  <a:pt x="13194986" y="4595587"/>
                  <a:pt x="13275072" y="4595587"/>
                  <a:pt x="13404243" y="4644688"/>
                </a:cubicBezTo>
                <a:cubicBezTo>
                  <a:pt x="13468829" y="4660193"/>
                  <a:pt x="13530831" y="4691204"/>
                  <a:pt x="13595416" y="4706710"/>
                </a:cubicBezTo>
                <a:cubicBezTo>
                  <a:pt x="14380775" y="4916034"/>
                  <a:pt x="15197135" y="5091764"/>
                  <a:pt x="15886908" y="5381200"/>
                </a:cubicBezTo>
                <a:cubicBezTo>
                  <a:pt x="15951494" y="5412211"/>
                  <a:pt x="16013496" y="5412211"/>
                  <a:pt x="16093582" y="5445806"/>
                </a:cubicBezTo>
                <a:cubicBezTo>
                  <a:pt x="16222752" y="5476817"/>
                  <a:pt x="16607682" y="5606030"/>
                  <a:pt x="16478512" y="5572435"/>
                </a:cubicBezTo>
                <a:cubicBezTo>
                  <a:pt x="16222752" y="5525918"/>
                  <a:pt x="16028996" y="5476817"/>
                  <a:pt x="15822324" y="5412211"/>
                </a:cubicBezTo>
                <a:cubicBezTo>
                  <a:pt x="15052464" y="5205471"/>
                  <a:pt x="14285189" y="5011652"/>
                  <a:pt x="13515330" y="4820417"/>
                </a:cubicBezTo>
                <a:cubicBezTo>
                  <a:pt x="13499830" y="4786822"/>
                  <a:pt x="13450745" y="4786822"/>
                  <a:pt x="13404243" y="4786822"/>
                </a:cubicBezTo>
                <a:cubicBezTo>
                  <a:pt x="13404243" y="4755811"/>
                  <a:pt x="13355158" y="4771316"/>
                  <a:pt x="13339658" y="4771316"/>
                </a:cubicBezTo>
                <a:cubicBezTo>
                  <a:pt x="13339658" y="4755811"/>
                  <a:pt x="13308657" y="4755811"/>
                  <a:pt x="13293156" y="4755811"/>
                </a:cubicBezTo>
                <a:cubicBezTo>
                  <a:pt x="13275072" y="4724799"/>
                  <a:pt x="13244071" y="4740305"/>
                  <a:pt x="13210487" y="4740305"/>
                </a:cubicBezTo>
                <a:cubicBezTo>
                  <a:pt x="13194986" y="4691204"/>
                  <a:pt x="13130401" y="4755811"/>
                  <a:pt x="13210487" y="4740305"/>
                </a:cubicBezTo>
                <a:cubicBezTo>
                  <a:pt x="13228571" y="4755811"/>
                  <a:pt x="13259572" y="4755811"/>
                  <a:pt x="13293156" y="4755811"/>
                </a:cubicBezTo>
                <a:cubicBezTo>
                  <a:pt x="13293156" y="4771316"/>
                  <a:pt x="13324157" y="4771316"/>
                  <a:pt x="13339658" y="4771316"/>
                </a:cubicBezTo>
                <a:cubicBezTo>
                  <a:pt x="13339658" y="4786822"/>
                  <a:pt x="13370659" y="4786822"/>
                  <a:pt x="13404243" y="4786822"/>
                </a:cubicBezTo>
                <a:cubicBezTo>
                  <a:pt x="13419744" y="4804911"/>
                  <a:pt x="13468829" y="4820417"/>
                  <a:pt x="13515330" y="4820417"/>
                </a:cubicBezTo>
                <a:cubicBezTo>
                  <a:pt x="14300689" y="5060752"/>
                  <a:pt x="15166134" y="5285583"/>
                  <a:pt x="15951494" y="5507828"/>
                </a:cubicBezTo>
                <a:cubicBezTo>
                  <a:pt x="16078080" y="5556929"/>
                  <a:pt x="16207252" y="5572435"/>
                  <a:pt x="16318340" y="5621536"/>
                </a:cubicBezTo>
                <a:cubicBezTo>
                  <a:pt x="16318340" y="5621536"/>
                  <a:pt x="16269254" y="5637041"/>
                  <a:pt x="16287338" y="5652547"/>
                </a:cubicBezTo>
                <a:cubicBezTo>
                  <a:pt x="16302840" y="5668052"/>
                  <a:pt x="16382924" y="5668052"/>
                  <a:pt x="16432010" y="5701647"/>
                </a:cubicBezTo>
                <a:cubicBezTo>
                  <a:pt x="16494012" y="5717153"/>
                  <a:pt x="16638684" y="5797264"/>
                  <a:pt x="16703268" y="5812770"/>
                </a:cubicBezTo>
                <a:cubicBezTo>
                  <a:pt x="16574098" y="5797264"/>
                  <a:pt x="16478512" y="5766254"/>
                  <a:pt x="16367424" y="5732658"/>
                </a:cubicBezTo>
                <a:cubicBezTo>
                  <a:pt x="16287338" y="5701647"/>
                  <a:pt x="15871408" y="5606030"/>
                  <a:pt x="16093582" y="5683558"/>
                </a:cubicBezTo>
                <a:cubicBezTo>
                  <a:pt x="16191752" y="5701647"/>
                  <a:pt x="16349340" y="5766254"/>
                  <a:pt x="16382924" y="5766254"/>
                </a:cubicBezTo>
                <a:cubicBezTo>
                  <a:pt x="16398424" y="5766254"/>
                  <a:pt x="16398424" y="5781759"/>
                  <a:pt x="16413926" y="5797264"/>
                </a:cubicBezTo>
                <a:cubicBezTo>
                  <a:pt x="16494012" y="5828276"/>
                  <a:pt x="16623182" y="5828276"/>
                  <a:pt x="16703268" y="5861871"/>
                </a:cubicBezTo>
                <a:cubicBezTo>
                  <a:pt x="16798855" y="5892882"/>
                  <a:pt x="16894439" y="5957488"/>
                  <a:pt x="17023611" y="5988500"/>
                </a:cubicBezTo>
                <a:cubicBezTo>
                  <a:pt x="17088195" y="6022094"/>
                  <a:pt x="17359455" y="6053106"/>
                  <a:pt x="17393039" y="6086701"/>
                </a:cubicBezTo>
                <a:cubicBezTo>
                  <a:pt x="17359455" y="6053106"/>
                  <a:pt x="17279371" y="6197824"/>
                  <a:pt x="17374955" y="6148723"/>
                </a:cubicBezTo>
                <a:cubicBezTo>
                  <a:pt x="17343955" y="6166813"/>
                  <a:pt x="17374955" y="6166813"/>
                  <a:pt x="17343955" y="6166813"/>
                </a:cubicBezTo>
                <a:cubicBezTo>
                  <a:pt x="17248367" y="6166813"/>
                  <a:pt x="17199283" y="6148723"/>
                  <a:pt x="17103699" y="6133218"/>
                </a:cubicBezTo>
                <a:cubicBezTo>
                  <a:pt x="15646650" y="5812770"/>
                  <a:pt x="14331690" y="5316594"/>
                  <a:pt x="12908227" y="4996146"/>
                </a:cubicBezTo>
                <a:cubicBezTo>
                  <a:pt x="12874642" y="4980641"/>
                  <a:pt x="12843641" y="4965135"/>
                  <a:pt x="12794556" y="4965135"/>
                </a:cubicBezTo>
                <a:cubicBezTo>
                  <a:pt x="12779056" y="4947045"/>
                  <a:pt x="12763555" y="4947045"/>
                  <a:pt x="12748055" y="4947045"/>
                </a:cubicBezTo>
                <a:cubicBezTo>
                  <a:pt x="12729971" y="4931540"/>
                  <a:pt x="12698970" y="4931540"/>
                  <a:pt x="12667969" y="4931540"/>
                </a:cubicBezTo>
                <a:cubicBezTo>
                  <a:pt x="12667969" y="4916034"/>
                  <a:pt x="12652468" y="4916034"/>
                  <a:pt x="12618884" y="4916034"/>
                </a:cubicBezTo>
                <a:cubicBezTo>
                  <a:pt x="12603383" y="4866933"/>
                  <a:pt x="12538798" y="4931540"/>
                  <a:pt x="12618884" y="4916034"/>
                </a:cubicBezTo>
                <a:cubicBezTo>
                  <a:pt x="12618884" y="4931540"/>
                  <a:pt x="12652468" y="4931540"/>
                  <a:pt x="12667969" y="4931540"/>
                </a:cubicBezTo>
                <a:cubicBezTo>
                  <a:pt x="12683469" y="4965135"/>
                  <a:pt x="12714470" y="4947045"/>
                  <a:pt x="12748055" y="4947045"/>
                </a:cubicBezTo>
                <a:cubicBezTo>
                  <a:pt x="12748055" y="4965135"/>
                  <a:pt x="12763555" y="4965135"/>
                  <a:pt x="12794556" y="4965135"/>
                </a:cubicBezTo>
                <a:cubicBezTo>
                  <a:pt x="12810057" y="4996146"/>
                  <a:pt x="12859142" y="4996146"/>
                  <a:pt x="12908227" y="4996146"/>
                </a:cubicBezTo>
                <a:cubicBezTo>
                  <a:pt x="14269688" y="5445806"/>
                  <a:pt x="15791322" y="5732658"/>
                  <a:pt x="17072695" y="6262430"/>
                </a:cubicBezTo>
                <a:cubicBezTo>
                  <a:pt x="16974527" y="6293442"/>
                  <a:pt x="16798855" y="6148723"/>
                  <a:pt x="16752351" y="6213330"/>
                </a:cubicBezTo>
                <a:cubicBezTo>
                  <a:pt x="16734267" y="6213330"/>
                  <a:pt x="16990027" y="6308947"/>
                  <a:pt x="16990027" y="6308947"/>
                </a:cubicBezTo>
                <a:cubicBezTo>
                  <a:pt x="17039111" y="6342542"/>
                  <a:pt x="17023611" y="6358048"/>
                  <a:pt x="17039111" y="6373553"/>
                </a:cubicBezTo>
                <a:cubicBezTo>
                  <a:pt x="17183783" y="6438160"/>
                  <a:pt x="17439543" y="6422654"/>
                  <a:pt x="17488627" y="6533777"/>
                </a:cubicBezTo>
                <a:lnTo>
                  <a:pt x="17401959" y="6522940"/>
                </a:lnTo>
                <a:lnTo>
                  <a:pt x="17391951" y="6518029"/>
                </a:lnTo>
                <a:lnTo>
                  <a:pt x="17374911" y="6516392"/>
                </a:lnTo>
                <a:lnTo>
                  <a:pt x="17343311" y="6507611"/>
                </a:lnTo>
                <a:cubicBezTo>
                  <a:pt x="17324259" y="6501797"/>
                  <a:pt x="17303267" y="6495013"/>
                  <a:pt x="17279371" y="6487260"/>
                </a:cubicBezTo>
                <a:cubicBezTo>
                  <a:pt x="17263871" y="6487260"/>
                  <a:pt x="17103699" y="6407148"/>
                  <a:pt x="17054611" y="6438160"/>
                </a:cubicBezTo>
                <a:cubicBezTo>
                  <a:pt x="17054611" y="6438160"/>
                  <a:pt x="17183783" y="6502766"/>
                  <a:pt x="17230283" y="6502766"/>
                </a:cubicBezTo>
                <a:cubicBezTo>
                  <a:pt x="17247079" y="6510519"/>
                  <a:pt x="17291643" y="6510519"/>
                  <a:pt x="17333947" y="6512457"/>
                </a:cubicBezTo>
                <a:lnTo>
                  <a:pt x="17374911" y="6516392"/>
                </a:lnTo>
                <a:lnTo>
                  <a:pt x="17395623" y="6522148"/>
                </a:lnTo>
                <a:lnTo>
                  <a:pt x="17401959" y="6522940"/>
                </a:lnTo>
                <a:lnTo>
                  <a:pt x="17424043" y="6533777"/>
                </a:lnTo>
                <a:cubicBezTo>
                  <a:pt x="17464407" y="6583846"/>
                  <a:pt x="17341291" y="6559215"/>
                  <a:pt x="17282383" y="6545058"/>
                </a:cubicBezTo>
                <a:lnTo>
                  <a:pt x="17259959" y="6539363"/>
                </a:lnTo>
                <a:lnTo>
                  <a:pt x="17257083" y="6538546"/>
                </a:lnTo>
                <a:cubicBezTo>
                  <a:pt x="17251307" y="6536977"/>
                  <a:pt x="17251739" y="6537189"/>
                  <a:pt x="17256563" y="6538501"/>
                </a:cubicBezTo>
                <a:lnTo>
                  <a:pt x="17259959" y="6539363"/>
                </a:lnTo>
                <a:lnTo>
                  <a:pt x="17294871" y="6549282"/>
                </a:lnTo>
                <a:cubicBezTo>
                  <a:pt x="17408539" y="6598383"/>
                  <a:pt x="17519627" y="6629394"/>
                  <a:pt x="17630715" y="6694000"/>
                </a:cubicBezTo>
                <a:cubicBezTo>
                  <a:pt x="17808971" y="6789618"/>
                  <a:pt x="17310371" y="6662990"/>
                  <a:pt x="17310371" y="6678495"/>
                </a:cubicBezTo>
                <a:cubicBezTo>
                  <a:pt x="17310371" y="6678495"/>
                  <a:pt x="17439543" y="6743102"/>
                  <a:pt x="17455043" y="6743102"/>
                </a:cubicBezTo>
                <a:cubicBezTo>
                  <a:pt x="17584215" y="6774112"/>
                  <a:pt x="17424043" y="6789618"/>
                  <a:pt x="17374955" y="6774112"/>
                </a:cubicBezTo>
                <a:cubicBezTo>
                  <a:pt x="17328455" y="6743102"/>
                  <a:pt x="17343955" y="6774112"/>
                  <a:pt x="17294871" y="6774112"/>
                </a:cubicBezTo>
                <a:cubicBezTo>
                  <a:pt x="17039111" y="6743102"/>
                  <a:pt x="16589598" y="6533777"/>
                  <a:pt x="16349340" y="6502766"/>
                </a:cubicBezTo>
                <a:cubicBezTo>
                  <a:pt x="16191752" y="6487260"/>
                  <a:pt x="16142668" y="6502766"/>
                  <a:pt x="16269254" y="6533777"/>
                </a:cubicBezTo>
                <a:cubicBezTo>
                  <a:pt x="16382924" y="6582878"/>
                  <a:pt x="16894439" y="6709506"/>
                  <a:pt x="16943527" y="6743102"/>
                </a:cubicBezTo>
                <a:cubicBezTo>
                  <a:pt x="16959027" y="6743102"/>
                  <a:pt x="16909939" y="6774112"/>
                  <a:pt x="16909939" y="6774112"/>
                </a:cubicBezTo>
                <a:cubicBezTo>
                  <a:pt x="16974527" y="6789618"/>
                  <a:pt x="16943527" y="6727596"/>
                  <a:pt x="17008111" y="6758607"/>
                </a:cubicBezTo>
                <a:cubicBezTo>
                  <a:pt x="16990027" y="6743102"/>
                  <a:pt x="16974527" y="6823214"/>
                  <a:pt x="17023611" y="6789618"/>
                </a:cubicBezTo>
                <a:cubicBezTo>
                  <a:pt x="17054611" y="6838719"/>
                  <a:pt x="17134699" y="6823214"/>
                  <a:pt x="17152783" y="6854224"/>
                </a:cubicBezTo>
                <a:cubicBezTo>
                  <a:pt x="16974527" y="6807708"/>
                  <a:pt x="16783355" y="6789618"/>
                  <a:pt x="16734267" y="6774112"/>
                </a:cubicBezTo>
                <a:cubicBezTo>
                  <a:pt x="16687768" y="6758607"/>
                  <a:pt x="16432010" y="6694000"/>
                  <a:pt x="16607682" y="6758607"/>
                </a:cubicBezTo>
                <a:cubicBezTo>
                  <a:pt x="16687768" y="6774112"/>
                  <a:pt x="16798855" y="6789618"/>
                  <a:pt x="16847939" y="6823214"/>
                </a:cubicBezTo>
                <a:cubicBezTo>
                  <a:pt x="16878939" y="6838719"/>
                  <a:pt x="16894439" y="6903325"/>
                  <a:pt x="16894439" y="6903325"/>
                </a:cubicBezTo>
                <a:cubicBezTo>
                  <a:pt x="16959027" y="6934336"/>
                  <a:pt x="17039111" y="6934336"/>
                  <a:pt x="17103699" y="6949842"/>
                </a:cubicBezTo>
                <a:cubicBezTo>
                  <a:pt x="17134699" y="6965347"/>
                  <a:pt x="17214783" y="7014448"/>
                  <a:pt x="17214783" y="6998942"/>
                </a:cubicBezTo>
                <a:cubicBezTo>
                  <a:pt x="17214783" y="7014448"/>
                  <a:pt x="17168283" y="7029954"/>
                  <a:pt x="17183783" y="7029954"/>
                </a:cubicBezTo>
                <a:cubicBezTo>
                  <a:pt x="17230283" y="7063549"/>
                  <a:pt x="17328455" y="7063549"/>
                  <a:pt x="17424043" y="7110066"/>
                </a:cubicBezTo>
                <a:cubicBezTo>
                  <a:pt x="17470543" y="7125571"/>
                  <a:pt x="17535127" y="7190178"/>
                  <a:pt x="17568711" y="7205683"/>
                </a:cubicBezTo>
                <a:cubicBezTo>
                  <a:pt x="17664299" y="7239278"/>
                  <a:pt x="17615215" y="7223772"/>
                  <a:pt x="17568711" y="7223772"/>
                </a:cubicBezTo>
                <a:cubicBezTo>
                  <a:pt x="17359455" y="7223772"/>
                  <a:pt x="17664299" y="7285794"/>
                  <a:pt x="17759887" y="7350401"/>
                </a:cubicBezTo>
                <a:cubicBezTo>
                  <a:pt x="17695299" y="7383996"/>
                  <a:pt x="17648799" y="7303884"/>
                  <a:pt x="17599715" y="7334896"/>
                </a:cubicBezTo>
                <a:lnTo>
                  <a:pt x="17759887" y="7399502"/>
                </a:lnTo>
                <a:cubicBezTo>
                  <a:pt x="17728883" y="7479614"/>
                  <a:pt x="17519627" y="7383996"/>
                  <a:pt x="17488627" y="7383996"/>
                </a:cubicBezTo>
                <a:cubicBezTo>
                  <a:pt x="16832439" y="7223772"/>
                  <a:pt x="16093582" y="6998942"/>
                  <a:pt x="15532980" y="6854224"/>
                </a:cubicBezTo>
                <a:cubicBezTo>
                  <a:pt x="15532980" y="6838719"/>
                  <a:pt x="15501980" y="6838719"/>
                  <a:pt x="15486478" y="6838719"/>
                </a:cubicBezTo>
                <a:cubicBezTo>
                  <a:pt x="15470978" y="6789618"/>
                  <a:pt x="15406392" y="6854224"/>
                  <a:pt x="15486478" y="6838719"/>
                </a:cubicBezTo>
                <a:cubicBezTo>
                  <a:pt x="15486478" y="6854224"/>
                  <a:pt x="15517480" y="6854224"/>
                  <a:pt x="15532980" y="6854224"/>
                </a:cubicBezTo>
                <a:cubicBezTo>
                  <a:pt x="15742236" y="6934336"/>
                  <a:pt x="15966994" y="7014448"/>
                  <a:pt x="16207252" y="7079054"/>
                </a:cubicBezTo>
                <a:cubicBezTo>
                  <a:pt x="16447510" y="7159166"/>
                  <a:pt x="16718767" y="7205683"/>
                  <a:pt x="16894439" y="7303884"/>
                </a:cubicBezTo>
                <a:cubicBezTo>
                  <a:pt x="16909939" y="7319390"/>
                  <a:pt x="17119199" y="7415008"/>
                  <a:pt x="17119199" y="7415008"/>
                </a:cubicBezTo>
                <a:cubicBezTo>
                  <a:pt x="17134699" y="7479614"/>
                  <a:pt x="17054611" y="7430513"/>
                  <a:pt x="17008111" y="7415008"/>
                </a:cubicBezTo>
                <a:cubicBezTo>
                  <a:pt x="17088195" y="7430513"/>
                  <a:pt x="16943527" y="7399502"/>
                  <a:pt x="16832439" y="7368491"/>
                </a:cubicBezTo>
                <a:cubicBezTo>
                  <a:pt x="16478512" y="7270289"/>
                  <a:pt x="16062580" y="7143661"/>
                  <a:pt x="15791322" y="7063549"/>
                </a:cubicBezTo>
                <a:cubicBezTo>
                  <a:pt x="13884759" y="6533777"/>
                  <a:pt x="12042781" y="5972994"/>
                  <a:pt x="10105218" y="5572435"/>
                </a:cubicBezTo>
                <a:cubicBezTo>
                  <a:pt x="9609201" y="5476817"/>
                  <a:pt x="9079600" y="5412211"/>
                  <a:pt x="8568084" y="5332099"/>
                </a:cubicBezTo>
                <a:cubicBezTo>
                  <a:pt x="7253124" y="5125359"/>
                  <a:pt x="5876162" y="4931540"/>
                  <a:pt x="4403614" y="4866933"/>
                </a:cubicBezTo>
                <a:cubicBezTo>
                  <a:pt x="3522667" y="4835922"/>
                  <a:pt x="2546136" y="4804911"/>
                  <a:pt x="1711691" y="4885023"/>
                </a:cubicBezTo>
                <a:cubicBezTo>
                  <a:pt x="1616105" y="4900529"/>
                  <a:pt x="1120089" y="4980641"/>
                  <a:pt x="1104588" y="4931540"/>
                </a:cubicBezTo>
                <a:cubicBezTo>
                  <a:pt x="1104588" y="4900529"/>
                  <a:pt x="1295761" y="4804911"/>
                  <a:pt x="1295761" y="4804911"/>
                </a:cubicBezTo>
                <a:cubicBezTo>
                  <a:pt x="1360347" y="4786822"/>
                  <a:pt x="1471433" y="4771316"/>
                  <a:pt x="1585104" y="4755811"/>
                </a:cubicBezTo>
                <a:cubicBezTo>
                  <a:pt x="1871863" y="4706710"/>
                  <a:pt x="2272293" y="4691204"/>
                  <a:pt x="2592637" y="4675699"/>
                </a:cubicBezTo>
                <a:cubicBezTo>
                  <a:pt x="3522667" y="4626598"/>
                  <a:pt x="4289943" y="4675699"/>
                  <a:pt x="5059802" y="4724799"/>
                </a:cubicBezTo>
                <a:cubicBezTo>
                  <a:pt x="5170889" y="4724799"/>
                  <a:pt x="5845161" y="4771316"/>
                  <a:pt x="5715990" y="4755811"/>
                </a:cubicBezTo>
                <a:cubicBezTo>
                  <a:pt x="5620404" y="4740305"/>
                  <a:pt x="5684989" y="4740305"/>
                  <a:pt x="5589403" y="4740305"/>
                </a:cubicBezTo>
                <a:cubicBezTo>
                  <a:pt x="4434615" y="4611092"/>
                  <a:pt x="2912981" y="4595587"/>
                  <a:pt x="1745276" y="4675699"/>
                </a:cubicBezTo>
                <a:cubicBezTo>
                  <a:pt x="1505018" y="4691204"/>
                  <a:pt x="1264760" y="4786822"/>
                  <a:pt x="1104588" y="4706710"/>
                </a:cubicBezTo>
                <a:cubicBezTo>
                  <a:pt x="1089087" y="4691204"/>
                  <a:pt x="1040002" y="4675699"/>
                  <a:pt x="1024502" y="4675699"/>
                </a:cubicBezTo>
                <a:cubicBezTo>
                  <a:pt x="1040002" y="4675699"/>
                  <a:pt x="975417" y="4595587"/>
                  <a:pt x="959916" y="4611092"/>
                </a:cubicBezTo>
                <a:cubicBezTo>
                  <a:pt x="975417" y="4580081"/>
                  <a:pt x="1024502" y="4595587"/>
                  <a:pt x="1055503" y="4580081"/>
                </a:cubicBezTo>
                <a:cubicBezTo>
                  <a:pt x="1104588" y="4564576"/>
                  <a:pt x="1120089" y="4530980"/>
                  <a:pt x="1135589" y="4515475"/>
                </a:cubicBezTo>
                <a:cubicBezTo>
                  <a:pt x="1280260" y="4484464"/>
                  <a:pt x="1104588" y="4499969"/>
                  <a:pt x="1009001" y="4515475"/>
                </a:cubicBezTo>
                <a:cubicBezTo>
                  <a:pt x="1071003" y="4499969"/>
                  <a:pt x="1089087" y="4499969"/>
                  <a:pt x="975417" y="4515475"/>
                </a:cubicBezTo>
                <a:cubicBezTo>
                  <a:pt x="975417" y="4515475"/>
                  <a:pt x="990917" y="4515475"/>
                  <a:pt x="1009001" y="4515475"/>
                </a:cubicBezTo>
                <a:cubicBezTo>
                  <a:pt x="959916" y="4530980"/>
                  <a:pt x="895331" y="4546486"/>
                  <a:pt x="895331" y="4530980"/>
                </a:cubicBezTo>
                <a:cubicBezTo>
                  <a:pt x="895331" y="4546486"/>
                  <a:pt x="1215675" y="4370757"/>
                  <a:pt x="1264760" y="4386262"/>
                </a:cubicBezTo>
                <a:cubicBezTo>
                  <a:pt x="1360347" y="4386262"/>
                  <a:pt x="1440432" y="4386262"/>
                  <a:pt x="1505018" y="4355251"/>
                </a:cubicBezTo>
                <a:cubicBezTo>
                  <a:pt x="1665190" y="4370757"/>
                  <a:pt x="1585104" y="4306150"/>
                  <a:pt x="1505018" y="4355251"/>
                </a:cubicBezTo>
                <a:cubicBezTo>
                  <a:pt x="1409432" y="4355251"/>
                  <a:pt x="1329345" y="4355251"/>
                  <a:pt x="1264760" y="4386262"/>
                </a:cubicBezTo>
                <a:cubicBezTo>
                  <a:pt x="1184674" y="4370757"/>
                  <a:pt x="1055503" y="4386262"/>
                  <a:pt x="1151090" y="4324240"/>
                </a:cubicBezTo>
                <a:cubicBezTo>
                  <a:pt x="1249259" y="4259634"/>
                  <a:pt x="1215675" y="4275139"/>
                  <a:pt x="1151090" y="4259634"/>
                </a:cubicBezTo>
                <a:cubicBezTo>
                  <a:pt x="1104588" y="4244128"/>
                  <a:pt x="1104588" y="4228623"/>
                  <a:pt x="1120089" y="4228623"/>
                </a:cubicBezTo>
                <a:cubicBezTo>
                  <a:pt x="1040002" y="4210533"/>
                  <a:pt x="864330" y="4306150"/>
                  <a:pt x="830746" y="4275139"/>
                </a:cubicBezTo>
                <a:cubicBezTo>
                  <a:pt x="784244" y="4210533"/>
                  <a:pt x="1311261" y="4130421"/>
                  <a:pt x="990917" y="4164016"/>
                </a:cubicBezTo>
                <a:cubicBezTo>
                  <a:pt x="879831" y="4164016"/>
                  <a:pt x="879831" y="4179522"/>
                  <a:pt x="768744" y="4210533"/>
                </a:cubicBezTo>
                <a:cubicBezTo>
                  <a:pt x="608572" y="4244128"/>
                  <a:pt x="624072" y="4145927"/>
                  <a:pt x="768744" y="4083904"/>
                </a:cubicBezTo>
                <a:cubicBezTo>
                  <a:pt x="864330" y="4050309"/>
                  <a:pt x="928916" y="4099410"/>
                  <a:pt x="1009001" y="4050309"/>
                </a:cubicBezTo>
                <a:cubicBezTo>
                  <a:pt x="1040002" y="4034804"/>
                  <a:pt x="990917" y="3985703"/>
                  <a:pt x="1009001" y="3970197"/>
                </a:cubicBezTo>
                <a:cubicBezTo>
                  <a:pt x="1024502" y="3939186"/>
                  <a:pt x="1215675" y="3954692"/>
                  <a:pt x="1215675" y="3939186"/>
                </a:cubicBezTo>
                <a:cubicBezTo>
                  <a:pt x="1215675" y="3939186"/>
                  <a:pt x="1024502" y="3890085"/>
                  <a:pt x="1009001" y="3890085"/>
                </a:cubicBezTo>
                <a:cubicBezTo>
                  <a:pt x="944416" y="3890085"/>
                  <a:pt x="655073" y="3970197"/>
                  <a:pt x="639573" y="3954692"/>
                </a:cubicBezTo>
                <a:cubicBezTo>
                  <a:pt x="624072" y="3939186"/>
                  <a:pt x="670574" y="3874580"/>
                  <a:pt x="688658" y="3874580"/>
                </a:cubicBezTo>
                <a:cubicBezTo>
                  <a:pt x="750660" y="3809974"/>
                  <a:pt x="959916" y="3825479"/>
                  <a:pt x="1009001" y="3809974"/>
                </a:cubicBezTo>
                <a:cubicBezTo>
                  <a:pt x="1040002" y="3794468"/>
                  <a:pt x="1024502" y="3778962"/>
                  <a:pt x="1040002" y="3763457"/>
                </a:cubicBezTo>
                <a:cubicBezTo>
                  <a:pt x="1104588" y="3698851"/>
                  <a:pt x="1215675" y="3698851"/>
                  <a:pt x="1311261" y="3683345"/>
                </a:cubicBezTo>
                <a:cubicBezTo>
                  <a:pt x="1391348" y="3665255"/>
                  <a:pt x="1600605" y="3618739"/>
                  <a:pt x="1424932" y="3618739"/>
                </a:cubicBezTo>
                <a:cubicBezTo>
                  <a:pt x="1329345" y="3618739"/>
                  <a:pt x="1089087" y="3634244"/>
                  <a:pt x="1040002" y="3649750"/>
                </a:cubicBezTo>
                <a:cubicBezTo>
                  <a:pt x="879831" y="3649750"/>
                  <a:pt x="655073" y="3729862"/>
                  <a:pt x="624072" y="3618739"/>
                </a:cubicBezTo>
                <a:cubicBezTo>
                  <a:pt x="590488" y="3505032"/>
                  <a:pt x="1040002" y="3489526"/>
                  <a:pt x="1055503" y="3474021"/>
                </a:cubicBezTo>
                <a:cubicBezTo>
                  <a:pt x="1135589" y="3424920"/>
                  <a:pt x="1009001" y="3489526"/>
                  <a:pt x="1024502" y="3443010"/>
                </a:cubicBezTo>
                <a:cubicBezTo>
                  <a:pt x="1024502" y="3393909"/>
                  <a:pt x="1215675" y="3347392"/>
                  <a:pt x="1264760" y="3347392"/>
                </a:cubicBezTo>
                <a:cubicBezTo>
                  <a:pt x="1311261" y="3329302"/>
                  <a:pt x="1585104" y="3329302"/>
                  <a:pt x="1585104" y="3313797"/>
                </a:cubicBezTo>
                <a:cubicBezTo>
                  <a:pt x="1585104" y="3282786"/>
                  <a:pt x="1104588" y="3347392"/>
                  <a:pt x="1089087" y="3347392"/>
                </a:cubicBezTo>
                <a:cubicBezTo>
                  <a:pt x="1055503" y="3347392"/>
                  <a:pt x="1055503" y="3313797"/>
                  <a:pt x="1040002" y="3313797"/>
                </a:cubicBezTo>
                <a:cubicBezTo>
                  <a:pt x="975417" y="3298291"/>
                  <a:pt x="815245" y="3282786"/>
                  <a:pt x="719659" y="3298291"/>
                </a:cubicBezTo>
                <a:cubicBezTo>
                  <a:pt x="688658" y="3298291"/>
                  <a:pt x="574987" y="3347392"/>
                  <a:pt x="559487" y="3313797"/>
                </a:cubicBezTo>
                <a:cubicBezTo>
                  <a:pt x="528486" y="3249190"/>
                  <a:pt x="1089087" y="3153573"/>
                  <a:pt x="1184674" y="3153573"/>
                </a:cubicBezTo>
                <a:cubicBezTo>
                  <a:pt x="1200174" y="3138068"/>
                  <a:pt x="1440432" y="3138068"/>
                  <a:pt x="1440432" y="3122562"/>
                </a:cubicBezTo>
                <a:cubicBezTo>
                  <a:pt x="1440432" y="3104472"/>
                  <a:pt x="1071003" y="3122562"/>
                  <a:pt x="1055503" y="3122562"/>
                </a:cubicBezTo>
                <a:cubicBezTo>
                  <a:pt x="975417" y="3138068"/>
                  <a:pt x="574987" y="3233685"/>
                  <a:pt x="559487" y="3218179"/>
                </a:cubicBezTo>
                <a:cubicBezTo>
                  <a:pt x="528486" y="3169079"/>
                  <a:pt x="750660" y="3122562"/>
                  <a:pt x="848829" y="3104472"/>
                </a:cubicBezTo>
                <a:cubicBezTo>
                  <a:pt x="848829" y="3122562"/>
                  <a:pt x="848829" y="3122562"/>
                  <a:pt x="879831" y="3104472"/>
                </a:cubicBezTo>
                <a:cubicBezTo>
                  <a:pt x="879831" y="3104472"/>
                  <a:pt x="864330" y="3104472"/>
                  <a:pt x="848829" y="3104472"/>
                </a:cubicBezTo>
                <a:cubicBezTo>
                  <a:pt x="848829" y="3088967"/>
                  <a:pt x="864330" y="3026945"/>
                  <a:pt x="879831" y="2993349"/>
                </a:cubicBezTo>
                <a:cubicBezTo>
                  <a:pt x="895331" y="2993349"/>
                  <a:pt x="895331" y="2993349"/>
                  <a:pt x="895331" y="2993349"/>
                </a:cubicBezTo>
                <a:cubicBezTo>
                  <a:pt x="879831" y="2993349"/>
                  <a:pt x="879831" y="3057956"/>
                  <a:pt x="879831" y="3073461"/>
                </a:cubicBezTo>
                <a:cubicBezTo>
                  <a:pt x="879831" y="3042450"/>
                  <a:pt x="895331" y="3008855"/>
                  <a:pt x="895331" y="2993349"/>
                </a:cubicBezTo>
                <a:cubicBezTo>
                  <a:pt x="895331" y="2962338"/>
                  <a:pt x="895331" y="2977844"/>
                  <a:pt x="879831" y="2993349"/>
                </a:cubicBezTo>
                <a:cubicBezTo>
                  <a:pt x="799745" y="2962338"/>
                  <a:pt x="574987" y="3104472"/>
                  <a:pt x="510402" y="3026945"/>
                </a:cubicBezTo>
                <a:cubicBezTo>
                  <a:pt x="448400" y="2962338"/>
                  <a:pt x="670574" y="2946833"/>
                  <a:pt x="655073" y="2897732"/>
                </a:cubicBezTo>
                <a:cubicBezTo>
                  <a:pt x="639573" y="2848631"/>
                  <a:pt x="448400" y="2928743"/>
                  <a:pt x="430316" y="2848631"/>
                </a:cubicBezTo>
                <a:cubicBezTo>
                  <a:pt x="414815" y="2784025"/>
                  <a:pt x="559487" y="2784025"/>
                  <a:pt x="543986" y="2737508"/>
                </a:cubicBezTo>
                <a:cubicBezTo>
                  <a:pt x="510402" y="2561779"/>
                  <a:pt x="399315" y="2784025"/>
                  <a:pt x="350230" y="2722003"/>
                </a:cubicBezTo>
                <a:cubicBezTo>
                  <a:pt x="334729" y="2672902"/>
                  <a:pt x="448400" y="2657396"/>
                  <a:pt x="463900" y="2657396"/>
                </a:cubicBezTo>
                <a:cubicBezTo>
                  <a:pt x="574987" y="2608296"/>
                  <a:pt x="590488" y="2608296"/>
                  <a:pt x="688658" y="2577285"/>
                </a:cubicBezTo>
                <a:cubicBezTo>
                  <a:pt x="719659" y="2577285"/>
                  <a:pt x="879831" y="2561779"/>
                  <a:pt x="750660" y="2543689"/>
                </a:cubicBezTo>
                <a:cubicBezTo>
                  <a:pt x="639573" y="2543689"/>
                  <a:pt x="414815" y="2657396"/>
                  <a:pt x="350230" y="2577285"/>
                </a:cubicBezTo>
                <a:cubicBezTo>
                  <a:pt x="303728" y="2497173"/>
                  <a:pt x="543986" y="2528184"/>
                  <a:pt x="430316" y="2466162"/>
                </a:cubicBezTo>
                <a:cubicBezTo>
                  <a:pt x="334729" y="2417061"/>
                  <a:pt x="430316" y="2417061"/>
                  <a:pt x="414815" y="2386050"/>
                </a:cubicBezTo>
                <a:cubicBezTo>
                  <a:pt x="383814" y="2321443"/>
                  <a:pt x="319229" y="2352454"/>
                  <a:pt x="334729" y="2287848"/>
                </a:cubicBezTo>
                <a:cubicBezTo>
                  <a:pt x="350230" y="2256837"/>
                  <a:pt x="399315" y="2223242"/>
                  <a:pt x="448400" y="2207736"/>
                </a:cubicBezTo>
                <a:cubicBezTo>
                  <a:pt x="543986" y="2127624"/>
                  <a:pt x="559487" y="2127624"/>
                  <a:pt x="688658" y="2112119"/>
                </a:cubicBezTo>
                <a:cubicBezTo>
                  <a:pt x="830746" y="2112119"/>
                  <a:pt x="1329345" y="2016501"/>
                  <a:pt x="1471433" y="2016501"/>
                </a:cubicBezTo>
                <a:cubicBezTo>
                  <a:pt x="1745276" y="2016501"/>
                  <a:pt x="1280260" y="2000996"/>
                  <a:pt x="1231175" y="2000996"/>
                </a:cubicBezTo>
                <a:cubicBezTo>
                  <a:pt x="1104588" y="2016501"/>
                  <a:pt x="639573" y="2112119"/>
                  <a:pt x="559487" y="2081108"/>
                </a:cubicBezTo>
                <a:cubicBezTo>
                  <a:pt x="510402" y="2081108"/>
                  <a:pt x="559487" y="2016501"/>
                  <a:pt x="510402" y="1985490"/>
                </a:cubicBezTo>
                <a:cubicBezTo>
                  <a:pt x="494901" y="1985490"/>
                  <a:pt x="383814" y="2032007"/>
                  <a:pt x="319229" y="2000996"/>
                </a:cubicBezTo>
                <a:cubicBezTo>
                  <a:pt x="319229" y="2000996"/>
                  <a:pt x="208142" y="1807177"/>
                  <a:pt x="208142" y="1825267"/>
                </a:cubicBezTo>
                <a:cubicBezTo>
                  <a:pt x="208142" y="1791671"/>
                  <a:pt x="239143" y="1696054"/>
                  <a:pt x="254643" y="1680549"/>
                </a:cubicBezTo>
                <a:cubicBezTo>
                  <a:pt x="254643" y="1680549"/>
                  <a:pt x="430316" y="1600437"/>
                  <a:pt x="430316" y="1631448"/>
                </a:cubicBezTo>
                <a:cubicBezTo>
                  <a:pt x="430316" y="1551336"/>
                  <a:pt x="128056" y="1631448"/>
                  <a:pt x="109972" y="1600437"/>
                </a:cubicBezTo>
                <a:cubicBezTo>
                  <a:pt x="78971" y="1566841"/>
                  <a:pt x="368314" y="1504819"/>
                  <a:pt x="223642" y="1520325"/>
                </a:cubicBezTo>
                <a:cubicBezTo>
                  <a:pt x="29886" y="1551336"/>
                  <a:pt x="270144" y="1424708"/>
                  <a:pt x="350230" y="1391112"/>
                </a:cubicBezTo>
                <a:cubicBezTo>
                  <a:pt x="463900" y="1360101"/>
                  <a:pt x="639573" y="1375607"/>
                  <a:pt x="655073" y="1326506"/>
                </a:cubicBezTo>
                <a:cubicBezTo>
                  <a:pt x="670574" y="1264484"/>
                  <a:pt x="448400" y="1344596"/>
                  <a:pt x="430316" y="1326506"/>
                </a:cubicBezTo>
                <a:cubicBezTo>
                  <a:pt x="368314" y="1311000"/>
                  <a:pt x="383814" y="1246394"/>
                  <a:pt x="319229" y="1230888"/>
                </a:cubicBezTo>
                <a:cubicBezTo>
                  <a:pt x="239143" y="1199877"/>
                  <a:pt x="109972" y="1295495"/>
                  <a:pt x="78971" y="1264484"/>
                </a:cubicBezTo>
                <a:cubicBezTo>
                  <a:pt x="63470" y="1246394"/>
                  <a:pt x="174557" y="1199877"/>
                  <a:pt x="143556" y="1215383"/>
                </a:cubicBezTo>
                <a:cubicBezTo>
                  <a:pt x="270144" y="1166282"/>
                  <a:pt x="254643" y="1150777"/>
                  <a:pt x="128056" y="1184372"/>
                </a:cubicBezTo>
                <a:cubicBezTo>
                  <a:pt x="47970" y="1184372"/>
                  <a:pt x="-65701" y="1184372"/>
                  <a:pt x="47970" y="1135271"/>
                </a:cubicBezTo>
                <a:cubicBezTo>
                  <a:pt x="109972" y="1119765"/>
                  <a:pt x="319229" y="1104260"/>
                  <a:pt x="319229" y="1070665"/>
                </a:cubicBezTo>
                <a:cubicBezTo>
                  <a:pt x="350230" y="1039654"/>
                  <a:pt x="208142" y="1039654"/>
                  <a:pt x="190058" y="1006058"/>
                </a:cubicBezTo>
                <a:cubicBezTo>
                  <a:pt x="174557" y="959542"/>
                  <a:pt x="303728" y="928531"/>
                  <a:pt x="414815" y="897520"/>
                </a:cubicBezTo>
                <a:cubicBezTo>
                  <a:pt x="830746" y="786397"/>
                  <a:pt x="1200174" y="737296"/>
                  <a:pt x="1791778" y="721791"/>
                </a:cubicBezTo>
                <a:cubicBezTo>
                  <a:pt x="2065620" y="706285"/>
                  <a:pt x="2401464" y="721791"/>
                  <a:pt x="2672723" y="721791"/>
                </a:cubicBezTo>
                <a:cubicBezTo>
                  <a:pt x="2881980" y="721791"/>
                  <a:pt x="3042152" y="706285"/>
                  <a:pt x="3266910" y="706285"/>
                </a:cubicBezTo>
                <a:cubicBezTo>
                  <a:pt x="3362496" y="706285"/>
                  <a:pt x="3874013" y="737296"/>
                  <a:pt x="3907598" y="706285"/>
                </a:cubicBezTo>
                <a:cubicBezTo>
                  <a:pt x="3923098" y="672690"/>
                  <a:pt x="3682840" y="688195"/>
                  <a:pt x="3667340" y="688195"/>
                </a:cubicBezTo>
                <a:cubicBezTo>
                  <a:pt x="2881980" y="672690"/>
                  <a:pt x="2081120" y="626173"/>
                  <a:pt x="1295761" y="688195"/>
                </a:cubicBezTo>
                <a:cubicBezTo>
                  <a:pt x="1040002" y="706285"/>
                  <a:pt x="864330" y="737296"/>
                  <a:pt x="688658" y="737296"/>
                </a:cubicBezTo>
                <a:cubicBezTo>
                  <a:pt x="590488" y="737296"/>
                  <a:pt x="208142" y="848419"/>
                  <a:pt x="159057" y="817408"/>
                </a:cubicBezTo>
                <a:cubicBezTo>
                  <a:pt x="109972" y="770891"/>
                  <a:pt x="174557" y="786397"/>
                  <a:pt x="208142" y="770891"/>
                </a:cubicBezTo>
                <a:cubicBezTo>
                  <a:pt x="254643" y="737296"/>
                  <a:pt x="285644" y="688195"/>
                  <a:pt x="319229" y="688195"/>
                </a:cubicBezTo>
                <a:cubicBezTo>
                  <a:pt x="479401" y="626173"/>
                  <a:pt x="735159" y="626173"/>
                  <a:pt x="1009001" y="608083"/>
                </a:cubicBezTo>
                <a:cubicBezTo>
                  <a:pt x="1166590" y="608083"/>
                  <a:pt x="1344846" y="577072"/>
                  <a:pt x="1505018" y="561567"/>
                </a:cubicBezTo>
                <a:cubicBezTo>
                  <a:pt x="1833112" y="545415"/>
                  <a:pt x="2156201" y="537339"/>
                  <a:pt x="2474082" y="535038"/>
                </a:cubicBezTo>
                <a:close/>
                <a:moveTo>
                  <a:pt x="590488" y="321231"/>
                </a:moveTo>
                <a:cubicBezTo>
                  <a:pt x="655073" y="336737"/>
                  <a:pt x="590488" y="321231"/>
                  <a:pt x="590488" y="321231"/>
                </a:cubicBezTo>
                <a:close/>
                <a:moveTo>
                  <a:pt x="735159" y="129996"/>
                </a:moveTo>
                <a:cubicBezTo>
                  <a:pt x="750660" y="145502"/>
                  <a:pt x="704158" y="161007"/>
                  <a:pt x="688658" y="145502"/>
                </a:cubicBezTo>
                <a:close/>
                <a:moveTo>
                  <a:pt x="3160535" y="981"/>
                </a:moveTo>
                <a:cubicBezTo>
                  <a:pt x="5635420" y="23557"/>
                  <a:pt x="8270023" y="431708"/>
                  <a:pt x="10216305" y="752802"/>
                </a:cubicBezTo>
                <a:cubicBezTo>
                  <a:pt x="10200804" y="752802"/>
                  <a:pt x="10231805" y="770891"/>
                  <a:pt x="10216305" y="752802"/>
                </a:cubicBezTo>
                <a:cubicBezTo>
                  <a:pt x="10296391" y="752802"/>
                  <a:pt x="10376477" y="752802"/>
                  <a:pt x="10425562" y="786397"/>
                </a:cubicBezTo>
                <a:cubicBezTo>
                  <a:pt x="10231805" y="786397"/>
                  <a:pt x="10456563" y="801902"/>
                  <a:pt x="10552149" y="832913"/>
                </a:cubicBezTo>
                <a:cubicBezTo>
                  <a:pt x="10792407" y="882014"/>
                  <a:pt x="11032665" y="944036"/>
                  <a:pt x="11226421" y="990553"/>
                </a:cubicBezTo>
                <a:cubicBezTo>
                  <a:pt x="11513181" y="1055159"/>
                  <a:pt x="11818024" y="1086170"/>
                  <a:pt x="12042781" y="1184372"/>
                </a:cubicBezTo>
                <a:cubicBezTo>
                  <a:pt x="12107367" y="1199877"/>
                  <a:pt x="12091866" y="1215383"/>
                  <a:pt x="12107367" y="1230888"/>
                </a:cubicBezTo>
                <a:cubicBezTo>
                  <a:pt x="12202953" y="1264484"/>
                  <a:pt x="12314040" y="1279989"/>
                  <a:pt x="12412210" y="1311000"/>
                </a:cubicBezTo>
                <a:cubicBezTo>
                  <a:pt x="12474212" y="1326506"/>
                  <a:pt x="12603383" y="1375607"/>
                  <a:pt x="12634384" y="1375607"/>
                </a:cubicBezTo>
                <a:cubicBezTo>
                  <a:pt x="12667969" y="1375607"/>
                  <a:pt x="12698970" y="1360101"/>
                  <a:pt x="12714470" y="1360101"/>
                </a:cubicBezTo>
                <a:cubicBezTo>
                  <a:pt x="12729971" y="1360101"/>
                  <a:pt x="12698970" y="1391112"/>
                  <a:pt x="12698970" y="1391112"/>
                </a:cubicBezTo>
                <a:cubicBezTo>
                  <a:pt x="12729971" y="1424708"/>
                  <a:pt x="12810057" y="1391112"/>
                  <a:pt x="12828141" y="1391112"/>
                </a:cubicBezTo>
                <a:cubicBezTo>
                  <a:pt x="12843641" y="1391112"/>
                  <a:pt x="12828141" y="1424708"/>
                  <a:pt x="12843641" y="1424708"/>
                </a:cubicBezTo>
                <a:lnTo>
                  <a:pt x="12874642" y="1406618"/>
                </a:lnTo>
                <a:cubicBezTo>
                  <a:pt x="12908227" y="1424708"/>
                  <a:pt x="12908227" y="1424708"/>
                  <a:pt x="12939228" y="1440213"/>
                </a:cubicBezTo>
                <a:cubicBezTo>
                  <a:pt x="13724587" y="1680549"/>
                  <a:pt x="14509946" y="1807177"/>
                  <a:pt x="15246220" y="2047512"/>
                </a:cubicBezTo>
                <a:cubicBezTo>
                  <a:pt x="15486478" y="2127624"/>
                  <a:pt x="15197135" y="2081108"/>
                  <a:pt x="15117050" y="2047512"/>
                </a:cubicBezTo>
                <a:cubicBezTo>
                  <a:pt x="13884759" y="1727065"/>
                  <a:pt x="12683469" y="1375607"/>
                  <a:pt x="11451179" y="1104260"/>
                </a:cubicBezTo>
                <a:cubicBezTo>
                  <a:pt x="11112751" y="1024148"/>
                  <a:pt x="10776906" y="944036"/>
                  <a:pt x="10410061" y="882014"/>
                </a:cubicBezTo>
                <a:cubicBezTo>
                  <a:pt x="10410061" y="848419"/>
                  <a:pt x="10345476" y="866509"/>
                  <a:pt x="10329975" y="866509"/>
                </a:cubicBezTo>
                <a:cubicBezTo>
                  <a:pt x="10311891" y="832913"/>
                  <a:pt x="10280890" y="848419"/>
                  <a:pt x="10265390" y="848419"/>
                </a:cubicBezTo>
                <a:cubicBezTo>
                  <a:pt x="10265390" y="817408"/>
                  <a:pt x="10200804" y="832913"/>
                  <a:pt x="10169803" y="832913"/>
                </a:cubicBezTo>
                <a:cubicBezTo>
                  <a:pt x="10185304" y="801902"/>
                  <a:pt x="10120718" y="817408"/>
                  <a:pt x="10089717" y="817408"/>
                </a:cubicBezTo>
                <a:cubicBezTo>
                  <a:pt x="10056133" y="770891"/>
                  <a:pt x="9991547" y="832913"/>
                  <a:pt x="10089717" y="817408"/>
                </a:cubicBezTo>
                <a:cubicBezTo>
                  <a:pt x="10089717" y="848419"/>
                  <a:pt x="10151719" y="817408"/>
                  <a:pt x="10169803" y="832913"/>
                </a:cubicBezTo>
                <a:cubicBezTo>
                  <a:pt x="10169803" y="866509"/>
                  <a:pt x="10231805" y="832913"/>
                  <a:pt x="10265390" y="848419"/>
                </a:cubicBezTo>
                <a:cubicBezTo>
                  <a:pt x="10265390" y="866509"/>
                  <a:pt x="10296391" y="866509"/>
                  <a:pt x="10329975" y="866509"/>
                </a:cubicBezTo>
                <a:cubicBezTo>
                  <a:pt x="10311891" y="897520"/>
                  <a:pt x="10376477" y="866509"/>
                  <a:pt x="10410061" y="882014"/>
                </a:cubicBezTo>
                <a:cubicBezTo>
                  <a:pt x="10745905" y="975047"/>
                  <a:pt x="11081750" y="1039654"/>
                  <a:pt x="11451179" y="1104260"/>
                </a:cubicBezTo>
                <a:cubicBezTo>
                  <a:pt x="13210487" y="1566841"/>
                  <a:pt x="15005963" y="2016501"/>
                  <a:pt x="16703268" y="2561779"/>
                </a:cubicBezTo>
                <a:cubicBezTo>
                  <a:pt x="16638684" y="2561779"/>
                  <a:pt x="16589598" y="2543689"/>
                  <a:pt x="16527596" y="2528184"/>
                </a:cubicBezTo>
                <a:cubicBezTo>
                  <a:pt x="16478512" y="2528184"/>
                  <a:pt x="16302840" y="2466162"/>
                  <a:pt x="16398424" y="2512678"/>
                </a:cubicBezTo>
                <a:cubicBezTo>
                  <a:pt x="16512096" y="2577285"/>
                  <a:pt x="16752351" y="2577285"/>
                  <a:pt x="16767851" y="2688407"/>
                </a:cubicBezTo>
                <a:cubicBezTo>
                  <a:pt x="16478512" y="2626385"/>
                  <a:pt x="16191752" y="2561779"/>
                  <a:pt x="15917908" y="2497173"/>
                </a:cubicBezTo>
                <a:cubicBezTo>
                  <a:pt x="15902408" y="2448072"/>
                  <a:pt x="15822324" y="2512678"/>
                  <a:pt x="15917908" y="2497173"/>
                </a:cubicBezTo>
                <a:cubicBezTo>
                  <a:pt x="15886908" y="2577285"/>
                  <a:pt x="15773238" y="2512678"/>
                  <a:pt x="15708652" y="2497173"/>
                </a:cubicBezTo>
                <a:cubicBezTo>
                  <a:pt x="15646650" y="2497173"/>
                  <a:pt x="15582064" y="2512678"/>
                  <a:pt x="15501980" y="2497173"/>
                </a:cubicBezTo>
                <a:cubicBezTo>
                  <a:pt x="15310806" y="2481667"/>
                  <a:pt x="15117050" y="2386050"/>
                  <a:pt x="14910376" y="2336949"/>
                </a:cubicBezTo>
                <a:cubicBezTo>
                  <a:pt x="13484329" y="1951895"/>
                  <a:pt x="12107367" y="1584931"/>
                  <a:pt x="10632235" y="1264484"/>
                </a:cubicBezTo>
                <a:cubicBezTo>
                  <a:pt x="9384444" y="975047"/>
                  <a:pt x="8038483" y="817408"/>
                  <a:pt x="6677022" y="641678"/>
                </a:cubicBezTo>
                <a:cubicBezTo>
                  <a:pt x="6227507" y="592578"/>
                  <a:pt x="5749575" y="527971"/>
                  <a:pt x="5284559" y="496960"/>
                </a:cubicBezTo>
                <a:cubicBezTo>
                  <a:pt x="4948715" y="481455"/>
                  <a:pt x="4594787" y="481455"/>
                  <a:pt x="4274443" y="450444"/>
                </a:cubicBezTo>
                <a:cubicBezTo>
                  <a:pt x="3713841" y="401343"/>
                  <a:pt x="3153239" y="465949"/>
                  <a:pt x="2657222" y="481455"/>
                </a:cubicBezTo>
                <a:cubicBezTo>
                  <a:pt x="2305878" y="496960"/>
                  <a:pt x="1951949" y="465949"/>
                  <a:pt x="1649690" y="481455"/>
                </a:cubicBezTo>
                <a:cubicBezTo>
                  <a:pt x="1486934" y="496960"/>
                  <a:pt x="1311261" y="512466"/>
                  <a:pt x="1120089" y="527971"/>
                </a:cubicBezTo>
                <a:cubicBezTo>
                  <a:pt x="990917" y="546061"/>
                  <a:pt x="864330" y="577072"/>
                  <a:pt x="784244" y="561567"/>
                </a:cubicBezTo>
                <a:cubicBezTo>
                  <a:pt x="735159" y="561567"/>
                  <a:pt x="719659" y="527971"/>
                  <a:pt x="639573" y="512466"/>
                </a:cubicBezTo>
                <a:cubicBezTo>
                  <a:pt x="574987" y="512466"/>
                  <a:pt x="510402" y="546061"/>
                  <a:pt x="463900" y="527971"/>
                </a:cubicBezTo>
                <a:cubicBezTo>
                  <a:pt x="223642" y="496960"/>
                  <a:pt x="383814" y="336737"/>
                  <a:pt x="559487" y="321231"/>
                </a:cubicBezTo>
                <a:cubicBezTo>
                  <a:pt x="479401" y="321231"/>
                  <a:pt x="414815" y="336737"/>
                  <a:pt x="334729" y="352242"/>
                </a:cubicBezTo>
                <a:cubicBezTo>
                  <a:pt x="270144" y="367748"/>
                  <a:pt x="128056" y="401343"/>
                  <a:pt x="109972" y="401343"/>
                </a:cubicBezTo>
                <a:cubicBezTo>
                  <a:pt x="63470" y="385837"/>
                  <a:pt x="159057" y="336737"/>
                  <a:pt x="174557" y="321231"/>
                </a:cubicBezTo>
                <a:cubicBezTo>
                  <a:pt x="223642" y="272130"/>
                  <a:pt x="78971" y="321231"/>
                  <a:pt x="143556" y="287636"/>
                </a:cubicBezTo>
                <a:cubicBezTo>
                  <a:pt x="159057" y="272130"/>
                  <a:pt x="190058" y="272130"/>
                  <a:pt x="190058" y="272130"/>
                </a:cubicBezTo>
                <a:cubicBezTo>
                  <a:pt x="383814" y="225614"/>
                  <a:pt x="559487" y="207524"/>
                  <a:pt x="735159" y="161007"/>
                </a:cubicBezTo>
                <a:cubicBezTo>
                  <a:pt x="799745" y="161007"/>
                  <a:pt x="848829" y="111907"/>
                  <a:pt x="928916" y="96401"/>
                </a:cubicBezTo>
                <a:cubicBezTo>
                  <a:pt x="1280260" y="16289"/>
                  <a:pt x="1696191" y="31795"/>
                  <a:pt x="2112121" y="16289"/>
                </a:cubicBezTo>
                <a:cubicBezTo>
                  <a:pt x="2456685" y="2399"/>
                  <a:pt x="2806980" y="-2245"/>
                  <a:pt x="3160535" y="981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184560"/>
      </p:ext>
    </p:extLst>
  </p:cSld>
  <p:clrMapOvr>
    <a:masterClrMapping/>
  </p:clrMapOvr>
  <p:transition spd="slow" advClick="0" advTm="1000">
    <p:push dir="u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Half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5643987" y="289932"/>
            <a:ext cx="948100" cy="3456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2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6090694" y="0"/>
            <a:ext cx="6101306" cy="685800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3230566"/>
      </p:ext>
    </p:extLst>
  </p:cSld>
  <p:clrMapOvr>
    <a:masterClrMapping/>
  </p:clrMapOvr>
  <p:transition spd="slow" advClick="0" advTm="1000">
    <p:push dir="u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reakSlide Lef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5680909" y="318042"/>
            <a:ext cx="833858" cy="2656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latin typeface="Lato Light" charset="0"/>
            </a:endParaRPr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9"/>
          </p:nvPr>
        </p:nvSpPr>
        <p:spPr>
          <a:xfrm>
            <a:off x="0" y="297628"/>
            <a:ext cx="5776901" cy="6560373"/>
          </a:xfrm>
          <a:custGeom>
            <a:avLst/>
            <a:gdLst>
              <a:gd name="connsiteX0" fmla="*/ 10767469 w 11550794"/>
              <a:gd name="connsiteY0" fmla="*/ 8565496 h 13120745"/>
              <a:gd name="connsiteX1" fmla="*/ 11521693 w 11550794"/>
              <a:gd name="connsiteY1" fmla="*/ 9085444 h 13120745"/>
              <a:gd name="connsiteX2" fmla="*/ 11028455 w 11550794"/>
              <a:gd name="connsiteY2" fmla="*/ 9984036 h 13120745"/>
              <a:gd name="connsiteX3" fmla="*/ 258220 w 11550794"/>
              <a:gd name="connsiteY3" fmla="*/ 13120745 h 13120745"/>
              <a:gd name="connsiteX4" fmla="*/ 0 w 11550794"/>
              <a:gd name="connsiteY4" fmla="*/ 13120745 h 13120745"/>
              <a:gd name="connsiteX5" fmla="*/ 0 w 11550794"/>
              <a:gd name="connsiteY5" fmla="*/ 11686063 h 13120745"/>
              <a:gd name="connsiteX6" fmla="*/ 10623100 w 11550794"/>
              <a:gd name="connsiteY6" fmla="*/ 8592204 h 13120745"/>
              <a:gd name="connsiteX7" fmla="*/ 10767469 w 11550794"/>
              <a:gd name="connsiteY7" fmla="*/ 8565496 h 13120745"/>
              <a:gd name="connsiteX8" fmla="*/ 10460068 w 11550794"/>
              <a:gd name="connsiteY8" fmla="*/ 6453641 h 13120745"/>
              <a:gd name="connsiteX9" fmla="*/ 11214292 w 11550794"/>
              <a:gd name="connsiteY9" fmla="*/ 6973588 h 13120745"/>
              <a:gd name="connsiteX10" fmla="*/ 10721054 w 11550794"/>
              <a:gd name="connsiteY10" fmla="*/ 7872181 h 13120745"/>
              <a:gd name="connsiteX11" fmla="*/ 404589 w 11550794"/>
              <a:gd name="connsiteY11" fmla="*/ 10876734 h 13120745"/>
              <a:gd name="connsiteX12" fmla="*/ 117780 w 11550794"/>
              <a:gd name="connsiteY12" fmla="*/ 10900937 h 13120745"/>
              <a:gd name="connsiteX13" fmla="*/ 0 w 11550794"/>
              <a:gd name="connsiteY13" fmla="*/ 10875354 h 13120745"/>
              <a:gd name="connsiteX14" fmla="*/ 0 w 11550794"/>
              <a:gd name="connsiteY14" fmla="*/ 9484680 h 13120745"/>
              <a:gd name="connsiteX15" fmla="*/ 10315699 w 11550794"/>
              <a:gd name="connsiteY15" fmla="*/ 6480349 h 13120745"/>
              <a:gd name="connsiteX16" fmla="*/ 10460068 w 11550794"/>
              <a:gd name="connsiteY16" fmla="*/ 6453641 h 13120745"/>
              <a:gd name="connsiteX17" fmla="*/ 10144249 w 11550794"/>
              <a:gd name="connsiteY17" fmla="*/ 4283946 h 13120745"/>
              <a:gd name="connsiteX18" fmla="*/ 10898473 w 11550794"/>
              <a:gd name="connsiteY18" fmla="*/ 4803891 h 13120745"/>
              <a:gd name="connsiteX19" fmla="*/ 10405235 w 11550794"/>
              <a:gd name="connsiteY19" fmla="*/ 5702484 h 13120745"/>
              <a:gd name="connsiteX20" fmla="*/ 450039 w 11550794"/>
              <a:gd name="connsiteY20" fmla="*/ 8601823 h 13120745"/>
              <a:gd name="connsiteX21" fmla="*/ 26331 w 11550794"/>
              <a:gd name="connsiteY21" fmla="*/ 8596290 h 13120745"/>
              <a:gd name="connsiteX22" fmla="*/ 0 w 11550794"/>
              <a:gd name="connsiteY22" fmla="*/ 8584956 h 13120745"/>
              <a:gd name="connsiteX23" fmla="*/ 0 w 11550794"/>
              <a:gd name="connsiteY23" fmla="*/ 7228038 h 13120745"/>
              <a:gd name="connsiteX24" fmla="*/ 44684 w 11550794"/>
              <a:gd name="connsiteY24" fmla="*/ 7209990 h 13120745"/>
              <a:gd name="connsiteX25" fmla="*/ 9999880 w 11550794"/>
              <a:gd name="connsiteY25" fmla="*/ 4310654 h 13120745"/>
              <a:gd name="connsiteX26" fmla="*/ 10144249 w 11550794"/>
              <a:gd name="connsiteY26" fmla="*/ 4283946 h 13120745"/>
              <a:gd name="connsiteX27" fmla="*/ 9836849 w 11550794"/>
              <a:gd name="connsiteY27" fmla="*/ 2172090 h 13120745"/>
              <a:gd name="connsiteX28" fmla="*/ 10591073 w 11550794"/>
              <a:gd name="connsiteY28" fmla="*/ 2692036 h 13120745"/>
              <a:gd name="connsiteX29" fmla="*/ 10097835 w 11550794"/>
              <a:gd name="connsiteY29" fmla="*/ 3590629 h 13120745"/>
              <a:gd name="connsiteX30" fmla="*/ 105879 w 11550794"/>
              <a:gd name="connsiteY30" fmla="*/ 6500672 h 13120745"/>
              <a:gd name="connsiteX31" fmla="*/ 0 w 11550794"/>
              <a:gd name="connsiteY31" fmla="*/ 6520260 h 13120745"/>
              <a:gd name="connsiteX32" fmla="*/ 0 w 11550794"/>
              <a:gd name="connsiteY32" fmla="*/ 5021622 h 13120745"/>
              <a:gd name="connsiteX33" fmla="*/ 9692480 w 11550794"/>
              <a:gd name="connsiteY33" fmla="*/ 2198798 h 13120745"/>
              <a:gd name="connsiteX34" fmla="*/ 9836849 w 11550794"/>
              <a:gd name="connsiteY34" fmla="*/ 2172090 h 13120745"/>
              <a:gd name="connsiteX35" fmla="*/ 9521029 w 11550794"/>
              <a:gd name="connsiteY35" fmla="*/ 2394 h 13120745"/>
              <a:gd name="connsiteX36" fmla="*/ 10275254 w 11550794"/>
              <a:gd name="connsiteY36" fmla="*/ 522340 h 13120745"/>
              <a:gd name="connsiteX37" fmla="*/ 9782015 w 11550794"/>
              <a:gd name="connsiteY37" fmla="*/ 1420933 h 13120745"/>
              <a:gd name="connsiteX38" fmla="*/ 0 w 11550794"/>
              <a:gd name="connsiteY38" fmla="*/ 4269834 h 13120745"/>
              <a:gd name="connsiteX39" fmla="*/ 0 w 11550794"/>
              <a:gd name="connsiteY39" fmla="*/ 2759947 h 13120745"/>
              <a:gd name="connsiteX40" fmla="*/ 9376660 w 11550794"/>
              <a:gd name="connsiteY40" fmla="*/ 29102 h 13120745"/>
              <a:gd name="connsiteX41" fmla="*/ 9521029 w 11550794"/>
              <a:gd name="connsiteY41" fmla="*/ 2394 h 131207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11550794" h="13120745">
                <a:moveTo>
                  <a:pt x="10767469" y="8565496"/>
                </a:moveTo>
                <a:cubicBezTo>
                  <a:pt x="11103485" y="8538031"/>
                  <a:pt x="11423750" y="8749143"/>
                  <a:pt x="11521693" y="9085444"/>
                </a:cubicBezTo>
                <a:cubicBezTo>
                  <a:pt x="11633629" y="9469786"/>
                  <a:pt x="11412799" y="9872100"/>
                  <a:pt x="11028455" y="9984036"/>
                </a:cubicBezTo>
                <a:lnTo>
                  <a:pt x="258220" y="13120745"/>
                </a:lnTo>
                <a:lnTo>
                  <a:pt x="0" y="13120745"/>
                </a:lnTo>
                <a:lnTo>
                  <a:pt x="0" y="11686063"/>
                </a:lnTo>
                <a:lnTo>
                  <a:pt x="10623100" y="8592204"/>
                </a:lnTo>
                <a:cubicBezTo>
                  <a:pt x="10671143" y="8578212"/>
                  <a:pt x="10719467" y="8569420"/>
                  <a:pt x="10767469" y="8565496"/>
                </a:cubicBezTo>
                <a:close/>
                <a:moveTo>
                  <a:pt x="10460068" y="6453641"/>
                </a:moveTo>
                <a:cubicBezTo>
                  <a:pt x="10796084" y="6426176"/>
                  <a:pt x="11116349" y="6637287"/>
                  <a:pt x="11214292" y="6973588"/>
                </a:cubicBezTo>
                <a:cubicBezTo>
                  <a:pt x="11326228" y="7357931"/>
                  <a:pt x="11105398" y="7760245"/>
                  <a:pt x="10721054" y="7872181"/>
                </a:cubicBezTo>
                <a:lnTo>
                  <a:pt x="404589" y="10876734"/>
                </a:lnTo>
                <a:cubicBezTo>
                  <a:pt x="308504" y="10904718"/>
                  <a:pt x="211294" y="10911904"/>
                  <a:pt x="117780" y="10900937"/>
                </a:cubicBezTo>
                <a:lnTo>
                  <a:pt x="0" y="10875354"/>
                </a:lnTo>
                <a:lnTo>
                  <a:pt x="0" y="9484680"/>
                </a:lnTo>
                <a:lnTo>
                  <a:pt x="10315699" y="6480349"/>
                </a:lnTo>
                <a:cubicBezTo>
                  <a:pt x="10363742" y="6466357"/>
                  <a:pt x="10412066" y="6457565"/>
                  <a:pt x="10460068" y="6453641"/>
                </a:cubicBezTo>
                <a:close/>
                <a:moveTo>
                  <a:pt x="10144249" y="4283946"/>
                </a:moveTo>
                <a:cubicBezTo>
                  <a:pt x="10480264" y="4256480"/>
                  <a:pt x="10800529" y="4467591"/>
                  <a:pt x="10898473" y="4803891"/>
                </a:cubicBezTo>
                <a:cubicBezTo>
                  <a:pt x="11010409" y="5188236"/>
                  <a:pt x="10789579" y="5590550"/>
                  <a:pt x="10405235" y="5702484"/>
                </a:cubicBezTo>
                <a:lnTo>
                  <a:pt x="450039" y="8601823"/>
                </a:lnTo>
                <a:cubicBezTo>
                  <a:pt x="305910" y="8643799"/>
                  <a:pt x="159254" y="8638979"/>
                  <a:pt x="26331" y="8596290"/>
                </a:cubicBezTo>
                <a:lnTo>
                  <a:pt x="0" y="8584956"/>
                </a:lnTo>
                <a:lnTo>
                  <a:pt x="0" y="7228038"/>
                </a:lnTo>
                <a:lnTo>
                  <a:pt x="44684" y="7209990"/>
                </a:lnTo>
                <a:lnTo>
                  <a:pt x="9999880" y="4310654"/>
                </a:lnTo>
                <a:cubicBezTo>
                  <a:pt x="10047923" y="4296662"/>
                  <a:pt x="10096247" y="4287869"/>
                  <a:pt x="10144249" y="4283946"/>
                </a:cubicBezTo>
                <a:close/>
                <a:moveTo>
                  <a:pt x="9836849" y="2172090"/>
                </a:moveTo>
                <a:cubicBezTo>
                  <a:pt x="10172865" y="2144624"/>
                  <a:pt x="10493130" y="2355735"/>
                  <a:pt x="10591073" y="2692036"/>
                </a:cubicBezTo>
                <a:cubicBezTo>
                  <a:pt x="10703009" y="3076379"/>
                  <a:pt x="10482179" y="3478693"/>
                  <a:pt x="10097835" y="3590629"/>
                </a:cubicBezTo>
                <a:lnTo>
                  <a:pt x="105879" y="6500672"/>
                </a:lnTo>
                <a:lnTo>
                  <a:pt x="0" y="6520260"/>
                </a:lnTo>
                <a:lnTo>
                  <a:pt x="0" y="5021622"/>
                </a:lnTo>
                <a:lnTo>
                  <a:pt x="9692480" y="2198798"/>
                </a:lnTo>
                <a:cubicBezTo>
                  <a:pt x="9740523" y="2184806"/>
                  <a:pt x="9788847" y="2176013"/>
                  <a:pt x="9836849" y="2172090"/>
                </a:cubicBezTo>
                <a:close/>
                <a:moveTo>
                  <a:pt x="9521029" y="2394"/>
                </a:moveTo>
                <a:cubicBezTo>
                  <a:pt x="9857045" y="-25072"/>
                  <a:pt x="10177310" y="186039"/>
                  <a:pt x="10275254" y="522340"/>
                </a:cubicBezTo>
                <a:cubicBezTo>
                  <a:pt x="10387189" y="906684"/>
                  <a:pt x="10166359" y="1308998"/>
                  <a:pt x="9782015" y="1420933"/>
                </a:cubicBezTo>
                <a:lnTo>
                  <a:pt x="0" y="4269834"/>
                </a:lnTo>
                <a:lnTo>
                  <a:pt x="0" y="2759947"/>
                </a:lnTo>
                <a:lnTo>
                  <a:pt x="9376660" y="29102"/>
                </a:lnTo>
                <a:cubicBezTo>
                  <a:pt x="9424703" y="15109"/>
                  <a:pt x="9473027" y="6317"/>
                  <a:pt x="9521029" y="2394"/>
                </a:cubicBezTo>
                <a:close/>
              </a:path>
            </a:pathLst>
          </a:custGeom>
          <a:effectLst/>
        </p:spPr>
        <p:txBody>
          <a:bodyPr wrap="square">
            <a:no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0863857"/>
      </p:ext>
    </p:extLst>
  </p:cSld>
  <p:clrMapOvr>
    <a:masterClrMapping/>
  </p:clrMapOvr>
  <p:transition spd="slow" advClick="0" advTm="1000">
    <p:push dir="u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Portfoli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4439884" y="0"/>
            <a:ext cx="3781248" cy="685800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8" name="Picture Placeholder 13"/>
          <p:cNvSpPr>
            <a:spLocks noGrp="1"/>
          </p:cNvSpPr>
          <p:nvPr>
            <p:ph type="pic" sz="quarter" idx="15"/>
          </p:nvPr>
        </p:nvSpPr>
        <p:spPr>
          <a:xfrm>
            <a:off x="8421906" y="3557016"/>
            <a:ext cx="3770094" cy="3300984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13"/>
          <p:cNvSpPr>
            <a:spLocks noGrp="1"/>
          </p:cNvSpPr>
          <p:nvPr>
            <p:ph type="pic" sz="quarter" idx="16"/>
          </p:nvPr>
        </p:nvSpPr>
        <p:spPr>
          <a:xfrm>
            <a:off x="8421906" y="-5575"/>
            <a:ext cx="3770094" cy="3300761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1435223"/>
      </p:ext>
    </p:extLst>
  </p:cSld>
  <p:clrMapOvr>
    <a:masterClrMapping/>
  </p:clrMapOvr>
  <p:transition spd="slow" advClick="0" advTm="1000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630A1-907E-47DD-A491-A220D39FA2DF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E7FA27-8F23-4CDF-B38F-4730652947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0067382"/>
      </p:ext>
    </p:extLst>
  </p:cSld>
  <p:clrMapOvr>
    <a:masterClrMapping/>
  </p:clrMapOvr>
  <p:transition spd="slow" advClick="0" advTm="1000">
    <p:push dir="u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6215089"/>
      </p:ext>
    </p:extLst>
  </p:cSld>
  <p:clrMapOvr>
    <a:masterClrMapping/>
  </p:clrMapOvr>
  <p:transition spd="slow" advClick="0" advTm="1000">
    <p:push dir="u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Project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6096000" y="2265391"/>
            <a:ext cx="4795280" cy="353060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892927944"/>
      </p:ext>
    </p:extLst>
  </p:cSld>
  <p:clrMapOvr>
    <a:masterClrMapping/>
  </p:clrMapOvr>
  <p:transition spd="slow" advClick="0" advTm="1000">
    <p:push dir="u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674011"/>
      </p:ext>
    </p:extLst>
  </p:cSld>
  <p:clrMapOvr>
    <a:masterClrMapping/>
  </p:clrMapOvr>
  <p:transition spd="slow" advClick="0" advTm="1000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630A1-907E-47DD-A491-A220D39FA2DF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E7FA27-8F23-4CDF-B38F-4730652947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5084"/>
      </p:ext>
    </p:extLst>
  </p:cSld>
  <p:clrMapOvr>
    <a:masterClrMapping/>
  </p:clrMapOvr>
  <p:transition spd="slow" advClick="0" advTm="1000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630A1-907E-47DD-A491-A220D39FA2DF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E7FA27-8F23-4CDF-B38F-4730652947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8373598"/>
      </p:ext>
    </p:extLst>
  </p:cSld>
  <p:clrMapOvr>
    <a:masterClrMapping/>
  </p:clrMapOvr>
  <p:transition spd="slow" advClick="0" advTm="1000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630A1-907E-47DD-A491-A220D39FA2DF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E7FA27-8F23-4CDF-B38F-4730652947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4581405"/>
      </p:ext>
    </p:extLst>
  </p:cSld>
  <p:clrMapOvr>
    <a:masterClrMapping/>
  </p:clrMapOvr>
  <p:transition spd="slow" advClick="0" advTm="1000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630A1-907E-47DD-A491-A220D39FA2DF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E7FA27-8F23-4CDF-B38F-4730652947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4670581"/>
      </p:ext>
    </p:extLst>
  </p:cSld>
  <p:clrMapOvr>
    <a:masterClrMapping/>
  </p:clrMapOvr>
  <p:transition spd="slow" advClick="0" advTm="1000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630A1-907E-47DD-A491-A220D39FA2DF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E7FA27-8F23-4CDF-B38F-4730652947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1659312"/>
      </p:ext>
    </p:extLst>
  </p:cSld>
  <p:clrMapOvr>
    <a:masterClrMapping/>
  </p:clrMapOvr>
  <p:transition spd="slow" advClick="0" advTm="1000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630A1-907E-47DD-A491-A220D39FA2DF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E7FA27-8F23-4CDF-B38F-4730652947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7073087"/>
      </p:ext>
    </p:extLst>
  </p:cSld>
  <p:clrMapOvr>
    <a:masterClrMapping/>
  </p:clrMapOvr>
  <p:transition spd="slow" advClick="0" advTm="1000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630A1-907E-47DD-A491-A220D39FA2DF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E7FA27-8F23-4CDF-B38F-4730652947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645461"/>
      </p:ext>
    </p:extLst>
  </p:cSld>
  <p:clrMapOvr>
    <a:masterClrMapping/>
  </p:clrMapOvr>
  <p:transition spd="slow" advClick="0" advTm="1000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0630A1-907E-47DD-A491-A220D39FA2DF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E7FA27-8F23-4CDF-B38F-4730652947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04289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  <p:sldLayoutId id="2147483662" r:id="rId13"/>
    <p:sldLayoutId id="2147483663" r:id="rId14"/>
    <p:sldLayoutId id="2147483664" r:id="rId15"/>
    <p:sldLayoutId id="2147483665" r:id="rId16"/>
    <p:sldLayoutId id="2147483666" r:id="rId17"/>
    <p:sldLayoutId id="2147483667" r:id="rId18"/>
    <p:sldLayoutId id="2147483668" r:id="rId19"/>
    <p:sldLayoutId id="2147483670" r:id="rId20"/>
    <p:sldLayoutId id="2147483671" r:id="rId21"/>
    <p:sldLayoutId id="2147483672" r:id="rId22"/>
  </p:sldLayoutIdLst>
  <p:transition spd="slow" advClick="0" advTm="1000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5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6" name="Rectangle 5"/>
          <p:cNvSpPr/>
          <p:nvPr/>
        </p:nvSpPr>
        <p:spPr>
          <a:xfrm>
            <a:off x="746281" y="984806"/>
            <a:ext cx="5349465" cy="3958803"/>
          </a:xfrm>
          <a:prstGeom prst="rect">
            <a:avLst/>
          </a:prstGeom>
          <a:solidFill>
            <a:srgbClr val="FFFFFF">
              <a:alpha val="90000"/>
            </a:srgbClr>
          </a:solidFill>
          <a:ln w="635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endParaRPr lang="en-US" sz="3733" b="1" dirty="0">
              <a:solidFill>
                <a:schemeClr val="accent1"/>
              </a:solidFill>
              <a:latin typeface="Raleway"/>
              <a:cs typeface="Raleway"/>
            </a:endParaRPr>
          </a:p>
          <a:p>
            <a:pPr lvl="1">
              <a:lnSpc>
                <a:spcPct val="140000"/>
              </a:lnSpc>
            </a:pPr>
            <a:endParaRPr lang="en-US" sz="533" b="1" dirty="0">
              <a:latin typeface="Raleway"/>
              <a:cs typeface="Raleway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11969" y="2626796"/>
            <a:ext cx="5242784" cy="14711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ctr">
              <a:lnSpc>
                <a:spcPct val="140000"/>
              </a:lnSpc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小清新马卡龙色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造字工房尚雅体演示版常规体" pitchFamily="50" charset="-122"/>
              <a:ea typeface="造字工房尚雅体演示版常规体" pitchFamily="50" charset="-122"/>
            </a:endParaRPr>
          </a:p>
          <a:p>
            <a:pPr lvl="1" algn="ctr">
              <a:lnSpc>
                <a:spcPct val="140000"/>
              </a:lnSpc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述职转正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模板</a:t>
            </a:r>
            <a:endParaRPr lang="en-US" sz="3200" b="1" dirty="0">
              <a:solidFill>
                <a:schemeClr val="tx1">
                  <a:lumMod val="85000"/>
                  <a:lumOff val="15000"/>
                </a:schemeClr>
              </a:solidFill>
              <a:latin typeface="造字工房尚雅体演示版常规体" pitchFamily="50" charset="-122"/>
              <a:ea typeface="造字工房尚雅体演示版常规体" pitchFamily="50" charset="-122"/>
              <a:cs typeface="Raleway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856098" y="4426269"/>
            <a:ext cx="31680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汇报时间：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2019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年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x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月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x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日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44F3EF87-CAF5-4A5D-96A2-B9945C7ACEBE}"/>
              </a:ext>
            </a:extLst>
          </p:cNvPr>
          <p:cNvGrpSpPr/>
          <p:nvPr/>
        </p:nvGrpSpPr>
        <p:grpSpPr>
          <a:xfrm>
            <a:off x="1845900" y="1214619"/>
            <a:ext cx="3256908" cy="1569660"/>
            <a:chOff x="2884472" y="1082163"/>
            <a:chExt cx="3256908" cy="1569660"/>
          </a:xfrm>
        </p:grpSpPr>
        <p:sp>
          <p:nvSpPr>
            <p:cNvPr id="15" name="文本框 14"/>
            <p:cNvSpPr txBox="1"/>
            <p:nvPr/>
          </p:nvSpPr>
          <p:spPr bwMode="auto">
            <a:xfrm>
              <a:off x="2884472" y="1082163"/>
              <a:ext cx="3256908" cy="15696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600" dirty="0">
                  <a:solidFill>
                    <a:srgbClr val="CA593F"/>
                  </a:solidFill>
                  <a:latin typeface="超世纪综艺体一双空阴" panose="02000000000000000000" pitchFamily="2" charset="-120"/>
                  <a:ea typeface="超世纪综艺体一双空阴" panose="02000000000000000000" pitchFamily="2" charset="-120"/>
                </a:rPr>
                <a:t>2019</a:t>
              </a:r>
              <a:endParaRPr lang="zh-CN" altLang="en-US" sz="9600" dirty="0">
                <a:solidFill>
                  <a:srgbClr val="CA593F"/>
                </a:solidFill>
                <a:latin typeface="超世纪综艺体一双空阴" panose="02000000000000000000" pitchFamily="2" charset="-120"/>
                <a:ea typeface="超世纪综艺体一双空阴" panose="02000000000000000000" pitchFamily="2" charset="-120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3041151" y="1232899"/>
              <a:ext cx="2871458" cy="1270499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" name="bamboo">
            <a:hlinkClick r:id="" action="ppaction://media"/>
            <a:extLst>
              <a:ext uri="{FF2B5EF4-FFF2-40B4-BE49-F238E27FC236}">
                <a16:creationId xmlns:a16="http://schemas.microsoft.com/office/drawing/2014/main" xmlns="" id="{114D0B1B-13CD-4FF7-81BC-988D6811BC9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328500" y="497443"/>
            <a:ext cx="487362" cy="487363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9258DE4B-3BDE-4847-8657-B21473E7561D}"/>
              </a:ext>
            </a:extLst>
          </p:cNvPr>
          <p:cNvSpPr/>
          <p:nvPr/>
        </p:nvSpPr>
        <p:spPr>
          <a:xfrm>
            <a:off x="2610388" y="4064042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汇报人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：</a:t>
            </a:r>
            <a:r>
              <a:rPr lang="en-US" altLang="zh-CN" smtClean="0">
                <a:solidFill>
                  <a:schemeClr val="tx1">
                    <a:lumMod val="85000"/>
                    <a:lumOff val="15000"/>
                  </a:schemeClr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xx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76235387"/>
      </p:ext>
    </p:extLst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99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1833"/>
          <p:cNvSpPr/>
          <p:nvPr/>
        </p:nvSpPr>
        <p:spPr>
          <a:xfrm>
            <a:off x="4341669" y="1415001"/>
            <a:ext cx="3488656" cy="2555495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miter lim="400000"/>
          </a:ln>
        </p:spPr>
        <p:txBody>
          <a:bodyPr lIns="0" tIns="0" rIns="0" bIns="0" anchor="ctr"/>
          <a:lstStyle/>
          <a:p>
            <a:pPr lvl="0" algn="ctr">
              <a:defRPr sz="3200">
                <a:solidFill>
                  <a:srgbClr val="FFFFFF"/>
                </a:solidFill>
              </a:defRPr>
            </a:pPr>
            <a:endParaRPr sz="4267">
              <a:latin typeface="Raleway"/>
              <a:cs typeface="Raleway"/>
            </a:endParaRPr>
          </a:p>
        </p:txBody>
      </p:sp>
      <p:sp>
        <p:nvSpPr>
          <p:cNvPr id="22" name="Shape 1833"/>
          <p:cNvSpPr/>
          <p:nvPr/>
        </p:nvSpPr>
        <p:spPr>
          <a:xfrm>
            <a:off x="597057" y="1420029"/>
            <a:ext cx="3488656" cy="2555495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miter lim="400000"/>
          </a:ln>
        </p:spPr>
        <p:txBody>
          <a:bodyPr lIns="0" tIns="0" rIns="0" bIns="0" anchor="ctr"/>
          <a:lstStyle/>
          <a:p>
            <a:pPr lvl="0" algn="ctr">
              <a:defRPr sz="3200">
                <a:solidFill>
                  <a:srgbClr val="FFFFFF"/>
                </a:solidFill>
              </a:defRPr>
            </a:pPr>
            <a:endParaRPr sz="4267">
              <a:latin typeface="Raleway"/>
              <a:cs typeface="Raleway"/>
            </a:endParaRPr>
          </a:p>
        </p:txBody>
      </p:sp>
      <p:sp>
        <p:nvSpPr>
          <p:cNvPr id="24" name="Shape 1833"/>
          <p:cNvSpPr/>
          <p:nvPr/>
        </p:nvSpPr>
        <p:spPr>
          <a:xfrm>
            <a:off x="8084309" y="1420413"/>
            <a:ext cx="3488656" cy="2555495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miter lim="400000"/>
          </a:ln>
        </p:spPr>
        <p:txBody>
          <a:bodyPr lIns="0" tIns="0" rIns="0" bIns="0" anchor="ctr"/>
          <a:lstStyle/>
          <a:p>
            <a:pPr lvl="0" algn="ctr">
              <a:defRPr sz="3200">
                <a:solidFill>
                  <a:srgbClr val="FFFFFF"/>
                </a:solidFill>
              </a:defRPr>
            </a:pPr>
            <a:endParaRPr sz="4267">
              <a:latin typeface="Raleway"/>
              <a:cs typeface="Raleway"/>
            </a:endParaRPr>
          </a:p>
        </p:txBody>
      </p:sp>
      <p:grpSp>
        <p:nvGrpSpPr>
          <p:cNvPr id="53" name="Group 52"/>
          <p:cNvGrpSpPr/>
          <p:nvPr/>
        </p:nvGrpSpPr>
        <p:grpSpPr>
          <a:xfrm>
            <a:off x="1557183" y="5845501"/>
            <a:ext cx="1281496" cy="379075"/>
            <a:chOff x="3040203" y="4020683"/>
            <a:chExt cx="961122" cy="284306"/>
          </a:xfrm>
          <a:solidFill>
            <a:srgbClr val="F09077"/>
          </a:solidFill>
        </p:grpSpPr>
        <p:sp>
          <p:nvSpPr>
            <p:cNvPr id="54" name="Freeform 312"/>
            <p:cNvSpPr>
              <a:spLocks noEditPoints="1"/>
            </p:cNvSpPr>
            <p:nvPr/>
          </p:nvSpPr>
          <p:spPr bwMode="auto">
            <a:xfrm>
              <a:off x="3040203" y="4022363"/>
              <a:ext cx="282626" cy="282626"/>
            </a:xfrm>
            <a:custGeom>
              <a:avLst/>
              <a:gdLst>
                <a:gd name="T0" fmla="*/ 101 w 185"/>
                <a:gd name="T1" fmla="*/ 72 h 185"/>
                <a:gd name="T2" fmla="*/ 106 w 185"/>
                <a:gd name="T3" fmla="*/ 67 h 185"/>
                <a:gd name="T4" fmla="*/ 113 w 185"/>
                <a:gd name="T5" fmla="*/ 67 h 185"/>
                <a:gd name="T6" fmla="*/ 113 w 185"/>
                <a:gd name="T7" fmla="*/ 54 h 185"/>
                <a:gd name="T8" fmla="*/ 102 w 185"/>
                <a:gd name="T9" fmla="*/ 54 h 185"/>
                <a:gd name="T10" fmla="*/ 84 w 185"/>
                <a:gd name="T11" fmla="*/ 71 h 185"/>
                <a:gd name="T12" fmla="*/ 84 w 185"/>
                <a:gd name="T13" fmla="*/ 80 h 185"/>
                <a:gd name="T14" fmla="*/ 75 w 185"/>
                <a:gd name="T15" fmla="*/ 80 h 185"/>
                <a:gd name="T16" fmla="*/ 75 w 185"/>
                <a:gd name="T17" fmla="*/ 92 h 185"/>
                <a:gd name="T18" fmla="*/ 84 w 185"/>
                <a:gd name="T19" fmla="*/ 92 h 185"/>
                <a:gd name="T20" fmla="*/ 84 w 185"/>
                <a:gd name="T21" fmla="*/ 130 h 185"/>
                <a:gd name="T22" fmla="*/ 101 w 185"/>
                <a:gd name="T23" fmla="*/ 130 h 185"/>
                <a:gd name="T24" fmla="*/ 101 w 185"/>
                <a:gd name="T25" fmla="*/ 92 h 185"/>
                <a:gd name="T26" fmla="*/ 112 w 185"/>
                <a:gd name="T27" fmla="*/ 92 h 185"/>
                <a:gd name="T28" fmla="*/ 113 w 185"/>
                <a:gd name="T29" fmla="*/ 80 h 185"/>
                <a:gd name="T30" fmla="*/ 101 w 185"/>
                <a:gd name="T31" fmla="*/ 80 h 185"/>
                <a:gd name="T32" fmla="*/ 101 w 185"/>
                <a:gd name="T33" fmla="*/ 72 h 185"/>
                <a:gd name="T34" fmla="*/ 92 w 185"/>
                <a:gd name="T35" fmla="*/ 0 h 185"/>
                <a:gd name="T36" fmla="*/ 0 w 185"/>
                <a:gd name="T37" fmla="*/ 92 h 185"/>
                <a:gd name="T38" fmla="*/ 92 w 185"/>
                <a:gd name="T39" fmla="*/ 185 h 185"/>
                <a:gd name="T40" fmla="*/ 185 w 185"/>
                <a:gd name="T41" fmla="*/ 92 h 185"/>
                <a:gd name="T42" fmla="*/ 92 w 185"/>
                <a:gd name="T43" fmla="*/ 0 h 185"/>
                <a:gd name="T44" fmla="*/ 92 w 185"/>
                <a:gd name="T45" fmla="*/ 177 h 185"/>
                <a:gd name="T46" fmla="*/ 8 w 185"/>
                <a:gd name="T47" fmla="*/ 92 h 185"/>
                <a:gd name="T48" fmla="*/ 92 w 185"/>
                <a:gd name="T49" fmla="*/ 8 h 185"/>
                <a:gd name="T50" fmla="*/ 177 w 185"/>
                <a:gd name="T51" fmla="*/ 92 h 185"/>
                <a:gd name="T52" fmla="*/ 92 w 185"/>
                <a:gd name="T53" fmla="*/ 177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5" h="185">
                  <a:moveTo>
                    <a:pt x="101" y="72"/>
                  </a:moveTo>
                  <a:cubicBezTo>
                    <a:pt x="101" y="69"/>
                    <a:pt x="101" y="67"/>
                    <a:pt x="106" y="67"/>
                  </a:cubicBezTo>
                  <a:cubicBezTo>
                    <a:pt x="113" y="67"/>
                    <a:pt x="113" y="67"/>
                    <a:pt x="113" y="67"/>
                  </a:cubicBezTo>
                  <a:cubicBezTo>
                    <a:pt x="113" y="54"/>
                    <a:pt x="113" y="54"/>
                    <a:pt x="113" y="54"/>
                  </a:cubicBezTo>
                  <a:cubicBezTo>
                    <a:pt x="102" y="54"/>
                    <a:pt x="102" y="54"/>
                    <a:pt x="102" y="54"/>
                  </a:cubicBezTo>
                  <a:cubicBezTo>
                    <a:pt x="89" y="54"/>
                    <a:pt x="84" y="61"/>
                    <a:pt x="84" y="71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75" y="80"/>
                    <a:pt x="75" y="80"/>
                    <a:pt x="75" y="80"/>
                  </a:cubicBezTo>
                  <a:cubicBezTo>
                    <a:pt x="75" y="92"/>
                    <a:pt x="75" y="92"/>
                    <a:pt x="75" y="92"/>
                  </a:cubicBezTo>
                  <a:cubicBezTo>
                    <a:pt x="84" y="92"/>
                    <a:pt x="84" y="92"/>
                    <a:pt x="84" y="92"/>
                  </a:cubicBezTo>
                  <a:cubicBezTo>
                    <a:pt x="84" y="130"/>
                    <a:pt x="84" y="130"/>
                    <a:pt x="84" y="130"/>
                  </a:cubicBezTo>
                  <a:cubicBezTo>
                    <a:pt x="101" y="130"/>
                    <a:pt x="101" y="130"/>
                    <a:pt x="101" y="130"/>
                  </a:cubicBezTo>
                  <a:cubicBezTo>
                    <a:pt x="101" y="92"/>
                    <a:pt x="101" y="92"/>
                    <a:pt x="101" y="92"/>
                  </a:cubicBezTo>
                  <a:cubicBezTo>
                    <a:pt x="112" y="92"/>
                    <a:pt x="112" y="92"/>
                    <a:pt x="112" y="92"/>
                  </a:cubicBezTo>
                  <a:cubicBezTo>
                    <a:pt x="113" y="80"/>
                    <a:pt x="113" y="80"/>
                    <a:pt x="113" y="80"/>
                  </a:cubicBezTo>
                  <a:cubicBezTo>
                    <a:pt x="101" y="80"/>
                    <a:pt x="101" y="80"/>
                    <a:pt x="101" y="80"/>
                  </a:cubicBezTo>
                  <a:lnTo>
                    <a:pt x="101" y="72"/>
                  </a:lnTo>
                  <a:close/>
                  <a:moveTo>
                    <a:pt x="92" y="0"/>
                  </a:moveTo>
                  <a:cubicBezTo>
                    <a:pt x="41" y="0"/>
                    <a:pt x="0" y="41"/>
                    <a:pt x="0" y="92"/>
                  </a:cubicBezTo>
                  <a:cubicBezTo>
                    <a:pt x="0" y="144"/>
                    <a:pt x="41" y="185"/>
                    <a:pt x="92" y="185"/>
                  </a:cubicBezTo>
                  <a:cubicBezTo>
                    <a:pt x="144" y="185"/>
                    <a:pt x="185" y="144"/>
                    <a:pt x="185" y="92"/>
                  </a:cubicBezTo>
                  <a:cubicBezTo>
                    <a:pt x="185" y="41"/>
                    <a:pt x="144" y="0"/>
                    <a:pt x="92" y="0"/>
                  </a:cubicBezTo>
                  <a:close/>
                  <a:moveTo>
                    <a:pt x="92" y="177"/>
                  </a:moveTo>
                  <a:cubicBezTo>
                    <a:pt x="46" y="177"/>
                    <a:pt x="8" y="139"/>
                    <a:pt x="8" y="92"/>
                  </a:cubicBezTo>
                  <a:cubicBezTo>
                    <a:pt x="8" y="46"/>
                    <a:pt x="46" y="8"/>
                    <a:pt x="92" y="8"/>
                  </a:cubicBezTo>
                  <a:cubicBezTo>
                    <a:pt x="139" y="8"/>
                    <a:pt x="177" y="46"/>
                    <a:pt x="177" y="92"/>
                  </a:cubicBezTo>
                  <a:cubicBezTo>
                    <a:pt x="177" y="139"/>
                    <a:pt x="139" y="177"/>
                    <a:pt x="92" y="1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316"/>
            <p:cNvSpPr>
              <a:spLocks noEditPoints="1"/>
            </p:cNvSpPr>
            <p:nvPr/>
          </p:nvSpPr>
          <p:spPr bwMode="auto">
            <a:xfrm>
              <a:off x="3379454" y="4020684"/>
              <a:ext cx="284303" cy="284303"/>
            </a:xfrm>
            <a:custGeom>
              <a:avLst/>
              <a:gdLst>
                <a:gd name="T0" fmla="*/ 93 w 186"/>
                <a:gd name="T1" fmla="*/ 0 h 186"/>
                <a:gd name="T2" fmla="*/ 0 w 186"/>
                <a:gd name="T3" fmla="*/ 93 h 186"/>
                <a:gd name="T4" fmla="*/ 93 w 186"/>
                <a:gd name="T5" fmla="*/ 186 h 186"/>
                <a:gd name="T6" fmla="*/ 186 w 186"/>
                <a:gd name="T7" fmla="*/ 93 h 186"/>
                <a:gd name="T8" fmla="*/ 93 w 186"/>
                <a:gd name="T9" fmla="*/ 0 h 186"/>
                <a:gd name="T10" fmla="*/ 93 w 186"/>
                <a:gd name="T11" fmla="*/ 177 h 186"/>
                <a:gd name="T12" fmla="*/ 9 w 186"/>
                <a:gd name="T13" fmla="*/ 93 h 186"/>
                <a:gd name="T14" fmla="*/ 93 w 186"/>
                <a:gd name="T15" fmla="*/ 8 h 186"/>
                <a:gd name="T16" fmla="*/ 177 w 186"/>
                <a:gd name="T17" fmla="*/ 93 h 186"/>
                <a:gd name="T18" fmla="*/ 93 w 186"/>
                <a:gd name="T19" fmla="*/ 177 h 186"/>
                <a:gd name="T20" fmla="*/ 127 w 186"/>
                <a:gd name="T21" fmla="*/ 63 h 186"/>
                <a:gd name="T22" fmla="*/ 118 w 186"/>
                <a:gd name="T23" fmla="*/ 63 h 186"/>
                <a:gd name="T24" fmla="*/ 118 w 186"/>
                <a:gd name="T25" fmla="*/ 76 h 186"/>
                <a:gd name="T26" fmla="*/ 106 w 186"/>
                <a:gd name="T27" fmla="*/ 76 h 186"/>
                <a:gd name="T28" fmla="*/ 106 w 186"/>
                <a:gd name="T29" fmla="*/ 84 h 186"/>
                <a:gd name="T30" fmla="*/ 118 w 186"/>
                <a:gd name="T31" fmla="*/ 84 h 186"/>
                <a:gd name="T32" fmla="*/ 118 w 186"/>
                <a:gd name="T33" fmla="*/ 97 h 186"/>
                <a:gd name="T34" fmla="*/ 127 w 186"/>
                <a:gd name="T35" fmla="*/ 97 h 186"/>
                <a:gd name="T36" fmla="*/ 127 w 186"/>
                <a:gd name="T37" fmla="*/ 84 h 186"/>
                <a:gd name="T38" fmla="*/ 140 w 186"/>
                <a:gd name="T39" fmla="*/ 84 h 186"/>
                <a:gd name="T40" fmla="*/ 140 w 186"/>
                <a:gd name="T41" fmla="*/ 76 h 186"/>
                <a:gd name="T42" fmla="*/ 127 w 186"/>
                <a:gd name="T43" fmla="*/ 76 h 186"/>
                <a:gd name="T44" fmla="*/ 127 w 186"/>
                <a:gd name="T45" fmla="*/ 63 h 186"/>
                <a:gd name="T46" fmla="*/ 93 w 186"/>
                <a:gd name="T47" fmla="*/ 96 h 186"/>
                <a:gd name="T48" fmla="*/ 89 w 186"/>
                <a:gd name="T49" fmla="*/ 91 h 186"/>
                <a:gd name="T50" fmla="*/ 92 w 186"/>
                <a:gd name="T51" fmla="*/ 87 h 186"/>
                <a:gd name="T52" fmla="*/ 98 w 186"/>
                <a:gd name="T53" fmla="*/ 75 h 186"/>
                <a:gd name="T54" fmla="*/ 95 w 186"/>
                <a:gd name="T55" fmla="*/ 66 h 186"/>
                <a:gd name="T56" fmla="*/ 97 w 186"/>
                <a:gd name="T57" fmla="*/ 66 h 186"/>
                <a:gd name="T58" fmla="*/ 106 w 186"/>
                <a:gd name="T59" fmla="*/ 59 h 186"/>
                <a:gd name="T60" fmla="*/ 82 w 186"/>
                <a:gd name="T61" fmla="*/ 59 h 186"/>
                <a:gd name="T62" fmla="*/ 63 w 186"/>
                <a:gd name="T63" fmla="*/ 75 h 186"/>
                <a:gd name="T64" fmla="*/ 79 w 186"/>
                <a:gd name="T65" fmla="*/ 91 h 186"/>
                <a:gd name="T66" fmla="*/ 79 w 186"/>
                <a:gd name="T67" fmla="*/ 93 h 186"/>
                <a:gd name="T68" fmla="*/ 80 w 186"/>
                <a:gd name="T69" fmla="*/ 97 h 186"/>
                <a:gd name="T70" fmla="*/ 59 w 186"/>
                <a:gd name="T71" fmla="*/ 113 h 186"/>
                <a:gd name="T72" fmla="*/ 80 w 186"/>
                <a:gd name="T73" fmla="*/ 126 h 186"/>
                <a:gd name="T74" fmla="*/ 101 w 186"/>
                <a:gd name="T75" fmla="*/ 110 h 186"/>
                <a:gd name="T76" fmla="*/ 93 w 186"/>
                <a:gd name="T77" fmla="*/ 96 h 186"/>
                <a:gd name="T78" fmla="*/ 74 w 186"/>
                <a:gd name="T79" fmla="*/ 75 h 186"/>
                <a:gd name="T80" fmla="*/ 76 w 186"/>
                <a:gd name="T81" fmla="*/ 67 h 186"/>
                <a:gd name="T82" fmla="*/ 79 w 186"/>
                <a:gd name="T83" fmla="*/ 65 h 186"/>
                <a:gd name="T84" fmla="*/ 79 w 186"/>
                <a:gd name="T85" fmla="*/ 64 h 186"/>
                <a:gd name="T86" fmla="*/ 79 w 186"/>
                <a:gd name="T87" fmla="*/ 64 h 186"/>
                <a:gd name="T88" fmla="*/ 79 w 186"/>
                <a:gd name="T89" fmla="*/ 65 h 186"/>
                <a:gd name="T90" fmla="*/ 88 w 186"/>
                <a:gd name="T91" fmla="*/ 76 h 186"/>
                <a:gd name="T92" fmla="*/ 86 w 186"/>
                <a:gd name="T93" fmla="*/ 84 h 186"/>
                <a:gd name="T94" fmla="*/ 82 w 186"/>
                <a:gd name="T95" fmla="*/ 86 h 186"/>
                <a:gd name="T96" fmla="*/ 82 w 186"/>
                <a:gd name="T97" fmla="*/ 86 h 186"/>
                <a:gd name="T98" fmla="*/ 74 w 186"/>
                <a:gd name="T99" fmla="*/ 75 h 186"/>
                <a:gd name="T100" fmla="*/ 80 w 186"/>
                <a:gd name="T101" fmla="*/ 120 h 186"/>
                <a:gd name="T102" fmla="*/ 70 w 186"/>
                <a:gd name="T103" fmla="*/ 111 h 186"/>
                <a:gd name="T104" fmla="*/ 81 w 186"/>
                <a:gd name="T105" fmla="*/ 102 h 186"/>
                <a:gd name="T106" fmla="*/ 81 w 186"/>
                <a:gd name="T107" fmla="*/ 101 h 186"/>
                <a:gd name="T108" fmla="*/ 81 w 186"/>
                <a:gd name="T109" fmla="*/ 101 h 186"/>
                <a:gd name="T110" fmla="*/ 82 w 186"/>
                <a:gd name="T111" fmla="*/ 102 h 186"/>
                <a:gd name="T112" fmla="*/ 86 w 186"/>
                <a:gd name="T113" fmla="*/ 103 h 186"/>
                <a:gd name="T114" fmla="*/ 87 w 186"/>
                <a:gd name="T115" fmla="*/ 104 h 186"/>
                <a:gd name="T116" fmla="*/ 92 w 186"/>
                <a:gd name="T117" fmla="*/ 110 h 186"/>
                <a:gd name="T118" fmla="*/ 92 w 186"/>
                <a:gd name="T119" fmla="*/ 111 h 186"/>
                <a:gd name="T120" fmla="*/ 80 w 186"/>
                <a:gd name="T121" fmla="*/ 12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86" h="186">
                  <a:moveTo>
                    <a:pt x="93" y="0"/>
                  </a:moveTo>
                  <a:cubicBezTo>
                    <a:pt x="42" y="0"/>
                    <a:pt x="0" y="41"/>
                    <a:pt x="0" y="93"/>
                  </a:cubicBezTo>
                  <a:cubicBezTo>
                    <a:pt x="0" y="144"/>
                    <a:pt x="42" y="186"/>
                    <a:pt x="93" y="186"/>
                  </a:cubicBezTo>
                  <a:cubicBezTo>
                    <a:pt x="144" y="186"/>
                    <a:pt x="186" y="144"/>
                    <a:pt x="186" y="93"/>
                  </a:cubicBezTo>
                  <a:cubicBezTo>
                    <a:pt x="186" y="41"/>
                    <a:pt x="144" y="0"/>
                    <a:pt x="93" y="0"/>
                  </a:cubicBezTo>
                  <a:close/>
                  <a:moveTo>
                    <a:pt x="93" y="177"/>
                  </a:moveTo>
                  <a:cubicBezTo>
                    <a:pt x="47" y="177"/>
                    <a:pt x="9" y="139"/>
                    <a:pt x="9" y="93"/>
                  </a:cubicBezTo>
                  <a:cubicBezTo>
                    <a:pt x="9" y="46"/>
                    <a:pt x="47" y="8"/>
                    <a:pt x="93" y="8"/>
                  </a:cubicBezTo>
                  <a:cubicBezTo>
                    <a:pt x="140" y="8"/>
                    <a:pt x="177" y="46"/>
                    <a:pt x="177" y="93"/>
                  </a:cubicBezTo>
                  <a:cubicBezTo>
                    <a:pt x="177" y="139"/>
                    <a:pt x="140" y="177"/>
                    <a:pt x="93" y="177"/>
                  </a:cubicBezTo>
                  <a:close/>
                  <a:moveTo>
                    <a:pt x="127" y="63"/>
                  </a:moveTo>
                  <a:cubicBezTo>
                    <a:pt x="118" y="63"/>
                    <a:pt x="118" y="63"/>
                    <a:pt x="118" y="63"/>
                  </a:cubicBezTo>
                  <a:cubicBezTo>
                    <a:pt x="118" y="76"/>
                    <a:pt x="118" y="76"/>
                    <a:pt x="118" y="76"/>
                  </a:cubicBezTo>
                  <a:cubicBezTo>
                    <a:pt x="106" y="76"/>
                    <a:pt x="106" y="76"/>
                    <a:pt x="106" y="76"/>
                  </a:cubicBezTo>
                  <a:cubicBezTo>
                    <a:pt x="106" y="84"/>
                    <a:pt x="106" y="84"/>
                    <a:pt x="106" y="84"/>
                  </a:cubicBezTo>
                  <a:cubicBezTo>
                    <a:pt x="118" y="84"/>
                    <a:pt x="118" y="84"/>
                    <a:pt x="118" y="84"/>
                  </a:cubicBezTo>
                  <a:cubicBezTo>
                    <a:pt x="118" y="97"/>
                    <a:pt x="118" y="97"/>
                    <a:pt x="118" y="97"/>
                  </a:cubicBezTo>
                  <a:cubicBezTo>
                    <a:pt x="127" y="97"/>
                    <a:pt x="127" y="97"/>
                    <a:pt x="127" y="97"/>
                  </a:cubicBezTo>
                  <a:cubicBezTo>
                    <a:pt x="127" y="84"/>
                    <a:pt x="127" y="84"/>
                    <a:pt x="127" y="84"/>
                  </a:cubicBezTo>
                  <a:cubicBezTo>
                    <a:pt x="140" y="84"/>
                    <a:pt x="140" y="84"/>
                    <a:pt x="140" y="84"/>
                  </a:cubicBezTo>
                  <a:cubicBezTo>
                    <a:pt x="140" y="76"/>
                    <a:pt x="140" y="76"/>
                    <a:pt x="140" y="76"/>
                  </a:cubicBezTo>
                  <a:cubicBezTo>
                    <a:pt x="127" y="76"/>
                    <a:pt x="127" y="76"/>
                    <a:pt x="127" y="76"/>
                  </a:cubicBezTo>
                  <a:lnTo>
                    <a:pt x="127" y="63"/>
                  </a:lnTo>
                  <a:close/>
                  <a:moveTo>
                    <a:pt x="93" y="96"/>
                  </a:moveTo>
                  <a:cubicBezTo>
                    <a:pt x="91" y="95"/>
                    <a:pt x="89" y="92"/>
                    <a:pt x="89" y="91"/>
                  </a:cubicBezTo>
                  <a:cubicBezTo>
                    <a:pt x="89" y="90"/>
                    <a:pt x="89" y="90"/>
                    <a:pt x="92" y="87"/>
                  </a:cubicBezTo>
                  <a:cubicBezTo>
                    <a:pt x="96" y="84"/>
                    <a:pt x="98" y="80"/>
                    <a:pt x="98" y="75"/>
                  </a:cubicBezTo>
                  <a:cubicBezTo>
                    <a:pt x="98" y="72"/>
                    <a:pt x="97" y="68"/>
                    <a:pt x="95" y="66"/>
                  </a:cubicBezTo>
                  <a:cubicBezTo>
                    <a:pt x="97" y="66"/>
                    <a:pt x="97" y="66"/>
                    <a:pt x="97" y="66"/>
                  </a:cubicBezTo>
                  <a:cubicBezTo>
                    <a:pt x="106" y="59"/>
                    <a:pt x="106" y="59"/>
                    <a:pt x="106" y="59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72" y="59"/>
                    <a:pt x="63" y="67"/>
                    <a:pt x="63" y="75"/>
                  </a:cubicBezTo>
                  <a:cubicBezTo>
                    <a:pt x="63" y="84"/>
                    <a:pt x="70" y="91"/>
                    <a:pt x="79" y="91"/>
                  </a:cubicBezTo>
                  <a:cubicBezTo>
                    <a:pt x="79" y="92"/>
                    <a:pt x="79" y="93"/>
                    <a:pt x="79" y="93"/>
                  </a:cubicBezTo>
                  <a:cubicBezTo>
                    <a:pt x="79" y="95"/>
                    <a:pt x="79" y="96"/>
                    <a:pt x="80" y="97"/>
                  </a:cubicBezTo>
                  <a:cubicBezTo>
                    <a:pt x="69" y="97"/>
                    <a:pt x="59" y="104"/>
                    <a:pt x="59" y="113"/>
                  </a:cubicBezTo>
                  <a:cubicBezTo>
                    <a:pt x="59" y="121"/>
                    <a:pt x="68" y="126"/>
                    <a:pt x="80" y="126"/>
                  </a:cubicBezTo>
                  <a:cubicBezTo>
                    <a:pt x="94" y="126"/>
                    <a:pt x="101" y="118"/>
                    <a:pt x="101" y="110"/>
                  </a:cubicBezTo>
                  <a:cubicBezTo>
                    <a:pt x="101" y="104"/>
                    <a:pt x="99" y="100"/>
                    <a:pt x="93" y="96"/>
                  </a:cubicBezTo>
                  <a:close/>
                  <a:moveTo>
                    <a:pt x="74" y="75"/>
                  </a:moveTo>
                  <a:cubicBezTo>
                    <a:pt x="73" y="72"/>
                    <a:pt x="74" y="69"/>
                    <a:pt x="76" y="67"/>
                  </a:cubicBezTo>
                  <a:cubicBezTo>
                    <a:pt x="76" y="66"/>
                    <a:pt x="78" y="65"/>
                    <a:pt x="79" y="65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79" y="65"/>
                    <a:pt x="79" y="65"/>
                    <a:pt x="79" y="65"/>
                  </a:cubicBezTo>
                  <a:cubicBezTo>
                    <a:pt x="83" y="65"/>
                    <a:pt x="87" y="70"/>
                    <a:pt x="88" y="76"/>
                  </a:cubicBezTo>
                  <a:cubicBezTo>
                    <a:pt x="88" y="79"/>
                    <a:pt x="88" y="82"/>
                    <a:pt x="86" y="84"/>
                  </a:cubicBezTo>
                  <a:cubicBezTo>
                    <a:pt x="85" y="85"/>
                    <a:pt x="84" y="86"/>
                    <a:pt x="82" y="86"/>
                  </a:cubicBezTo>
                  <a:cubicBezTo>
                    <a:pt x="82" y="86"/>
                    <a:pt x="82" y="86"/>
                    <a:pt x="82" y="86"/>
                  </a:cubicBezTo>
                  <a:cubicBezTo>
                    <a:pt x="78" y="86"/>
                    <a:pt x="74" y="81"/>
                    <a:pt x="74" y="75"/>
                  </a:cubicBezTo>
                  <a:close/>
                  <a:moveTo>
                    <a:pt x="80" y="120"/>
                  </a:moveTo>
                  <a:cubicBezTo>
                    <a:pt x="74" y="120"/>
                    <a:pt x="70" y="116"/>
                    <a:pt x="70" y="111"/>
                  </a:cubicBezTo>
                  <a:cubicBezTo>
                    <a:pt x="70" y="106"/>
                    <a:pt x="75" y="102"/>
                    <a:pt x="81" y="102"/>
                  </a:cubicBezTo>
                  <a:cubicBezTo>
                    <a:pt x="81" y="101"/>
                    <a:pt x="81" y="101"/>
                    <a:pt x="81" y="101"/>
                  </a:cubicBezTo>
                  <a:cubicBezTo>
                    <a:pt x="81" y="101"/>
                    <a:pt x="81" y="101"/>
                    <a:pt x="81" y="101"/>
                  </a:cubicBezTo>
                  <a:cubicBezTo>
                    <a:pt x="82" y="102"/>
                    <a:pt x="82" y="102"/>
                    <a:pt x="82" y="102"/>
                  </a:cubicBezTo>
                  <a:cubicBezTo>
                    <a:pt x="83" y="102"/>
                    <a:pt x="84" y="103"/>
                    <a:pt x="86" y="103"/>
                  </a:cubicBezTo>
                  <a:cubicBezTo>
                    <a:pt x="87" y="104"/>
                    <a:pt x="87" y="104"/>
                    <a:pt x="87" y="104"/>
                  </a:cubicBezTo>
                  <a:cubicBezTo>
                    <a:pt x="90" y="106"/>
                    <a:pt x="92" y="108"/>
                    <a:pt x="92" y="110"/>
                  </a:cubicBezTo>
                  <a:cubicBezTo>
                    <a:pt x="92" y="110"/>
                    <a:pt x="92" y="111"/>
                    <a:pt x="92" y="111"/>
                  </a:cubicBezTo>
                  <a:cubicBezTo>
                    <a:pt x="92" y="117"/>
                    <a:pt x="88" y="120"/>
                    <a:pt x="80" y="1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317"/>
            <p:cNvSpPr>
              <a:spLocks noEditPoints="1"/>
            </p:cNvSpPr>
            <p:nvPr/>
          </p:nvSpPr>
          <p:spPr bwMode="auto">
            <a:xfrm>
              <a:off x="3718699" y="4020683"/>
              <a:ext cx="282626" cy="284303"/>
            </a:xfrm>
            <a:custGeom>
              <a:avLst/>
              <a:gdLst>
                <a:gd name="T0" fmla="*/ 59 w 185"/>
                <a:gd name="T1" fmla="*/ 126 h 186"/>
                <a:gd name="T2" fmla="*/ 76 w 185"/>
                <a:gd name="T3" fmla="*/ 126 h 186"/>
                <a:gd name="T4" fmla="*/ 76 w 185"/>
                <a:gd name="T5" fmla="*/ 80 h 186"/>
                <a:gd name="T6" fmla="*/ 59 w 185"/>
                <a:gd name="T7" fmla="*/ 80 h 186"/>
                <a:gd name="T8" fmla="*/ 59 w 185"/>
                <a:gd name="T9" fmla="*/ 126 h 186"/>
                <a:gd name="T10" fmla="*/ 67 w 185"/>
                <a:gd name="T11" fmla="*/ 59 h 186"/>
                <a:gd name="T12" fmla="*/ 59 w 185"/>
                <a:gd name="T13" fmla="*/ 67 h 186"/>
                <a:gd name="T14" fmla="*/ 67 w 185"/>
                <a:gd name="T15" fmla="*/ 76 h 186"/>
                <a:gd name="T16" fmla="*/ 76 w 185"/>
                <a:gd name="T17" fmla="*/ 67 h 186"/>
                <a:gd name="T18" fmla="*/ 67 w 185"/>
                <a:gd name="T19" fmla="*/ 59 h 186"/>
                <a:gd name="T20" fmla="*/ 115 w 185"/>
                <a:gd name="T21" fmla="*/ 80 h 186"/>
                <a:gd name="T22" fmla="*/ 101 w 185"/>
                <a:gd name="T23" fmla="*/ 88 h 186"/>
                <a:gd name="T24" fmla="*/ 101 w 185"/>
                <a:gd name="T25" fmla="*/ 80 h 186"/>
                <a:gd name="T26" fmla="*/ 84 w 185"/>
                <a:gd name="T27" fmla="*/ 80 h 186"/>
                <a:gd name="T28" fmla="*/ 84 w 185"/>
                <a:gd name="T29" fmla="*/ 126 h 186"/>
                <a:gd name="T30" fmla="*/ 101 w 185"/>
                <a:gd name="T31" fmla="*/ 126 h 186"/>
                <a:gd name="T32" fmla="*/ 101 w 185"/>
                <a:gd name="T33" fmla="*/ 101 h 186"/>
                <a:gd name="T34" fmla="*/ 108 w 185"/>
                <a:gd name="T35" fmla="*/ 93 h 186"/>
                <a:gd name="T36" fmla="*/ 114 w 185"/>
                <a:gd name="T37" fmla="*/ 101 h 186"/>
                <a:gd name="T38" fmla="*/ 114 w 185"/>
                <a:gd name="T39" fmla="*/ 126 h 186"/>
                <a:gd name="T40" fmla="*/ 130 w 185"/>
                <a:gd name="T41" fmla="*/ 126 h 186"/>
                <a:gd name="T42" fmla="*/ 130 w 185"/>
                <a:gd name="T43" fmla="*/ 101 h 186"/>
                <a:gd name="T44" fmla="*/ 115 w 185"/>
                <a:gd name="T45" fmla="*/ 80 h 186"/>
                <a:gd name="T46" fmla="*/ 92 w 185"/>
                <a:gd name="T47" fmla="*/ 0 h 186"/>
                <a:gd name="T48" fmla="*/ 0 w 185"/>
                <a:gd name="T49" fmla="*/ 93 h 186"/>
                <a:gd name="T50" fmla="*/ 92 w 185"/>
                <a:gd name="T51" fmla="*/ 186 h 186"/>
                <a:gd name="T52" fmla="*/ 185 w 185"/>
                <a:gd name="T53" fmla="*/ 93 h 186"/>
                <a:gd name="T54" fmla="*/ 92 w 185"/>
                <a:gd name="T55" fmla="*/ 0 h 186"/>
                <a:gd name="T56" fmla="*/ 92 w 185"/>
                <a:gd name="T57" fmla="*/ 177 h 186"/>
                <a:gd name="T58" fmla="*/ 8 w 185"/>
                <a:gd name="T59" fmla="*/ 93 h 186"/>
                <a:gd name="T60" fmla="*/ 92 w 185"/>
                <a:gd name="T61" fmla="*/ 8 h 186"/>
                <a:gd name="T62" fmla="*/ 177 w 185"/>
                <a:gd name="T63" fmla="*/ 93 h 186"/>
                <a:gd name="T64" fmla="*/ 92 w 185"/>
                <a:gd name="T65" fmla="*/ 177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85" h="186">
                  <a:moveTo>
                    <a:pt x="59" y="126"/>
                  </a:moveTo>
                  <a:cubicBezTo>
                    <a:pt x="76" y="126"/>
                    <a:pt x="76" y="126"/>
                    <a:pt x="76" y="126"/>
                  </a:cubicBezTo>
                  <a:cubicBezTo>
                    <a:pt x="76" y="80"/>
                    <a:pt x="76" y="80"/>
                    <a:pt x="76" y="80"/>
                  </a:cubicBezTo>
                  <a:cubicBezTo>
                    <a:pt x="59" y="80"/>
                    <a:pt x="59" y="80"/>
                    <a:pt x="59" y="80"/>
                  </a:cubicBezTo>
                  <a:lnTo>
                    <a:pt x="59" y="126"/>
                  </a:lnTo>
                  <a:close/>
                  <a:moveTo>
                    <a:pt x="67" y="59"/>
                  </a:moveTo>
                  <a:cubicBezTo>
                    <a:pt x="62" y="59"/>
                    <a:pt x="59" y="63"/>
                    <a:pt x="59" y="67"/>
                  </a:cubicBezTo>
                  <a:cubicBezTo>
                    <a:pt x="59" y="72"/>
                    <a:pt x="62" y="76"/>
                    <a:pt x="67" y="76"/>
                  </a:cubicBezTo>
                  <a:cubicBezTo>
                    <a:pt x="72" y="76"/>
                    <a:pt x="76" y="72"/>
                    <a:pt x="76" y="67"/>
                  </a:cubicBezTo>
                  <a:cubicBezTo>
                    <a:pt x="76" y="63"/>
                    <a:pt x="72" y="59"/>
                    <a:pt x="67" y="59"/>
                  </a:cubicBezTo>
                  <a:close/>
                  <a:moveTo>
                    <a:pt x="115" y="80"/>
                  </a:moveTo>
                  <a:cubicBezTo>
                    <a:pt x="103" y="80"/>
                    <a:pt x="101" y="88"/>
                    <a:pt x="101" y="88"/>
                  </a:cubicBezTo>
                  <a:cubicBezTo>
                    <a:pt x="101" y="80"/>
                    <a:pt x="101" y="80"/>
                    <a:pt x="101" y="80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4" y="126"/>
                    <a:pt x="84" y="126"/>
                    <a:pt x="84" y="126"/>
                  </a:cubicBezTo>
                  <a:cubicBezTo>
                    <a:pt x="101" y="126"/>
                    <a:pt x="101" y="126"/>
                    <a:pt x="101" y="126"/>
                  </a:cubicBezTo>
                  <a:cubicBezTo>
                    <a:pt x="101" y="101"/>
                    <a:pt x="101" y="101"/>
                    <a:pt x="101" y="101"/>
                  </a:cubicBezTo>
                  <a:cubicBezTo>
                    <a:pt x="101" y="101"/>
                    <a:pt x="101" y="93"/>
                    <a:pt x="108" y="93"/>
                  </a:cubicBezTo>
                  <a:cubicBezTo>
                    <a:pt x="112" y="93"/>
                    <a:pt x="114" y="96"/>
                    <a:pt x="114" y="101"/>
                  </a:cubicBezTo>
                  <a:cubicBezTo>
                    <a:pt x="114" y="126"/>
                    <a:pt x="114" y="126"/>
                    <a:pt x="114" y="126"/>
                  </a:cubicBezTo>
                  <a:cubicBezTo>
                    <a:pt x="130" y="126"/>
                    <a:pt x="130" y="126"/>
                    <a:pt x="130" y="126"/>
                  </a:cubicBezTo>
                  <a:cubicBezTo>
                    <a:pt x="130" y="101"/>
                    <a:pt x="130" y="101"/>
                    <a:pt x="130" y="101"/>
                  </a:cubicBezTo>
                  <a:cubicBezTo>
                    <a:pt x="130" y="88"/>
                    <a:pt x="125" y="80"/>
                    <a:pt x="115" y="80"/>
                  </a:cubicBezTo>
                  <a:close/>
                  <a:moveTo>
                    <a:pt x="92" y="0"/>
                  </a:moveTo>
                  <a:cubicBezTo>
                    <a:pt x="41" y="0"/>
                    <a:pt x="0" y="41"/>
                    <a:pt x="0" y="93"/>
                  </a:cubicBezTo>
                  <a:cubicBezTo>
                    <a:pt x="0" y="144"/>
                    <a:pt x="41" y="186"/>
                    <a:pt x="92" y="186"/>
                  </a:cubicBezTo>
                  <a:cubicBezTo>
                    <a:pt x="144" y="186"/>
                    <a:pt x="185" y="144"/>
                    <a:pt x="185" y="93"/>
                  </a:cubicBezTo>
                  <a:cubicBezTo>
                    <a:pt x="185" y="41"/>
                    <a:pt x="144" y="0"/>
                    <a:pt x="92" y="0"/>
                  </a:cubicBezTo>
                  <a:close/>
                  <a:moveTo>
                    <a:pt x="92" y="177"/>
                  </a:moveTo>
                  <a:cubicBezTo>
                    <a:pt x="46" y="177"/>
                    <a:pt x="8" y="139"/>
                    <a:pt x="8" y="93"/>
                  </a:cubicBezTo>
                  <a:cubicBezTo>
                    <a:pt x="8" y="46"/>
                    <a:pt x="46" y="8"/>
                    <a:pt x="92" y="8"/>
                  </a:cubicBezTo>
                  <a:cubicBezTo>
                    <a:pt x="139" y="8"/>
                    <a:pt x="177" y="46"/>
                    <a:pt x="177" y="93"/>
                  </a:cubicBezTo>
                  <a:cubicBezTo>
                    <a:pt x="177" y="139"/>
                    <a:pt x="139" y="177"/>
                    <a:pt x="92" y="1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5" name="文本框 65"/>
          <p:cNvSpPr txBox="1">
            <a:spLocks noChangeArrowheads="1"/>
          </p:cNvSpPr>
          <p:nvPr/>
        </p:nvSpPr>
        <p:spPr bwMode="auto">
          <a:xfrm>
            <a:off x="590637" y="385675"/>
            <a:ext cx="272523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fontAlgn="base"/>
            <a:r>
              <a:rPr lang="zh-CN" altLang="zh-CN" sz="2000" b="1" noProof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请在此处输入所需标题</a:t>
            </a:r>
            <a:endParaRPr lang="en-US" altLang="zh-CN" sz="2000" b="1" noProof="1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26" name="Straight Connector 11"/>
          <p:cNvCxnSpPr/>
          <p:nvPr/>
        </p:nvCxnSpPr>
        <p:spPr>
          <a:xfrm flipH="1">
            <a:off x="2016928" y="896857"/>
            <a:ext cx="1210068" cy="0"/>
          </a:xfrm>
          <a:prstGeom prst="line">
            <a:avLst/>
          </a:prstGeom>
          <a:ln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文本框 26"/>
          <p:cNvSpPr txBox="1"/>
          <p:nvPr/>
        </p:nvSpPr>
        <p:spPr>
          <a:xfrm>
            <a:off x="1284542" y="1031957"/>
            <a:ext cx="203132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sz="1200" noProof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请对输入标题进行简要概述</a:t>
            </a:r>
            <a:endParaRPr lang="zh-CN" altLang="en-US" sz="1200" dirty="0"/>
          </a:p>
        </p:txBody>
      </p:sp>
      <p:sp>
        <p:nvSpPr>
          <p:cNvPr id="28" name="TextBox 64"/>
          <p:cNvSpPr txBox="1"/>
          <p:nvPr/>
        </p:nvSpPr>
        <p:spPr>
          <a:xfrm>
            <a:off x="1130387" y="4638579"/>
            <a:ext cx="26045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3C3C3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单击此处添加本章节的简要内容。本模板精心设计，模板所有素材均可自由编辑替换移动。</a:t>
            </a:r>
            <a:endParaRPr lang="zh-CN" altLang="en-US" sz="1050" dirty="0">
              <a:solidFill>
                <a:srgbClr val="3C3C3B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9" name="Rectangle 65"/>
          <p:cNvSpPr/>
          <p:nvPr/>
        </p:nvSpPr>
        <p:spPr>
          <a:xfrm>
            <a:off x="1669262" y="4229546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zh-CN" altLang="en-US" sz="1400" b="1" dirty="0">
                <a:latin typeface="幼圆" panose="02010509060101010101" pitchFamily="49" charset="-122"/>
                <a:ea typeface="幼圆" panose="02010509060101010101" pitchFamily="49" charset="-122"/>
                <a:cs typeface="Times New Roman" pitchFamily="18" charset="0"/>
              </a:rPr>
              <a:t>点击添加标题</a:t>
            </a:r>
          </a:p>
        </p:txBody>
      </p:sp>
      <p:grpSp>
        <p:nvGrpSpPr>
          <p:cNvPr id="30" name="Group 52"/>
          <p:cNvGrpSpPr/>
          <p:nvPr/>
        </p:nvGrpSpPr>
        <p:grpSpPr>
          <a:xfrm>
            <a:off x="9117250" y="5845501"/>
            <a:ext cx="1281496" cy="379075"/>
            <a:chOff x="3040203" y="4020683"/>
            <a:chExt cx="961122" cy="284306"/>
          </a:xfrm>
          <a:solidFill>
            <a:srgbClr val="F09077"/>
          </a:solidFill>
        </p:grpSpPr>
        <p:sp>
          <p:nvSpPr>
            <p:cNvPr id="31" name="Freeform 312"/>
            <p:cNvSpPr>
              <a:spLocks noEditPoints="1"/>
            </p:cNvSpPr>
            <p:nvPr/>
          </p:nvSpPr>
          <p:spPr bwMode="auto">
            <a:xfrm>
              <a:off x="3040203" y="4022363"/>
              <a:ext cx="282626" cy="282626"/>
            </a:xfrm>
            <a:custGeom>
              <a:avLst/>
              <a:gdLst>
                <a:gd name="T0" fmla="*/ 101 w 185"/>
                <a:gd name="T1" fmla="*/ 72 h 185"/>
                <a:gd name="T2" fmla="*/ 106 w 185"/>
                <a:gd name="T3" fmla="*/ 67 h 185"/>
                <a:gd name="T4" fmla="*/ 113 w 185"/>
                <a:gd name="T5" fmla="*/ 67 h 185"/>
                <a:gd name="T6" fmla="*/ 113 w 185"/>
                <a:gd name="T7" fmla="*/ 54 h 185"/>
                <a:gd name="T8" fmla="*/ 102 w 185"/>
                <a:gd name="T9" fmla="*/ 54 h 185"/>
                <a:gd name="T10" fmla="*/ 84 w 185"/>
                <a:gd name="T11" fmla="*/ 71 h 185"/>
                <a:gd name="T12" fmla="*/ 84 w 185"/>
                <a:gd name="T13" fmla="*/ 80 h 185"/>
                <a:gd name="T14" fmla="*/ 75 w 185"/>
                <a:gd name="T15" fmla="*/ 80 h 185"/>
                <a:gd name="T16" fmla="*/ 75 w 185"/>
                <a:gd name="T17" fmla="*/ 92 h 185"/>
                <a:gd name="T18" fmla="*/ 84 w 185"/>
                <a:gd name="T19" fmla="*/ 92 h 185"/>
                <a:gd name="T20" fmla="*/ 84 w 185"/>
                <a:gd name="T21" fmla="*/ 130 h 185"/>
                <a:gd name="T22" fmla="*/ 101 w 185"/>
                <a:gd name="T23" fmla="*/ 130 h 185"/>
                <a:gd name="T24" fmla="*/ 101 w 185"/>
                <a:gd name="T25" fmla="*/ 92 h 185"/>
                <a:gd name="T26" fmla="*/ 112 w 185"/>
                <a:gd name="T27" fmla="*/ 92 h 185"/>
                <a:gd name="T28" fmla="*/ 113 w 185"/>
                <a:gd name="T29" fmla="*/ 80 h 185"/>
                <a:gd name="T30" fmla="*/ 101 w 185"/>
                <a:gd name="T31" fmla="*/ 80 h 185"/>
                <a:gd name="T32" fmla="*/ 101 w 185"/>
                <a:gd name="T33" fmla="*/ 72 h 185"/>
                <a:gd name="T34" fmla="*/ 92 w 185"/>
                <a:gd name="T35" fmla="*/ 0 h 185"/>
                <a:gd name="T36" fmla="*/ 0 w 185"/>
                <a:gd name="T37" fmla="*/ 92 h 185"/>
                <a:gd name="T38" fmla="*/ 92 w 185"/>
                <a:gd name="T39" fmla="*/ 185 h 185"/>
                <a:gd name="T40" fmla="*/ 185 w 185"/>
                <a:gd name="T41" fmla="*/ 92 h 185"/>
                <a:gd name="T42" fmla="*/ 92 w 185"/>
                <a:gd name="T43" fmla="*/ 0 h 185"/>
                <a:gd name="T44" fmla="*/ 92 w 185"/>
                <a:gd name="T45" fmla="*/ 177 h 185"/>
                <a:gd name="T46" fmla="*/ 8 w 185"/>
                <a:gd name="T47" fmla="*/ 92 h 185"/>
                <a:gd name="T48" fmla="*/ 92 w 185"/>
                <a:gd name="T49" fmla="*/ 8 h 185"/>
                <a:gd name="T50" fmla="*/ 177 w 185"/>
                <a:gd name="T51" fmla="*/ 92 h 185"/>
                <a:gd name="T52" fmla="*/ 92 w 185"/>
                <a:gd name="T53" fmla="*/ 177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5" h="185">
                  <a:moveTo>
                    <a:pt x="101" y="72"/>
                  </a:moveTo>
                  <a:cubicBezTo>
                    <a:pt x="101" y="69"/>
                    <a:pt x="101" y="67"/>
                    <a:pt x="106" y="67"/>
                  </a:cubicBezTo>
                  <a:cubicBezTo>
                    <a:pt x="113" y="67"/>
                    <a:pt x="113" y="67"/>
                    <a:pt x="113" y="67"/>
                  </a:cubicBezTo>
                  <a:cubicBezTo>
                    <a:pt x="113" y="54"/>
                    <a:pt x="113" y="54"/>
                    <a:pt x="113" y="54"/>
                  </a:cubicBezTo>
                  <a:cubicBezTo>
                    <a:pt x="102" y="54"/>
                    <a:pt x="102" y="54"/>
                    <a:pt x="102" y="54"/>
                  </a:cubicBezTo>
                  <a:cubicBezTo>
                    <a:pt x="89" y="54"/>
                    <a:pt x="84" y="61"/>
                    <a:pt x="84" y="71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75" y="80"/>
                    <a:pt x="75" y="80"/>
                    <a:pt x="75" y="80"/>
                  </a:cubicBezTo>
                  <a:cubicBezTo>
                    <a:pt x="75" y="92"/>
                    <a:pt x="75" y="92"/>
                    <a:pt x="75" y="92"/>
                  </a:cubicBezTo>
                  <a:cubicBezTo>
                    <a:pt x="84" y="92"/>
                    <a:pt x="84" y="92"/>
                    <a:pt x="84" y="92"/>
                  </a:cubicBezTo>
                  <a:cubicBezTo>
                    <a:pt x="84" y="130"/>
                    <a:pt x="84" y="130"/>
                    <a:pt x="84" y="130"/>
                  </a:cubicBezTo>
                  <a:cubicBezTo>
                    <a:pt x="101" y="130"/>
                    <a:pt x="101" y="130"/>
                    <a:pt x="101" y="130"/>
                  </a:cubicBezTo>
                  <a:cubicBezTo>
                    <a:pt x="101" y="92"/>
                    <a:pt x="101" y="92"/>
                    <a:pt x="101" y="92"/>
                  </a:cubicBezTo>
                  <a:cubicBezTo>
                    <a:pt x="112" y="92"/>
                    <a:pt x="112" y="92"/>
                    <a:pt x="112" y="92"/>
                  </a:cubicBezTo>
                  <a:cubicBezTo>
                    <a:pt x="113" y="80"/>
                    <a:pt x="113" y="80"/>
                    <a:pt x="113" y="80"/>
                  </a:cubicBezTo>
                  <a:cubicBezTo>
                    <a:pt x="101" y="80"/>
                    <a:pt x="101" y="80"/>
                    <a:pt x="101" y="80"/>
                  </a:cubicBezTo>
                  <a:lnTo>
                    <a:pt x="101" y="72"/>
                  </a:lnTo>
                  <a:close/>
                  <a:moveTo>
                    <a:pt x="92" y="0"/>
                  </a:moveTo>
                  <a:cubicBezTo>
                    <a:pt x="41" y="0"/>
                    <a:pt x="0" y="41"/>
                    <a:pt x="0" y="92"/>
                  </a:cubicBezTo>
                  <a:cubicBezTo>
                    <a:pt x="0" y="144"/>
                    <a:pt x="41" y="185"/>
                    <a:pt x="92" y="185"/>
                  </a:cubicBezTo>
                  <a:cubicBezTo>
                    <a:pt x="144" y="185"/>
                    <a:pt x="185" y="144"/>
                    <a:pt x="185" y="92"/>
                  </a:cubicBezTo>
                  <a:cubicBezTo>
                    <a:pt x="185" y="41"/>
                    <a:pt x="144" y="0"/>
                    <a:pt x="92" y="0"/>
                  </a:cubicBezTo>
                  <a:close/>
                  <a:moveTo>
                    <a:pt x="92" y="177"/>
                  </a:moveTo>
                  <a:cubicBezTo>
                    <a:pt x="46" y="177"/>
                    <a:pt x="8" y="139"/>
                    <a:pt x="8" y="92"/>
                  </a:cubicBezTo>
                  <a:cubicBezTo>
                    <a:pt x="8" y="46"/>
                    <a:pt x="46" y="8"/>
                    <a:pt x="92" y="8"/>
                  </a:cubicBezTo>
                  <a:cubicBezTo>
                    <a:pt x="139" y="8"/>
                    <a:pt x="177" y="46"/>
                    <a:pt x="177" y="92"/>
                  </a:cubicBezTo>
                  <a:cubicBezTo>
                    <a:pt x="177" y="139"/>
                    <a:pt x="139" y="177"/>
                    <a:pt x="92" y="1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316"/>
            <p:cNvSpPr>
              <a:spLocks noEditPoints="1"/>
            </p:cNvSpPr>
            <p:nvPr/>
          </p:nvSpPr>
          <p:spPr bwMode="auto">
            <a:xfrm>
              <a:off x="3379454" y="4020684"/>
              <a:ext cx="284303" cy="284303"/>
            </a:xfrm>
            <a:custGeom>
              <a:avLst/>
              <a:gdLst>
                <a:gd name="T0" fmla="*/ 93 w 186"/>
                <a:gd name="T1" fmla="*/ 0 h 186"/>
                <a:gd name="T2" fmla="*/ 0 w 186"/>
                <a:gd name="T3" fmla="*/ 93 h 186"/>
                <a:gd name="T4" fmla="*/ 93 w 186"/>
                <a:gd name="T5" fmla="*/ 186 h 186"/>
                <a:gd name="T6" fmla="*/ 186 w 186"/>
                <a:gd name="T7" fmla="*/ 93 h 186"/>
                <a:gd name="T8" fmla="*/ 93 w 186"/>
                <a:gd name="T9" fmla="*/ 0 h 186"/>
                <a:gd name="T10" fmla="*/ 93 w 186"/>
                <a:gd name="T11" fmla="*/ 177 h 186"/>
                <a:gd name="T12" fmla="*/ 9 w 186"/>
                <a:gd name="T13" fmla="*/ 93 h 186"/>
                <a:gd name="T14" fmla="*/ 93 w 186"/>
                <a:gd name="T15" fmla="*/ 8 h 186"/>
                <a:gd name="T16" fmla="*/ 177 w 186"/>
                <a:gd name="T17" fmla="*/ 93 h 186"/>
                <a:gd name="T18" fmla="*/ 93 w 186"/>
                <a:gd name="T19" fmla="*/ 177 h 186"/>
                <a:gd name="T20" fmla="*/ 127 w 186"/>
                <a:gd name="T21" fmla="*/ 63 h 186"/>
                <a:gd name="T22" fmla="*/ 118 w 186"/>
                <a:gd name="T23" fmla="*/ 63 h 186"/>
                <a:gd name="T24" fmla="*/ 118 w 186"/>
                <a:gd name="T25" fmla="*/ 76 h 186"/>
                <a:gd name="T26" fmla="*/ 106 w 186"/>
                <a:gd name="T27" fmla="*/ 76 h 186"/>
                <a:gd name="T28" fmla="*/ 106 w 186"/>
                <a:gd name="T29" fmla="*/ 84 h 186"/>
                <a:gd name="T30" fmla="*/ 118 w 186"/>
                <a:gd name="T31" fmla="*/ 84 h 186"/>
                <a:gd name="T32" fmla="*/ 118 w 186"/>
                <a:gd name="T33" fmla="*/ 97 h 186"/>
                <a:gd name="T34" fmla="*/ 127 w 186"/>
                <a:gd name="T35" fmla="*/ 97 h 186"/>
                <a:gd name="T36" fmla="*/ 127 w 186"/>
                <a:gd name="T37" fmla="*/ 84 h 186"/>
                <a:gd name="T38" fmla="*/ 140 w 186"/>
                <a:gd name="T39" fmla="*/ 84 h 186"/>
                <a:gd name="T40" fmla="*/ 140 w 186"/>
                <a:gd name="T41" fmla="*/ 76 h 186"/>
                <a:gd name="T42" fmla="*/ 127 w 186"/>
                <a:gd name="T43" fmla="*/ 76 h 186"/>
                <a:gd name="T44" fmla="*/ 127 w 186"/>
                <a:gd name="T45" fmla="*/ 63 h 186"/>
                <a:gd name="T46" fmla="*/ 93 w 186"/>
                <a:gd name="T47" fmla="*/ 96 h 186"/>
                <a:gd name="T48" fmla="*/ 89 w 186"/>
                <a:gd name="T49" fmla="*/ 91 h 186"/>
                <a:gd name="T50" fmla="*/ 92 w 186"/>
                <a:gd name="T51" fmla="*/ 87 h 186"/>
                <a:gd name="T52" fmla="*/ 98 w 186"/>
                <a:gd name="T53" fmla="*/ 75 h 186"/>
                <a:gd name="T54" fmla="*/ 95 w 186"/>
                <a:gd name="T55" fmla="*/ 66 h 186"/>
                <a:gd name="T56" fmla="*/ 97 w 186"/>
                <a:gd name="T57" fmla="*/ 66 h 186"/>
                <a:gd name="T58" fmla="*/ 106 w 186"/>
                <a:gd name="T59" fmla="*/ 59 h 186"/>
                <a:gd name="T60" fmla="*/ 82 w 186"/>
                <a:gd name="T61" fmla="*/ 59 h 186"/>
                <a:gd name="T62" fmla="*/ 63 w 186"/>
                <a:gd name="T63" fmla="*/ 75 h 186"/>
                <a:gd name="T64" fmla="*/ 79 w 186"/>
                <a:gd name="T65" fmla="*/ 91 h 186"/>
                <a:gd name="T66" fmla="*/ 79 w 186"/>
                <a:gd name="T67" fmla="*/ 93 h 186"/>
                <a:gd name="T68" fmla="*/ 80 w 186"/>
                <a:gd name="T69" fmla="*/ 97 h 186"/>
                <a:gd name="T70" fmla="*/ 59 w 186"/>
                <a:gd name="T71" fmla="*/ 113 h 186"/>
                <a:gd name="T72" fmla="*/ 80 w 186"/>
                <a:gd name="T73" fmla="*/ 126 h 186"/>
                <a:gd name="T74" fmla="*/ 101 w 186"/>
                <a:gd name="T75" fmla="*/ 110 h 186"/>
                <a:gd name="T76" fmla="*/ 93 w 186"/>
                <a:gd name="T77" fmla="*/ 96 h 186"/>
                <a:gd name="T78" fmla="*/ 74 w 186"/>
                <a:gd name="T79" fmla="*/ 75 h 186"/>
                <a:gd name="T80" fmla="*/ 76 w 186"/>
                <a:gd name="T81" fmla="*/ 67 h 186"/>
                <a:gd name="T82" fmla="*/ 79 w 186"/>
                <a:gd name="T83" fmla="*/ 65 h 186"/>
                <a:gd name="T84" fmla="*/ 79 w 186"/>
                <a:gd name="T85" fmla="*/ 64 h 186"/>
                <a:gd name="T86" fmla="*/ 79 w 186"/>
                <a:gd name="T87" fmla="*/ 64 h 186"/>
                <a:gd name="T88" fmla="*/ 79 w 186"/>
                <a:gd name="T89" fmla="*/ 65 h 186"/>
                <a:gd name="T90" fmla="*/ 88 w 186"/>
                <a:gd name="T91" fmla="*/ 76 h 186"/>
                <a:gd name="T92" fmla="*/ 86 w 186"/>
                <a:gd name="T93" fmla="*/ 84 h 186"/>
                <a:gd name="T94" fmla="*/ 82 w 186"/>
                <a:gd name="T95" fmla="*/ 86 h 186"/>
                <a:gd name="T96" fmla="*/ 82 w 186"/>
                <a:gd name="T97" fmla="*/ 86 h 186"/>
                <a:gd name="T98" fmla="*/ 74 w 186"/>
                <a:gd name="T99" fmla="*/ 75 h 186"/>
                <a:gd name="T100" fmla="*/ 80 w 186"/>
                <a:gd name="T101" fmla="*/ 120 h 186"/>
                <a:gd name="T102" fmla="*/ 70 w 186"/>
                <a:gd name="T103" fmla="*/ 111 h 186"/>
                <a:gd name="T104" fmla="*/ 81 w 186"/>
                <a:gd name="T105" fmla="*/ 102 h 186"/>
                <a:gd name="T106" fmla="*/ 81 w 186"/>
                <a:gd name="T107" fmla="*/ 101 h 186"/>
                <a:gd name="T108" fmla="*/ 81 w 186"/>
                <a:gd name="T109" fmla="*/ 101 h 186"/>
                <a:gd name="T110" fmla="*/ 82 w 186"/>
                <a:gd name="T111" fmla="*/ 102 h 186"/>
                <a:gd name="T112" fmla="*/ 86 w 186"/>
                <a:gd name="T113" fmla="*/ 103 h 186"/>
                <a:gd name="T114" fmla="*/ 87 w 186"/>
                <a:gd name="T115" fmla="*/ 104 h 186"/>
                <a:gd name="T116" fmla="*/ 92 w 186"/>
                <a:gd name="T117" fmla="*/ 110 h 186"/>
                <a:gd name="T118" fmla="*/ 92 w 186"/>
                <a:gd name="T119" fmla="*/ 111 h 186"/>
                <a:gd name="T120" fmla="*/ 80 w 186"/>
                <a:gd name="T121" fmla="*/ 12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86" h="186">
                  <a:moveTo>
                    <a:pt x="93" y="0"/>
                  </a:moveTo>
                  <a:cubicBezTo>
                    <a:pt x="42" y="0"/>
                    <a:pt x="0" y="41"/>
                    <a:pt x="0" y="93"/>
                  </a:cubicBezTo>
                  <a:cubicBezTo>
                    <a:pt x="0" y="144"/>
                    <a:pt x="42" y="186"/>
                    <a:pt x="93" y="186"/>
                  </a:cubicBezTo>
                  <a:cubicBezTo>
                    <a:pt x="144" y="186"/>
                    <a:pt x="186" y="144"/>
                    <a:pt x="186" y="93"/>
                  </a:cubicBezTo>
                  <a:cubicBezTo>
                    <a:pt x="186" y="41"/>
                    <a:pt x="144" y="0"/>
                    <a:pt x="93" y="0"/>
                  </a:cubicBezTo>
                  <a:close/>
                  <a:moveTo>
                    <a:pt x="93" y="177"/>
                  </a:moveTo>
                  <a:cubicBezTo>
                    <a:pt x="47" y="177"/>
                    <a:pt x="9" y="139"/>
                    <a:pt x="9" y="93"/>
                  </a:cubicBezTo>
                  <a:cubicBezTo>
                    <a:pt x="9" y="46"/>
                    <a:pt x="47" y="8"/>
                    <a:pt x="93" y="8"/>
                  </a:cubicBezTo>
                  <a:cubicBezTo>
                    <a:pt x="140" y="8"/>
                    <a:pt x="177" y="46"/>
                    <a:pt x="177" y="93"/>
                  </a:cubicBezTo>
                  <a:cubicBezTo>
                    <a:pt x="177" y="139"/>
                    <a:pt x="140" y="177"/>
                    <a:pt x="93" y="177"/>
                  </a:cubicBezTo>
                  <a:close/>
                  <a:moveTo>
                    <a:pt x="127" y="63"/>
                  </a:moveTo>
                  <a:cubicBezTo>
                    <a:pt x="118" y="63"/>
                    <a:pt x="118" y="63"/>
                    <a:pt x="118" y="63"/>
                  </a:cubicBezTo>
                  <a:cubicBezTo>
                    <a:pt x="118" y="76"/>
                    <a:pt x="118" y="76"/>
                    <a:pt x="118" y="76"/>
                  </a:cubicBezTo>
                  <a:cubicBezTo>
                    <a:pt x="106" y="76"/>
                    <a:pt x="106" y="76"/>
                    <a:pt x="106" y="76"/>
                  </a:cubicBezTo>
                  <a:cubicBezTo>
                    <a:pt x="106" y="84"/>
                    <a:pt x="106" y="84"/>
                    <a:pt x="106" y="84"/>
                  </a:cubicBezTo>
                  <a:cubicBezTo>
                    <a:pt x="118" y="84"/>
                    <a:pt x="118" y="84"/>
                    <a:pt x="118" y="84"/>
                  </a:cubicBezTo>
                  <a:cubicBezTo>
                    <a:pt x="118" y="97"/>
                    <a:pt x="118" y="97"/>
                    <a:pt x="118" y="97"/>
                  </a:cubicBezTo>
                  <a:cubicBezTo>
                    <a:pt x="127" y="97"/>
                    <a:pt x="127" y="97"/>
                    <a:pt x="127" y="97"/>
                  </a:cubicBezTo>
                  <a:cubicBezTo>
                    <a:pt x="127" y="84"/>
                    <a:pt x="127" y="84"/>
                    <a:pt x="127" y="84"/>
                  </a:cubicBezTo>
                  <a:cubicBezTo>
                    <a:pt x="140" y="84"/>
                    <a:pt x="140" y="84"/>
                    <a:pt x="140" y="84"/>
                  </a:cubicBezTo>
                  <a:cubicBezTo>
                    <a:pt x="140" y="76"/>
                    <a:pt x="140" y="76"/>
                    <a:pt x="140" y="76"/>
                  </a:cubicBezTo>
                  <a:cubicBezTo>
                    <a:pt x="127" y="76"/>
                    <a:pt x="127" y="76"/>
                    <a:pt x="127" y="76"/>
                  </a:cubicBezTo>
                  <a:lnTo>
                    <a:pt x="127" y="63"/>
                  </a:lnTo>
                  <a:close/>
                  <a:moveTo>
                    <a:pt x="93" y="96"/>
                  </a:moveTo>
                  <a:cubicBezTo>
                    <a:pt x="91" y="95"/>
                    <a:pt x="89" y="92"/>
                    <a:pt x="89" y="91"/>
                  </a:cubicBezTo>
                  <a:cubicBezTo>
                    <a:pt x="89" y="90"/>
                    <a:pt x="89" y="90"/>
                    <a:pt x="92" y="87"/>
                  </a:cubicBezTo>
                  <a:cubicBezTo>
                    <a:pt x="96" y="84"/>
                    <a:pt x="98" y="80"/>
                    <a:pt x="98" y="75"/>
                  </a:cubicBezTo>
                  <a:cubicBezTo>
                    <a:pt x="98" y="72"/>
                    <a:pt x="97" y="68"/>
                    <a:pt x="95" y="66"/>
                  </a:cubicBezTo>
                  <a:cubicBezTo>
                    <a:pt x="97" y="66"/>
                    <a:pt x="97" y="66"/>
                    <a:pt x="97" y="66"/>
                  </a:cubicBezTo>
                  <a:cubicBezTo>
                    <a:pt x="106" y="59"/>
                    <a:pt x="106" y="59"/>
                    <a:pt x="106" y="59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72" y="59"/>
                    <a:pt x="63" y="67"/>
                    <a:pt x="63" y="75"/>
                  </a:cubicBezTo>
                  <a:cubicBezTo>
                    <a:pt x="63" y="84"/>
                    <a:pt x="70" y="91"/>
                    <a:pt x="79" y="91"/>
                  </a:cubicBezTo>
                  <a:cubicBezTo>
                    <a:pt x="79" y="92"/>
                    <a:pt x="79" y="93"/>
                    <a:pt x="79" y="93"/>
                  </a:cubicBezTo>
                  <a:cubicBezTo>
                    <a:pt x="79" y="95"/>
                    <a:pt x="79" y="96"/>
                    <a:pt x="80" y="97"/>
                  </a:cubicBezTo>
                  <a:cubicBezTo>
                    <a:pt x="69" y="97"/>
                    <a:pt x="59" y="104"/>
                    <a:pt x="59" y="113"/>
                  </a:cubicBezTo>
                  <a:cubicBezTo>
                    <a:pt x="59" y="121"/>
                    <a:pt x="68" y="126"/>
                    <a:pt x="80" y="126"/>
                  </a:cubicBezTo>
                  <a:cubicBezTo>
                    <a:pt x="94" y="126"/>
                    <a:pt x="101" y="118"/>
                    <a:pt x="101" y="110"/>
                  </a:cubicBezTo>
                  <a:cubicBezTo>
                    <a:pt x="101" y="104"/>
                    <a:pt x="99" y="100"/>
                    <a:pt x="93" y="96"/>
                  </a:cubicBezTo>
                  <a:close/>
                  <a:moveTo>
                    <a:pt x="74" y="75"/>
                  </a:moveTo>
                  <a:cubicBezTo>
                    <a:pt x="73" y="72"/>
                    <a:pt x="74" y="69"/>
                    <a:pt x="76" y="67"/>
                  </a:cubicBezTo>
                  <a:cubicBezTo>
                    <a:pt x="76" y="66"/>
                    <a:pt x="78" y="65"/>
                    <a:pt x="79" y="65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79" y="65"/>
                    <a:pt x="79" y="65"/>
                    <a:pt x="79" y="65"/>
                  </a:cubicBezTo>
                  <a:cubicBezTo>
                    <a:pt x="83" y="65"/>
                    <a:pt x="87" y="70"/>
                    <a:pt x="88" y="76"/>
                  </a:cubicBezTo>
                  <a:cubicBezTo>
                    <a:pt x="88" y="79"/>
                    <a:pt x="88" y="82"/>
                    <a:pt x="86" y="84"/>
                  </a:cubicBezTo>
                  <a:cubicBezTo>
                    <a:pt x="85" y="85"/>
                    <a:pt x="84" y="86"/>
                    <a:pt x="82" y="86"/>
                  </a:cubicBezTo>
                  <a:cubicBezTo>
                    <a:pt x="82" y="86"/>
                    <a:pt x="82" y="86"/>
                    <a:pt x="82" y="86"/>
                  </a:cubicBezTo>
                  <a:cubicBezTo>
                    <a:pt x="78" y="86"/>
                    <a:pt x="74" y="81"/>
                    <a:pt x="74" y="75"/>
                  </a:cubicBezTo>
                  <a:close/>
                  <a:moveTo>
                    <a:pt x="80" y="120"/>
                  </a:moveTo>
                  <a:cubicBezTo>
                    <a:pt x="74" y="120"/>
                    <a:pt x="70" y="116"/>
                    <a:pt x="70" y="111"/>
                  </a:cubicBezTo>
                  <a:cubicBezTo>
                    <a:pt x="70" y="106"/>
                    <a:pt x="75" y="102"/>
                    <a:pt x="81" y="102"/>
                  </a:cubicBezTo>
                  <a:cubicBezTo>
                    <a:pt x="81" y="101"/>
                    <a:pt x="81" y="101"/>
                    <a:pt x="81" y="101"/>
                  </a:cubicBezTo>
                  <a:cubicBezTo>
                    <a:pt x="81" y="101"/>
                    <a:pt x="81" y="101"/>
                    <a:pt x="81" y="101"/>
                  </a:cubicBezTo>
                  <a:cubicBezTo>
                    <a:pt x="82" y="102"/>
                    <a:pt x="82" y="102"/>
                    <a:pt x="82" y="102"/>
                  </a:cubicBezTo>
                  <a:cubicBezTo>
                    <a:pt x="83" y="102"/>
                    <a:pt x="84" y="103"/>
                    <a:pt x="86" y="103"/>
                  </a:cubicBezTo>
                  <a:cubicBezTo>
                    <a:pt x="87" y="104"/>
                    <a:pt x="87" y="104"/>
                    <a:pt x="87" y="104"/>
                  </a:cubicBezTo>
                  <a:cubicBezTo>
                    <a:pt x="90" y="106"/>
                    <a:pt x="92" y="108"/>
                    <a:pt x="92" y="110"/>
                  </a:cubicBezTo>
                  <a:cubicBezTo>
                    <a:pt x="92" y="110"/>
                    <a:pt x="92" y="111"/>
                    <a:pt x="92" y="111"/>
                  </a:cubicBezTo>
                  <a:cubicBezTo>
                    <a:pt x="92" y="117"/>
                    <a:pt x="88" y="120"/>
                    <a:pt x="80" y="1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317"/>
            <p:cNvSpPr>
              <a:spLocks noEditPoints="1"/>
            </p:cNvSpPr>
            <p:nvPr/>
          </p:nvSpPr>
          <p:spPr bwMode="auto">
            <a:xfrm>
              <a:off x="3718699" y="4020683"/>
              <a:ext cx="282626" cy="284303"/>
            </a:xfrm>
            <a:custGeom>
              <a:avLst/>
              <a:gdLst>
                <a:gd name="T0" fmla="*/ 59 w 185"/>
                <a:gd name="T1" fmla="*/ 126 h 186"/>
                <a:gd name="T2" fmla="*/ 76 w 185"/>
                <a:gd name="T3" fmla="*/ 126 h 186"/>
                <a:gd name="T4" fmla="*/ 76 w 185"/>
                <a:gd name="T5" fmla="*/ 80 h 186"/>
                <a:gd name="T6" fmla="*/ 59 w 185"/>
                <a:gd name="T7" fmla="*/ 80 h 186"/>
                <a:gd name="T8" fmla="*/ 59 w 185"/>
                <a:gd name="T9" fmla="*/ 126 h 186"/>
                <a:gd name="T10" fmla="*/ 67 w 185"/>
                <a:gd name="T11" fmla="*/ 59 h 186"/>
                <a:gd name="T12" fmla="*/ 59 w 185"/>
                <a:gd name="T13" fmla="*/ 67 h 186"/>
                <a:gd name="T14" fmla="*/ 67 w 185"/>
                <a:gd name="T15" fmla="*/ 76 h 186"/>
                <a:gd name="T16" fmla="*/ 76 w 185"/>
                <a:gd name="T17" fmla="*/ 67 h 186"/>
                <a:gd name="T18" fmla="*/ 67 w 185"/>
                <a:gd name="T19" fmla="*/ 59 h 186"/>
                <a:gd name="T20" fmla="*/ 115 w 185"/>
                <a:gd name="T21" fmla="*/ 80 h 186"/>
                <a:gd name="T22" fmla="*/ 101 w 185"/>
                <a:gd name="T23" fmla="*/ 88 h 186"/>
                <a:gd name="T24" fmla="*/ 101 w 185"/>
                <a:gd name="T25" fmla="*/ 80 h 186"/>
                <a:gd name="T26" fmla="*/ 84 w 185"/>
                <a:gd name="T27" fmla="*/ 80 h 186"/>
                <a:gd name="T28" fmla="*/ 84 w 185"/>
                <a:gd name="T29" fmla="*/ 126 h 186"/>
                <a:gd name="T30" fmla="*/ 101 w 185"/>
                <a:gd name="T31" fmla="*/ 126 h 186"/>
                <a:gd name="T32" fmla="*/ 101 w 185"/>
                <a:gd name="T33" fmla="*/ 101 h 186"/>
                <a:gd name="T34" fmla="*/ 108 w 185"/>
                <a:gd name="T35" fmla="*/ 93 h 186"/>
                <a:gd name="T36" fmla="*/ 114 w 185"/>
                <a:gd name="T37" fmla="*/ 101 h 186"/>
                <a:gd name="T38" fmla="*/ 114 w 185"/>
                <a:gd name="T39" fmla="*/ 126 h 186"/>
                <a:gd name="T40" fmla="*/ 130 w 185"/>
                <a:gd name="T41" fmla="*/ 126 h 186"/>
                <a:gd name="T42" fmla="*/ 130 w 185"/>
                <a:gd name="T43" fmla="*/ 101 h 186"/>
                <a:gd name="T44" fmla="*/ 115 w 185"/>
                <a:gd name="T45" fmla="*/ 80 h 186"/>
                <a:gd name="T46" fmla="*/ 92 w 185"/>
                <a:gd name="T47" fmla="*/ 0 h 186"/>
                <a:gd name="T48" fmla="*/ 0 w 185"/>
                <a:gd name="T49" fmla="*/ 93 h 186"/>
                <a:gd name="T50" fmla="*/ 92 w 185"/>
                <a:gd name="T51" fmla="*/ 186 h 186"/>
                <a:gd name="T52" fmla="*/ 185 w 185"/>
                <a:gd name="T53" fmla="*/ 93 h 186"/>
                <a:gd name="T54" fmla="*/ 92 w 185"/>
                <a:gd name="T55" fmla="*/ 0 h 186"/>
                <a:gd name="T56" fmla="*/ 92 w 185"/>
                <a:gd name="T57" fmla="*/ 177 h 186"/>
                <a:gd name="T58" fmla="*/ 8 w 185"/>
                <a:gd name="T59" fmla="*/ 93 h 186"/>
                <a:gd name="T60" fmla="*/ 92 w 185"/>
                <a:gd name="T61" fmla="*/ 8 h 186"/>
                <a:gd name="T62" fmla="*/ 177 w 185"/>
                <a:gd name="T63" fmla="*/ 93 h 186"/>
                <a:gd name="T64" fmla="*/ 92 w 185"/>
                <a:gd name="T65" fmla="*/ 177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85" h="186">
                  <a:moveTo>
                    <a:pt x="59" y="126"/>
                  </a:moveTo>
                  <a:cubicBezTo>
                    <a:pt x="76" y="126"/>
                    <a:pt x="76" y="126"/>
                    <a:pt x="76" y="126"/>
                  </a:cubicBezTo>
                  <a:cubicBezTo>
                    <a:pt x="76" y="80"/>
                    <a:pt x="76" y="80"/>
                    <a:pt x="76" y="80"/>
                  </a:cubicBezTo>
                  <a:cubicBezTo>
                    <a:pt x="59" y="80"/>
                    <a:pt x="59" y="80"/>
                    <a:pt x="59" y="80"/>
                  </a:cubicBezTo>
                  <a:lnTo>
                    <a:pt x="59" y="126"/>
                  </a:lnTo>
                  <a:close/>
                  <a:moveTo>
                    <a:pt x="67" y="59"/>
                  </a:moveTo>
                  <a:cubicBezTo>
                    <a:pt x="62" y="59"/>
                    <a:pt x="59" y="63"/>
                    <a:pt x="59" y="67"/>
                  </a:cubicBezTo>
                  <a:cubicBezTo>
                    <a:pt x="59" y="72"/>
                    <a:pt x="62" y="76"/>
                    <a:pt x="67" y="76"/>
                  </a:cubicBezTo>
                  <a:cubicBezTo>
                    <a:pt x="72" y="76"/>
                    <a:pt x="76" y="72"/>
                    <a:pt x="76" y="67"/>
                  </a:cubicBezTo>
                  <a:cubicBezTo>
                    <a:pt x="76" y="63"/>
                    <a:pt x="72" y="59"/>
                    <a:pt x="67" y="59"/>
                  </a:cubicBezTo>
                  <a:close/>
                  <a:moveTo>
                    <a:pt x="115" y="80"/>
                  </a:moveTo>
                  <a:cubicBezTo>
                    <a:pt x="103" y="80"/>
                    <a:pt x="101" y="88"/>
                    <a:pt x="101" y="88"/>
                  </a:cubicBezTo>
                  <a:cubicBezTo>
                    <a:pt x="101" y="80"/>
                    <a:pt x="101" y="80"/>
                    <a:pt x="101" y="80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4" y="126"/>
                    <a:pt x="84" y="126"/>
                    <a:pt x="84" y="126"/>
                  </a:cubicBezTo>
                  <a:cubicBezTo>
                    <a:pt x="101" y="126"/>
                    <a:pt x="101" y="126"/>
                    <a:pt x="101" y="126"/>
                  </a:cubicBezTo>
                  <a:cubicBezTo>
                    <a:pt x="101" y="101"/>
                    <a:pt x="101" y="101"/>
                    <a:pt x="101" y="101"/>
                  </a:cubicBezTo>
                  <a:cubicBezTo>
                    <a:pt x="101" y="101"/>
                    <a:pt x="101" y="93"/>
                    <a:pt x="108" y="93"/>
                  </a:cubicBezTo>
                  <a:cubicBezTo>
                    <a:pt x="112" y="93"/>
                    <a:pt x="114" y="96"/>
                    <a:pt x="114" y="101"/>
                  </a:cubicBezTo>
                  <a:cubicBezTo>
                    <a:pt x="114" y="126"/>
                    <a:pt x="114" y="126"/>
                    <a:pt x="114" y="126"/>
                  </a:cubicBezTo>
                  <a:cubicBezTo>
                    <a:pt x="130" y="126"/>
                    <a:pt x="130" y="126"/>
                    <a:pt x="130" y="126"/>
                  </a:cubicBezTo>
                  <a:cubicBezTo>
                    <a:pt x="130" y="101"/>
                    <a:pt x="130" y="101"/>
                    <a:pt x="130" y="101"/>
                  </a:cubicBezTo>
                  <a:cubicBezTo>
                    <a:pt x="130" y="88"/>
                    <a:pt x="125" y="80"/>
                    <a:pt x="115" y="80"/>
                  </a:cubicBezTo>
                  <a:close/>
                  <a:moveTo>
                    <a:pt x="92" y="0"/>
                  </a:moveTo>
                  <a:cubicBezTo>
                    <a:pt x="41" y="0"/>
                    <a:pt x="0" y="41"/>
                    <a:pt x="0" y="93"/>
                  </a:cubicBezTo>
                  <a:cubicBezTo>
                    <a:pt x="0" y="144"/>
                    <a:pt x="41" y="186"/>
                    <a:pt x="92" y="186"/>
                  </a:cubicBezTo>
                  <a:cubicBezTo>
                    <a:pt x="144" y="186"/>
                    <a:pt x="185" y="144"/>
                    <a:pt x="185" y="93"/>
                  </a:cubicBezTo>
                  <a:cubicBezTo>
                    <a:pt x="185" y="41"/>
                    <a:pt x="144" y="0"/>
                    <a:pt x="92" y="0"/>
                  </a:cubicBezTo>
                  <a:close/>
                  <a:moveTo>
                    <a:pt x="92" y="177"/>
                  </a:moveTo>
                  <a:cubicBezTo>
                    <a:pt x="46" y="177"/>
                    <a:pt x="8" y="139"/>
                    <a:pt x="8" y="93"/>
                  </a:cubicBezTo>
                  <a:cubicBezTo>
                    <a:pt x="8" y="46"/>
                    <a:pt x="46" y="8"/>
                    <a:pt x="92" y="8"/>
                  </a:cubicBezTo>
                  <a:cubicBezTo>
                    <a:pt x="139" y="8"/>
                    <a:pt x="177" y="46"/>
                    <a:pt x="177" y="93"/>
                  </a:cubicBezTo>
                  <a:cubicBezTo>
                    <a:pt x="177" y="139"/>
                    <a:pt x="139" y="177"/>
                    <a:pt x="92" y="1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4" name="TextBox 64"/>
          <p:cNvSpPr txBox="1"/>
          <p:nvPr/>
        </p:nvSpPr>
        <p:spPr>
          <a:xfrm>
            <a:off x="8690454" y="4638579"/>
            <a:ext cx="26045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3C3C3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单击此处添加本章节的简要内容。本模板精心设计，模板所有素材均可自由编辑替换移动。</a:t>
            </a:r>
            <a:endParaRPr lang="zh-CN" altLang="en-US" sz="1050" dirty="0">
              <a:solidFill>
                <a:srgbClr val="3C3C3B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35" name="Rectangle 65"/>
          <p:cNvSpPr/>
          <p:nvPr/>
        </p:nvSpPr>
        <p:spPr>
          <a:xfrm>
            <a:off x="9229329" y="4229546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zh-CN" altLang="en-US" sz="1400" b="1" dirty="0">
                <a:latin typeface="幼圆" panose="02010509060101010101" pitchFamily="49" charset="-122"/>
                <a:ea typeface="幼圆" panose="02010509060101010101" pitchFamily="49" charset="-122"/>
                <a:cs typeface="Times New Roman" pitchFamily="18" charset="0"/>
              </a:rPr>
              <a:t>点击添加标题</a:t>
            </a:r>
          </a:p>
        </p:txBody>
      </p:sp>
      <p:grpSp>
        <p:nvGrpSpPr>
          <p:cNvPr id="36" name="Group 52"/>
          <p:cNvGrpSpPr/>
          <p:nvPr/>
        </p:nvGrpSpPr>
        <p:grpSpPr>
          <a:xfrm>
            <a:off x="5383041" y="5845497"/>
            <a:ext cx="1281496" cy="379075"/>
            <a:chOff x="3040203" y="4020683"/>
            <a:chExt cx="961122" cy="284306"/>
          </a:xfrm>
          <a:solidFill>
            <a:srgbClr val="F09077"/>
          </a:solidFill>
        </p:grpSpPr>
        <p:sp>
          <p:nvSpPr>
            <p:cNvPr id="40" name="Freeform 312"/>
            <p:cNvSpPr>
              <a:spLocks noEditPoints="1"/>
            </p:cNvSpPr>
            <p:nvPr/>
          </p:nvSpPr>
          <p:spPr bwMode="auto">
            <a:xfrm>
              <a:off x="3040203" y="4022363"/>
              <a:ext cx="282626" cy="282626"/>
            </a:xfrm>
            <a:custGeom>
              <a:avLst/>
              <a:gdLst>
                <a:gd name="T0" fmla="*/ 101 w 185"/>
                <a:gd name="T1" fmla="*/ 72 h 185"/>
                <a:gd name="T2" fmla="*/ 106 w 185"/>
                <a:gd name="T3" fmla="*/ 67 h 185"/>
                <a:gd name="T4" fmla="*/ 113 w 185"/>
                <a:gd name="T5" fmla="*/ 67 h 185"/>
                <a:gd name="T6" fmla="*/ 113 w 185"/>
                <a:gd name="T7" fmla="*/ 54 h 185"/>
                <a:gd name="T8" fmla="*/ 102 w 185"/>
                <a:gd name="T9" fmla="*/ 54 h 185"/>
                <a:gd name="T10" fmla="*/ 84 w 185"/>
                <a:gd name="T11" fmla="*/ 71 h 185"/>
                <a:gd name="T12" fmla="*/ 84 w 185"/>
                <a:gd name="T13" fmla="*/ 80 h 185"/>
                <a:gd name="T14" fmla="*/ 75 w 185"/>
                <a:gd name="T15" fmla="*/ 80 h 185"/>
                <a:gd name="T16" fmla="*/ 75 w 185"/>
                <a:gd name="T17" fmla="*/ 92 h 185"/>
                <a:gd name="T18" fmla="*/ 84 w 185"/>
                <a:gd name="T19" fmla="*/ 92 h 185"/>
                <a:gd name="T20" fmla="*/ 84 w 185"/>
                <a:gd name="T21" fmla="*/ 130 h 185"/>
                <a:gd name="T22" fmla="*/ 101 w 185"/>
                <a:gd name="T23" fmla="*/ 130 h 185"/>
                <a:gd name="T24" fmla="*/ 101 w 185"/>
                <a:gd name="T25" fmla="*/ 92 h 185"/>
                <a:gd name="T26" fmla="*/ 112 w 185"/>
                <a:gd name="T27" fmla="*/ 92 h 185"/>
                <a:gd name="T28" fmla="*/ 113 w 185"/>
                <a:gd name="T29" fmla="*/ 80 h 185"/>
                <a:gd name="T30" fmla="*/ 101 w 185"/>
                <a:gd name="T31" fmla="*/ 80 h 185"/>
                <a:gd name="T32" fmla="*/ 101 w 185"/>
                <a:gd name="T33" fmla="*/ 72 h 185"/>
                <a:gd name="T34" fmla="*/ 92 w 185"/>
                <a:gd name="T35" fmla="*/ 0 h 185"/>
                <a:gd name="T36" fmla="*/ 0 w 185"/>
                <a:gd name="T37" fmla="*/ 92 h 185"/>
                <a:gd name="T38" fmla="*/ 92 w 185"/>
                <a:gd name="T39" fmla="*/ 185 h 185"/>
                <a:gd name="T40" fmla="*/ 185 w 185"/>
                <a:gd name="T41" fmla="*/ 92 h 185"/>
                <a:gd name="T42" fmla="*/ 92 w 185"/>
                <a:gd name="T43" fmla="*/ 0 h 185"/>
                <a:gd name="T44" fmla="*/ 92 w 185"/>
                <a:gd name="T45" fmla="*/ 177 h 185"/>
                <a:gd name="T46" fmla="*/ 8 w 185"/>
                <a:gd name="T47" fmla="*/ 92 h 185"/>
                <a:gd name="T48" fmla="*/ 92 w 185"/>
                <a:gd name="T49" fmla="*/ 8 h 185"/>
                <a:gd name="T50" fmla="*/ 177 w 185"/>
                <a:gd name="T51" fmla="*/ 92 h 185"/>
                <a:gd name="T52" fmla="*/ 92 w 185"/>
                <a:gd name="T53" fmla="*/ 177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5" h="185">
                  <a:moveTo>
                    <a:pt x="101" y="72"/>
                  </a:moveTo>
                  <a:cubicBezTo>
                    <a:pt x="101" y="69"/>
                    <a:pt x="101" y="67"/>
                    <a:pt x="106" y="67"/>
                  </a:cubicBezTo>
                  <a:cubicBezTo>
                    <a:pt x="113" y="67"/>
                    <a:pt x="113" y="67"/>
                    <a:pt x="113" y="67"/>
                  </a:cubicBezTo>
                  <a:cubicBezTo>
                    <a:pt x="113" y="54"/>
                    <a:pt x="113" y="54"/>
                    <a:pt x="113" y="54"/>
                  </a:cubicBezTo>
                  <a:cubicBezTo>
                    <a:pt x="102" y="54"/>
                    <a:pt x="102" y="54"/>
                    <a:pt x="102" y="54"/>
                  </a:cubicBezTo>
                  <a:cubicBezTo>
                    <a:pt x="89" y="54"/>
                    <a:pt x="84" y="61"/>
                    <a:pt x="84" y="71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75" y="80"/>
                    <a:pt x="75" y="80"/>
                    <a:pt x="75" y="80"/>
                  </a:cubicBezTo>
                  <a:cubicBezTo>
                    <a:pt x="75" y="92"/>
                    <a:pt x="75" y="92"/>
                    <a:pt x="75" y="92"/>
                  </a:cubicBezTo>
                  <a:cubicBezTo>
                    <a:pt x="84" y="92"/>
                    <a:pt x="84" y="92"/>
                    <a:pt x="84" y="92"/>
                  </a:cubicBezTo>
                  <a:cubicBezTo>
                    <a:pt x="84" y="130"/>
                    <a:pt x="84" y="130"/>
                    <a:pt x="84" y="130"/>
                  </a:cubicBezTo>
                  <a:cubicBezTo>
                    <a:pt x="101" y="130"/>
                    <a:pt x="101" y="130"/>
                    <a:pt x="101" y="130"/>
                  </a:cubicBezTo>
                  <a:cubicBezTo>
                    <a:pt x="101" y="92"/>
                    <a:pt x="101" y="92"/>
                    <a:pt x="101" y="92"/>
                  </a:cubicBezTo>
                  <a:cubicBezTo>
                    <a:pt x="112" y="92"/>
                    <a:pt x="112" y="92"/>
                    <a:pt x="112" y="92"/>
                  </a:cubicBezTo>
                  <a:cubicBezTo>
                    <a:pt x="113" y="80"/>
                    <a:pt x="113" y="80"/>
                    <a:pt x="113" y="80"/>
                  </a:cubicBezTo>
                  <a:cubicBezTo>
                    <a:pt x="101" y="80"/>
                    <a:pt x="101" y="80"/>
                    <a:pt x="101" y="80"/>
                  </a:cubicBezTo>
                  <a:lnTo>
                    <a:pt x="101" y="72"/>
                  </a:lnTo>
                  <a:close/>
                  <a:moveTo>
                    <a:pt x="92" y="0"/>
                  </a:moveTo>
                  <a:cubicBezTo>
                    <a:pt x="41" y="0"/>
                    <a:pt x="0" y="41"/>
                    <a:pt x="0" y="92"/>
                  </a:cubicBezTo>
                  <a:cubicBezTo>
                    <a:pt x="0" y="144"/>
                    <a:pt x="41" y="185"/>
                    <a:pt x="92" y="185"/>
                  </a:cubicBezTo>
                  <a:cubicBezTo>
                    <a:pt x="144" y="185"/>
                    <a:pt x="185" y="144"/>
                    <a:pt x="185" y="92"/>
                  </a:cubicBezTo>
                  <a:cubicBezTo>
                    <a:pt x="185" y="41"/>
                    <a:pt x="144" y="0"/>
                    <a:pt x="92" y="0"/>
                  </a:cubicBezTo>
                  <a:close/>
                  <a:moveTo>
                    <a:pt x="92" y="177"/>
                  </a:moveTo>
                  <a:cubicBezTo>
                    <a:pt x="46" y="177"/>
                    <a:pt x="8" y="139"/>
                    <a:pt x="8" y="92"/>
                  </a:cubicBezTo>
                  <a:cubicBezTo>
                    <a:pt x="8" y="46"/>
                    <a:pt x="46" y="8"/>
                    <a:pt x="92" y="8"/>
                  </a:cubicBezTo>
                  <a:cubicBezTo>
                    <a:pt x="139" y="8"/>
                    <a:pt x="177" y="46"/>
                    <a:pt x="177" y="92"/>
                  </a:cubicBezTo>
                  <a:cubicBezTo>
                    <a:pt x="177" y="139"/>
                    <a:pt x="139" y="177"/>
                    <a:pt x="92" y="1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316"/>
            <p:cNvSpPr>
              <a:spLocks noEditPoints="1"/>
            </p:cNvSpPr>
            <p:nvPr/>
          </p:nvSpPr>
          <p:spPr bwMode="auto">
            <a:xfrm>
              <a:off x="3379454" y="4020684"/>
              <a:ext cx="284303" cy="284303"/>
            </a:xfrm>
            <a:custGeom>
              <a:avLst/>
              <a:gdLst>
                <a:gd name="T0" fmla="*/ 93 w 186"/>
                <a:gd name="T1" fmla="*/ 0 h 186"/>
                <a:gd name="T2" fmla="*/ 0 w 186"/>
                <a:gd name="T3" fmla="*/ 93 h 186"/>
                <a:gd name="T4" fmla="*/ 93 w 186"/>
                <a:gd name="T5" fmla="*/ 186 h 186"/>
                <a:gd name="T6" fmla="*/ 186 w 186"/>
                <a:gd name="T7" fmla="*/ 93 h 186"/>
                <a:gd name="T8" fmla="*/ 93 w 186"/>
                <a:gd name="T9" fmla="*/ 0 h 186"/>
                <a:gd name="T10" fmla="*/ 93 w 186"/>
                <a:gd name="T11" fmla="*/ 177 h 186"/>
                <a:gd name="T12" fmla="*/ 9 w 186"/>
                <a:gd name="T13" fmla="*/ 93 h 186"/>
                <a:gd name="T14" fmla="*/ 93 w 186"/>
                <a:gd name="T15" fmla="*/ 8 h 186"/>
                <a:gd name="T16" fmla="*/ 177 w 186"/>
                <a:gd name="T17" fmla="*/ 93 h 186"/>
                <a:gd name="T18" fmla="*/ 93 w 186"/>
                <a:gd name="T19" fmla="*/ 177 h 186"/>
                <a:gd name="T20" fmla="*/ 127 w 186"/>
                <a:gd name="T21" fmla="*/ 63 h 186"/>
                <a:gd name="T22" fmla="*/ 118 w 186"/>
                <a:gd name="T23" fmla="*/ 63 h 186"/>
                <a:gd name="T24" fmla="*/ 118 w 186"/>
                <a:gd name="T25" fmla="*/ 76 h 186"/>
                <a:gd name="T26" fmla="*/ 106 w 186"/>
                <a:gd name="T27" fmla="*/ 76 h 186"/>
                <a:gd name="T28" fmla="*/ 106 w 186"/>
                <a:gd name="T29" fmla="*/ 84 h 186"/>
                <a:gd name="T30" fmla="*/ 118 w 186"/>
                <a:gd name="T31" fmla="*/ 84 h 186"/>
                <a:gd name="T32" fmla="*/ 118 w 186"/>
                <a:gd name="T33" fmla="*/ 97 h 186"/>
                <a:gd name="T34" fmla="*/ 127 w 186"/>
                <a:gd name="T35" fmla="*/ 97 h 186"/>
                <a:gd name="T36" fmla="*/ 127 w 186"/>
                <a:gd name="T37" fmla="*/ 84 h 186"/>
                <a:gd name="T38" fmla="*/ 140 w 186"/>
                <a:gd name="T39" fmla="*/ 84 h 186"/>
                <a:gd name="T40" fmla="*/ 140 w 186"/>
                <a:gd name="T41" fmla="*/ 76 h 186"/>
                <a:gd name="T42" fmla="*/ 127 w 186"/>
                <a:gd name="T43" fmla="*/ 76 h 186"/>
                <a:gd name="T44" fmla="*/ 127 w 186"/>
                <a:gd name="T45" fmla="*/ 63 h 186"/>
                <a:gd name="T46" fmla="*/ 93 w 186"/>
                <a:gd name="T47" fmla="*/ 96 h 186"/>
                <a:gd name="T48" fmla="*/ 89 w 186"/>
                <a:gd name="T49" fmla="*/ 91 h 186"/>
                <a:gd name="T50" fmla="*/ 92 w 186"/>
                <a:gd name="T51" fmla="*/ 87 h 186"/>
                <a:gd name="T52" fmla="*/ 98 w 186"/>
                <a:gd name="T53" fmla="*/ 75 h 186"/>
                <a:gd name="T54" fmla="*/ 95 w 186"/>
                <a:gd name="T55" fmla="*/ 66 h 186"/>
                <a:gd name="T56" fmla="*/ 97 w 186"/>
                <a:gd name="T57" fmla="*/ 66 h 186"/>
                <a:gd name="T58" fmla="*/ 106 w 186"/>
                <a:gd name="T59" fmla="*/ 59 h 186"/>
                <a:gd name="T60" fmla="*/ 82 w 186"/>
                <a:gd name="T61" fmla="*/ 59 h 186"/>
                <a:gd name="T62" fmla="*/ 63 w 186"/>
                <a:gd name="T63" fmla="*/ 75 h 186"/>
                <a:gd name="T64" fmla="*/ 79 w 186"/>
                <a:gd name="T65" fmla="*/ 91 h 186"/>
                <a:gd name="T66" fmla="*/ 79 w 186"/>
                <a:gd name="T67" fmla="*/ 93 h 186"/>
                <a:gd name="T68" fmla="*/ 80 w 186"/>
                <a:gd name="T69" fmla="*/ 97 h 186"/>
                <a:gd name="T70" fmla="*/ 59 w 186"/>
                <a:gd name="T71" fmla="*/ 113 h 186"/>
                <a:gd name="T72" fmla="*/ 80 w 186"/>
                <a:gd name="T73" fmla="*/ 126 h 186"/>
                <a:gd name="T74" fmla="*/ 101 w 186"/>
                <a:gd name="T75" fmla="*/ 110 h 186"/>
                <a:gd name="T76" fmla="*/ 93 w 186"/>
                <a:gd name="T77" fmla="*/ 96 h 186"/>
                <a:gd name="T78" fmla="*/ 74 w 186"/>
                <a:gd name="T79" fmla="*/ 75 h 186"/>
                <a:gd name="T80" fmla="*/ 76 w 186"/>
                <a:gd name="T81" fmla="*/ 67 h 186"/>
                <a:gd name="T82" fmla="*/ 79 w 186"/>
                <a:gd name="T83" fmla="*/ 65 h 186"/>
                <a:gd name="T84" fmla="*/ 79 w 186"/>
                <a:gd name="T85" fmla="*/ 64 h 186"/>
                <a:gd name="T86" fmla="*/ 79 w 186"/>
                <a:gd name="T87" fmla="*/ 64 h 186"/>
                <a:gd name="T88" fmla="*/ 79 w 186"/>
                <a:gd name="T89" fmla="*/ 65 h 186"/>
                <a:gd name="T90" fmla="*/ 88 w 186"/>
                <a:gd name="T91" fmla="*/ 76 h 186"/>
                <a:gd name="T92" fmla="*/ 86 w 186"/>
                <a:gd name="T93" fmla="*/ 84 h 186"/>
                <a:gd name="T94" fmla="*/ 82 w 186"/>
                <a:gd name="T95" fmla="*/ 86 h 186"/>
                <a:gd name="T96" fmla="*/ 82 w 186"/>
                <a:gd name="T97" fmla="*/ 86 h 186"/>
                <a:gd name="T98" fmla="*/ 74 w 186"/>
                <a:gd name="T99" fmla="*/ 75 h 186"/>
                <a:gd name="T100" fmla="*/ 80 w 186"/>
                <a:gd name="T101" fmla="*/ 120 h 186"/>
                <a:gd name="T102" fmla="*/ 70 w 186"/>
                <a:gd name="T103" fmla="*/ 111 h 186"/>
                <a:gd name="T104" fmla="*/ 81 w 186"/>
                <a:gd name="T105" fmla="*/ 102 h 186"/>
                <a:gd name="T106" fmla="*/ 81 w 186"/>
                <a:gd name="T107" fmla="*/ 101 h 186"/>
                <a:gd name="T108" fmla="*/ 81 w 186"/>
                <a:gd name="T109" fmla="*/ 101 h 186"/>
                <a:gd name="T110" fmla="*/ 82 w 186"/>
                <a:gd name="T111" fmla="*/ 102 h 186"/>
                <a:gd name="T112" fmla="*/ 86 w 186"/>
                <a:gd name="T113" fmla="*/ 103 h 186"/>
                <a:gd name="T114" fmla="*/ 87 w 186"/>
                <a:gd name="T115" fmla="*/ 104 h 186"/>
                <a:gd name="T116" fmla="*/ 92 w 186"/>
                <a:gd name="T117" fmla="*/ 110 h 186"/>
                <a:gd name="T118" fmla="*/ 92 w 186"/>
                <a:gd name="T119" fmla="*/ 111 h 186"/>
                <a:gd name="T120" fmla="*/ 80 w 186"/>
                <a:gd name="T121" fmla="*/ 12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86" h="186">
                  <a:moveTo>
                    <a:pt x="93" y="0"/>
                  </a:moveTo>
                  <a:cubicBezTo>
                    <a:pt x="42" y="0"/>
                    <a:pt x="0" y="41"/>
                    <a:pt x="0" y="93"/>
                  </a:cubicBezTo>
                  <a:cubicBezTo>
                    <a:pt x="0" y="144"/>
                    <a:pt x="42" y="186"/>
                    <a:pt x="93" y="186"/>
                  </a:cubicBezTo>
                  <a:cubicBezTo>
                    <a:pt x="144" y="186"/>
                    <a:pt x="186" y="144"/>
                    <a:pt x="186" y="93"/>
                  </a:cubicBezTo>
                  <a:cubicBezTo>
                    <a:pt x="186" y="41"/>
                    <a:pt x="144" y="0"/>
                    <a:pt x="93" y="0"/>
                  </a:cubicBezTo>
                  <a:close/>
                  <a:moveTo>
                    <a:pt x="93" y="177"/>
                  </a:moveTo>
                  <a:cubicBezTo>
                    <a:pt x="47" y="177"/>
                    <a:pt x="9" y="139"/>
                    <a:pt x="9" y="93"/>
                  </a:cubicBezTo>
                  <a:cubicBezTo>
                    <a:pt x="9" y="46"/>
                    <a:pt x="47" y="8"/>
                    <a:pt x="93" y="8"/>
                  </a:cubicBezTo>
                  <a:cubicBezTo>
                    <a:pt x="140" y="8"/>
                    <a:pt x="177" y="46"/>
                    <a:pt x="177" y="93"/>
                  </a:cubicBezTo>
                  <a:cubicBezTo>
                    <a:pt x="177" y="139"/>
                    <a:pt x="140" y="177"/>
                    <a:pt x="93" y="177"/>
                  </a:cubicBezTo>
                  <a:close/>
                  <a:moveTo>
                    <a:pt x="127" y="63"/>
                  </a:moveTo>
                  <a:cubicBezTo>
                    <a:pt x="118" y="63"/>
                    <a:pt x="118" y="63"/>
                    <a:pt x="118" y="63"/>
                  </a:cubicBezTo>
                  <a:cubicBezTo>
                    <a:pt x="118" y="76"/>
                    <a:pt x="118" y="76"/>
                    <a:pt x="118" y="76"/>
                  </a:cubicBezTo>
                  <a:cubicBezTo>
                    <a:pt x="106" y="76"/>
                    <a:pt x="106" y="76"/>
                    <a:pt x="106" y="76"/>
                  </a:cubicBezTo>
                  <a:cubicBezTo>
                    <a:pt x="106" y="84"/>
                    <a:pt x="106" y="84"/>
                    <a:pt x="106" y="84"/>
                  </a:cubicBezTo>
                  <a:cubicBezTo>
                    <a:pt x="118" y="84"/>
                    <a:pt x="118" y="84"/>
                    <a:pt x="118" y="84"/>
                  </a:cubicBezTo>
                  <a:cubicBezTo>
                    <a:pt x="118" y="97"/>
                    <a:pt x="118" y="97"/>
                    <a:pt x="118" y="97"/>
                  </a:cubicBezTo>
                  <a:cubicBezTo>
                    <a:pt x="127" y="97"/>
                    <a:pt x="127" y="97"/>
                    <a:pt x="127" y="97"/>
                  </a:cubicBezTo>
                  <a:cubicBezTo>
                    <a:pt x="127" y="84"/>
                    <a:pt x="127" y="84"/>
                    <a:pt x="127" y="84"/>
                  </a:cubicBezTo>
                  <a:cubicBezTo>
                    <a:pt x="140" y="84"/>
                    <a:pt x="140" y="84"/>
                    <a:pt x="140" y="84"/>
                  </a:cubicBezTo>
                  <a:cubicBezTo>
                    <a:pt x="140" y="76"/>
                    <a:pt x="140" y="76"/>
                    <a:pt x="140" y="76"/>
                  </a:cubicBezTo>
                  <a:cubicBezTo>
                    <a:pt x="127" y="76"/>
                    <a:pt x="127" y="76"/>
                    <a:pt x="127" y="76"/>
                  </a:cubicBezTo>
                  <a:lnTo>
                    <a:pt x="127" y="63"/>
                  </a:lnTo>
                  <a:close/>
                  <a:moveTo>
                    <a:pt x="93" y="96"/>
                  </a:moveTo>
                  <a:cubicBezTo>
                    <a:pt x="91" y="95"/>
                    <a:pt x="89" y="92"/>
                    <a:pt x="89" y="91"/>
                  </a:cubicBezTo>
                  <a:cubicBezTo>
                    <a:pt x="89" y="90"/>
                    <a:pt x="89" y="90"/>
                    <a:pt x="92" y="87"/>
                  </a:cubicBezTo>
                  <a:cubicBezTo>
                    <a:pt x="96" y="84"/>
                    <a:pt x="98" y="80"/>
                    <a:pt x="98" y="75"/>
                  </a:cubicBezTo>
                  <a:cubicBezTo>
                    <a:pt x="98" y="72"/>
                    <a:pt x="97" y="68"/>
                    <a:pt x="95" y="66"/>
                  </a:cubicBezTo>
                  <a:cubicBezTo>
                    <a:pt x="97" y="66"/>
                    <a:pt x="97" y="66"/>
                    <a:pt x="97" y="66"/>
                  </a:cubicBezTo>
                  <a:cubicBezTo>
                    <a:pt x="106" y="59"/>
                    <a:pt x="106" y="59"/>
                    <a:pt x="106" y="59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72" y="59"/>
                    <a:pt x="63" y="67"/>
                    <a:pt x="63" y="75"/>
                  </a:cubicBezTo>
                  <a:cubicBezTo>
                    <a:pt x="63" y="84"/>
                    <a:pt x="70" y="91"/>
                    <a:pt x="79" y="91"/>
                  </a:cubicBezTo>
                  <a:cubicBezTo>
                    <a:pt x="79" y="92"/>
                    <a:pt x="79" y="93"/>
                    <a:pt x="79" y="93"/>
                  </a:cubicBezTo>
                  <a:cubicBezTo>
                    <a:pt x="79" y="95"/>
                    <a:pt x="79" y="96"/>
                    <a:pt x="80" y="97"/>
                  </a:cubicBezTo>
                  <a:cubicBezTo>
                    <a:pt x="69" y="97"/>
                    <a:pt x="59" y="104"/>
                    <a:pt x="59" y="113"/>
                  </a:cubicBezTo>
                  <a:cubicBezTo>
                    <a:pt x="59" y="121"/>
                    <a:pt x="68" y="126"/>
                    <a:pt x="80" y="126"/>
                  </a:cubicBezTo>
                  <a:cubicBezTo>
                    <a:pt x="94" y="126"/>
                    <a:pt x="101" y="118"/>
                    <a:pt x="101" y="110"/>
                  </a:cubicBezTo>
                  <a:cubicBezTo>
                    <a:pt x="101" y="104"/>
                    <a:pt x="99" y="100"/>
                    <a:pt x="93" y="96"/>
                  </a:cubicBezTo>
                  <a:close/>
                  <a:moveTo>
                    <a:pt x="74" y="75"/>
                  </a:moveTo>
                  <a:cubicBezTo>
                    <a:pt x="73" y="72"/>
                    <a:pt x="74" y="69"/>
                    <a:pt x="76" y="67"/>
                  </a:cubicBezTo>
                  <a:cubicBezTo>
                    <a:pt x="76" y="66"/>
                    <a:pt x="78" y="65"/>
                    <a:pt x="79" y="65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79" y="65"/>
                    <a:pt x="79" y="65"/>
                    <a:pt x="79" y="65"/>
                  </a:cubicBezTo>
                  <a:cubicBezTo>
                    <a:pt x="83" y="65"/>
                    <a:pt x="87" y="70"/>
                    <a:pt x="88" y="76"/>
                  </a:cubicBezTo>
                  <a:cubicBezTo>
                    <a:pt x="88" y="79"/>
                    <a:pt x="88" y="82"/>
                    <a:pt x="86" y="84"/>
                  </a:cubicBezTo>
                  <a:cubicBezTo>
                    <a:pt x="85" y="85"/>
                    <a:pt x="84" y="86"/>
                    <a:pt x="82" y="86"/>
                  </a:cubicBezTo>
                  <a:cubicBezTo>
                    <a:pt x="82" y="86"/>
                    <a:pt x="82" y="86"/>
                    <a:pt x="82" y="86"/>
                  </a:cubicBezTo>
                  <a:cubicBezTo>
                    <a:pt x="78" y="86"/>
                    <a:pt x="74" y="81"/>
                    <a:pt x="74" y="75"/>
                  </a:cubicBezTo>
                  <a:close/>
                  <a:moveTo>
                    <a:pt x="80" y="120"/>
                  </a:moveTo>
                  <a:cubicBezTo>
                    <a:pt x="74" y="120"/>
                    <a:pt x="70" y="116"/>
                    <a:pt x="70" y="111"/>
                  </a:cubicBezTo>
                  <a:cubicBezTo>
                    <a:pt x="70" y="106"/>
                    <a:pt x="75" y="102"/>
                    <a:pt x="81" y="102"/>
                  </a:cubicBezTo>
                  <a:cubicBezTo>
                    <a:pt x="81" y="101"/>
                    <a:pt x="81" y="101"/>
                    <a:pt x="81" y="101"/>
                  </a:cubicBezTo>
                  <a:cubicBezTo>
                    <a:pt x="81" y="101"/>
                    <a:pt x="81" y="101"/>
                    <a:pt x="81" y="101"/>
                  </a:cubicBezTo>
                  <a:cubicBezTo>
                    <a:pt x="82" y="102"/>
                    <a:pt x="82" y="102"/>
                    <a:pt x="82" y="102"/>
                  </a:cubicBezTo>
                  <a:cubicBezTo>
                    <a:pt x="83" y="102"/>
                    <a:pt x="84" y="103"/>
                    <a:pt x="86" y="103"/>
                  </a:cubicBezTo>
                  <a:cubicBezTo>
                    <a:pt x="87" y="104"/>
                    <a:pt x="87" y="104"/>
                    <a:pt x="87" y="104"/>
                  </a:cubicBezTo>
                  <a:cubicBezTo>
                    <a:pt x="90" y="106"/>
                    <a:pt x="92" y="108"/>
                    <a:pt x="92" y="110"/>
                  </a:cubicBezTo>
                  <a:cubicBezTo>
                    <a:pt x="92" y="110"/>
                    <a:pt x="92" y="111"/>
                    <a:pt x="92" y="111"/>
                  </a:cubicBezTo>
                  <a:cubicBezTo>
                    <a:pt x="92" y="117"/>
                    <a:pt x="88" y="120"/>
                    <a:pt x="80" y="1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317"/>
            <p:cNvSpPr>
              <a:spLocks noEditPoints="1"/>
            </p:cNvSpPr>
            <p:nvPr/>
          </p:nvSpPr>
          <p:spPr bwMode="auto">
            <a:xfrm>
              <a:off x="3718699" y="4020683"/>
              <a:ext cx="282626" cy="284303"/>
            </a:xfrm>
            <a:custGeom>
              <a:avLst/>
              <a:gdLst>
                <a:gd name="T0" fmla="*/ 59 w 185"/>
                <a:gd name="T1" fmla="*/ 126 h 186"/>
                <a:gd name="T2" fmla="*/ 76 w 185"/>
                <a:gd name="T3" fmla="*/ 126 h 186"/>
                <a:gd name="T4" fmla="*/ 76 w 185"/>
                <a:gd name="T5" fmla="*/ 80 h 186"/>
                <a:gd name="T6" fmla="*/ 59 w 185"/>
                <a:gd name="T7" fmla="*/ 80 h 186"/>
                <a:gd name="T8" fmla="*/ 59 w 185"/>
                <a:gd name="T9" fmla="*/ 126 h 186"/>
                <a:gd name="T10" fmla="*/ 67 w 185"/>
                <a:gd name="T11" fmla="*/ 59 h 186"/>
                <a:gd name="T12" fmla="*/ 59 w 185"/>
                <a:gd name="T13" fmla="*/ 67 h 186"/>
                <a:gd name="T14" fmla="*/ 67 w 185"/>
                <a:gd name="T15" fmla="*/ 76 h 186"/>
                <a:gd name="T16" fmla="*/ 76 w 185"/>
                <a:gd name="T17" fmla="*/ 67 h 186"/>
                <a:gd name="T18" fmla="*/ 67 w 185"/>
                <a:gd name="T19" fmla="*/ 59 h 186"/>
                <a:gd name="T20" fmla="*/ 115 w 185"/>
                <a:gd name="T21" fmla="*/ 80 h 186"/>
                <a:gd name="T22" fmla="*/ 101 w 185"/>
                <a:gd name="T23" fmla="*/ 88 h 186"/>
                <a:gd name="T24" fmla="*/ 101 w 185"/>
                <a:gd name="T25" fmla="*/ 80 h 186"/>
                <a:gd name="T26" fmla="*/ 84 w 185"/>
                <a:gd name="T27" fmla="*/ 80 h 186"/>
                <a:gd name="T28" fmla="*/ 84 w 185"/>
                <a:gd name="T29" fmla="*/ 126 h 186"/>
                <a:gd name="T30" fmla="*/ 101 w 185"/>
                <a:gd name="T31" fmla="*/ 126 h 186"/>
                <a:gd name="T32" fmla="*/ 101 w 185"/>
                <a:gd name="T33" fmla="*/ 101 h 186"/>
                <a:gd name="T34" fmla="*/ 108 w 185"/>
                <a:gd name="T35" fmla="*/ 93 h 186"/>
                <a:gd name="T36" fmla="*/ 114 w 185"/>
                <a:gd name="T37" fmla="*/ 101 h 186"/>
                <a:gd name="T38" fmla="*/ 114 w 185"/>
                <a:gd name="T39" fmla="*/ 126 h 186"/>
                <a:gd name="T40" fmla="*/ 130 w 185"/>
                <a:gd name="T41" fmla="*/ 126 h 186"/>
                <a:gd name="T42" fmla="*/ 130 w 185"/>
                <a:gd name="T43" fmla="*/ 101 h 186"/>
                <a:gd name="T44" fmla="*/ 115 w 185"/>
                <a:gd name="T45" fmla="*/ 80 h 186"/>
                <a:gd name="T46" fmla="*/ 92 w 185"/>
                <a:gd name="T47" fmla="*/ 0 h 186"/>
                <a:gd name="T48" fmla="*/ 0 w 185"/>
                <a:gd name="T49" fmla="*/ 93 h 186"/>
                <a:gd name="T50" fmla="*/ 92 w 185"/>
                <a:gd name="T51" fmla="*/ 186 h 186"/>
                <a:gd name="T52" fmla="*/ 185 w 185"/>
                <a:gd name="T53" fmla="*/ 93 h 186"/>
                <a:gd name="T54" fmla="*/ 92 w 185"/>
                <a:gd name="T55" fmla="*/ 0 h 186"/>
                <a:gd name="T56" fmla="*/ 92 w 185"/>
                <a:gd name="T57" fmla="*/ 177 h 186"/>
                <a:gd name="T58" fmla="*/ 8 w 185"/>
                <a:gd name="T59" fmla="*/ 93 h 186"/>
                <a:gd name="T60" fmla="*/ 92 w 185"/>
                <a:gd name="T61" fmla="*/ 8 h 186"/>
                <a:gd name="T62" fmla="*/ 177 w 185"/>
                <a:gd name="T63" fmla="*/ 93 h 186"/>
                <a:gd name="T64" fmla="*/ 92 w 185"/>
                <a:gd name="T65" fmla="*/ 177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85" h="186">
                  <a:moveTo>
                    <a:pt x="59" y="126"/>
                  </a:moveTo>
                  <a:cubicBezTo>
                    <a:pt x="76" y="126"/>
                    <a:pt x="76" y="126"/>
                    <a:pt x="76" y="126"/>
                  </a:cubicBezTo>
                  <a:cubicBezTo>
                    <a:pt x="76" y="80"/>
                    <a:pt x="76" y="80"/>
                    <a:pt x="76" y="80"/>
                  </a:cubicBezTo>
                  <a:cubicBezTo>
                    <a:pt x="59" y="80"/>
                    <a:pt x="59" y="80"/>
                    <a:pt x="59" y="80"/>
                  </a:cubicBezTo>
                  <a:lnTo>
                    <a:pt x="59" y="126"/>
                  </a:lnTo>
                  <a:close/>
                  <a:moveTo>
                    <a:pt x="67" y="59"/>
                  </a:moveTo>
                  <a:cubicBezTo>
                    <a:pt x="62" y="59"/>
                    <a:pt x="59" y="63"/>
                    <a:pt x="59" y="67"/>
                  </a:cubicBezTo>
                  <a:cubicBezTo>
                    <a:pt x="59" y="72"/>
                    <a:pt x="62" y="76"/>
                    <a:pt x="67" y="76"/>
                  </a:cubicBezTo>
                  <a:cubicBezTo>
                    <a:pt x="72" y="76"/>
                    <a:pt x="76" y="72"/>
                    <a:pt x="76" y="67"/>
                  </a:cubicBezTo>
                  <a:cubicBezTo>
                    <a:pt x="76" y="63"/>
                    <a:pt x="72" y="59"/>
                    <a:pt x="67" y="59"/>
                  </a:cubicBezTo>
                  <a:close/>
                  <a:moveTo>
                    <a:pt x="115" y="80"/>
                  </a:moveTo>
                  <a:cubicBezTo>
                    <a:pt x="103" y="80"/>
                    <a:pt x="101" y="88"/>
                    <a:pt x="101" y="88"/>
                  </a:cubicBezTo>
                  <a:cubicBezTo>
                    <a:pt x="101" y="80"/>
                    <a:pt x="101" y="80"/>
                    <a:pt x="101" y="80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4" y="126"/>
                    <a:pt x="84" y="126"/>
                    <a:pt x="84" y="126"/>
                  </a:cubicBezTo>
                  <a:cubicBezTo>
                    <a:pt x="101" y="126"/>
                    <a:pt x="101" y="126"/>
                    <a:pt x="101" y="126"/>
                  </a:cubicBezTo>
                  <a:cubicBezTo>
                    <a:pt x="101" y="101"/>
                    <a:pt x="101" y="101"/>
                    <a:pt x="101" y="101"/>
                  </a:cubicBezTo>
                  <a:cubicBezTo>
                    <a:pt x="101" y="101"/>
                    <a:pt x="101" y="93"/>
                    <a:pt x="108" y="93"/>
                  </a:cubicBezTo>
                  <a:cubicBezTo>
                    <a:pt x="112" y="93"/>
                    <a:pt x="114" y="96"/>
                    <a:pt x="114" y="101"/>
                  </a:cubicBezTo>
                  <a:cubicBezTo>
                    <a:pt x="114" y="126"/>
                    <a:pt x="114" y="126"/>
                    <a:pt x="114" y="126"/>
                  </a:cubicBezTo>
                  <a:cubicBezTo>
                    <a:pt x="130" y="126"/>
                    <a:pt x="130" y="126"/>
                    <a:pt x="130" y="126"/>
                  </a:cubicBezTo>
                  <a:cubicBezTo>
                    <a:pt x="130" y="101"/>
                    <a:pt x="130" y="101"/>
                    <a:pt x="130" y="101"/>
                  </a:cubicBezTo>
                  <a:cubicBezTo>
                    <a:pt x="130" y="88"/>
                    <a:pt x="125" y="80"/>
                    <a:pt x="115" y="80"/>
                  </a:cubicBezTo>
                  <a:close/>
                  <a:moveTo>
                    <a:pt x="92" y="0"/>
                  </a:moveTo>
                  <a:cubicBezTo>
                    <a:pt x="41" y="0"/>
                    <a:pt x="0" y="41"/>
                    <a:pt x="0" y="93"/>
                  </a:cubicBezTo>
                  <a:cubicBezTo>
                    <a:pt x="0" y="144"/>
                    <a:pt x="41" y="186"/>
                    <a:pt x="92" y="186"/>
                  </a:cubicBezTo>
                  <a:cubicBezTo>
                    <a:pt x="144" y="186"/>
                    <a:pt x="185" y="144"/>
                    <a:pt x="185" y="93"/>
                  </a:cubicBezTo>
                  <a:cubicBezTo>
                    <a:pt x="185" y="41"/>
                    <a:pt x="144" y="0"/>
                    <a:pt x="92" y="0"/>
                  </a:cubicBezTo>
                  <a:close/>
                  <a:moveTo>
                    <a:pt x="92" y="177"/>
                  </a:moveTo>
                  <a:cubicBezTo>
                    <a:pt x="46" y="177"/>
                    <a:pt x="8" y="139"/>
                    <a:pt x="8" y="93"/>
                  </a:cubicBezTo>
                  <a:cubicBezTo>
                    <a:pt x="8" y="46"/>
                    <a:pt x="46" y="8"/>
                    <a:pt x="92" y="8"/>
                  </a:cubicBezTo>
                  <a:cubicBezTo>
                    <a:pt x="139" y="8"/>
                    <a:pt x="177" y="46"/>
                    <a:pt x="177" y="93"/>
                  </a:cubicBezTo>
                  <a:cubicBezTo>
                    <a:pt x="177" y="139"/>
                    <a:pt x="139" y="177"/>
                    <a:pt x="92" y="1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3" name="TextBox 64"/>
          <p:cNvSpPr txBox="1"/>
          <p:nvPr/>
        </p:nvSpPr>
        <p:spPr>
          <a:xfrm>
            <a:off x="4956245" y="4638575"/>
            <a:ext cx="26045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3C3C3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单击此处添加本章节的简要内容。本模板精心设计，模板所有素材均可自由编辑替换移动。</a:t>
            </a:r>
            <a:endParaRPr lang="zh-CN" altLang="en-US" sz="1050" dirty="0">
              <a:solidFill>
                <a:srgbClr val="3C3C3B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45" name="Rectangle 65"/>
          <p:cNvSpPr/>
          <p:nvPr/>
        </p:nvSpPr>
        <p:spPr>
          <a:xfrm>
            <a:off x="5495120" y="4229542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zh-CN" altLang="en-US" sz="1400" b="1" dirty="0">
                <a:latin typeface="幼圆" panose="02010509060101010101" pitchFamily="49" charset="-122"/>
                <a:ea typeface="幼圆" panose="02010509060101010101" pitchFamily="49" charset="-122"/>
                <a:cs typeface="Times New Roman" pitchFamily="18" charset="0"/>
              </a:rPr>
              <a:t>点击添加标题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2400027440"/>
      </p:ext>
    </p:extLst>
  </p:cSld>
  <p:clrMapOvr>
    <a:masterClrMapping/>
  </p:clrMapOvr>
  <p:transition spd="slow" advClick="0" advTm="1000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矩形 65"/>
          <p:cNvSpPr/>
          <p:nvPr/>
        </p:nvSpPr>
        <p:spPr>
          <a:xfrm>
            <a:off x="3246635" y="349321"/>
            <a:ext cx="4818578" cy="60406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3" name="Group 72"/>
          <p:cNvGrpSpPr/>
          <p:nvPr/>
        </p:nvGrpSpPr>
        <p:grpSpPr>
          <a:xfrm>
            <a:off x="3720830" y="1295711"/>
            <a:ext cx="853440" cy="853440"/>
            <a:chOff x="995214" y="1047589"/>
            <a:chExt cx="640080" cy="640080"/>
          </a:xfrm>
        </p:grpSpPr>
        <p:sp>
          <p:nvSpPr>
            <p:cNvPr id="74" name="Freeform 190"/>
            <p:cNvSpPr>
              <a:spLocks noEditPoints="1"/>
            </p:cNvSpPr>
            <p:nvPr/>
          </p:nvSpPr>
          <p:spPr bwMode="auto">
            <a:xfrm>
              <a:off x="1174196" y="1251213"/>
              <a:ext cx="287216" cy="232832"/>
            </a:xfrm>
            <a:custGeom>
              <a:avLst/>
              <a:gdLst>
                <a:gd name="T0" fmla="*/ 68 w 186"/>
                <a:gd name="T1" fmla="*/ 84 h 151"/>
                <a:gd name="T2" fmla="*/ 118 w 186"/>
                <a:gd name="T3" fmla="*/ 84 h 151"/>
                <a:gd name="T4" fmla="*/ 93 w 186"/>
                <a:gd name="T5" fmla="*/ 101 h 151"/>
                <a:gd name="T6" fmla="*/ 93 w 186"/>
                <a:gd name="T7" fmla="*/ 67 h 151"/>
                <a:gd name="T8" fmla="*/ 93 w 186"/>
                <a:gd name="T9" fmla="*/ 101 h 151"/>
                <a:gd name="T10" fmla="*/ 114 w 186"/>
                <a:gd name="T11" fmla="*/ 25 h 151"/>
                <a:gd name="T12" fmla="*/ 114 w 186"/>
                <a:gd name="T13" fmla="*/ 16 h 151"/>
                <a:gd name="T14" fmla="*/ 68 w 186"/>
                <a:gd name="T15" fmla="*/ 21 h 151"/>
                <a:gd name="T16" fmla="*/ 156 w 186"/>
                <a:gd name="T17" fmla="*/ 33 h 151"/>
                <a:gd name="T18" fmla="*/ 156 w 186"/>
                <a:gd name="T19" fmla="*/ 59 h 151"/>
                <a:gd name="T20" fmla="*/ 156 w 186"/>
                <a:gd name="T21" fmla="*/ 33 h 151"/>
                <a:gd name="T22" fmla="*/ 152 w 186"/>
                <a:gd name="T23" fmla="*/ 46 h 151"/>
                <a:gd name="T24" fmla="*/ 160 w 186"/>
                <a:gd name="T25" fmla="*/ 46 h 151"/>
                <a:gd name="T26" fmla="*/ 169 w 186"/>
                <a:gd name="T27" fmla="*/ 16 h 151"/>
                <a:gd name="T28" fmla="*/ 122 w 186"/>
                <a:gd name="T29" fmla="*/ 0 h 151"/>
                <a:gd name="T30" fmla="*/ 63 w 186"/>
                <a:gd name="T31" fmla="*/ 0 h 151"/>
                <a:gd name="T32" fmla="*/ 17 w 186"/>
                <a:gd name="T33" fmla="*/ 16 h 151"/>
                <a:gd name="T34" fmla="*/ 0 w 186"/>
                <a:gd name="T35" fmla="*/ 135 h 151"/>
                <a:gd name="T36" fmla="*/ 169 w 186"/>
                <a:gd name="T37" fmla="*/ 151 h 151"/>
                <a:gd name="T38" fmla="*/ 186 w 186"/>
                <a:gd name="T39" fmla="*/ 33 h 151"/>
                <a:gd name="T40" fmla="*/ 177 w 186"/>
                <a:gd name="T41" fmla="*/ 101 h 151"/>
                <a:gd name="T42" fmla="*/ 137 w 186"/>
                <a:gd name="T43" fmla="*/ 109 h 151"/>
                <a:gd name="T44" fmla="*/ 177 w 186"/>
                <a:gd name="T45" fmla="*/ 135 h 151"/>
                <a:gd name="T46" fmla="*/ 17 w 186"/>
                <a:gd name="T47" fmla="*/ 143 h 151"/>
                <a:gd name="T48" fmla="*/ 9 w 186"/>
                <a:gd name="T49" fmla="*/ 109 h 151"/>
                <a:gd name="T50" fmla="*/ 45 w 186"/>
                <a:gd name="T51" fmla="*/ 101 h 151"/>
                <a:gd name="T52" fmla="*/ 9 w 186"/>
                <a:gd name="T53" fmla="*/ 33 h 151"/>
                <a:gd name="T54" fmla="*/ 34 w 186"/>
                <a:gd name="T55" fmla="*/ 25 h 151"/>
                <a:gd name="T56" fmla="*/ 93 w 186"/>
                <a:gd name="T57" fmla="*/ 8 h 151"/>
                <a:gd name="T58" fmla="*/ 152 w 186"/>
                <a:gd name="T59" fmla="*/ 25 h 151"/>
                <a:gd name="T60" fmla="*/ 177 w 186"/>
                <a:gd name="T61" fmla="*/ 33 h 151"/>
                <a:gd name="T62" fmla="*/ 156 w 186"/>
                <a:gd name="T63" fmla="*/ 67 h 151"/>
                <a:gd name="T64" fmla="*/ 156 w 186"/>
                <a:gd name="T65" fmla="*/ 75 h 151"/>
                <a:gd name="T66" fmla="*/ 156 w 186"/>
                <a:gd name="T67" fmla="*/ 67 h 151"/>
                <a:gd name="T68" fmla="*/ 51 w 186"/>
                <a:gd name="T69" fmla="*/ 84 h 151"/>
                <a:gd name="T70" fmla="*/ 135 w 186"/>
                <a:gd name="T71" fmla="*/ 84 h 151"/>
                <a:gd name="T72" fmla="*/ 93 w 186"/>
                <a:gd name="T73" fmla="*/ 118 h 151"/>
                <a:gd name="T74" fmla="*/ 93 w 186"/>
                <a:gd name="T75" fmla="*/ 50 h 151"/>
                <a:gd name="T76" fmla="*/ 93 w 186"/>
                <a:gd name="T77" fmla="*/ 118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86" h="151">
                  <a:moveTo>
                    <a:pt x="93" y="59"/>
                  </a:moveTo>
                  <a:cubicBezTo>
                    <a:pt x="79" y="59"/>
                    <a:pt x="68" y="70"/>
                    <a:pt x="68" y="84"/>
                  </a:cubicBezTo>
                  <a:cubicBezTo>
                    <a:pt x="68" y="98"/>
                    <a:pt x="79" y="109"/>
                    <a:pt x="93" y="109"/>
                  </a:cubicBezTo>
                  <a:cubicBezTo>
                    <a:pt x="107" y="109"/>
                    <a:pt x="118" y="98"/>
                    <a:pt x="118" y="84"/>
                  </a:cubicBezTo>
                  <a:cubicBezTo>
                    <a:pt x="118" y="70"/>
                    <a:pt x="107" y="59"/>
                    <a:pt x="93" y="59"/>
                  </a:cubicBezTo>
                  <a:close/>
                  <a:moveTo>
                    <a:pt x="93" y="101"/>
                  </a:moveTo>
                  <a:cubicBezTo>
                    <a:pt x="84" y="101"/>
                    <a:pt x="76" y="93"/>
                    <a:pt x="76" y="84"/>
                  </a:cubicBezTo>
                  <a:cubicBezTo>
                    <a:pt x="76" y="75"/>
                    <a:pt x="84" y="67"/>
                    <a:pt x="93" y="67"/>
                  </a:cubicBezTo>
                  <a:cubicBezTo>
                    <a:pt x="102" y="67"/>
                    <a:pt x="110" y="75"/>
                    <a:pt x="110" y="84"/>
                  </a:cubicBezTo>
                  <a:cubicBezTo>
                    <a:pt x="110" y="93"/>
                    <a:pt x="102" y="101"/>
                    <a:pt x="93" y="101"/>
                  </a:cubicBezTo>
                  <a:close/>
                  <a:moveTo>
                    <a:pt x="72" y="25"/>
                  </a:moveTo>
                  <a:cubicBezTo>
                    <a:pt x="114" y="25"/>
                    <a:pt x="114" y="25"/>
                    <a:pt x="114" y="25"/>
                  </a:cubicBezTo>
                  <a:cubicBezTo>
                    <a:pt x="116" y="25"/>
                    <a:pt x="118" y="23"/>
                    <a:pt x="118" y="21"/>
                  </a:cubicBezTo>
                  <a:cubicBezTo>
                    <a:pt x="118" y="18"/>
                    <a:pt x="116" y="16"/>
                    <a:pt x="114" y="16"/>
                  </a:cubicBezTo>
                  <a:cubicBezTo>
                    <a:pt x="72" y="16"/>
                    <a:pt x="72" y="16"/>
                    <a:pt x="72" y="16"/>
                  </a:cubicBezTo>
                  <a:cubicBezTo>
                    <a:pt x="70" y="16"/>
                    <a:pt x="68" y="18"/>
                    <a:pt x="68" y="21"/>
                  </a:cubicBezTo>
                  <a:cubicBezTo>
                    <a:pt x="68" y="23"/>
                    <a:pt x="70" y="25"/>
                    <a:pt x="72" y="25"/>
                  </a:cubicBezTo>
                  <a:close/>
                  <a:moveTo>
                    <a:pt x="156" y="33"/>
                  </a:moveTo>
                  <a:cubicBezTo>
                    <a:pt x="149" y="33"/>
                    <a:pt x="144" y="39"/>
                    <a:pt x="144" y="46"/>
                  </a:cubicBezTo>
                  <a:cubicBezTo>
                    <a:pt x="144" y="53"/>
                    <a:pt x="149" y="59"/>
                    <a:pt x="156" y="59"/>
                  </a:cubicBezTo>
                  <a:cubicBezTo>
                    <a:pt x="163" y="59"/>
                    <a:pt x="169" y="53"/>
                    <a:pt x="169" y="46"/>
                  </a:cubicBezTo>
                  <a:cubicBezTo>
                    <a:pt x="169" y="39"/>
                    <a:pt x="163" y="33"/>
                    <a:pt x="156" y="33"/>
                  </a:cubicBezTo>
                  <a:close/>
                  <a:moveTo>
                    <a:pt x="156" y="50"/>
                  </a:moveTo>
                  <a:cubicBezTo>
                    <a:pt x="154" y="50"/>
                    <a:pt x="152" y="48"/>
                    <a:pt x="152" y="46"/>
                  </a:cubicBezTo>
                  <a:cubicBezTo>
                    <a:pt x="152" y="44"/>
                    <a:pt x="154" y="42"/>
                    <a:pt x="156" y="42"/>
                  </a:cubicBezTo>
                  <a:cubicBezTo>
                    <a:pt x="159" y="42"/>
                    <a:pt x="160" y="44"/>
                    <a:pt x="160" y="46"/>
                  </a:cubicBezTo>
                  <a:cubicBezTo>
                    <a:pt x="160" y="48"/>
                    <a:pt x="159" y="50"/>
                    <a:pt x="156" y="50"/>
                  </a:cubicBezTo>
                  <a:close/>
                  <a:moveTo>
                    <a:pt x="169" y="16"/>
                  </a:moveTo>
                  <a:cubicBezTo>
                    <a:pt x="152" y="16"/>
                    <a:pt x="152" y="16"/>
                    <a:pt x="152" y="16"/>
                  </a:cubicBezTo>
                  <a:cubicBezTo>
                    <a:pt x="139" y="16"/>
                    <a:pt x="139" y="0"/>
                    <a:pt x="122" y="0"/>
                  </a:cubicBezTo>
                  <a:cubicBezTo>
                    <a:pt x="106" y="0"/>
                    <a:pt x="93" y="0"/>
                    <a:pt x="93" y="0"/>
                  </a:cubicBezTo>
                  <a:cubicBezTo>
                    <a:pt x="93" y="0"/>
                    <a:pt x="80" y="0"/>
                    <a:pt x="63" y="0"/>
                  </a:cubicBezTo>
                  <a:cubicBezTo>
                    <a:pt x="47" y="0"/>
                    <a:pt x="47" y="16"/>
                    <a:pt x="34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8" y="16"/>
                    <a:pt x="0" y="24"/>
                    <a:pt x="0" y="33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144"/>
                    <a:pt x="8" y="151"/>
                    <a:pt x="17" y="151"/>
                  </a:cubicBezTo>
                  <a:cubicBezTo>
                    <a:pt x="169" y="151"/>
                    <a:pt x="169" y="151"/>
                    <a:pt x="169" y="151"/>
                  </a:cubicBezTo>
                  <a:cubicBezTo>
                    <a:pt x="178" y="151"/>
                    <a:pt x="186" y="144"/>
                    <a:pt x="186" y="135"/>
                  </a:cubicBezTo>
                  <a:cubicBezTo>
                    <a:pt x="186" y="33"/>
                    <a:pt x="186" y="33"/>
                    <a:pt x="186" y="33"/>
                  </a:cubicBezTo>
                  <a:cubicBezTo>
                    <a:pt x="186" y="24"/>
                    <a:pt x="178" y="16"/>
                    <a:pt x="169" y="16"/>
                  </a:cubicBezTo>
                  <a:close/>
                  <a:moveTo>
                    <a:pt x="177" y="101"/>
                  </a:moveTo>
                  <a:cubicBezTo>
                    <a:pt x="141" y="101"/>
                    <a:pt x="141" y="101"/>
                    <a:pt x="141" y="101"/>
                  </a:cubicBezTo>
                  <a:cubicBezTo>
                    <a:pt x="140" y="104"/>
                    <a:pt x="138" y="107"/>
                    <a:pt x="137" y="109"/>
                  </a:cubicBezTo>
                  <a:cubicBezTo>
                    <a:pt x="177" y="109"/>
                    <a:pt x="177" y="109"/>
                    <a:pt x="177" y="109"/>
                  </a:cubicBezTo>
                  <a:cubicBezTo>
                    <a:pt x="177" y="135"/>
                    <a:pt x="177" y="135"/>
                    <a:pt x="177" y="135"/>
                  </a:cubicBezTo>
                  <a:cubicBezTo>
                    <a:pt x="177" y="139"/>
                    <a:pt x="174" y="143"/>
                    <a:pt x="169" y="143"/>
                  </a:cubicBezTo>
                  <a:cubicBezTo>
                    <a:pt x="17" y="143"/>
                    <a:pt x="17" y="143"/>
                    <a:pt x="17" y="143"/>
                  </a:cubicBezTo>
                  <a:cubicBezTo>
                    <a:pt x="12" y="143"/>
                    <a:pt x="9" y="139"/>
                    <a:pt x="9" y="135"/>
                  </a:cubicBezTo>
                  <a:cubicBezTo>
                    <a:pt x="9" y="109"/>
                    <a:pt x="9" y="109"/>
                    <a:pt x="9" y="109"/>
                  </a:cubicBezTo>
                  <a:cubicBezTo>
                    <a:pt x="49" y="109"/>
                    <a:pt x="49" y="109"/>
                    <a:pt x="49" y="109"/>
                  </a:cubicBezTo>
                  <a:cubicBezTo>
                    <a:pt x="48" y="107"/>
                    <a:pt x="46" y="104"/>
                    <a:pt x="45" y="101"/>
                  </a:cubicBezTo>
                  <a:cubicBezTo>
                    <a:pt x="9" y="101"/>
                    <a:pt x="9" y="101"/>
                    <a:pt x="9" y="101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9" y="29"/>
                    <a:pt x="12" y="25"/>
                    <a:pt x="17" y="25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51" y="25"/>
                    <a:pt x="51" y="8"/>
                    <a:pt x="63" y="8"/>
                  </a:cubicBezTo>
                  <a:cubicBezTo>
                    <a:pt x="72" y="8"/>
                    <a:pt x="93" y="8"/>
                    <a:pt x="93" y="8"/>
                  </a:cubicBezTo>
                  <a:cubicBezTo>
                    <a:pt x="93" y="8"/>
                    <a:pt x="114" y="8"/>
                    <a:pt x="122" y="8"/>
                  </a:cubicBezTo>
                  <a:cubicBezTo>
                    <a:pt x="135" y="8"/>
                    <a:pt x="135" y="25"/>
                    <a:pt x="152" y="25"/>
                  </a:cubicBezTo>
                  <a:cubicBezTo>
                    <a:pt x="169" y="25"/>
                    <a:pt x="169" y="25"/>
                    <a:pt x="169" y="25"/>
                  </a:cubicBezTo>
                  <a:cubicBezTo>
                    <a:pt x="174" y="25"/>
                    <a:pt x="177" y="29"/>
                    <a:pt x="177" y="33"/>
                  </a:cubicBezTo>
                  <a:lnTo>
                    <a:pt x="177" y="101"/>
                  </a:lnTo>
                  <a:close/>
                  <a:moveTo>
                    <a:pt x="156" y="67"/>
                  </a:moveTo>
                  <a:cubicBezTo>
                    <a:pt x="154" y="67"/>
                    <a:pt x="152" y="69"/>
                    <a:pt x="152" y="71"/>
                  </a:cubicBezTo>
                  <a:cubicBezTo>
                    <a:pt x="152" y="74"/>
                    <a:pt x="154" y="75"/>
                    <a:pt x="156" y="75"/>
                  </a:cubicBezTo>
                  <a:cubicBezTo>
                    <a:pt x="159" y="75"/>
                    <a:pt x="160" y="74"/>
                    <a:pt x="160" y="71"/>
                  </a:cubicBezTo>
                  <a:cubicBezTo>
                    <a:pt x="160" y="69"/>
                    <a:pt x="159" y="67"/>
                    <a:pt x="156" y="67"/>
                  </a:cubicBezTo>
                  <a:close/>
                  <a:moveTo>
                    <a:pt x="93" y="42"/>
                  </a:moveTo>
                  <a:cubicBezTo>
                    <a:pt x="70" y="42"/>
                    <a:pt x="51" y="61"/>
                    <a:pt x="51" y="84"/>
                  </a:cubicBezTo>
                  <a:cubicBezTo>
                    <a:pt x="51" y="107"/>
                    <a:pt x="70" y="126"/>
                    <a:pt x="93" y="126"/>
                  </a:cubicBezTo>
                  <a:cubicBezTo>
                    <a:pt x="116" y="126"/>
                    <a:pt x="135" y="107"/>
                    <a:pt x="135" y="84"/>
                  </a:cubicBezTo>
                  <a:cubicBezTo>
                    <a:pt x="135" y="61"/>
                    <a:pt x="116" y="42"/>
                    <a:pt x="93" y="42"/>
                  </a:cubicBezTo>
                  <a:close/>
                  <a:moveTo>
                    <a:pt x="93" y="118"/>
                  </a:moveTo>
                  <a:cubicBezTo>
                    <a:pt x="74" y="118"/>
                    <a:pt x="59" y="103"/>
                    <a:pt x="59" y="84"/>
                  </a:cubicBezTo>
                  <a:cubicBezTo>
                    <a:pt x="59" y="65"/>
                    <a:pt x="74" y="50"/>
                    <a:pt x="93" y="50"/>
                  </a:cubicBezTo>
                  <a:cubicBezTo>
                    <a:pt x="112" y="50"/>
                    <a:pt x="127" y="65"/>
                    <a:pt x="127" y="84"/>
                  </a:cubicBezTo>
                  <a:cubicBezTo>
                    <a:pt x="127" y="103"/>
                    <a:pt x="112" y="118"/>
                    <a:pt x="93" y="11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Oval 74"/>
            <p:cNvSpPr>
              <a:spLocks noChangeAspect="1"/>
            </p:cNvSpPr>
            <p:nvPr/>
          </p:nvSpPr>
          <p:spPr>
            <a:xfrm>
              <a:off x="995214" y="1047589"/>
              <a:ext cx="640080" cy="640080"/>
            </a:xfrm>
            <a:prstGeom prst="ellipse">
              <a:avLst/>
            </a:prstGeom>
            <a:noFill/>
            <a:ln w="12700">
              <a:solidFill>
                <a:schemeClr val="accent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tx1"/>
                </a:solidFill>
              </a:endParaRPr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3720830" y="2452894"/>
            <a:ext cx="853440" cy="853440"/>
            <a:chOff x="995214" y="1915476"/>
            <a:chExt cx="640080" cy="640080"/>
          </a:xfrm>
        </p:grpSpPr>
        <p:sp>
          <p:nvSpPr>
            <p:cNvPr id="77" name="Freeform 175"/>
            <p:cNvSpPr>
              <a:spLocks noEditPoints="1"/>
            </p:cNvSpPr>
            <p:nvPr/>
          </p:nvSpPr>
          <p:spPr bwMode="auto">
            <a:xfrm>
              <a:off x="1174196" y="2144593"/>
              <a:ext cx="288066" cy="181847"/>
            </a:xfrm>
            <a:custGeom>
              <a:avLst/>
              <a:gdLst>
                <a:gd name="T0" fmla="*/ 118 w 186"/>
                <a:gd name="T1" fmla="*/ 21 h 118"/>
                <a:gd name="T2" fmla="*/ 127 w 186"/>
                <a:gd name="T3" fmla="*/ 21 h 118"/>
                <a:gd name="T4" fmla="*/ 182 w 186"/>
                <a:gd name="T5" fmla="*/ 17 h 118"/>
                <a:gd name="T6" fmla="*/ 180 w 186"/>
                <a:gd name="T7" fmla="*/ 17 h 118"/>
                <a:gd name="T8" fmla="*/ 144 w 186"/>
                <a:gd name="T9" fmla="*/ 17 h 118"/>
                <a:gd name="T10" fmla="*/ 17 w 186"/>
                <a:gd name="T11" fmla="*/ 0 h 118"/>
                <a:gd name="T12" fmla="*/ 0 w 186"/>
                <a:gd name="T13" fmla="*/ 101 h 118"/>
                <a:gd name="T14" fmla="*/ 127 w 186"/>
                <a:gd name="T15" fmla="*/ 118 h 118"/>
                <a:gd name="T16" fmla="*/ 144 w 186"/>
                <a:gd name="T17" fmla="*/ 83 h 118"/>
                <a:gd name="T18" fmla="*/ 180 w 186"/>
                <a:gd name="T19" fmla="*/ 101 h 118"/>
                <a:gd name="T20" fmla="*/ 186 w 186"/>
                <a:gd name="T21" fmla="*/ 97 h 118"/>
                <a:gd name="T22" fmla="*/ 182 w 186"/>
                <a:gd name="T23" fmla="*/ 17 h 118"/>
                <a:gd name="T24" fmla="*/ 127 w 186"/>
                <a:gd name="T25" fmla="*/ 110 h 118"/>
                <a:gd name="T26" fmla="*/ 9 w 186"/>
                <a:gd name="T27" fmla="*/ 101 h 118"/>
                <a:gd name="T28" fmla="*/ 135 w 186"/>
                <a:gd name="T29" fmla="*/ 42 h 118"/>
                <a:gd name="T30" fmla="*/ 135 w 186"/>
                <a:gd name="T31" fmla="*/ 34 h 118"/>
                <a:gd name="T32" fmla="*/ 9 w 186"/>
                <a:gd name="T33" fmla="*/ 17 h 118"/>
                <a:gd name="T34" fmla="*/ 127 w 186"/>
                <a:gd name="T35" fmla="*/ 8 h 118"/>
                <a:gd name="T36" fmla="*/ 135 w 186"/>
                <a:gd name="T37" fmla="*/ 34 h 118"/>
                <a:gd name="T38" fmla="*/ 144 w 186"/>
                <a:gd name="T39" fmla="*/ 73 h 118"/>
                <a:gd name="T40" fmla="*/ 161 w 186"/>
                <a:gd name="T41" fmla="*/ 36 h 118"/>
                <a:gd name="T42" fmla="*/ 177 w 186"/>
                <a:gd name="T43" fmla="*/ 90 h 118"/>
                <a:gd name="T44" fmla="*/ 169 w 186"/>
                <a:gd name="T45" fmla="*/ 32 h 118"/>
                <a:gd name="T46" fmla="*/ 177 w 186"/>
                <a:gd name="T47" fmla="*/ 90 h 118"/>
                <a:gd name="T48" fmla="*/ 97 w 186"/>
                <a:gd name="T49" fmla="*/ 93 h 118"/>
                <a:gd name="T50" fmla="*/ 97 w 186"/>
                <a:gd name="T51" fmla="*/ 51 h 118"/>
                <a:gd name="T52" fmla="*/ 81 w 186"/>
                <a:gd name="T53" fmla="*/ 84 h 118"/>
                <a:gd name="T54" fmla="*/ 68 w 186"/>
                <a:gd name="T55" fmla="*/ 72 h 118"/>
                <a:gd name="T56" fmla="*/ 26 w 186"/>
                <a:gd name="T57" fmla="*/ 72 h 118"/>
                <a:gd name="T58" fmla="*/ 97 w 186"/>
                <a:gd name="T59" fmla="*/ 59 h 118"/>
                <a:gd name="T60" fmla="*/ 97 w 186"/>
                <a:gd name="T61" fmla="*/ 84 h 118"/>
                <a:gd name="T62" fmla="*/ 97 w 186"/>
                <a:gd name="T63" fmla="*/ 59 h 118"/>
                <a:gd name="T64" fmla="*/ 59 w 186"/>
                <a:gd name="T65" fmla="*/ 72 h 118"/>
                <a:gd name="T66" fmla="*/ 34 w 186"/>
                <a:gd name="T67" fmla="*/ 72 h 118"/>
                <a:gd name="T68" fmla="*/ 106 w 186"/>
                <a:gd name="T69" fmla="*/ 17 h 118"/>
                <a:gd name="T70" fmla="*/ 106 w 186"/>
                <a:gd name="T71" fmla="*/ 25 h 118"/>
                <a:gd name="T72" fmla="*/ 106 w 186"/>
                <a:gd name="T73" fmla="*/ 17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86" h="118">
                  <a:moveTo>
                    <a:pt x="123" y="17"/>
                  </a:moveTo>
                  <a:cubicBezTo>
                    <a:pt x="120" y="17"/>
                    <a:pt x="118" y="19"/>
                    <a:pt x="118" y="21"/>
                  </a:cubicBezTo>
                  <a:cubicBezTo>
                    <a:pt x="118" y="23"/>
                    <a:pt x="120" y="25"/>
                    <a:pt x="123" y="25"/>
                  </a:cubicBezTo>
                  <a:cubicBezTo>
                    <a:pt x="125" y="25"/>
                    <a:pt x="127" y="23"/>
                    <a:pt x="127" y="21"/>
                  </a:cubicBezTo>
                  <a:cubicBezTo>
                    <a:pt x="127" y="19"/>
                    <a:pt x="125" y="17"/>
                    <a:pt x="123" y="17"/>
                  </a:cubicBezTo>
                  <a:close/>
                  <a:moveTo>
                    <a:pt x="182" y="17"/>
                  </a:moveTo>
                  <a:cubicBezTo>
                    <a:pt x="181" y="17"/>
                    <a:pt x="180" y="17"/>
                    <a:pt x="180" y="17"/>
                  </a:cubicBezTo>
                  <a:cubicBezTo>
                    <a:pt x="180" y="17"/>
                    <a:pt x="180" y="17"/>
                    <a:pt x="180" y="17"/>
                  </a:cubicBezTo>
                  <a:cubicBezTo>
                    <a:pt x="144" y="35"/>
                    <a:pt x="144" y="35"/>
                    <a:pt x="144" y="35"/>
                  </a:cubicBezTo>
                  <a:cubicBezTo>
                    <a:pt x="144" y="17"/>
                    <a:pt x="144" y="17"/>
                    <a:pt x="144" y="17"/>
                  </a:cubicBezTo>
                  <a:cubicBezTo>
                    <a:pt x="144" y="8"/>
                    <a:pt x="136" y="0"/>
                    <a:pt x="12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11"/>
                    <a:pt x="8" y="118"/>
                    <a:pt x="17" y="118"/>
                  </a:cubicBezTo>
                  <a:cubicBezTo>
                    <a:pt x="127" y="118"/>
                    <a:pt x="127" y="118"/>
                    <a:pt x="127" y="118"/>
                  </a:cubicBezTo>
                  <a:cubicBezTo>
                    <a:pt x="136" y="118"/>
                    <a:pt x="144" y="111"/>
                    <a:pt x="144" y="101"/>
                  </a:cubicBezTo>
                  <a:cubicBezTo>
                    <a:pt x="144" y="83"/>
                    <a:pt x="144" y="83"/>
                    <a:pt x="144" y="83"/>
                  </a:cubicBezTo>
                  <a:cubicBezTo>
                    <a:pt x="180" y="101"/>
                    <a:pt x="180" y="101"/>
                    <a:pt x="180" y="101"/>
                  </a:cubicBezTo>
                  <a:cubicBezTo>
                    <a:pt x="180" y="101"/>
                    <a:pt x="180" y="101"/>
                    <a:pt x="180" y="101"/>
                  </a:cubicBezTo>
                  <a:cubicBezTo>
                    <a:pt x="180" y="101"/>
                    <a:pt x="181" y="101"/>
                    <a:pt x="182" y="101"/>
                  </a:cubicBezTo>
                  <a:cubicBezTo>
                    <a:pt x="184" y="101"/>
                    <a:pt x="186" y="99"/>
                    <a:pt x="186" y="97"/>
                  </a:cubicBezTo>
                  <a:cubicBezTo>
                    <a:pt x="186" y="21"/>
                    <a:pt x="186" y="21"/>
                    <a:pt x="186" y="21"/>
                  </a:cubicBezTo>
                  <a:cubicBezTo>
                    <a:pt x="186" y="19"/>
                    <a:pt x="184" y="17"/>
                    <a:pt x="182" y="17"/>
                  </a:cubicBezTo>
                  <a:close/>
                  <a:moveTo>
                    <a:pt x="135" y="101"/>
                  </a:moveTo>
                  <a:cubicBezTo>
                    <a:pt x="135" y="106"/>
                    <a:pt x="132" y="110"/>
                    <a:pt x="127" y="110"/>
                  </a:cubicBezTo>
                  <a:cubicBezTo>
                    <a:pt x="17" y="110"/>
                    <a:pt x="17" y="110"/>
                    <a:pt x="17" y="110"/>
                  </a:cubicBezTo>
                  <a:cubicBezTo>
                    <a:pt x="13" y="110"/>
                    <a:pt x="9" y="106"/>
                    <a:pt x="9" y="101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135" y="42"/>
                    <a:pt x="135" y="42"/>
                    <a:pt x="135" y="42"/>
                  </a:cubicBezTo>
                  <a:lnTo>
                    <a:pt x="135" y="101"/>
                  </a:lnTo>
                  <a:close/>
                  <a:moveTo>
                    <a:pt x="135" y="34"/>
                  </a:moveTo>
                  <a:cubicBezTo>
                    <a:pt x="9" y="34"/>
                    <a:pt x="9" y="34"/>
                    <a:pt x="9" y="34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2"/>
                    <a:pt x="13" y="8"/>
                    <a:pt x="17" y="8"/>
                  </a:cubicBezTo>
                  <a:cubicBezTo>
                    <a:pt x="127" y="8"/>
                    <a:pt x="127" y="8"/>
                    <a:pt x="127" y="8"/>
                  </a:cubicBezTo>
                  <a:cubicBezTo>
                    <a:pt x="132" y="8"/>
                    <a:pt x="135" y="12"/>
                    <a:pt x="135" y="17"/>
                  </a:cubicBezTo>
                  <a:lnTo>
                    <a:pt x="135" y="34"/>
                  </a:lnTo>
                  <a:close/>
                  <a:moveTo>
                    <a:pt x="161" y="82"/>
                  </a:moveTo>
                  <a:cubicBezTo>
                    <a:pt x="144" y="73"/>
                    <a:pt x="144" y="73"/>
                    <a:pt x="144" y="73"/>
                  </a:cubicBezTo>
                  <a:cubicBezTo>
                    <a:pt x="144" y="45"/>
                    <a:pt x="144" y="45"/>
                    <a:pt x="144" y="45"/>
                  </a:cubicBezTo>
                  <a:cubicBezTo>
                    <a:pt x="161" y="36"/>
                    <a:pt x="161" y="36"/>
                    <a:pt x="161" y="36"/>
                  </a:cubicBezTo>
                  <a:lnTo>
                    <a:pt x="161" y="82"/>
                  </a:lnTo>
                  <a:close/>
                  <a:moveTo>
                    <a:pt x="177" y="90"/>
                  </a:moveTo>
                  <a:cubicBezTo>
                    <a:pt x="169" y="86"/>
                    <a:pt x="169" y="86"/>
                    <a:pt x="169" y="86"/>
                  </a:cubicBezTo>
                  <a:cubicBezTo>
                    <a:pt x="169" y="32"/>
                    <a:pt x="169" y="32"/>
                    <a:pt x="169" y="32"/>
                  </a:cubicBezTo>
                  <a:cubicBezTo>
                    <a:pt x="177" y="28"/>
                    <a:pt x="177" y="28"/>
                    <a:pt x="177" y="28"/>
                  </a:cubicBezTo>
                  <a:lnTo>
                    <a:pt x="177" y="90"/>
                  </a:lnTo>
                  <a:close/>
                  <a:moveTo>
                    <a:pt x="47" y="93"/>
                  </a:moveTo>
                  <a:cubicBezTo>
                    <a:pt x="97" y="93"/>
                    <a:pt x="97" y="93"/>
                    <a:pt x="97" y="93"/>
                  </a:cubicBezTo>
                  <a:cubicBezTo>
                    <a:pt x="109" y="93"/>
                    <a:pt x="118" y="83"/>
                    <a:pt x="118" y="72"/>
                  </a:cubicBezTo>
                  <a:cubicBezTo>
                    <a:pt x="118" y="60"/>
                    <a:pt x="109" y="51"/>
                    <a:pt x="97" y="51"/>
                  </a:cubicBezTo>
                  <a:cubicBezTo>
                    <a:pt x="86" y="51"/>
                    <a:pt x="76" y="60"/>
                    <a:pt x="76" y="72"/>
                  </a:cubicBezTo>
                  <a:cubicBezTo>
                    <a:pt x="76" y="77"/>
                    <a:pt x="78" y="81"/>
                    <a:pt x="81" y="84"/>
                  </a:cubicBezTo>
                  <a:cubicBezTo>
                    <a:pt x="63" y="84"/>
                    <a:pt x="63" y="84"/>
                    <a:pt x="63" y="84"/>
                  </a:cubicBezTo>
                  <a:cubicBezTo>
                    <a:pt x="66" y="81"/>
                    <a:pt x="68" y="77"/>
                    <a:pt x="68" y="72"/>
                  </a:cubicBezTo>
                  <a:cubicBezTo>
                    <a:pt x="68" y="60"/>
                    <a:pt x="58" y="51"/>
                    <a:pt x="47" y="51"/>
                  </a:cubicBezTo>
                  <a:cubicBezTo>
                    <a:pt x="35" y="51"/>
                    <a:pt x="26" y="60"/>
                    <a:pt x="26" y="72"/>
                  </a:cubicBezTo>
                  <a:cubicBezTo>
                    <a:pt x="26" y="83"/>
                    <a:pt x="35" y="93"/>
                    <a:pt x="47" y="93"/>
                  </a:cubicBezTo>
                  <a:close/>
                  <a:moveTo>
                    <a:pt x="97" y="59"/>
                  </a:moveTo>
                  <a:cubicBezTo>
                    <a:pt x="104" y="59"/>
                    <a:pt x="110" y="65"/>
                    <a:pt x="110" y="72"/>
                  </a:cubicBezTo>
                  <a:cubicBezTo>
                    <a:pt x="110" y="79"/>
                    <a:pt x="104" y="84"/>
                    <a:pt x="97" y="84"/>
                  </a:cubicBezTo>
                  <a:cubicBezTo>
                    <a:pt x="90" y="84"/>
                    <a:pt x="85" y="79"/>
                    <a:pt x="85" y="72"/>
                  </a:cubicBezTo>
                  <a:cubicBezTo>
                    <a:pt x="85" y="65"/>
                    <a:pt x="90" y="59"/>
                    <a:pt x="97" y="59"/>
                  </a:cubicBezTo>
                  <a:close/>
                  <a:moveTo>
                    <a:pt x="47" y="59"/>
                  </a:moveTo>
                  <a:cubicBezTo>
                    <a:pt x="54" y="59"/>
                    <a:pt x="59" y="65"/>
                    <a:pt x="59" y="72"/>
                  </a:cubicBezTo>
                  <a:cubicBezTo>
                    <a:pt x="59" y="79"/>
                    <a:pt x="54" y="84"/>
                    <a:pt x="47" y="84"/>
                  </a:cubicBezTo>
                  <a:cubicBezTo>
                    <a:pt x="40" y="84"/>
                    <a:pt x="34" y="79"/>
                    <a:pt x="34" y="72"/>
                  </a:cubicBezTo>
                  <a:cubicBezTo>
                    <a:pt x="34" y="65"/>
                    <a:pt x="40" y="59"/>
                    <a:pt x="47" y="59"/>
                  </a:cubicBezTo>
                  <a:close/>
                  <a:moveTo>
                    <a:pt x="106" y="17"/>
                  </a:moveTo>
                  <a:cubicBezTo>
                    <a:pt x="103" y="17"/>
                    <a:pt x="102" y="19"/>
                    <a:pt x="102" y="21"/>
                  </a:cubicBezTo>
                  <a:cubicBezTo>
                    <a:pt x="102" y="23"/>
                    <a:pt x="103" y="25"/>
                    <a:pt x="106" y="25"/>
                  </a:cubicBezTo>
                  <a:cubicBezTo>
                    <a:pt x="108" y="25"/>
                    <a:pt x="110" y="23"/>
                    <a:pt x="110" y="21"/>
                  </a:cubicBezTo>
                  <a:cubicBezTo>
                    <a:pt x="110" y="19"/>
                    <a:pt x="108" y="17"/>
                    <a:pt x="106" y="1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Oval 77"/>
            <p:cNvSpPr>
              <a:spLocks noChangeAspect="1"/>
            </p:cNvSpPr>
            <p:nvPr/>
          </p:nvSpPr>
          <p:spPr>
            <a:xfrm>
              <a:off x="995214" y="1915476"/>
              <a:ext cx="640080" cy="640080"/>
            </a:xfrm>
            <a:prstGeom prst="ellipse">
              <a:avLst/>
            </a:prstGeom>
            <a:noFill/>
            <a:ln w="12700"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tx1"/>
                </a:solidFill>
              </a:endParaRPr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3720830" y="3610077"/>
            <a:ext cx="853440" cy="853440"/>
            <a:chOff x="995214" y="2783363"/>
            <a:chExt cx="640080" cy="640080"/>
          </a:xfrm>
        </p:grpSpPr>
        <p:sp>
          <p:nvSpPr>
            <p:cNvPr id="80" name="Freeform 173"/>
            <p:cNvSpPr>
              <a:spLocks noEditPoints="1"/>
            </p:cNvSpPr>
            <p:nvPr/>
          </p:nvSpPr>
          <p:spPr bwMode="auto">
            <a:xfrm>
              <a:off x="1169097" y="2956398"/>
              <a:ext cx="292315" cy="294014"/>
            </a:xfrm>
            <a:custGeom>
              <a:avLst/>
              <a:gdLst>
                <a:gd name="T0" fmla="*/ 173 w 189"/>
                <a:gd name="T1" fmla="*/ 17 h 190"/>
                <a:gd name="T2" fmla="*/ 113 w 189"/>
                <a:gd name="T3" fmla="*/ 17 h 190"/>
                <a:gd name="T4" fmla="*/ 101 w 189"/>
                <a:gd name="T5" fmla="*/ 45 h 190"/>
                <a:gd name="T6" fmla="*/ 37 w 189"/>
                <a:gd name="T7" fmla="*/ 117 h 190"/>
                <a:gd name="T8" fmla="*/ 29 w 189"/>
                <a:gd name="T9" fmla="*/ 135 h 190"/>
                <a:gd name="T10" fmla="*/ 33 w 189"/>
                <a:gd name="T11" fmla="*/ 148 h 190"/>
                <a:gd name="T12" fmla="*/ 21 w 189"/>
                <a:gd name="T13" fmla="*/ 174 h 190"/>
                <a:gd name="T14" fmla="*/ 21 w 189"/>
                <a:gd name="T15" fmla="*/ 177 h 190"/>
                <a:gd name="T16" fmla="*/ 4 w 189"/>
                <a:gd name="T17" fmla="*/ 182 h 190"/>
                <a:gd name="T18" fmla="*/ 4 w 189"/>
                <a:gd name="T19" fmla="*/ 181 h 190"/>
                <a:gd name="T20" fmla="*/ 0 w 189"/>
                <a:gd name="T21" fmla="*/ 186 h 190"/>
                <a:gd name="T22" fmla="*/ 4 w 189"/>
                <a:gd name="T23" fmla="*/ 190 h 190"/>
                <a:gd name="T24" fmla="*/ 4 w 189"/>
                <a:gd name="T25" fmla="*/ 190 h 190"/>
                <a:gd name="T26" fmla="*/ 28 w 189"/>
                <a:gd name="T27" fmla="*/ 182 h 190"/>
                <a:gd name="T28" fmla="*/ 29 w 189"/>
                <a:gd name="T29" fmla="*/ 172 h 190"/>
                <a:gd name="T30" fmla="*/ 38 w 189"/>
                <a:gd name="T31" fmla="*/ 154 h 190"/>
                <a:gd name="T32" fmla="*/ 54 w 189"/>
                <a:gd name="T33" fmla="*/ 160 h 190"/>
                <a:gd name="T34" fmla="*/ 72 w 189"/>
                <a:gd name="T35" fmla="*/ 153 h 190"/>
                <a:gd name="T36" fmla="*/ 144 w 189"/>
                <a:gd name="T37" fmla="*/ 89 h 190"/>
                <a:gd name="T38" fmla="*/ 173 w 189"/>
                <a:gd name="T39" fmla="*/ 76 h 190"/>
                <a:gd name="T40" fmla="*/ 173 w 189"/>
                <a:gd name="T41" fmla="*/ 17 h 190"/>
                <a:gd name="T42" fmla="*/ 66 w 189"/>
                <a:gd name="T43" fmla="*/ 147 h 190"/>
                <a:gd name="T44" fmla="*/ 54 w 189"/>
                <a:gd name="T45" fmla="*/ 152 h 190"/>
                <a:gd name="T46" fmla="*/ 38 w 189"/>
                <a:gd name="T47" fmla="*/ 135 h 190"/>
                <a:gd name="T48" fmla="*/ 42 w 189"/>
                <a:gd name="T49" fmla="*/ 123 h 190"/>
                <a:gd name="T50" fmla="*/ 102 w 189"/>
                <a:gd name="T51" fmla="*/ 57 h 190"/>
                <a:gd name="T52" fmla="*/ 113 w 189"/>
                <a:gd name="T53" fmla="*/ 76 h 190"/>
                <a:gd name="T54" fmla="*/ 133 w 189"/>
                <a:gd name="T55" fmla="*/ 87 h 190"/>
                <a:gd name="T56" fmla="*/ 66 w 189"/>
                <a:gd name="T57" fmla="*/ 147 h 190"/>
                <a:gd name="T58" fmla="*/ 167 w 189"/>
                <a:gd name="T59" fmla="*/ 70 h 190"/>
                <a:gd name="T60" fmla="*/ 119 w 189"/>
                <a:gd name="T61" fmla="*/ 70 h 190"/>
                <a:gd name="T62" fmla="*/ 119 w 189"/>
                <a:gd name="T63" fmla="*/ 23 h 190"/>
                <a:gd name="T64" fmla="*/ 167 w 189"/>
                <a:gd name="T65" fmla="*/ 23 h 190"/>
                <a:gd name="T66" fmla="*/ 167 w 189"/>
                <a:gd name="T67" fmla="*/ 70 h 190"/>
                <a:gd name="T68" fmla="*/ 78 w 189"/>
                <a:gd name="T69" fmla="*/ 105 h 190"/>
                <a:gd name="T70" fmla="*/ 84 w 189"/>
                <a:gd name="T71" fmla="*/ 111 h 190"/>
                <a:gd name="T72" fmla="*/ 111 w 189"/>
                <a:gd name="T73" fmla="*/ 90 h 190"/>
                <a:gd name="T74" fmla="*/ 99 w 189"/>
                <a:gd name="T75" fmla="*/ 78 h 190"/>
                <a:gd name="T76" fmla="*/ 78 w 189"/>
                <a:gd name="T77" fmla="*/ 105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89" h="190">
                  <a:moveTo>
                    <a:pt x="173" y="17"/>
                  </a:moveTo>
                  <a:cubicBezTo>
                    <a:pt x="156" y="0"/>
                    <a:pt x="130" y="0"/>
                    <a:pt x="113" y="17"/>
                  </a:cubicBezTo>
                  <a:cubicBezTo>
                    <a:pt x="105" y="25"/>
                    <a:pt x="101" y="35"/>
                    <a:pt x="101" y="45"/>
                  </a:cubicBezTo>
                  <a:cubicBezTo>
                    <a:pt x="37" y="117"/>
                    <a:pt x="37" y="117"/>
                    <a:pt x="37" y="117"/>
                  </a:cubicBezTo>
                  <a:cubicBezTo>
                    <a:pt x="32" y="122"/>
                    <a:pt x="29" y="128"/>
                    <a:pt x="29" y="135"/>
                  </a:cubicBezTo>
                  <a:cubicBezTo>
                    <a:pt x="29" y="140"/>
                    <a:pt x="30" y="144"/>
                    <a:pt x="33" y="148"/>
                  </a:cubicBezTo>
                  <a:cubicBezTo>
                    <a:pt x="21" y="155"/>
                    <a:pt x="16" y="161"/>
                    <a:pt x="21" y="174"/>
                  </a:cubicBezTo>
                  <a:cubicBezTo>
                    <a:pt x="21" y="176"/>
                    <a:pt x="21" y="177"/>
                    <a:pt x="21" y="177"/>
                  </a:cubicBezTo>
                  <a:cubicBezTo>
                    <a:pt x="19" y="180"/>
                    <a:pt x="10" y="181"/>
                    <a:pt x="4" y="182"/>
                  </a:cubicBezTo>
                  <a:cubicBezTo>
                    <a:pt x="4" y="182"/>
                    <a:pt x="4" y="181"/>
                    <a:pt x="4" y="181"/>
                  </a:cubicBezTo>
                  <a:cubicBezTo>
                    <a:pt x="1" y="181"/>
                    <a:pt x="0" y="183"/>
                    <a:pt x="0" y="186"/>
                  </a:cubicBezTo>
                  <a:cubicBezTo>
                    <a:pt x="0" y="188"/>
                    <a:pt x="1" y="190"/>
                    <a:pt x="4" y="190"/>
                  </a:cubicBezTo>
                  <a:cubicBezTo>
                    <a:pt x="4" y="190"/>
                    <a:pt x="4" y="190"/>
                    <a:pt x="4" y="190"/>
                  </a:cubicBezTo>
                  <a:cubicBezTo>
                    <a:pt x="7" y="190"/>
                    <a:pt x="22" y="190"/>
                    <a:pt x="28" y="182"/>
                  </a:cubicBezTo>
                  <a:cubicBezTo>
                    <a:pt x="29" y="180"/>
                    <a:pt x="30" y="176"/>
                    <a:pt x="29" y="172"/>
                  </a:cubicBezTo>
                  <a:cubicBezTo>
                    <a:pt x="26" y="164"/>
                    <a:pt x="27" y="161"/>
                    <a:pt x="38" y="154"/>
                  </a:cubicBezTo>
                  <a:cubicBezTo>
                    <a:pt x="43" y="158"/>
                    <a:pt x="48" y="160"/>
                    <a:pt x="54" y="160"/>
                  </a:cubicBezTo>
                  <a:cubicBezTo>
                    <a:pt x="61" y="160"/>
                    <a:pt x="68" y="158"/>
                    <a:pt x="72" y="153"/>
                  </a:cubicBezTo>
                  <a:cubicBezTo>
                    <a:pt x="144" y="89"/>
                    <a:pt x="144" y="89"/>
                    <a:pt x="144" y="89"/>
                  </a:cubicBezTo>
                  <a:cubicBezTo>
                    <a:pt x="155" y="88"/>
                    <a:pt x="165" y="84"/>
                    <a:pt x="173" y="76"/>
                  </a:cubicBezTo>
                  <a:cubicBezTo>
                    <a:pt x="189" y="60"/>
                    <a:pt x="189" y="33"/>
                    <a:pt x="173" y="17"/>
                  </a:cubicBezTo>
                  <a:close/>
                  <a:moveTo>
                    <a:pt x="66" y="147"/>
                  </a:moveTo>
                  <a:cubicBezTo>
                    <a:pt x="63" y="150"/>
                    <a:pt x="59" y="152"/>
                    <a:pt x="54" y="152"/>
                  </a:cubicBezTo>
                  <a:cubicBezTo>
                    <a:pt x="45" y="152"/>
                    <a:pt x="38" y="144"/>
                    <a:pt x="38" y="135"/>
                  </a:cubicBezTo>
                  <a:cubicBezTo>
                    <a:pt x="38" y="130"/>
                    <a:pt x="39" y="126"/>
                    <a:pt x="42" y="123"/>
                  </a:cubicBezTo>
                  <a:cubicBezTo>
                    <a:pt x="102" y="57"/>
                    <a:pt x="102" y="57"/>
                    <a:pt x="102" y="57"/>
                  </a:cubicBezTo>
                  <a:cubicBezTo>
                    <a:pt x="104" y="64"/>
                    <a:pt x="108" y="71"/>
                    <a:pt x="113" y="76"/>
                  </a:cubicBezTo>
                  <a:cubicBezTo>
                    <a:pt x="119" y="82"/>
                    <a:pt x="126" y="86"/>
                    <a:pt x="133" y="87"/>
                  </a:cubicBezTo>
                  <a:lnTo>
                    <a:pt x="66" y="147"/>
                  </a:lnTo>
                  <a:close/>
                  <a:moveTo>
                    <a:pt x="167" y="70"/>
                  </a:moveTo>
                  <a:cubicBezTo>
                    <a:pt x="154" y="84"/>
                    <a:pt x="132" y="84"/>
                    <a:pt x="119" y="70"/>
                  </a:cubicBezTo>
                  <a:cubicBezTo>
                    <a:pt x="106" y="57"/>
                    <a:pt x="106" y="36"/>
                    <a:pt x="119" y="23"/>
                  </a:cubicBezTo>
                  <a:cubicBezTo>
                    <a:pt x="132" y="10"/>
                    <a:pt x="154" y="10"/>
                    <a:pt x="167" y="23"/>
                  </a:cubicBezTo>
                  <a:cubicBezTo>
                    <a:pt x="180" y="36"/>
                    <a:pt x="180" y="57"/>
                    <a:pt x="167" y="70"/>
                  </a:cubicBezTo>
                  <a:close/>
                  <a:moveTo>
                    <a:pt x="78" y="105"/>
                  </a:moveTo>
                  <a:cubicBezTo>
                    <a:pt x="84" y="111"/>
                    <a:pt x="84" y="111"/>
                    <a:pt x="84" y="111"/>
                  </a:cubicBezTo>
                  <a:cubicBezTo>
                    <a:pt x="111" y="90"/>
                    <a:pt x="111" y="90"/>
                    <a:pt x="111" y="90"/>
                  </a:cubicBezTo>
                  <a:cubicBezTo>
                    <a:pt x="99" y="78"/>
                    <a:pt x="99" y="78"/>
                    <a:pt x="99" y="78"/>
                  </a:cubicBezTo>
                  <a:lnTo>
                    <a:pt x="78" y="10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Oval 80"/>
            <p:cNvSpPr>
              <a:spLocks noChangeAspect="1"/>
            </p:cNvSpPr>
            <p:nvPr/>
          </p:nvSpPr>
          <p:spPr>
            <a:xfrm>
              <a:off x="995214" y="2783363"/>
              <a:ext cx="640080" cy="640080"/>
            </a:xfrm>
            <a:prstGeom prst="ellipse">
              <a:avLst/>
            </a:prstGeom>
            <a:noFill/>
            <a:ln w="12700">
              <a:solidFill>
                <a:schemeClr val="accent3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tx1"/>
                </a:solidFill>
              </a:endParaRPr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3720830" y="4767259"/>
            <a:ext cx="853440" cy="853440"/>
            <a:chOff x="995214" y="3651250"/>
            <a:chExt cx="640080" cy="640080"/>
          </a:xfrm>
        </p:grpSpPr>
        <p:sp>
          <p:nvSpPr>
            <p:cNvPr id="83" name="Freeform 222"/>
            <p:cNvSpPr>
              <a:spLocks noEditPoints="1"/>
            </p:cNvSpPr>
            <p:nvPr/>
          </p:nvSpPr>
          <p:spPr bwMode="auto">
            <a:xfrm>
              <a:off x="1175895" y="3828107"/>
              <a:ext cx="286367" cy="286367"/>
            </a:xfrm>
            <a:custGeom>
              <a:avLst/>
              <a:gdLst>
                <a:gd name="T0" fmla="*/ 168 w 185"/>
                <a:gd name="T1" fmla="*/ 118 h 185"/>
                <a:gd name="T2" fmla="*/ 168 w 185"/>
                <a:gd name="T3" fmla="*/ 50 h 185"/>
                <a:gd name="T4" fmla="*/ 118 w 185"/>
                <a:gd name="T5" fmla="*/ 0 h 185"/>
                <a:gd name="T6" fmla="*/ 67 w 185"/>
                <a:gd name="T7" fmla="*/ 0 h 185"/>
                <a:gd name="T8" fmla="*/ 16 w 185"/>
                <a:gd name="T9" fmla="*/ 50 h 185"/>
                <a:gd name="T10" fmla="*/ 16 w 185"/>
                <a:gd name="T11" fmla="*/ 118 h 185"/>
                <a:gd name="T12" fmla="*/ 0 w 185"/>
                <a:gd name="T13" fmla="*/ 135 h 185"/>
                <a:gd name="T14" fmla="*/ 0 w 185"/>
                <a:gd name="T15" fmla="*/ 152 h 185"/>
                <a:gd name="T16" fmla="*/ 16 w 185"/>
                <a:gd name="T17" fmla="*/ 169 h 185"/>
                <a:gd name="T18" fmla="*/ 17 w 185"/>
                <a:gd name="T19" fmla="*/ 169 h 185"/>
                <a:gd name="T20" fmla="*/ 37 w 185"/>
                <a:gd name="T21" fmla="*/ 185 h 185"/>
                <a:gd name="T22" fmla="*/ 59 w 185"/>
                <a:gd name="T23" fmla="*/ 164 h 185"/>
                <a:gd name="T24" fmla="*/ 59 w 185"/>
                <a:gd name="T25" fmla="*/ 122 h 185"/>
                <a:gd name="T26" fmla="*/ 37 w 185"/>
                <a:gd name="T27" fmla="*/ 101 h 185"/>
                <a:gd name="T28" fmla="*/ 25 w 185"/>
                <a:gd name="T29" fmla="*/ 105 h 185"/>
                <a:gd name="T30" fmla="*/ 25 w 185"/>
                <a:gd name="T31" fmla="*/ 50 h 185"/>
                <a:gd name="T32" fmla="*/ 67 w 185"/>
                <a:gd name="T33" fmla="*/ 8 h 185"/>
                <a:gd name="T34" fmla="*/ 118 w 185"/>
                <a:gd name="T35" fmla="*/ 8 h 185"/>
                <a:gd name="T36" fmla="*/ 160 w 185"/>
                <a:gd name="T37" fmla="*/ 50 h 185"/>
                <a:gd name="T38" fmla="*/ 160 w 185"/>
                <a:gd name="T39" fmla="*/ 105 h 185"/>
                <a:gd name="T40" fmla="*/ 147 w 185"/>
                <a:gd name="T41" fmla="*/ 101 h 185"/>
                <a:gd name="T42" fmla="*/ 126 w 185"/>
                <a:gd name="T43" fmla="*/ 122 h 185"/>
                <a:gd name="T44" fmla="*/ 126 w 185"/>
                <a:gd name="T45" fmla="*/ 164 h 185"/>
                <a:gd name="T46" fmla="*/ 147 w 185"/>
                <a:gd name="T47" fmla="*/ 185 h 185"/>
                <a:gd name="T48" fmla="*/ 168 w 185"/>
                <a:gd name="T49" fmla="*/ 169 h 185"/>
                <a:gd name="T50" fmla="*/ 168 w 185"/>
                <a:gd name="T51" fmla="*/ 169 h 185"/>
                <a:gd name="T52" fmla="*/ 185 w 185"/>
                <a:gd name="T53" fmla="*/ 152 h 185"/>
                <a:gd name="T54" fmla="*/ 185 w 185"/>
                <a:gd name="T55" fmla="*/ 135 h 185"/>
                <a:gd name="T56" fmla="*/ 168 w 185"/>
                <a:gd name="T57" fmla="*/ 118 h 185"/>
                <a:gd name="T58" fmla="*/ 16 w 185"/>
                <a:gd name="T59" fmla="*/ 160 h 185"/>
                <a:gd name="T60" fmla="*/ 8 w 185"/>
                <a:gd name="T61" fmla="*/ 152 h 185"/>
                <a:gd name="T62" fmla="*/ 8 w 185"/>
                <a:gd name="T63" fmla="*/ 135 h 185"/>
                <a:gd name="T64" fmla="*/ 16 w 185"/>
                <a:gd name="T65" fmla="*/ 126 h 185"/>
                <a:gd name="T66" fmla="*/ 16 w 185"/>
                <a:gd name="T67" fmla="*/ 160 h 185"/>
                <a:gd name="T68" fmla="*/ 37 w 185"/>
                <a:gd name="T69" fmla="*/ 109 h 185"/>
                <a:gd name="T70" fmla="*/ 50 w 185"/>
                <a:gd name="T71" fmla="*/ 122 h 185"/>
                <a:gd name="T72" fmla="*/ 50 w 185"/>
                <a:gd name="T73" fmla="*/ 164 h 185"/>
                <a:gd name="T74" fmla="*/ 37 w 185"/>
                <a:gd name="T75" fmla="*/ 177 h 185"/>
                <a:gd name="T76" fmla="*/ 25 w 185"/>
                <a:gd name="T77" fmla="*/ 164 h 185"/>
                <a:gd name="T78" fmla="*/ 25 w 185"/>
                <a:gd name="T79" fmla="*/ 122 h 185"/>
                <a:gd name="T80" fmla="*/ 37 w 185"/>
                <a:gd name="T81" fmla="*/ 109 h 185"/>
                <a:gd name="T82" fmla="*/ 160 w 185"/>
                <a:gd name="T83" fmla="*/ 164 h 185"/>
                <a:gd name="T84" fmla="*/ 147 w 185"/>
                <a:gd name="T85" fmla="*/ 177 h 185"/>
                <a:gd name="T86" fmla="*/ 135 w 185"/>
                <a:gd name="T87" fmla="*/ 164 h 185"/>
                <a:gd name="T88" fmla="*/ 135 w 185"/>
                <a:gd name="T89" fmla="*/ 122 h 185"/>
                <a:gd name="T90" fmla="*/ 147 w 185"/>
                <a:gd name="T91" fmla="*/ 109 h 185"/>
                <a:gd name="T92" fmla="*/ 160 w 185"/>
                <a:gd name="T93" fmla="*/ 122 h 185"/>
                <a:gd name="T94" fmla="*/ 160 w 185"/>
                <a:gd name="T95" fmla="*/ 164 h 185"/>
                <a:gd name="T96" fmla="*/ 177 w 185"/>
                <a:gd name="T97" fmla="*/ 152 h 185"/>
                <a:gd name="T98" fmla="*/ 168 w 185"/>
                <a:gd name="T99" fmla="*/ 160 h 185"/>
                <a:gd name="T100" fmla="*/ 168 w 185"/>
                <a:gd name="T101" fmla="*/ 126 h 185"/>
                <a:gd name="T102" fmla="*/ 177 w 185"/>
                <a:gd name="T103" fmla="*/ 135 h 185"/>
                <a:gd name="T104" fmla="*/ 177 w 185"/>
                <a:gd name="T105" fmla="*/ 152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5" h="185">
                  <a:moveTo>
                    <a:pt x="168" y="118"/>
                  </a:moveTo>
                  <a:cubicBezTo>
                    <a:pt x="168" y="50"/>
                    <a:pt x="168" y="50"/>
                    <a:pt x="168" y="50"/>
                  </a:cubicBezTo>
                  <a:cubicBezTo>
                    <a:pt x="168" y="22"/>
                    <a:pt x="146" y="0"/>
                    <a:pt x="118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39" y="0"/>
                    <a:pt x="16" y="22"/>
                    <a:pt x="16" y="50"/>
                  </a:cubicBezTo>
                  <a:cubicBezTo>
                    <a:pt x="16" y="118"/>
                    <a:pt x="16" y="118"/>
                    <a:pt x="16" y="118"/>
                  </a:cubicBezTo>
                  <a:cubicBezTo>
                    <a:pt x="7" y="118"/>
                    <a:pt x="0" y="125"/>
                    <a:pt x="0" y="135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161"/>
                    <a:pt x="7" y="169"/>
                    <a:pt x="16" y="169"/>
                  </a:cubicBezTo>
                  <a:cubicBezTo>
                    <a:pt x="17" y="169"/>
                    <a:pt x="17" y="169"/>
                    <a:pt x="17" y="169"/>
                  </a:cubicBezTo>
                  <a:cubicBezTo>
                    <a:pt x="19" y="178"/>
                    <a:pt x="27" y="185"/>
                    <a:pt x="37" y="185"/>
                  </a:cubicBezTo>
                  <a:cubicBezTo>
                    <a:pt x="49" y="185"/>
                    <a:pt x="59" y="176"/>
                    <a:pt x="59" y="164"/>
                  </a:cubicBezTo>
                  <a:cubicBezTo>
                    <a:pt x="59" y="122"/>
                    <a:pt x="59" y="122"/>
                    <a:pt x="59" y="122"/>
                  </a:cubicBezTo>
                  <a:cubicBezTo>
                    <a:pt x="59" y="110"/>
                    <a:pt x="49" y="101"/>
                    <a:pt x="37" y="101"/>
                  </a:cubicBezTo>
                  <a:cubicBezTo>
                    <a:pt x="33" y="101"/>
                    <a:pt x="28" y="103"/>
                    <a:pt x="25" y="105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27"/>
                    <a:pt x="44" y="8"/>
                    <a:pt x="67" y="8"/>
                  </a:cubicBezTo>
                  <a:cubicBezTo>
                    <a:pt x="118" y="8"/>
                    <a:pt x="118" y="8"/>
                    <a:pt x="118" y="8"/>
                  </a:cubicBezTo>
                  <a:cubicBezTo>
                    <a:pt x="141" y="8"/>
                    <a:pt x="160" y="27"/>
                    <a:pt x="160" y="50"/>
                  </a:cubicBezTo>
                  <a:cubicBezTo>
                    <a:pt x="160" y="105"/>
                    <a:pt x="160" y="105"/>
                    <a:pt x="160" y="105"/>
                  </a:cubicBezTo>
                  <a:cubicBezTo>
                    <a:pt x="156" y="103"/>
                    <a:pt x="152" y="101"/>
                    <a:pt x="147" y="101"/>
                  </a:cubicBezTo>
                  <a:cubicBezTo>
                    <a:pt x="136" y="101"/>
                    <a:pt x="126" y="110"/>
                    <a:pt x="126" y="122"/>
                  </a:cubicBezTo>
                  <a:cubicBezTo>
                    <a:pt x="126" y="164"/>
                    <a:pt x="126" y="164"/>
                    <a:pt x="126" y="164"/>
                  </a:cubicBezTo>
                  <a:cubicBezTo>
                    <a:pt x="126" y="176"/>
                    <a:pt x="136" y="185"/>
                    <a:pt x="147" y="185"/>
                  </a:cubicBezTo>
                  <a:cubicBezTo>
                    <a:pt x="157" y="185"/>
                    <a:pt x="166" y="178"/>
                    <a:pt x="168" y="169"/>
                  </a:cubicBezTo>
                  <a:cubicBezTo>
                    <a:pt x="168" y="169"/>
                    <a:pt x="168" y="169"/>
                    <a:pt x="168" y="169"/>
                  </a:cubicBezTo>
                  <a:cubicBezTo>
                    <a:pt x="178" y="169"/>
                    <a:pt x="185" y="161"/>
                    <a:pt x="185" y="152"/>
                  </a:cubicBezTo>
                  <a:cubicBezTo>
                    <a:pt x="185" y="135"/>
                    <a:pt x="185" y="135"/>
                    <a:pt x="185" y="135"/>
                  </a:cubicBezTo>
                  <a:cubicBezTo>
                    <a:pt x="185" y="125"/>
                    <a:pt x="178" y="118"/>
                    <a:pt x="168" y="118"/>
                  </a:cubicBezTo>
                  <a:close/>
                  <a:moveTo>
                    <a:pt x="16" y="160"/>
                  </a:moveTo>
                  <a:cubicBezTo>
                    <a:pt x="12" y="160"/>
                    <a:pt x="8" y="156"/>
                    <a:pt x="8" y="152"/>
                  </a:cubicBezTo>
                  <a:cubicBezTo>
                    <a:pt x="8" y="135"/>
                    <a:pt x="8" y="135"/>
                    <a:pt x="8" y="135"/>
                  </a:cubicBezTo>
                  <a:cubicBezTo>
                    <a:pt x="8" y="130"/>
                    <a:pt x="12" y="126"/>
                    <a:pt x="16" y="126"/>
                  </a:cubicBezTo>
                  <a:lnTo>
                    <a:pt x="16" y="160"/>
                  </a:lnTo>
                  <a:close/>
                  <a:moveTo>
                    <a:pt x="37" y="109"/>
                  </a:moveTo>
                  <a:cubicBezTo>
                    <a:pt x="44" y="109"/>
                    <a:pt x="50" y="115"/>
                    <a:pt x="50" y="122"/>
                  </a:cubicBezTo>
                  <a:cubicBezTo>
                    <a:pt x="50" y="164"/>
                    <a:pt x="50" y="164"/>
                    <a:pt x="50" y="164"/>
                  </a:cubicBezTo>
                  <a:cubicBezTo>
                    <a:pt x="50" y="171"/>
                    <a:pt x="44" y="177"/>
                    <a:pt x="37" y="177"/>
                  </a:cubicBezTo>
                  <a:cubicBezTo>
                    <a:pt x="30" y="177"/>
                    <a:pt x="25" y="171"/>
                    <a:pt x="25" y="164"/>
                  </a:cubicBezTo>
                  <a:cubicBezTo>
                    <a:pt x="25" y="122"/>
                    <a:pt x="25" y="122"/>
                    <a:pt x="25" y="122"/>
                  </a:cubicBezTo>
                  <a:cubicBezTo>
                    <a:pt x="25" y="115"/>
                    <a:pt x="30" y="109"/>
                    <a:pt x="37" y="109"/>
                  </a:cubicBezTo>
                  <a:close/>
                  <a:moveTo>
                    <a:pt x="160" y="164"/>
                  </a:moveTo>
                  <a:cubicBezTo>
                    <a:pt x="160" y="171"/>
                    <a:pt x="154" y="177"/>
                    <a:pt x="147" y="177"/>
                  </a:cubicBezTo>
                  <a:cubicBezTo>
                    <a:pt x="140" y="177"/>
                    <a:pt x="135" y="171"/>
                    <a:pt x="135" y="164"/>
                  </a:cubicBezTo>
                  <a:cubicBezTo>
                    <a:pt x="135" y="122"/>
                    <a:pt x="135" y="122"/>
                    <a:pt x="135" y="122"/>
                  </a:cubicBezTo>
                  <a:cubicBezTo>
                    <a:pt x="135" y="115"/>
                    <a:pt x="140" y="109"/>
                    <a:pt x="147" y="109"/>
                  </a:cubicBezTo>
                  <a:cubicBezTo>
                    <a:pt x="154" y="109"/>
                    <a:pt x="160" y="115"/>
                    <a:pt x="160" y="122"/>
                  </a:cubicBezTo>
                  <a:lnTo>
                    <a:pt x="160" y="164"/>
                  </a:lnTo>
                  <a:close/>
                  <a:moveTo>
                    <a:pt x="177" y="152"/>
                  </a:moveTo>
                  <a:cubicBezTo>
                    <a:pt x="177" y="156"/>
                    <a:pt x="173" y="160"/>
                    <a:pt x="168" y="160"/>
                  </a:cubicBezTo>
                  <a:cubicBezTo>
                    <a:pt x="168" y="126"/>
                    <a:pt x="168" y="126"/>
                    <a:pt x="168" y="126"/>
                  </a:cubicBezTo>
                  <a:cubicBezTo>
                    <a:pt x="173" y="126"/>
                    <a:pt x="177" y="130"/>
                    <a:pt x="177" y="135"/>
                  </a:cubicBezTo>
                  <a:lnTo>
                    <a:pt x="177" y="152"/>
                  </a:lnTo>
                  <a:close/>
                </a:path>
              </a:pathLst>
            </a:custGeom>
            <a:solidFill>
              <a:srgbClr val="E8886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Oval 83"/>
            <p:cNvSpPr>
              <a:spLocks noChangeAspect="1"/>
            </p:cNvSpPr>
            <p:nvPr/>
          </p:nvSpPr>
          <p:spPr>
            <a:xfrm>
              <a:off x="995214" y="3651250"/>
              <a:ext cx="640080" cy="640080"/>
            </a:xfrm>
            <a:prstGeom prst="ellipse">
              <a:avLst/>
            </a:prstGeom>
            <a:noFill/>
            <a:ln w="12700">
              <a:solidFill>
                <a:srgbClr val="E8886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tx1"/>
                </a:solidFill>
              </a:endParaRPr>
            </a:p>
          </p:txBody>
        </p:sp>
      </p:grpSp>
      <p:sp>
        <p:nvSpPr>
          <p:cNvPr id="63" name="TextBox 64"/>
          <p:cNvSpPr txBox="1"/>
          <p:nvPr/>
        </p:nvSpPr>
        <p:spPr>
          <a:xfrm>
            <a:off x="4812913" y="1602569"/>
            <a:ext cx="26045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3C3C3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单击此处添加本章节的简要内容。单击此处添加本章节的简要内容。</a:t>
            </a:r>
            <a:endParaRPr lang="en-US" sz="1333" dirty="0">
              <a:solidFill>
                <a:schemeClr val="bg1">
                  <a:lumMod val="65000"/>
                </a:schemeClr>
              </a:solidFill>
              <a:latin typeface="Calibri Light" panose="020F0302020204030204" pitchFamily="34" charset="0"/>
              <a:ea typeface="Roboto Light" panose="02000000000000000000" pitchFamily="2" charset="0"/>
            </a:endParaRPr>
          </a:p>
        </p:txBody>
      </p:sp>
      <p:sp>
        <p:nvSpPr>
          <p:cNvPr id="64" name="Rectangle 65"/>
          <p:cNvSpPr/>
          <p:nvPr/>
        </p:nvSpPr>
        <p:spPr>
          <a:xfrm>
            <a:off x="4955728" y="1259433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zh-CN" altLang="en-US" sz="1400" b="1" dirty="0">
                <a:latin typeface="幼圆" panose="02010509060101010101" pitchFamily="49" charset="-122"/>
                <a:ea typeface="幼圆" panose="02010509060101010101" pitchFamily="49" charset="-122"/>
                <a:cs typeface="Times New Roman" pitchFamily="18" charset="0"/>
              </a:rPr>
              <a:t>点击添加标题</a:t>
            </a:r>
          </a:p>
        </p:txBody>
      </p:sp>
      <p:sp>
        <p:nvSpPr>
          <p:cNvPr id="68" name="矩形 67"/>
          <p:cNvSpPr/>
          <p:nvPr/>
        </p:nvSpPr>
        <p:spPr>
          <a:xfrm>
            <a:off x="3380198" y="516488"/>
            <a:ext cx="4572000" cy="5709651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TextBox 64"/>
          <p:cNvSpPr txBox="1"/>
          <p:nvPr/>
        </p:nvSpPr>
        <p:spPr>
          <a:xfrm>
            <a:off x="4812913" y="2796030"/>
            <a:ext cx="26045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3C3C3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单击此处添加本章节的简要内容。单击此处添加本章节的简要内容。</a:t>
            </a:r>
            <a:endParaRPr lang="en-US" sz="1333" dirty="0">
              <a:solidFill>
                <a:schemeClr val="bg1">
                  <a:lumMod val="65000"/>
                </a:schemeClr>
              </a:solidFill>
              <a:latin typeface="Calibri Light" panose="020F0302020204030204" pitchFamily="34" charset="0"/>
              <a:ea typeface="Roboto Light" panose="02000000000000000000" pitchFamily="2" charset="0"/>
            </a:endParaRPr>
          </a:p>
        </p:txBody>
      </p:sp>
      <p:sp>
        <p:nvSpPr>
          <p:cNvPr id="94" name="Rectangle 65"/>
          <p:cNvSpPr/>
          <p:nvPr/>
        </p:nvSpPr>
        <p:spPr>
          <a:xfrm>
            <a:off x="4955728" y="2452894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zh-CN" altLang="en-US" sz="1400" b="1" dirty="0">
                <a:latin typeface="幼圆" panose="02010509060101010101" pitchFamily="49" charset="-122"/>
                <a:ea typeface="幼圆" panose="02010509060101010101" pitchFamily="49" charset="-122"/>
                <a:cs typeface="Times New Roman" pitchFamily="18" charset="0"/>
              </a:rPr>
              <a:t>点击添加标题</a:t>
            </a:r>
          </a:p>
        </p:txBody>
      </p:sp>
      <p:sp>
        <p:nvSpPr>
          <p:cNvPr id="110" name="TextBox 64"/>
          <p:cNvSpPr txBox="1"/>
          <p:nvPr/>
        </p:nvSpPr>
        <p:spPr>
          <a:xfrm>
            <a:off x="4812913" y="4001852"/>
            <a:ext cx="26045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3C3C3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单击此处添加本章节的简要内容。单击此处添加本章节的简要内容。</a:t>
            </a:r>
            <a:endParaRPr lang="en-US" sz="1333" dirty="0">
              <a:solidFill>
                <a:schemeClr val="bg1">
                  <a:lumMod val="65000"/>
                </a:schemeClr>
              </a:solidFill>
              <a:latin typeface="Calibri Light" panose="020F0302020204030204" pitchFamily="34" charset="0"/>
              <a:ea typeface="Roboto Light" panose="02000000000000000000" pitchFamily="2" charset="0"/>
            </a:endParaRPr>
          </a:p>
        </p:txBody>
      </p:sp>
      <p:sp>
        <p:nvSpPr>
          <p:cNvPr id="111" name="Rectangle 65"/>
          <p:cNvSpPr/>
          <p:nvPr/>
        </p:nvSpPr>
        <p:spPr>
          <a:xfrm>
            <a:off x="4955728" y="3658716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zh-CN" altLang="en-US" sz="1400" b="1" dirty="0">
                <a:latin typeface="幼圆" panose="02010509060101010101" pitchFamily="49" charset="-122"/>
                <a:ea typeface="幼圆" panose="02010509060101010101" pitchFamily="49" charset="-122"/>
                <a:cs typeface="Times New Roman" pitchFamily="18" charset="0"/>
              </a:rPr>
              <a:t>点击添加标题</a:t>
            </a:r>
          </a:p>
        </p:txBody>
      </p:sp>
      <p:sp>
        <p:nvSpPr>
          <p:cNvPr id="112" name="TextBox 64"/>
          <p:cNvSpPr txBox="1"/>
          <p:nvPr/>
        </p:nvSpPr>
        <p:spPr>
          <a:xfrm>
            <a:off x="4843779" y="5192315"/>
            <a:ext cx="26045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3C3C3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单击此处添加本章节的简要内容。单击此处添加本章节的简要内容。</a:t>
            </a:r>
            <a:endParaRPr lang="en-US" sz="1333" dirty="0">
              <a:solidFill>
                <a:schemeClr val="bg1">
                  <a:lumMod val="65000"/>
                </a:schemeClr>
              </a:solidFill>
              <a:latin typeface="Calibri Light" panose="020F0302020204030204" pitchFamily="34" charset="0"/>
              <a:ea typeface="Roboto Light" panose="02000000000000000000" pitchFamily="2" charset="0"/>
            </a:endParaRPr>
          </a:p>
        </p:txBody>
      </p:sp>
      <p:sp>
        <p:nvSpPr>
          <p:cNvPr id="113" name="Rectangle 65"/>
          <p:cNvSpPr/>
          <p:nvPr/>
        </p:nvSpPr>
        <p:spPr>
          <a:xfrm>
            <a:off x="4986594" y="4849179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zh-CN" altLang="en-US" sz="1400" b="1" dirty="0">
                <a:latin typeface="幼圆" panose="02010509060101010101" pitchFamily="49" charset="-122"/>
                <a:ea typeface="幼圆" panose="02010509060101010101" pitchFamily="49" charset="-122"/>
                <a:cs typeface="Times New Roman" pitchFamily="18" charset="0"/>
              </a:rPr>
              <a:t>点击添加标题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1181288254"/>
      </p:ext>
    </p:extLst>
  </p:cSld>
  <p:clrMapOvr>
    <a:masterClrMapping/>
  </p:clrMapOvr>
  <p:transition spd="slow" advClick="0" advTm="1000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ectangle 52"/>
          <p:cNvSpPr/>
          <p:nvPr/>
        </p:nvSpPr>
        <p:spPr>
          <a:xfrm>
            <a:off x="4387851" y="6200965"/>
            <a:ext cx="3831656" cy="65703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41" name="Freeform 5"/>
          <p:cNvSpPr>
            <a:spLocks/>
          </p:cNvSpPr>
          <p:nvPr/>
        </p:nvSpPr>
        <p:spPr bwMode="auto">
          <a:xfrm>
            <a:off x="6229351" y="1742018"/>
            <a:ext cx="0" cy="5115983"/>
          </a:xfrm>
          <a:custGeom>
            <a:avLst/>
            <a:gdLst>
              <a:gd name="T0" fmla="*/ 0 h 2417"/>
              <a:gd name="T1" fmla="*/ 2417 h 2417"/>
              <a:gd name="T2" fmla="*/ 0 h 2417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2417">
                <a:moveTo>
                  <a:pt x="0" y="0"/>
                </a:moveTo>
                <a:lnTo>
                  <a:pt x="0" y="2417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2" name="Line 6"/>
          <p:cNvSpPr>
            <a:spLocks noChangeShapeType="1"/>
          </p:cNvSpPr>
          <p:nvPr/>
        </p:nvSpPr>
        <p:spPr bwMode="auto">
          <a:xfrm>
            <a:off x="6229351" y="1742018"/>
            <a:ext cx="0" cy="5115983"/>
          </a:xfrm>
          <a:prstGeom prst="line">
            <a:avLst/>
          </a:prstGeom>
          <a:noFill/>
          <a:ln w="34925" cap="flat">
            <a:solidFill>
              <a:srgbClr val="7AA7C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5" name="Freeform 7"/>
          <p:cNvSpPr>
            <a:spLocks/>
          </p:cNvSpPr>
          <p:nvPr/>
        </p:nvSpPr>
        <p:spPr bwMode="auto">
          <a:xfrm>
            <a:off x="3194051" y="2298701"/>
            <a:ext cx="2794000" cy="4559300"/>
          </a:xfrm>
          <a:custGeom>
            <a:avLst/>
            <a:gdLst>
              <a:gd name="T0" fmla="*/ 1320 w 1320"/>
              <a:gd name="T1" fmla="*/ 2154 h 2154"/>
              <a:gd name="T2" fmla="*/ 1320 w 1320"/>
              <a:gd name="T3" fmla="*/ 0 h 2154"/>
              <a:gd name="T4" fmla="*/ 0 w 1320"/>
              <a:gd name="T5" fmla="*/ 0 h 2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320" h="2154">
                <a:moveTo>
                  <a:pt x="1320" y="2154"/>
                </a:moveTo>
                <a:lnTo>
                  <a:pt x="1320" y="0"/>
                </a:lnTo>
                <a:lnTo>
                  <a:pt x="0" y="0"/>
                </a:lnTo>
              </a:path>
            </a:pathLst>
          </a:custGeom>
          <a:noFill/>
          <a:ln w="34925" cap="flat">
            <a:solidFill>
              <a:srgbClr val="E8886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6" name="Freeform 8"/>
          <p:cNvSpPr>
            <a:spLocks/>
          </p:cNvSpPr>
          <p:nvPr/>
        </p:nvSpPr>
        <p:spPr bwMode="auto">
          <a:xfrm>
            <a:off x="2787651" y="3291418"/>
            <a:ext cx="3200400" cy="662516"/>
          </a:xfrm>
          <a:custGeom>
            <a:avLst/>
            <a:gdLst>
              <a:gd name="T0" fmla="*/ 1512 w 1512"/>
              <a:gd name="T1" fmla="*/ 313 h 313"/>
              <a:gd name="T2" fmla="*/ 1101 w 1512"/>
              <a:gd name="T3" fmla="*/ 313 h 313"/>
              <a:gd name="T4" fmla="*/ 1101 w 1512"/>
              <a:gd name="T5" fmla="*/ 0 h 313"/>
              <a:gd name="T6" fmla="*/ 0 w 1512"/>
              <a:gd name="T7" fmla="*/ 0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12" h="313">
                <a:moveTo>
                  <a:pt x="1512" y="313"/>
                </a:moveTo>
                <a:lnTo>
                  <a:pt x="1101" y="313"/>
                </a:lnTo>
                <a:lnTo>
                  <a:pt x="1101" y="0"/>
                </a:lnTo>
                <a:lnTo>
                  <a:pt x="0" y="0"/>
                </a:lnTo>
              </a:path>
            </a:pathLst>
          </a:custGeom>
          <a:noFill/>
          <a:ln w="34925" cap="flat">
            <a:solidFill>
              <a:srgbClr val="E8886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7" name="Freeform 9"/>
          <p:cNvSpPr>
            <a:spLocks/>
          </p:cNvSpPr>
          <p:nvPr/>
        </p:nvSpPr>
        <p:spPr bwMode="auto">
          <a:xfrm>
            <a:off x="3373967" y="4993218"/>
            <a:ext cx="2374900" cy="1864783"/>
          </a:xfrm>
          <a:custGeom>
            <a:avLst/>
            <a:gdLst>
              <a:gd name="T0" fmla="*/ 1122 w 1122"/>
              <a:gd name="T1" fmla="*/ 881 h 881"/>
              <a:gd name="T2" fmla="*/ 1122 w 1122"/>
              <a:gd name="T3" fmla="*/ 0 h 881"/>
              <a:gd name="T4" fmla="*/ 710 w 1122"/>
              <a:gd name="T5" fmla="*/ 0 h 881"/>
              <a:gd name="T6" fmla="*/ 710 w 1122"/>
              <a:gd name="T7" fmla="*/ 120 h 881"/>
              <a:gd name="T8" fmla="*/ 0 w 1122"/>
              <a:gd name="T9" fmla="*/ 120 h 8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22" h="881">
                <a:moveTo>
                  <a:pt x="1122" y="881"/>
                </a:moveTo>
                <a:lnTo>
                  <a:pt x="1122" y="0"/>
                </a:lnTo>
                <a:lnTo>
                  <a:pt x="710" y="0"/>
                </a:lnTo>
                <a:lnTo>
                  <a:pt x="710" y="120"/>
                </a:lnTo>
                <a:lnTo>
                  <a:pt x="0" y="120"/>
                </a:lnTo>
              </a:path>
            </a:pathLst>
          </a:custGeom>
          <a:noFill/>
          <a:ln w="34925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8" name="Freeform 10"/>
          <p:cNvSpPr>
            <a:spLocks/>
          </p:cNvSpPr>
          <p:nvPr/>
        </p:nvSpPr>
        <p:spPr bwMode="auto">
          <a:xfrm>
            <a:off x="1976968" y="4375151"/>
            <a:ext cx="2899833" cy="618067"/>
          </a:xfrm>
          <a:custGeom>
            <a:avLst/>
            <a:gdLst>
              <a:gd name="T0" fmla="*/ 0 w 1370"/>
              <a:gd name="T1" fmla="*/ 0 h 292"/>
              <a:gd name="T2" fmla="*/ 1370 w 1370"/>
              <a:gd name="T3" fmla="*/ 0 h 292"/>
              <a:gd name="T4" fmla="*/ 1370 w 1370"/>
              <a:gd name="T5" fmla="*/ 292 h 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370" h="292">
                <a:moveTo>
                  <a:pt x="0" y="0"/>
                </a:moveTo>
                <a:lnTo>
                  <a:pt x="1370" y="0"/>
                </a:lnTo>
                <a:lnTo>
                  <a:pt x="1370" y="292"/>
                </a:lnTo>
              </a:path>
            </a:pathLst>
          </a:custGeom>
          <a:noFill/>
          <a:ln w="34925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9" name="Freeform 11"/>
          <p:cNvSpPr>
            <a:spLocks/>
          </p:cNvSpPr>
          <p:nvPr/>
        </p:nvSpPr>
        <p:spPr bwMode="auto">
          <a:xfrm>
            <a:off x="6229351" y="2840567"/>
            <a:ext cx="2794000" cy="1460500"/>
          </a:xfrm>
          <a:custGeom>
            <a:avLst/>
            <a:gdLst>
              <a:gd name="T0" fmla="*/ 0 w 1320"/>
              <a:gd name="T1" fmla="*/ 690 h 690"/>
              <a:gd name="T2" fmla="*/ 270 w 1320"/>
              <a:gd name="T3" fmla="*/ 690 h 690"/>
              <a:gd name="T4" fmla="*/ 270 w 1320"/>
              <a:gd name="T5" fmla="*/ 0 h 690"/>
              <a:gd name="T6" fmla="*/ 1320 w 1320"/>
              <a:gd name="T7" fmla="*/ 0 h 6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20" h="690">
                <a:moveTo>
                  <a:pt x="0" y="690"/>
                </a:moveTo>
                <a:lnTo>
                  <a:pt x="270" y="690"/>
                </a:lnTo>
                <a:lnTo>
                  <a:pt x="270" y="0"/>
                </a:lnTo>
                <a:lnTo>
                  <a:pt x="1320" y="0"/>
                </a:lnTo>
              </a:path>
            </a:pathLst>
          </a:custGeom>
          <a:noFill/>
          <a:ln w="34925" cap="flat">
            <a:solidFill>
              <a:srgbClr val="7AA7C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0" name="Line 12"/>
          <p:cNvSpPr>
            <a:spLocks noChangeShapeType="1"/>
          </p:cNvSpPr>
          <p:nvPr/>
        </p:nvSpPr>
        <p:spPr bwMode="auto">
          <a:xfrm flipH="1">
            <a:off x="6800851" y="3788833"/>
            <a:ext cx="3035300" cy="0"/>
          </a:xfrm>
          <a:prstGeom prst="line">
            <a:avLst/>
          </a:prstGeom>
          <a:noFill/>
          <a:ln w="34925" cap="flat">
            <a:solidFill>
              <a:srgbClr val="7AA7C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1" name="Freeform 13"/>
          <p:cNvSpPr>
            <a:spLocks/>
          </p:cNvSpPr>
          <p:nvPr/>
        </p:nvSpPr>
        <p:spPr bwMode="auto">
          <a:xfrm>
            <a:off x="6470651" y="5429251"/>
            <a:ext cx="645584" cy="1428749"/>
          </a:xfrm>
          <a:custGeom>
            <a:avLst/>
            <a:gdLst>
              <a:gd name="T0" fmla="*/ 0 w 305"/>
              <a:gd name="T1" fmla="*/ 675 h 675"/>
              <a:gd name="T2" fmla="*/ 0 w 305"/>
              <a:gd name="T3" fmla="*/ 0 h 675"/>
              <a:gd name="T4" fmla="*/ 305 w 305"/>
              <a:gd name="T5" fmla="*/ 0 h 6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05" h="675">
                <a:moveTo>
                  <a:pt x="0" y="675"/>
                </a:moveTo>
                <a:lnTo>
                  <a:pt x="0" y="0"/>
                </a:lnTo>
                <a:lnTo>
                  <a:pt x="305" y="0"/>
                </a:lnTo>
              </a:path>
            </a:pathLst>
          </a:custGeom>
          <a:noFill/>
          <a:ln w="34925" cap="flat">
            <a:solidFill>
              <a:srgbClr val="E8886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2" name="Freeform 14"/>
          <p:cNvSpPr>
            <a:spLocks/>
          </p:cNvSpPr>
          <p:nvPr/>
        </p:nvSpPr>
        <p:spPr bwMode="auto">
          <a:xfrm>
            <a:off x="7116234" y="4857751"/>
            <a:ext cx="4082532" cy="963997"/>
          </a:xfrm>
          <a:custGeom>
            <a:avLst/>
            <a:gdLst>
              <a:gd name="T0" fmla="*/ 1654 w 1654"/>
              <a:gd name="T1" fmla="*/ 0 h 462"/>
              <a:gd name="T2" fmla="*/ 0 w 1654"/>
              <a:gd name="T3" fmla="*/ 0 h 462"/>
              <a:gd name="T4" fmla="*/ 0 w 1654"/>
              <a:gd name="T5" fmla="*/ 462 h 462"/>
              <a:gd name="T6" fmla="*/ 752 w 1654"/>
              <a:gd name="T7" fmla="*/ 462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654" h="462">
                <a:moveTo>
                  <a:pt x="1654" y="0"/>
                </a:moveTo>
                <a:lnTo>
                  <a:pt x="0" y="0"/>
                </a:lnTo>
                <a:lnTo>
                  <a:pt x="0" y="462"/>
                </a:lnTo>
                <a:lnTo>
                  <a:pt x="752" y="462"/>
                </a:lnTo>
              </a:path>
            </a:pathLst>
          </a:custGeom>
          <a:solidFill>
            <a:schemeClr val="bg1"/>
          </a:solidFill>
          <a:ln w="34925" cap="flat">
            <a:solidFill>
              <a:srgbClr val="E8886F"/>
            </a:solidFill>
            <a:prstDash val="solid"/>
            <a:miter lim="800000"/>
            <a:headEnd/>
            <a:tailEnd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69" name="Group 68"/>
          <p:cNvGrpSpPr/>
          <p:nvPr/>
        </p:nvGrpSpPr>
        <p:grpSpPr>
          <a:xfrm>
            <a:off x="2835059" y="1871980"/>
            <a:ext cx="853440" cy="853440"/>
            <a:chOff x="995214" y="1047589"/>
            <a:chExt cx="640080" cy="640080"/>
          </a:xfrm>
        </p:grpSpPr>
        <p:sp>
          <p:nvSpPr>
            <p:cNvPr id="77" name="Oval 76"/>
            <p:cNvSpPr>
              <a:spLocks noChangeAspect="1"/>
            </p:cNvSpPr>
            <p:nvPr/>
          </p:nvSpPr>
          <p:spPr>
            <a:xfrm>
              <a:off x="995214" y="1047589"/>
              <a:ext cx="640080" cy="64008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E8886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tx1"/>
                </a:solidFill>
              </a:endParaRPr>
            </a:p>
          </p:txBody>
        </p:sp>
        <p:sp>
          <p:nvSpPr>
            <p:cNvPr id="76" name="Freeform 190"/>
            <p:cNvSpPr>
              <a:spLocks noEditPoints="1"/>
            </p:cNvSpPr>
            <p:nvPr/>
          </p:nvSpPr>
          <p:spPr bwMode="auto">
            <a:xfrm>
              <a:off x="1174196" y="1251213"/>
              <a:ext cx="287216" cy="232832"/>
            </a:xfrm>
            <a:custGeom>
              <a:avLst/>
              <a:gdLst>
                <a:gd name="T0" fmla="*/ 68 w 186"/>
                <a:gd name="T1" fmla="*/ 84 h 151"/>
                <a:gd name="T2" fmla="*/ 118 w 186"/>
                <a:gd name="T3" fmla="*/ 84 h 151"/>
                <a:gd name="T4" fmla="*/ 93 w 186"/>
                <a:gd name="T5" fmla="*/ 101 h 151"/>
                <a:gd name="T6" fmla="*/ 93 w 186"/>
                <a:gd name="T7" fmla="*/ 67 h 151"/>
                <a:gd name="T8" fmla="*/ 93 w 186"/>
                <a:gd name="T9" fmla="*/ 101 h 151"/>
                <a:gd name="T10" fmla="*/ 114 w 186"/>
                <a:gd name="T11" fmla="*/ 25 h 151"/>
                <a:gd name="T12" fmla="*/ 114 w 186"/>
                <a:gd name="T13" fmla="*/ 16 h 151"/>
                <a:gd name="T14" fmla="*/ 68 w 186"/>
                <a:gd name="T15" fmla="*/ 21 h 151"/>
                <a:gd name="T16" fmla="*/ 156 w 186"/>
                <a:gd name="T17" fmla="*/ 33 h 151"/>
                <a:gd name="T18" fmla="*/ 156 w 186"/>
                <a:gd name="T19" fmla="*/ 59 h 151"/>
                <a:gd name="T20" fmla="*/ 156 w 186"/>
                <a:gd name="T21" fmla="*/ 33 h 151"/>
                <a:gd name="T22" fmla="*/ 152 w 186"/>
                <a:gd name="T23" fmla="*/ 46 h 151"/>
                <a:gd name="T24" fmla="*/ 160 w 186"/>
                <a:gd name="T25" fmla="*/ 46 h 151"/>
                <a:gd name="T26" fmla="*/ 169 w 186"/>
                <a:gd name="T27" fmla="*/ 16 h 151"/>
                <a:gd name="T28" fmla="*/ 122 w 186"/>
                <a:gd name="T29" fmla="*/ 0 h 151"/>
                <a:gd name="T30" fmla="*/ 63 w 186"/>
                <a:gd name="T31" fmla="*/ 0 h 151"/>
                <a:gd name="T32" fmla="*/ 17 w 186"/>
                <a:gd name="T33" fmla="*/ 16 h 151"/>
                <a:gd name="T34" fmla="*/ 0 w 186"/>
                <a:gd name="T35" fmla="*/ 135 h 151"/>
                <a:gd name="T36" fmla="*/ 169 w 186"/>
                <a:gd name="T37" fmla="*/ 151 h 151"/>
                <a:gd name="T38" fmla="*/ 186 w 186"/>
                <a:gd name="T39" fmla="*/ 33 h 151"/>
                <a:gd name="T40" fmla="*/ 177 w 186"/>
                <a:gd name="T41" fmla="*/ 101 h 151"/>
                <a:gd name="T42" fmla="*/ 137 w 186"/>
                <a:gd name="T43" fmla="*/ 109 h 151"/>
                <a:gd name="T44" fmla="*/ 177 w 186"/>
                <a:gd name="T45" fmla="*/ 135 h 151"/>
                <a:gd name="T46" fmla="*/ 17 w 186"/>
                <a:gd name="T47" fmla="*/ 143 h 151"/>
                <a:gd name="T48" fmla="*/ 9 w 186"/>
                <a:gd name="T49" fmla="*/ 109 h 151"/>
                <a:gd name="T50" fmla="*/ 45 w 186"/>
                <a:gd name="T51" fmla="*/ 101 h 151"/>
                <a:gd name="T52" fmla="*/ 9 w 186"/>
                <a:gd name="T53" fmla="*/ 33 h 151"/>
                <a:gd name="T54" fmla="*/ 34 w 186"/>
                <a:gd name="T55" fmla="*/ 25 h 151"/>
                <a:gd name="T56" fmla="*/ 93 w 186"/>
                <a:gd name="T57" fmla="*/ 8 h 151"/>
                <a:gd name="T58" fmla="*/ 152 w 186"/>
                <a:gd name="T59" fmla="*/ 25 h 151"/>
                <a:gd name="T60" fmla="*/ 177 w 186"/>
                <a:gd name="T61" fmla="*/ 33 h 151"/>
                <a:gd name="T62" fmla="*/ 156 w 186"/>
                <a:gd name="T63" fmla="*/ 67 h 151"/>
                <a:gd name="T64" fmla="*/ 156 w 186"/>
                <a:gd name="T65" fmla="*/ 75 h 151"/>
                <a:gd name="T66" fmla="*/ 156 w 186"/>
                <a:gd name="T67" fmla="*/ 67 h 151"/>
                <a:gd name="T68" fmla="*/ 51 w 186"/>
                <a:gd name="T69" fmla="*/ 84 h 151"/>
                <a:gd name="T70" fmla="*/ 135 w 186"/>
                <a:gd name="T71" fmla="*/ 84 h 151"/>
                <a:gd name="T72" fmla="*/ 93 w 186"/>
                <a:gd name="T73" fmla="*/ 118 h 151"/>
                <a:gd name="T74" fmla="*/ 93 w 186"/>
                <a:gd name="T75" fmla="*/ 50 h 151"/>
                <a:gd name="T76" fmla="*/ 93 w 186"/>
                <a:gd name="T77" fmla="*/ 118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86" h="151">
                  <a:moveTo>
                    <a:pt x="93" y="59"/>
                  </a:moveTo>
                  <a:cubicBezTo>
                    <a:pt x="79" y="59"/>
                    <a:pt x="68" y="70"/>
                    <a:pt x="68" y="84"/>
                  </a:cubicBezTo>
                  <a:cubicBezTo>
                    <a:pt x="68" y="98"/>
                    <a:pt x="79" y="109"/>
                    <a:pt x="93" y="109"/>
                  </a:cubicBezTo>
                  <a:cubicBezTo>
                    <a:pt x="107" y="109"/>
                    <a:pt x="118" y="98"/>
                    <a:pt x="118" y="84"/>
                  </a:cubicBezTo>
                  <a:cubicBezTo>
                    <a:pt x="118" y="70"/>
                    <a:pt x="107" y="59"/>
                    <a:pt x="93" y="59"/>
                  </a:cubicBezTo>
                  <a:close/>
                  <a:moveTo>
                    <a:pt x="93" y="101"/>
                  </a:moveTo>
                  <a:cubicBezTo>
                    <a:pt x="84" y="101"/>
                    <a:pt x="76" y="93"/>
                    <a:pt x="76" y="84"/>
                  </a:cubicBezTo>
                  <a:cubicBezTo>
                    <a:pt x="76" y="75"/>
                    <a:pt x="84" y="67"/>
                    <a:pt x="93" y="67"/>
                  </a:cubicBezTo>
                  <a:cubicBezTo>
                    <a:pt x="102" y="67"/>
                    <a:pt x="110" y="75"/>
                    <a:pt x="110" y="84"/>
                  </a:cubicBezTo>
                  <a:cubicBezTo>
                    <a:pt x="110" y="93"/>
                    <a:pt x="102" y="101"/>
                    <a:pt x="93" y="101"/>
                  </a:cubicBezTo>
                  <a:close/>
                  <a:moveTo>
                    <a:pt x="72" y="25"/>
                  </a:moveTo>
                  <a:cubicBezTo>
                    <a:pt x="114" y="25"/>
                    <a:pt x="114" y="25"/>
                    <a:pt x="114" y="25"/>
                  </a:cubicBezTo>
                  <a:cubicBezTo>
                    <a:pt x="116" y="25"/>
                    <a:pt x="118" y="23"/>
                    <a:pt x="118" y="21"/>
                  </a:cubicBezTo>
                  <a:cubicBezTo>
                    <a:pt x="118" y="18"/>
                    <a:pt x="116" y="16"/>
                    <a:pt x="114" y="16"/>
                  </a:cubicBezTo>
                  <a:cubicBezTo>
                    <a:pt x="72" y="16"/>
                    <a:pt x="72" y="16"/>
                    <a:pt x="72" y="16"/>
                  </a:cubicBezTo>
                  <a:cubicBezTo>
                    <a:pt x="70" y="16"/>
                    <a:pt x="68" y="18"/>
                    <a:pt x="68" y="21"/>
                  </a:cubicBezTo>
                  <a:cubicBezTo>
                    <a:pt x="68" y="23"/>
                    <a:pt x="70" y="25"/>
                    <a:pt x="72" y="25"/>
                  </a:cubicBezTo>
                  <a:close/>
                  <a:moveTo>
                    <a:pt x="156" y="33"/>
                  </a:moveTo>
                  <a:cubicBezTo>
                    <a:pt x="149" y="33"/>
                    <a:pt x="144" y="39"/>
                    <a:pt x="144" y="46"/>
                  </a:cubicBezTo>
                  <a:cubicBezTo>
                    <a:pt x="144" y="53"/>
                    <a:pt x="149" y="59"/>
                    <a:pt x="156" y="59"/>
                  </a:cubicBezTo>
                  <a:cubicBezTo>
                    <a:pt x="163" y="59"/>
                    <a:pt x="169" y="53"/>
                    <a:pt x="169" y="46"/>
                  </a:cubicBezTo>
                  <a:cubicBezTo>
                    <a:pt x="169" y="39"/>
                    <a:pt x="163" y="33"/>
                    <a:pt x="156" y="33"/>
                  </a:cubicBezTo>
                  <a:close/>
                  <a:moveTo>
                    <a:pt x="156" y="50"/>
                  </a:moveTo>
                  <a:cubicBezTo>
                    <a:pt x="154" y="50"/>
                    <a:pt x="152" y="48"/>
                    <a:pt x="152" y="46"/>
                  </a:cubicBezTo>
                  <a:cubicBezTo>
                    <a:pt x="152" y="44"/>
                    <a:pt x="154" y="42"/>
                    <a:pt x="156" y="42"/>
                  </a:cubicBezTo>
                  <a:cubicBezTo>
                    <a:pt x="159" y="42"/>
                    <a:pt x="160" y="44"/>
                    <a:pt x="160" y="46"/>
                  </a:cubicBezTo>
                  <a:cubicBezTo>
                    <a:pt x="160" y="48"/>
                    <a:pt x="159" y="50"/>
                    <a:pt x="156" y="50"/>
                  </a:cubicBezTo>
                  <a:close/>
                  <a:moveTo>
                    <a:pt x="169" y="16"/>
                  </a:moveTo>
                  <a:cubicBezTo>
                    <a:pt x="152" y="16"/>
                    <a:pt x="152" y="16"/>
                    <a:pt x="152" y="16"/>
                  </a:cubicBezTo>
                  <a:cubicBezTo>
                    <a:pt x="139" y="16"/>
                    <a:pt x="139" y="0"/>
                    <a:pt x="122" y="0"/>
                  </a:cubicBezTo>
                  <a:cubicBezTo>
                    <a:pt x="106" y="0"/>
                    <a:pt x="93" y="0"/>
                    <a:pt x="93" y="0"/>
                  </a:cubicBezTo>
                  <a:cubicBezTo>
                    <a:pt x="93" y="0"/>
                    <a:pt x="80" y="0"/>
                    <a:pt x="63" y="0"/>
                  </a:cubicBezTo>
                  <a:cubicBezTo>
                    <a:pt x="47" y="0"/>
                    <a:pt x="47" y="16"/>
                    <a:pt x="34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8" y="16"/>
                    <a:pt x="0" y="24"/>
                    <a:pt x="0" y="33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144"/>
                    <a:pt x="8" y="151"/>
                    <a:pt x="17" y="151"/>
                  </a:cubicBezTo>
                  <a:cubicBezTo>
                    <a:pt x="169" y="151"/>
                    <a:pt x="169" y="151"/>
                    <a:pt x="169" y="151"/>
                  </a:cubicBezTo>
                  <a:cubicBezTo>
                    <a:pt x="178" y="151"/>
                    <a:pt x="186" y="144"/>
                    <a:pt x="186" y="135"/>
                  </a:cubicBezTo>
                  <a:cubicBezTo>
                    <a:pt x="186" y="33"/>
                    <a:pt x="186" y="33"/>
                    <a:pt x="186" y="33"/>
                  </a:cubicBezTo>
                  <a:cubicBezTo>
                    <a:pt x="186" y="24"/>
                    <a:pt x="178" y="16"/>
                    <a:pt x="169" y="16"/>
                  </a:cubicBezTo>
                  <a:close/>
                  <a:moveTo>
                    <a:pt x="177" y="101"/>
                  </a:moveTo>
                  <a:cubicBezTo>
                    <a:pt x="141" y="101"/>
                    <a:pt x="141" y="101"/>
                    <a:pt x="141" y="101"/>
                  </a:cubicBezTo>
                  <a:cubicBezTo>
                    <a:pt x="140" y="104"/>
                    <a:pt x="138" y="107"/>
                    <a:pt x="137" y="109"/>
                  </a:cubicBezTo>
                  <a:cubicBezTo>
                    <a:pt x="177" y="109"/>
                    <a:pt x="177" y="109"/>
                    <a:pt x="177" y="109"/>
                  </a:cubicBezTo>
                  <a:cubicBezTo>
                    <a:pt x="177" y="135"/>
                    <a:pt x="177" y="135"/>
                    <a:pt x="177" y="135"/>
                  </a:cubicBezTo>
                  <a:cubicBezTo>
                    <a:pt x="177" y="139"/>
                    <a:pt x="174" y="143"/>
                    <a:pt x="169" y="143"/>
                  </a:cubicBezTo>
                  <a:cubicBezTo>
                    <a:pt x="17" y="143"/>
                    <a:pt x="17" y="143"/>
                    <a:pt x="17" y="143"/>
                  </a:cubicBezTo>
                  <a:cubicBezTo>
                    <a:pt x="12" y="143"/>
                    <a:pt x="9" y="139"/>
                    <a:pt x="9" y="135"/>
                  </a:cubicBezTo>
                  <a:cubicBezTo>
                    <a:pt x="9" y="109"/>
                    <a:pt x="9" y="109"/>
                    <a:pt x="9" y="109"/>
                  </a:cubicBezTo>
                  <a:cubicBezTo>
                    <a:pt x="49" y="109"/>
                    <a:pt x="49" y="109"/>
                    <a:pt x="49" y="109"/>
                  </a:cubicBezTo>
                  <a:cubicBezTo>
                    <a:pt x="48" y="107"/>
                    <a:pt x="46" y="104"/>
                    <a:pt x="45" y="101"/>
                  </a:cubicBezTo>
                  <a:cubicBezTo>
                    <a:pt x="9" y="101"/>
                    <a:pt x="9" y="101"/>
                    <a:pt x="9" y="101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9" y="29"/>
                    <a:pt x="12" y="25"/>
                    <a:pt x="17" y="25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51" y="25"/>
                    <a:pt x="51" y="8"/>
                    <a:pt x="63" y="8"/>
                  </a:cubicBezTo>
                  <a:cubicBezTo>
                    <a:pt x="72" y="8"/>
                    <a:pt x="93" y="8"/>
                    <a:pt x="93" y="8"/>
                  </a:cubicBezTo>
                  <a:cubicBezTo>
                    <a:pt x="93" y="8"/>
                    <a:pt x="114" y="8"/>
                    <a:pt x="122" y="8"/>
                  </a:cubicBezTo>
                  <a:cubicBezTo>
                    <a:pt x="135" y="8"/>
                    <a:pt x="135" y="25"/>
                    <a:pt x="152" y="25"/>
                  </a:cubicBezTo>
                  <a:cubicBezTo>
                    <a:pt x="169" y="25"/>
                    <a:pt x="169" y="25"/>
                    <a:pt x="169" y="25"/>
                  </a:cubicBezTo>
                  <a:cubicBezTo>
                    <a:pt x="174" y="25"/>
                    <a:pt x="177" y="29"/>
                    <a:pt x="177" y="33"/>
                  </a:cubicBezTo>
                  <a:lnTo>
                    <a:pt x="177" y="101"/>
                  </a:lnTo>
                  <a:close/>
                  <a:moveTo>
                    <a:pt x="156" y="67"/>
                  </a:moveTo>
                  <a:cubicBezTo>
                    <a:pt x="154" y="67"/>
                    <a:pt x="152" y="69"/>
                    <a:pt x="152" y="71"/>
                  </a:cubicBezTo>
                  <a:cubicBezTo>
                    <a:pt x="152" y="74"/>
                    <a:pt x="154" y="75"/>
                    <a:pt x="156" y="75"/>
                  </a:cubicBezTo>
                  <a:cubicBezTo>
                    <a:pt x="159" y="75"/>
                    <a:pt x="160" y="74"/>
                    <a:pt x="160" y="71"/>
                  </a:cubicBezTo>
                  <a:cubicBezTo>
                    <a:pt x="160" y="69"/>
                    <a:pt x="159" y="67"/>
                    <a:pt x="156" y="67"/>
                  </a:cubicBezTo>
                  <a:close/>
                  <a:moveTo>
                    <a:pt x="93" y="42"/>
                  </a:moveTo>
                  <a:cubicBezTo>
                    <a:pt x="70" y="42"/>
                    <a:pt x="51" y="61"/>
                    <a:pt x="51" y="84"/>
                  </a:cubicBezTo>
                  <a:cubicBezTo>
                    <a:pt x="51" y="107"/>
                    <a:pt x="70" y="126"/>
                    <a:pt x="93" y="126"/>
                  </a:cubicBezTo>
                  <a:cubicBezTo>
                    <a:pt x="116" y="126"/>
                    <a:pt x="135" y="107"/>
                    <a:pt x="135" y="84"/>
                  </a:cubicBezTo>
                  <a:cubicBezTo>
                    <a:pt x="135" y="61"/>
                    <a:pt x="116" y="42"/>
                    <a:pt x="93" y="42"/>
                  </a:cubicBezTo>
                  <a:close/>
                  <a:moveTo>
                    <a:pt x="93" y="118"/>
                  </a:moveTo>
                  <a:cubicBezTo>
                    <a:pt x="74" y="118"/>
                    <a:pt x="59" y="103"/>
                    <a:pt x="59" y="84"/>
                  </a:cubicBezTo>
                  <a:cubicBezTo>
                    <a:pt x="59" y="65"/>
                    <a:pt x="74" y="50"/>
                    <a:pt x="93" y="50"/>
                  </a:cubicBezTo>
                  <a:cubicBezTo>
                    <a:pt x="112" y="50"/>
                    <a:pt x="127" y="65"/>
                    <a:pt x="127" y="84"/>
                  </a:cubicBezTo>
                  <a:cubicBezTo>
                    <a:pt x="127" y="103"/>
                    <a:pt x="112" y="118"/>
                    <a:pt x="93" y="118"/>
                  </a:cubicBezTo>
                  <a:close/>
                </a:path>
              </a:pathLst>
            </a:custGeom>
            <a:solidFill>
              <a:schemeClr val="accent2"/>
            </a:solidFill>
            <a:ln>
              <a:solidFill>
                <a:srgbClr val="E8886F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9" name="Oval 78"/>
          <p:cNvSpPr>
            <a:spLocks noChangeAspect="1"/>
          </p:cNvSpPr>
          <p:nvPr/>
        </p:nvSpPr>
        <p:spPr>
          <a:xfrm>
            <a:off x="2012237" y="2864229"/>
            <a:ext cx="853440" cy="853440"/>
          </a:xfrm>
          <a:prstGeom prst="ellipse">
            <a:avLst/>
          </a:prstGeom>
          <a:solidFill>
            <a:schemeClr val="bg1"/>
          </a:solidFill>
          <a:ln w="28575">
            <a:solidFill>
              <a:srgbClr val="E8886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schemeClr val="tx1"/>
              </a:solidFill>
            </a:endParaRPr>
          </a:p>
        </p:txBody>
      </p:sp>
      <p:sp>
        <p:nvSpPr>
          <p:cNvPr id="81" name="Oval 80"/>
          <p:cNvSpPr>
            <a:spLocks noChangeAspect="1"/>
          </p:cNvSpPr>
          <p:nvPr/>
        </p:nvSpPr>
        <p:spPr>
          <a:xfrm>
            <a:off x="1229360" y="3937555"/>
            <a:ext cx="853440" cy="85344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schemeClr val="tx1"/>
              </a:solidFill>
            </a:endParaRPr>
          </a:p>
        </p:txBody>
      </p:sp>
      <p:sp>
        <p:nvSpPr>
          <p:cNvPr id="82" name="Oval 81"/>
          <p:cNvSpPr>
            <a:spLocks noChangeAspect="1"/>
          </p:cNvSpPr>
          <p:nvPr/>
        </p:nvSpPr>
        <p:spPr>
          <a:xfrm>
            <a:off x="2526031" y="4824660"/>
            <a:ext cx="853440" cy="85344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schemeClr val="tx1"/>
              </a:solidFill>
            </a:endParaRPr>
          </a:p>
        </p:txBody>
      </p:sp>
      <p:sp>
        <p:nvSpPr>
          <p:cNvPr id="83" name="Oval 82"/>
          <p:cNvSpPr>
            <a:spLocks noChangeAspect="1"/>
          </p:cNvSpPr>
          <p:nvPr/>
        </p:nvSpPr>
        <p:spPr>
          <a:xfrm>
            <a:off x="5802631" y="1100847"/>
            <a:ext cx="853440" cy="853440"/>
          </a:xfrm>
          <a:prstGeom prst="ellipse">
            <a:avLst/>
          </a:prstGeom>
          <a:solidFill>
            <a:schemeClr val="bg1"/>
          </a:solidFill>
          <a:ln w="28575">
            <a:solidFill>
              <a:srgbClr val="7AA7C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schemeClr val="tx1"/>
              </a:solidFill>
            </a:endParaRPr>
          </a:p>
        </p:txBody>
      </p:sp>
      <p:sp>
        <p:nvSpPr>
          <p:cNvPr id="84" name="Oval 83"/>
          <p:cNvSpPr>
            <a:spLocks noChangeAspect="1"/>
          </p:cNvSpPr>
          <p:nvPr/>
        </p:nvSpPr>
        <p:spPr>
          <a:xfrm>
            <a:off x="8737600" y="2400936"/>
            <a:ext cx="853440" cy="853440"/>
          </a:xfrm>
          <a:prstGeom prst="ellipse">
            <a:avLst/>
          </a:prstGeom>
          <a:solidFill>
            <a:schemeClr val="bg1"/>
          </a:solidFill>
          <a:ln w="28575">
            <a:solidFill>
              <a:srgbClr val="7AA7C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schemeClr val="tx1"/>
              </a:solidFill>
            </a:endParaRPr>
          </a:p>
        </p:txBody>
      </p:sp>
      <p:sp>
        <p:nvSpPr>
          <p:cNvPr id="85" name="Oval 84"/>
          <p:cNvSpPr>
            <a:spLocks noChangeAspect="1"/>
          </p:cNvSpPr>
          <p:nvPr/>
        </p:nvSpPr>
        <p:spPr>
          <a:xfrm>
            <a:off x="9591040" y="3366600"/>
            <a:ext cx="853440" cy="853440"/>
          </a:xfrm>
          <a:prstGeom prst="ellipse">
            <a:avLst/>
          </a:prstGeom>
          <a:solidFill>
            <a:schemeClr val="bg1"/>
          </a:solidFill>
          <a:ln w="28575">
            <a:solidFill>
              <a:srgbClr val="7AA7C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schemeClr val="tx1"/>
              </a:solidFill>
            </a:endParaRPr>
          </a:p>
        </p:txBody>
      </p:sp>
      <p:sp>
        <p:nvSpPr>
          <p:cNvPr id="86" name="Oval 85"/>
          <p:cNvSpPr>
            <a:spLocks noChangeAspect="1"/>
          </p:cNvSpPr>
          <p:nvPr/>
        </p:nvSpPr>
        <p:spPr>
          <a:xfrm>
            <a:off x="10431783" y="4445653"/>
            <a:ext cx="853440" cy="828156"/>
          </a:xfrm>
          <a:prstGeom prst="ellipse">
            <a:avLst/>
          </a:prstGeom>
          <a:solidFill>
            <a:schemeClr val="bg1"/>
          </a:solidFill>
          <a:ln w="28575">
            <a:solidFill>
              <a:srgbClr val="E8886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schemeClr val="tx1"/>
              </a:solidFill>
            </a:endParaRPr>
          </a:p>
        </p:txBody>
      </p:sp>
      <p:sp>
        <p:nvSpPr>
          <p:cNvPr id="87" name="Oval 86"/>
          <p:cNvSpPr>
            <a:spLocks noChangeAspect="1"/>
          </p:cNvSpPr>
          <p:nvPr/>
        </p:nvSpPr>
        <p:spPr>
          <a:xfrm>
            <a:off x="8982711" y="5412815"/>
            <a:ext cx="853440" cy="853440"/>
          </a:xfrm>
          <a:prstGeom prst="ellipse">
            <a:avLst/>
          </a:prstGeom>
          <a:solidFill>
            <a:schemeClr val="bg1"/>
          </a:solidFill>
          <a:ln w="28575">
            <a:solidFill>
              <a:srgbClr val="E8886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schemeClr val="tx1"/>
              </a:solidFill>
            </a:endParaRPr>
          </a:p>
        </p:txBody>
      </p:sp>
      <p:sp>
        <p:nvSpPr>
          <p:cNvPr id="88" name="Freeform 403"/>
          <p:cNvSpPr>
            <a:spLocks noEditPoints="1"/>
          </p:cNvSpPr>
          <p:nvPr/>
        </p:nvSpPr>
        <p:spPr bwMode="auto">
          <a:xfrm>
            <a:off x="2253921" y="3100829"/>
            <a:ext cx="380240" cy="380240"/>
          </a:xfrm>
          <a:custGeom>
            <a:avLst/>
            <a:gdLst>
              <a:gd name="T0" fmla="*/ 30 w 186"/>
              <a:gd name="T1" fmla="*/ 89 h 186"/>
              <a:gd name="T2" fmla="*/ 0 w 186"/>
              <a:gd name="T3" fmla="*/ 93 h 186"/>
              <a:gd name="T4" fmla="*/ 30 w 186"/>
              <a:gd name="T5" fmla="*/ 97 h 186"/>
              <a:gd name="T6" fmla="*/ 45 w 186"/>
              <a:gd name="T7" fmla="*/ 51 h 186"/>
              <a:gd name="T8" fmla="*/ 51 w 186"/>
              <a:gd name="T9" fmla="*/ 46 h 186"/>
              <a:gd name="T10" fmla="*/ 27 w 186"/>
              <a:gd name="T11" fmla="*/ 28 h 186"/>
              <a:gd name="T12" fmla="*/ 45 w 186"/>
              <a:gd name="T13" fmla="*/ 51 h 186"/>
              <a:gd name="T14" fmla="*/ 159 w 186"/>
              <a:gd name="T15" fmla="*/ 34 h 186"/>
              <a:gd name="T16" fmla="*/ 153 w 186"/>
              <a:gd name="T17" fmla="*/ 28 h 186"/>
              <a:gd name="T18" fmla="*/ 135 w 186"/>
              <a:gd name="T19" fmla="*/ 51 h 186"/>
              <a:gd name="T20" fmla="*/ 45 w 186"/>
              <a:gd name="T21" fmla="*/ 135 h 186"/>
              <a:gd name="T22" fmla="*/ 27 w 186"/>
              <a:gd name="T23" fmla="*/ 159 h 186"/>
              <a:gd name="T24" fmla="*/ 51 w 186"/>
              <a:gd name="T25" fmla="*/ 141 h 186"/>
              <a:gd name="T26" fmla="*/ 45 w 186"/>
              <a:gd name="T27" fmla="*/ 135 h 186"/>
              <a:gd name="T28" fmla="*/ 97 w 186"/>
              <a:gd name="T29" fmla="*/ 30 h 186"/>
              <a:gd name="T30" fmla="*/ 93 w 186"/>
              <a:gd name="T31" fmla="*/ 0 h 186"/>
              <a:gd name="T32" fmla="*/ 89 w 186"/>
              <a:gd name="T33" fmla="*/ 30 h 186"/>
              <a:gd name="T34" fmla="*/ 182 w 186"/>
              <a:gd name="T35" fmla="*/ 89 h 186"/>
              <a:gd name="T36" fmla="*/ 152 w 186"/>
              <a:gd name="T37" fmla="*/ 93 h 186"/>
              <a:gd name="T38" fmla="*/ 182 w 186"/>
              <a:gd name="T39" fmla="*/ 97 h 186"/>
              <a:gd name="T40" fmla="*/ 182 w 186"/>
              <a:gd name="T41" fmla="*/ 89 h 186"/>
              <a:gd name="T42" fmla="*/ 135 w 186"/>
              <a:gd name="T43" fmla="*/ 135 h 186"/>
              <a:gd name="T44" fmla="*/ 153 w 186"/>
              <a:gd name="T45" fmla="*/ 159 h 186"/>
              <a:gd name="T46" fmla="*/ 159 w 186"/>
              <a:gd name="T47" fmla="*/ 153 h 186"/>
              <a:gd name="T48" fmla="*/ 93 w 186"/>
              <a:gd name="T49" fmla="*/ 43 h 186"/>
              <a:gd name="T50" fmla="*/ 93 w 186"/>
              <a:gd name="T51" fmla="*/ 144 h 186"/>
              <a:gd name="T52" fmla="*/ 93 w 186"/>
              <a:gd name="T53" fmla="*/ 43 h 186"/>
              <a:gd name="T54" fmla="*/ 51 w 186"/>
              <a:gd name="T55" fmla="*/ 93 h 186"/>
              <a:gd name="T56" fmla="*/ 135 w 186"/>
              <a:gd name="T57" fmla="*/ 93 h 186"/>
              <a:gd name="T58" fmla="*/ 93 w 186"/>
              <a:gd name="T59" fmla="*/ 152 h 186"/>
              <a:gd name="T60" fmla="*/ 89 w 186"/>
              <a:gd name="T61" fmla="*/ 182 h 186"/>
              <a:gd name="T62" fmla="*/ 97 w 186"/>
              <a:gd name="T63" fmla="*/ 182 h 186"/>
              <a:gd name="T64" fmla="*/ 93 w 186"/>
              <a:gd name="T65" fmla="*/ 152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86" h="186">
                <a:moveTo>
                  <a:pt x="34" y="93"/>
                </a:moveTo>
                <a:cubicBezTo>
                  <a:pt x="34" y="91"/>
                  <a:pt x="32" y="89"/>
                  <a:pt x="30" y="89"/>
                </a:cubicBezTo>
                <a:cubicBezTo>
                  <a:pt x="4" y="89"/>
                  <a:pt x="4" y="89"/>
                  <a:pt x="4" y="89"/>
                </a:cubicBezTo>
                <a:cubicBezTo>
                  <a:pt x="2" y="89"/>
                  <a:pt x="0" y="91"/>
                  <a:pt x="0" y="93"/>
                </a:cubicBezTo>
                <a:cubicBezTo>
                  <a:pt x="0" y="96"/>
                  <a:pt x="2" y="97"/>
                  <a:pt x="4" y="97"/>
                </a:cubicBezTo>
                <a:cubicBezTo>
                  <a:pt x="30" y="97"/>
                  <a:pt x="30" y="97"/>
                  <a:pt x="30" y="97"/>
                </a:cubicBezTo>
                <a:cubicBezTo>
                  <a:pt x="32" y="97"/>
                  <a:pt x="34" y="96"/>
                  <a:pt x="34" y="93"/>
                </a:cubicBezTo>
                <a:close/>
                <a:moveTo>
                  <a:pt x="45" y="51"/>
                </a:moveTo>
                <a:cubicBezTo>
                  <a:pt x="47" y="53"/>
                  <a:pt x="50" y="53"/>
                  <a:pt x="51" y="51"/>
                </a:cubicBezTo>
                <a:cubicBezTo>
                  <a:pt x="53" y="50"/>
                  <a:pt x="53" y="47"/>
                  <a:pt x="51" y="46"/>
                </a:cubicBezTo>
                <a:cubicBezTo>
                  <a:pt x="33" y="28"/>
                  <a:pt x="33" y="28"/>
                  <a:pt x="33" y="28"/>
                </a:cubicBezTo>
                <a:cubicBezTo>
                  <a:pt x="32" y="26"/>
                  <a:pt x="29" y="26"/>
                  <a:pt x="27" y="28"/>
                </a:cubicBezTo>
                <a:cubicBezTo>
                  <a:pt x="26" y="29"/>
                  <a:pt x="26" y="32"/>
                  <a:pt x="27" y="34"/>
                </a:cubicBezTo>
                <a:lnTo>
                  <a:pt x="45" y="51"/>
                </a:lnTo>
                <a:close/>
                <a:moveTo>
                  <a:pt x="141" y="51"/>
                </a:moveTo>
                <a:cubicBezTo>
                  <a:pt x="159" y="34"/>
                  <a:pt x="159" y="34"/>
                  <a:pt x="159" y="34"/>
                </a:cubicBezTo>
                <a:cubicBezTo>
                  <a:pt x="160" y="32"/>
                  <a:pt x="160" y="29"/>
                  <a:pt x="159" y="28"/>
                </a:cubicBezTo>
                <a:cubicBezTo>
                  <a:pt x="157" y="26"/>
                  <a:pt x="154" y="26"/>
                  <a:pt x="153" y="28"/>
                </a:cubicBezTo>
                <a:cubicBezTo>
                  <a:pt x="135" y="46"/>
                  <a:pt x="135" y="46"/>
                  <a:pt x="135" y="46"/>
                </a:cubicBezTo>
                <a:cubicBezTo>
                  <a:pt x="133" y="47"/>
                  <a:pt x="133" y="50"/>
                  <a:pt x="135" y="51"/>
                </a:cubicBezTo>
                <a:cubicBezTo>
                  <a:pt x="136" y="53"/>
                  <a:pt x="139" y="53"/>
                  <a:pt x="141" y="51"/>
                </a:cubicBezTo>
                <a:close/>
                <a:moveTo>
                  <a:pt x="45" y="135"/>
                </a:moveTo>
                <a:cubicBezTo>
                  <a:pt x="27" y="153"/>
                  <a:pt x="27" y="153"/>
                  <a:pt x="27" y="153"/>
                </a:cubicBezTo>
                <a:cubicBezTo>
                  <a:pt x="26" y="155"/>
                  <a:pt x="26" y="157"/>
                  <a:pt x="27" y="159"/>
                </a:cubicBezTo>
                <a:cubicBezTo>
                  <a:pt x="29" y="161"/>
                  <a:pt x="32" y="161"/>
                  <a:pt x="33" y="159"/>
                </a:cubicBezTo>
                <a:cubicBezTo>
                  <a:pt x="51" y="141"/>
                  <a:pt x="51" y="141"/>
                  <a:pt x="51" y="141"/>
                </a:cubicBezTo>
                <a:cubicBezTo>
                  <a:pt x="53" y="139"/>
                  <a:pt x="53" y="137"/>
                  <a:pt x="51" y="135"/>
                </a:cubicBezTo>
                <a:cubicBezTo>
                  <a:pt x="50" y="133"/>
                  <a:pt x="47" y="133"/>
                  <a:pt x="45" y="135"/>
                </a:cubicBezTo>
                <a:close/>
                <a:moveTo>
                  <a:pt x="93" y="34"/>
                </a:moveTo>
                <a:cubicBezTo>
                  <a:pt x="95" y="34"/>
                  <a:pt x="97" y="32"/>
                  <a:pt x="97" y="30"/>
                </a:cubicBezTo>
                <a:cubicBezTo>
                  <a:pt x="97" y="5"/>
                  <a:pt x="97" y="5"/>
                  <a:pt x="97" y="5"/>
                </a:cubicBezTo>
                <a:cubicBezTo>
                  <a:pt x="97" y="2"/>
                  <a:pt x="95" y="0"/>
                  <a:pt x="93" y="0"/>
                </a:cubicBezTo>
                <a:cubicBezTo>
                  <a:pt x="91" y="0"/>
                  <a:pt x="89" y="2"/>
                  <a:pt x="89" y="5"/>
                </a:cubicBezTo>
                <a:cubicBezTo>
                  <a:pt x="89" y="30"/>
                  <a:pt x="89" y="30"/>
                  <a:pt x="89" y="30"/>
                </a:cubicBezTo>
                <a:cubicBezTo>
                  <a:pt x="89" y="32"/>
                  <a:pt x="91" y="34"/>
                  <a:pt x="93" y="34"/>
                </a:cubicBezTo>
                <a:close/>
                <a:moveTo>
                  <a:pt x="182" y="89"/>
                </a:moveTo>
                <a:cubicBezTo>
                  <a:pt x="156" y="89"/>
                  <a:pt x="156" y="89"/>
                  <a:pt x="156" y="89"/>
                </a:cubicBezTo>
                <a:cubicBezTo>
                  <a:pt x="154" y="89"/>
                  <a:pt x="152" y="91"/>
                  <a:pt x="152" y="93"/>
                </a:cubicBezTo>
                <a:cubicBezTo>
                  <a:pt x="152" y="96"/>
                  <a:pt x="154" y="97"/>
                  <a:pt x="156" y="97"/>
                </a:cubicBezTo>
                <a:cubicBezTo>
                  <a:pt x="182" y="97"/>
                  <a:pt x="182" y="97"/>
                  <a:pt x="182" y="97"/>
                </a:cubicBezTo>
                <a:cubicBezTo>
                  <a:pt x="184" y="97"/>
                  <a:pt x="186" y="96"/>
                  <a:pt x="186" y="93"/>
                </a:cubicBezTo>
                <a:cubicBezTo>
                  <a:pt x="186" y="91"/>
                  <a:pt x="184" y="89"/>
                  <a:pt x="182" y="89"/>
                </a:cubicBezTo>
                <a:close/>
                <a:moveTo>
                  <a:pt x="141" y="135"/>
                </a:moveTo>
                <a:cubicBezTo>
                  <a:pt x="139" y="133"/>
                  <a:pt x="136" y="133"/>
                  <a:pt x="135" y="135"/>
                </a:cubicBezTo>
                <a:cubicBezTo>
                  <a:pt x="133" y="137"/>
                  <a:pt x="133" y="139"/>
                  <a:pt x="135" y="141"/>
                </a:cubicBezTo>
                <a:cubicBezTo>
                  <a:pt x="153" y="159"/>
                  <a:pt x="153" y="159"/>
                  <a:pt x="153" y="159"/>
                </a:cubicBezTo>
                <a:cubicBezTo>
                  <a:pt x="154" y="161"/>
                  <a:pt x="157" y="161"/>
                  <a:pt x="159" y="159"/>
                </a:cubicBezTo>
                <a:cubicBezTo>
                  <a:pt x="160" y="157"/>
                  <a:pt x="160" y="155"/>
                  <a:pt x="159" y="153"/>
                </a:cubicBezTo>
                <a:lnTo>
                  <a:pt x="141" y="135"/>
                </a:lnTo>
                <a:close/>
                <a:moveTo>
                  <a:pt x="93" y="43"/>
                </a:moveTo>
                <a:cubicBezTo>
                  <a:pt x="65" y="43"/>
                  <a:pt x="42" y="65"/>
                  <a:pt x="42" y="93"/>
                </a:cubicBezTo>
                <a:cubicBezTo>
                  <a:pt x="42" y="121"/>
                  <a:pt x="65" y="144"/>
                  <a:pt x="93" y="144"/>
                </a:cubicBezTo>
                <a:cubicBezTo>
                  <a:pt x="121" y="144"/>
                  <a:pt x="144" y="121"/>
                  <a:pt x="144" y="93"/>
                </a:cubicBezTo>
                <a:cubicBezTo>
                  <a:pt x="144" y="65"/>
                  <a:pt x="121" y="43"/>
                  <a:pt x="93" y="43"/>
                </a:cubicBezTo>
                <a:close/>
                <a:moveTo>
                  <a:pt x="93" y="135"/>
                </a:moveTo>
                <a:cubicBezTo>
                  <a:pt x="70" y="135"/>
                  <a:pt x="51" y="117"/>
                  <a:pt x="51" y="93"/>
                </a:cubicBezTo>
                <a:cubicBezTo>
                  <a:pt x="51" y="70"/>
                  <a:pt x="70" y="51"/>
                  <a:pt x="93" y="51"/>
                </a:cubicBezTo>
                <a:cubicBezTo>
                  <a:pt x="116" y="51"/>
                  <a:pt x="135" y="70"/>
                  <a:pt x="135" y="93"/>
                </a:cubicBezTo>
                <a:cubicBezTo>
                  <a:pt x="135" y="117"/>
                  <a:pt x="116" y="135"/>
                  <a:pt x="93" y="135"/>
                </a:cubicBezTo>
                <a:close/>
                <a:moveTo>
                  <a:pt x="93" y="152"/>
                </a:moveTo>
                <a:cubicBezTo>
                  <a:pt x="91" y="152"/>
                  <a:pt x="89" y="154"/>
                  <a:pt x="89" y="157"/>
                </a:cubicBezTo>
                <a:cubicBezTo>
                  <a:pt x="89" y="182"/>
                  <a:pt x="89" y="182"/>
                  <a:pt x="89" y="182"/>
                </a:cubicBezTo>
                <a:cubicBezTo>
                  <a:pt x="89" y="184"/>
                  <a:pt x="91" y="186"/>
                  <a:pt x="93" y="186"/>
                </a:cubicBezTo>
                <a:cubicBezTo>
                  <a:pt x="95" y="186"/>
                  <a:pt x="97" y="184"/>
                  <a:pt x="97" y="182"/>
                </a:cubicBezTo>
                <a:cubicBezTo>
                  <a:pt x="97" y="157"/>
                  <a:pt x="97" y="157"/>
                  <a:pt x="97" y="157"/>
                </a:cubicBezTo>
                <a:cubicBezTo>
                  <a:pt x="97" y="154"/>
                  <a:pt x="95" y="152"/>
                  <a:pt x="93" y="152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rgbClr val="E8886F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9" name="Freeform 409"/>
          <p:cNvSpPr>
            <a:spLocks noEditPoints="1"/>
          </p:cNvSpPr>
          <p:nvPr/>
        </p:nvSpPr>
        <p:spPr bwMode="auto">
          <a:xfrm>
            <a:off x="1460913" y="4226311"/>
            <a:ext cx="390335" cy="275927"/>
          </a:xfrm>
          <a:custGeom>
            <a:avLst/>
            <a:gdLst>
              <a:gd name="T0" fmla="*/ 187 w 191"/>
              <a:gd name="T1" fmla="*/ 39 h 135"/>
              <a:gd name="T2" fmla="*/ 153 w 191"/>
              <a:gd name="T3" fmla="*/ 18 h 135"/>
              <a:gd name="T4" fmla="*/ 160 w 191"/>
              <a:gd name="T5" fmla="*/ 29 h 135"/>
              <a:gd name="T6" fmla="*/ 179 w 191"/>
              <a:gd name="T7" fmla="*/ 42 h 135"/>
              <a:gd name="T8" fmla="*/ 177 w 191"/>
              <a:gd name="T9" fmla="*/ 53 h 135"/>
              <a:gd name="T10" fmla="*/ 162 w 191"/>
              <a:gd name="T11" fmla="*/ 68 h 135"/>
              <a:gd name="T12" fmla="*/ 162 w 191"/>
              <a:gd name="T13" fmla="*/ 67 h 135"/>
              <a:gd name="T14" fmla="*/ 95 w 191"/>
              <a:gd name="T15" fmla="*/ 0 h 135"/>
              <a:gd name="T16" fmla="*/ 27 w 191"/>
              <a:gd name="T17" fmla="*/ 67 h 135"/>
              <a:gd name="T18" fmla="*/ 35 w 191"/>
              <a:gd name="T19" fmla="*/ 99 h 135"/>
              <a:gd name="T20" fmla="*/ 11 w 191"/>
              <a:gd name="T21" fmla="*/ 84 h 135"/>
              <a:gd name="T22" fmla="*/ 13 w 191"/>
              <a:gd name="T23" fmla="*/ 73 h 135"/>
              <a:gd name="T24" fmla="*/ 19 w 191"/>
              <a:gd name="T25" fmla="*/ 65 h 135"/>
              <a:gd name="T26" fmla="*/ 20 w 191"/>
              <a:gd name="T27" fmla="*/ 53 h 135"/>
              <a:gd name="T28" fmla="*/ 3 w 191"/>
              <a:gd name="T29" fmla="*/ 87 h 135"/>
              <a:gd name="T30" fmla="*/ 41 w 191"/>
              <a:gd name="T31" fmla="*/ 108 h 135"/>
              <a:gd name="T32" fmla="*/ 95 w 191"/>
              <a:gd name="T33" fmla="*/ 135 h 135"/>
              <a:gd name="T34" fmla="*/ 161 w 191"/>
              <a:gd name="T35" fmla="*/ 79 h 135"/>
              <a:gd name="T36" fmla="*/ 187 w 191"/>
              <a:gd name="T37" fmla="*/ 39 h 135"/>
              <a:gd name="T38" fmla="*/ 95 w 191"/>
              <a:gd name="T39" fmla="*/ 126 h 135"/>
              <a:gd name="T40" fmla="*/ 53 w 191"/>
              <a:gd name="T41" fmla="*/ 109 h 135"/>
              <a:gd name="T42" fmla="*/ 58 w 191"/>
              <a:gd name="T43" fmla="*/ 109 h 135"/>
              <a:gd name="T44" fmla="*/ 106 w 191"/>
              <a:gd name="T45" fmla="*/ 103 h 135"/>
              <a:gd name="T46" fmla="*/ 151 w 191"/>
              <a:gd name="T47" fmla="*/ 86 h 135"/>
              <a:gd name="T48" fmla="*/ 95 w 191"/>
              <a:gd name="T49" fmla="*/ 126 h 135"/>
              <a:gd name="T50" fmla="*/ 153 w 191"/>
              <a:gd name="T51" fmla="*/ 74 h 135"/>
              <a:gd name="T52" fmla="*/ 104 w 191"/>
              <a:gd name="T53" fmla="*/ 95 h 135"/>
              <a:gd name="T54" fmla="*/ 58 w 191"/>
              <a:gd name="T55" fmla="*/ 101 h 135"/>
              <a:gd name="T56" fmla="*/ 46 w 191"/>
              <a:gd name="T57" fmla="*/ 100 h 135"/>
              <a:gd name="T58" fmla="*/ 36 w 191"/>
              <a:gd name="T59" fmla="*/ 67 h 135"/>
              <a:gd name="T60" fmla="*/ 95 w 191"/>
              <a:gd name="T61" fmla="*/ 8 h 135"/>
              <a:gd name="T62" fmla="*/ 154 w 191"/>
              <a:gd name="T63" fmla="*/ 67 h 135"/>
              <a:gd name="T64" fmla="*/ 153 w 191"/>
              <a:gd name="T65" fmla="*/ 74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91" h="135">
                <a:moveTo>
                  <a:pt x="187" y="39"/>
                </a:moveTo>
                <a:cubicBezTo>
                  <a:pt x="184" y="29"/>
                  <a:pt x="171" y="21"/>
                  <a:pt x="153" y="18"/>
                </a:cubicBezTo>
                <a:cubicBezTo>
                  <a:pt x="156" y="22"/>
                  <a:pt x="158" y="25"/>
                  <a:pt x="160" y="29"/>
                </a:cubicBezTo>
                <a:cubicBezTo>
                  <a:pt x="170" y="32"/>
                  <a:pt x="177" y="36"/>
                  <a:pt x="179" y="42"/>
                </a:cubicBezTo>
                <a:cubicBezTo>
                  <a:pt x="180" y="45"/>
                  <a:pt x="179" y="49"/>
                  <a:pt x="177" y="53"/>
                </a:cubicBezTo>
                <a:cubicBezTo>
                  <a:pt x="174" y="58"/>
                  <a:pt x="169" y="63"/>
                  <a:pt x="162" y="68"/>
                </a:cubicBezTo>
                <a:cubicBezTo>
                  <a:pt x="162" y="68"/>
                  <a:pt x="162" y="68"/>
                  <a:pt x="162" y="67"/>
                </a:cubicBezTo>
                <a:cubicBezTo>
                  <a:pt x="162" y="30"/>
                  <a:pt x="132" y="0"/>
                  <a:pt x="95" y="0"/>
                </a:cubicBezTo>
                <a:cubicBezTo>
                  <a:pt x="58" y="0"/>
                  <a:pt x="27" y="30"/>
                  <a:pt x="27" y="67"/>
                </a:cubicBezTo>
                <a:cubicBezTo>
                  <a:pt x="27" y="79"/>
                  <a:pt x="30" y="89"/>
                  <a:pt x="35" y="99"/>
                </a:cubicBezTo>
                <a:cubicBezTo>
                  <a:pt x="22" y="96"/>
                  <a:pt x="13" y="91"/>
                  <a:pt x="11" y="84"/>
                </a:cubicBezTo>
                <a:cubicBezTo>
                  <a:pt x="10" y="81"/>
                  <a:pt x="11" y="77"/>
                  <a:pt x="13" y="73"/>
                </a:cubicBezTo>
                <a:cubicBezTo>
                  <a:pt x="15" y="71"/>
                  <a:pt x="17" y="68"/>
                  <a:pt x="19" y="65"/>
                </a:cubicBezTo>
                <a:cubicBezTo>
                  <a:pt x="19" y="61"/>
                  <a:pt x="20" y="57"/>
                  <a:pt x="20" y="53"/>
                </a:cubicBezTo>
                <a:cubicBezTo>
                  <a:pt x="7" y="64"/>
                  <a:pt x="0" y="76"/>
                  <a:pt x="3" y="87"/>
                </a:cubicBezTo>
                <a:cubicBezTo>
                  <a:pt x="6" y="98"/>
                  <a:pt x="21" y="106"/>
                  <a:pt x="41" y="108"/>
                </a:cubicBezTo>
                <a:cubicBezTo>
                  <a:pt x="54" y="124"/>
                  <a:pt x="73" y="135"/>
                  <a:pt x="95" y="135"/>
                </a:cubicBezTo>
                <a:cubicBezTo>
                  <a:pt x="128" y="135"/>
                  <a:pt x="155" y="111"/>
                  <a:pt x="161" y="79"/>
                </a:cubicBezTo>
                <a:cubicBezTo>
                  <a:pt x="180" y="67"/>
                  <a:pt x="191" y="52"/>
                  <a:pt x="187" y="39"/>
                </a:cubicBezTo>
                <a:close/>
                <a:moveTo>
                  <a:pt x="95" y="126"/>
                </a:moveTo>
                <a:cubicBezTo>
                  <a:pt x="79" y="126"/>
                  <a:pt x="64" y="120"/>
                  <a:pt x="53" y="109"/>
                </a:cubicBezTo>
                <a:cubicBezTo>
                  <a:pt x="55" y="109"/>
                  <a:pt x="56" y="109"/>
                  <a:pt x="58" y="109"/>
                </a:cubicBezTo>
                <a:cubicBezTo>
                  <a:pt x="72" y="109"/>
                  <a:pt x="89" y="107"/>
                  <a:pt x="106" y="103"/>
                </a:cubicBezTo>
                <a:cubicBezTo>
                  <a:pt x="123" y="99"/>
                  <a:pt x="138" y="93"/>
                  <a:pt x="151" y="86"/>
                </a:cubicBezTo>
                <a:cubicBezTo>
                  <a:pt x="143" y="109"/>
                  <a:pt x="121" y="126"/>
                  <a:pt x="95" y="126"/>
                </a:cubicBezTo>
                <a:close/>
                <a:moveTo>
                  <a:pt x="153" y="74"/>
                </a:moveTo>
                <a:cubicBezTo>
                  <a:pt x="141" y="82"/>
                  <a:pt x="124" y="90"/>
                  <a:pt x="104" y="95"/>
                </a:cubicBezTo>
                <a:cubicBezTo>
                  <a:pt x="88" y="99"/>
                  <a:pt x="72" y="101"/>
                  <a:pt x="58" y="101"/>
                </a:cubicBezTo>
                <a:cubicBezTo>
                  <a:pt x="54" y="101"/>
                  <a:pt x="50" y="101"/>
                  <a:pt x="46" y="100"/>
                </a:cubicBezTo>
                <a:cubicBezTo>
                  <a:pt x="40" y="91"/>
                  <a:pt x="36" y="80"/>
                  <a:pt x="36" y="67"/>
                </a:cubicBezTo>
                <a:cubicBezTo>
                  <a:pt x="36" y="35"/>
                  <a:pt x="62" y="8"/>
                  <a:pt x="95" y="8"/>
                </a:cubicBezTo>
                <a:cubicBezTo>
                  <a:pt x="127" y="8"/>
                  <a:pt x="154" y="35"/>
                  <a:pt x="154" y="67"/>
                </a:cubicBezTo>
                <a:cubicBezTo>
                  <a:pt x="154" y="70"/>
                  <a:pt x="154" y="72"/>
                  <a:pt x="153" y="7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0" name="Freeform 453"/>
          <p:cNvSpPr>
            <a:spLocks noEditPoints="1"/>
          </p:cNvSpPr>
          <p:nvPr/>
        </p:nvSpPr>
        <p:spPr bwMode="auto">
          <a:xfrm>
            <a:off x="9220708" y="5645927"/>
            <a:ext cx="377444" cy="377444"/>
          </a:xfrm>
          <a:custGeom>
            <a:avLst/>
            <a:gdLst>
              <a:gd name="T0" fmla="*/ 130 w 185"/>
              <a:gd name="T1" fmla="*/ 38 h 185"/>
              <a:gd name="T2" fmla="*/ 130 w 185"/>
              <a:gd name="T3" fmla="*/ 38 h 185"/>
              <a:gd name="T4" fmla="*/ 130 w 185"/>
              <a:gd name="T5" fmla="*/ 38 h 185"/>
              <a:gd name="T6" fmla="*/ 98 w 185"/>
              <a:gd name="T7" fmla="*/ 34 h 185"/>
              <a:gd name="T8" fmla="*/ 97 w 185"/>
              <a:gd name="T9" fmla="*/ 33 h 185"/>
              <a:gd name="T10" fmla="*/ 96 w 185"/>
              <a:gd name="T11" fmla="*/ 33 h 185"/>
              <a:gd name="T12" fmla="*/ 96 w 185"/>
              <a:gd name="T13" fmla="*/ 33 h 185"/>
              <a:gd name="T14" fmla="*/ 96 w 185"/>
              <a:gd name="T15" fmla="*/ 34 h 185"/>
              <a:gd name="T16" fmla="*/ 92 w 185"/>
              <a:gd name="T17" fmla="*/ 38 h 185"/>
              <a:gd name="T18" fmla="*/ 92 w 185"/>
              <a:gd name="T19" fmla="*/ 114 h 185"/>
              <a:gd name="T20" fmla="*/ 80 w 185"/>
              <a:gd name="T21" fmla="*/ 109 h 185"/>
              <a:gd name="T22" fmla="*/ 71 w 185"/>
              <a:gd name="T23" fmla="*/ 109 h 185"/>
              <a:gd name="T24" fmla="*/ 50 w 185"/>
              <a:gd name="T25" fmla="*/ 130 h 185"/>
              <a:gd name="T26" fmla="*/ 71 w 185"/>
              <a:gd name="T27" fmla="*/ 152 h 185"/>
              <a:gd name="T28" fmla="*/ 80 w 185"/>
              <a:gd name="T29" fmla="*/ 152 h 185"/>
              <a:gd name="T30" fmla="*/ 101 w 185"/>
              <a:gd name="T31" fmla="*/ 130 h 185"/>
              <a:gd name="T32" fmla="*/ 101 w 185"/>
              <a:gd name="T33" fmla="*/ 68 h 185"/>
              <a:gd name="T34" fmla="*/ 129 w 185"/>
              <a:gd name="T35" fmla="*/ 71 h 185"/>
              <a:gd name="T36" fmla="*/ 130 w 185"/>
              <a:gd name="T37" fmla="*/ 71 h 185"/>
              <a:gd name="T38" fmla="*/ 131 w 185"/>
              <a:gd name="T39" fmla="*/ 71 h 185"/>
              <a:gd name="T40" fmla="*/ 131 w 185"/>
              <a:gd name="T41" fmla="*/ 71 h 185"/>
              <a:gd name="T42" fmla="*/ 131 w 185"/>
              <a:gd name="T43" fmla="*/ 71 h 185"/>
              <a:gd name="T44" fmla="*/ 135 w 185"/>
              <a:gd name="T45" fmla="*/ 67 h 185"/>
              <a:gd name="T46" fmla="*/ 135 w 185"/>
              <a:gd name="T47" fmla="*/ 42 h 185"/>
              <a:gd name="T48" fmla="*/ 130 w 185"/>
              <a:gd name="T49" fmla="*/ 38 h 185"/>
              <a:gd name="T50" fmla="*/ 80 w 185"/>
              <a:gd name="T51" fmla="*/ 143 h 185"/>
              <a:gd name="T52" fmla="*/ 71 w 185"/>
              <a:gd name="T53" fmla="*/ 143 h 185"/>
              <a:gd name="T54" fmla="*/ 59 w 185"/>
              <a:gd name="T55" fmla="*/ 130 h 185"/>
              <a:gd name="T56" fmla="*/ 71 w 185"/>
              <a:gd name="T57" fmla="*/ 118 h 185"/>
              <a:gd name="T58" fmla="*/ 80 w 185"/>
              <a:gd name="T59" fmla="*/ 118 h 185"/>
              <a:gd name="T60" fmla="*/ 92 w 185"/>
              <a:gd name="T61" fmla="*/ 130 h 185"/>
              <a:gd name="T62" fmla="*/ 80 w 185"/>
              <a:gd name="T63" fmla="*/ 143 h 185"/>
              <a:gd name="T64" fmla="*/ 126 w 185"/>
              <a:gd name="T65" fmla="*/ 63 h 185"/>
              <a:gd name="T66" fmla="*/ 101 w 185"/>
              <a:gd name="T67" fmla="*/ 59 h 185"/>
              <a:gd name="T68" fmla="*/ 101 w 185"/>
              <a:gd name="T69" fmla="*/ 42 h 185"/>
              <a:gd name="T70" fmla="*/ 126 w 185"/>
              <a:gd name="T71" fmla="*/ 45 h 185"/>
              <a:gd name="T72" fmla="*/ 126 w 185"/>
              <a:gd name="T73" fmla="*/ 63 h 185"/>
              <a:gd name="T74" fmla="*/ 92 w 185"/>
              <a:gd name="T75" fmla="*/ 0 h 185"/>
              <a:gd name="T76" fmla="*/ 0 w 185"/>
              <a:gd name="T77" fmla="*/ 92 h 185"/>
              <a:gd name="T78" fmla="*/ 92 w 185"/>
              <a:gd name="T79" fmla="*/ 185 h 185"/>
              <a:gd name="T80" fmla="*/ 185 w 185"/>
              <a:gd name="T81" fmla="*/ 92 h 185"/>
              <a:gd name="T82" fmla="*/ 92 w 185"/>
              <a:gd name="T83" fmla="*/ 0 h 185"/>
              <a:gd name="T84" fmla="*/ 92 w 185"/>
              <a:gd name="T85" fmla="*/ 177 h 185"/>
              <a:gd name="T86" fmla="*/ 8 w 185"/>
              <a:gd name="T87" fmla="*/ 92 h 185"/>
              <a:gd name="T88" fmla="*/ 92 w 185"/>
              <a:gd name="T89" fmla="*/ 8 h 185"/>
              <a:gd name="T90" fmla="*/ 177 w 185"/>
              <a:gd name="T91" fmla="*/ 92 h 185"/>
              <a:gd name="T92" fmla="*/ 92 w 185"/>
              <a:gd name="T93" fmla="*/ 177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85" h="185">
                <a:moveTo>
                  <a:pt x="130" y="38"/>
                </a:moveTo>
                <a:cubicBezTo>
                  <a:pt x="130" y="38"/>
                  <a:pt x="130" y="38"/>
                  <a:pt x="130" y="38"/>
                </a:cubicBezTo>
                <a:cubicBezTo>
                  <a:pt x="130" y="38"/>
                  <a:pt x="130" y="38"/>
                  <a:pt x="130" y="38"/>
                </a:cubicBezTo>
                <a:cubicBezTo>
                  <a:pt x="98" y="34"/>
                  <a:pt x="98" y="34"/>
                  <a:pt x="98" y="34"/>
                </a:cubicBezTo>
                <a:cubicBezTo>
                  <a:pt x="98" y="34"/>
                  <a:pt x="97" y="33"/>
                  <a:pt x="97" y="33"/>
                </a:cubicBezTo>
                <a:cubicBezTo>
                  <a:pt x="96" y="33"/>
                  <a:pt x="96" y="33"/>
                  <a:pt x="96" y="33"/>
                </a:cubicBezTo>
                <a:cubicBezTo>
                  <a:pt x="96" y="33"/>
                  <a:pt x="96" y="33"/>
                  <a:pt x="96" y="33"/>
                </a:cubicBezTo>
                <a:cubicBezTo>
                  <a:pt x="96" y="34"/>
                  <a:pt x="96" y="34"/>
                  <a:pt x="96" y="34"/>
                </a:cubicBezTo>
                <a:cubicBezTo>
                  <a:pt x="94" y="34"/>
                  <a:pt x="92" y="36"/>
                  <a:pt x="92" y="38"/>
                </a:cubicBezTo>
                <a:cubicBezTo>
                  <a:pt x="92" y="114"/>
                  <a:pt x="92" y="114"/>
                  <a:pt x="92" y="114"/>
                </a:cubicBezTo>
                <a:cubicBezTo>
                  <a:pt x="89" y="111"/>
                  <a:pt x="84" y="109"/>
                  <a:pt x="80" y="109"/>
                </a:cubicBezTo>
                <a:cubicBezTo>
                  <a:pt x="71" y="109"/>
                  <a:pt x="71" y="109"/>
                  <a:pt x="71" y="109"/>
                </a:cubicBezTo>
                <a:cubicBezTo>
                  <a:pt x="60" y="109"/>
                  <a:pt x="50" y="119"/>
                  <a:pt x="50" y="130"/>
                </a:cubicBezTo>
                <a:cubicBezTo>
                  <a:pt x="50" y="142"/>
                  <a:pt x="60" y="152"/>
                  <a:pt x="71" y="152"/>
                </a:cubicBezTo>
                <a:cubicBezTo>
                  <a:pt x="80" y="152"/>
                  <a:pt x="80" y="152"/>
                  <a:pt x="80" y="152"/>
                </a:cubicBezTo>
                <a:cubicBezTo>
                  <a:pt x="91" y="152"/>
                  <a:pt x="101" y="142"/>
                  <a:pt x="101" y="130"/>
                </a:cubicBezTo>
                <a:cubicBezTo>
                  <a:pt x="101" y="68"/>
                  <a:pt x="101" y="68"/>
                  <a:pt x="101" y="68"/>
                </a:cubicBezTo>
                <a:cubicBezTo>
                  <a:pt x="129" y="71"/>
                  <a:pt x="129" y="71"/>
                  <a:pt x="129" y="71"/>
                </a:cubicBezTo>
                <a:cubicBezTo>
                  <a:pt x="129" y="71"/>
                  <a:pt x="130" y="71"/>
                  <a:pt x="130" y="71"/>
                </a:cubicBezTo>
                <a:cubicBezTo>
                  <a:pt x="130" y="71"/>
                  <a:pt x="131" y="71"/>
                  <a:pt x="131" y="71"/>
                </a:cubicBezTo>
                <a:cubicBezTo>
                  <a:pt x="131" y="71"/>
                  <a:pt x="131" y="71"/>
                  <a:pt x="131" y="71"/>
                </a:cubicBezTo>
                <a:cubicBezTo>
                  <a:pt x="131" y="71"/>
                  <a:pt x="131" y="71"/>
                  <a:pt x="131" y="71"/>
                </a:cubicBezTo>
                <a:cubicBezTo>
                  <a:pt x="133" y="71"/>
                  <a:pt x="135" y="69"/>
                  <a:pt x="135" y="67"/>
                </a:cubicBezTo>
                <a:cubicBezTo>
                  <a:pt x="135" y="42"/>
                  <a:pt x="135" y="42"/>
                  <a:pt x="135" y="42"/>
                </a:cubicBezTo>
                <a:cubicBezTo>
                  <a:pt x="135" y="40"/>
                  <a:pt x="133" y="38"/>
                  <a:pt x="130" y="38"/>
                </a:cubicBezTo>
                <a:close/>
                <a:moveTo>
                  <a:pt x="80" y="143"/>
                </a:moveTo>
                <a:cubicBezTo>
                  <a:pt x="71" y="143"/>
                  <a:pt x="71" y="143"/>
                  <a:pt x="71" y="143"/>
                </a:cubicBezTo>
                <a:cubicBezTo>
                  <a:pt x="64" y="143"/>
                  <a:pt x="59" y="137"/>
                  <a:pt x="59" y="130"/>
                </a:cubicBezTo>
                <a:cubicBezTo>
                  <a:pt x="59" y="123"/>
                  <a:pt x="64" y="118"/>
                  <a:pt x="71" y="118"/>
                </a:cubicBezTo>
                <a:cubicBezTo>
                  <a:pt x="80" y="118"/>
                  <a:pt x="80" y="118"/>
                  <a:pt x="80" y="118"/>
                </a:cubicBezTo>
                <a:cubicBezTo>
                  <a:pt x="87" y="118"/>
                  <a:pt x="92" y="123"/>
                  <a:pt x="92" y="130"/>
                </a:cubicBezTo>
                <a:cubicBezTo>
                  <a:pt x="92" y="137"/>
                  <a:pt x="87" y="143"/>
                  <a:pt x="80" y="143"/>
                </a:cubicBezTo>
                <a:close/>
                <a:moveTo>
                  <a:pt x="126" y="63"/>
                </a:moveTo>
                <a:cubicBezTo>
                  <a:pt x="101" y="59"/>
                  <a:pt x="101" y="59"/>
                  <a:pt x="101" y="59"/>
                </a:cubicBezTo>
                <a:cubicBezTo>
                  <a:pt x="101" y="42"/>
                  <a:pt x="101" y="42"/>
                  <a:pt x="101" y="42"/>
                </a:cubicBezTo>
                <a:cubicBezTo>
                  <a:pt x="126" y="45"/>
                  <a:pt x="126" y="45"/>
                  <a:pt x="126" y="45"/>
                </a:cubicBezTo>
                <a:lnTo>
                  <a:pt x="126" y="63"/>
                </a:lnTo>
                <a:close/>
                <a:moveTo>
                  <a:pt x="92" y="0"/>
                </a:moveTo>
                <a:cubicBezTo>
                  <a:pt x="41" y="0"/>
                  <a:pt x="0" y="41"/>
                  <a:pt x="0" y="92"/>
                </a:cubicBezTo>
                <a:cubicBezTo>
                  <a:pt x="0" y="144"/>
                  <a:pt x="41" y="185"/>
                  <a:pt x="92" y="185"/>
                </a:cubicBezTo>
                <a:cubicBezTo>
                  <a:pt x="144" y="185"/>
                  <a:pt x="185" y="144"/>
                  <a:pt x="185" y="92"/>
                </a:cubicBezTo>
                <a:cubicBezTo>
                  <a:pt x="185" y="41"/>
                  <a:pt x="144" y="0"/>
                  <a:pt x="92" y="0"/>
                </a:cubicBezTo>
                <a:close/>
                <a:moveTo>
                  <a:pt x="92" y="177"/>
                </a:moveTo>
                <a:cubicBezTo>
                  <a:pt x="46" y="177"/>
                  <a:pt x="8" y="139"/>
                  <a:pt x="8" y="92"/>
                </a:cubicBezTo>
                <a:cubicBezTo>
                  <a:pt x="8" y="46"/>
                  <a:pt x="46" y="8"/>
                  <a:pt x="92" y="8"/>
                </a:cubicBezTo>
                <a:cubicBezTo>
                  <a:pt x="139" y="8"/>
                  <a:pt x="177" y="46"/>
                  <a:pt x="177" y="92"/>
                </a:cubicBezTo>
                <a:cubicBezTo>
                  <a:pt x="177" y="139"/>
                  <a:pt x="139" y="177"/>
                  <a:pt x="92" y="177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rgbClr val="E8886F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1" name="Freeform 479"/>
          <p:cNvSpPr>
            <a:spLocks noEditPoints="1"/>
          </p:cNvSpPr>
          <p:nvPr/>
        </p:nvSpPr>
        <p:spPr bwMode="auto">
          <a:xfrm>
            <a:off x="2820325" y="5052927"/>
            <a:ext cx="309123" cy="376324"/>
          </a:xfrm>
          <a:custGeom>
            <a:avLst/>
            <a:gdLst>
              <a:gd name="T0" fmla="*/ 34 w 152"/>
              <a:gd name="T1" fmla="*/ 101 h 185"/>
              <a:gd name="T2" fmla="*/ 51 w 152"/>
              <a:gd name="T3" fmla="*/ 101 h 185"/>
              <a:gd name="T4" fmla="*/ 38 w 152"/>
              <a:gd name="T5" fmla="*/ 143 h 185"/>
              <a:gd name="T6" fmla="*/ 38 w 152"/>
              <a:gd name="T7" fmla="*/ 152 h 185"/>
              <a:gd name="T8" fmla="*/ 38 w 152"/>
              <a:gd name="T9" fmla="*/ 143 h 185"/>
              <a:gd name="T10" fmla="*/ 126 w 152"/>
              <a:gd name="T11" fmla="*/ 25 h 185"/>
              <a:gd name="T12" fmla="*/ 135 w 152"/>
              <a:gd name="T13" fmla="*/ 8 h 185"/>
              <a:gd name="T14" fmla="*/ 25 w 152"/>
              <a:gd name="T15" fmla="*/ 0 h 185"/>
              <a:gd name="T16" fmla="*/ 17 w 152"/>
              <a:gd name="T17" fmla="*/ 17 h 185"/>
              <a:gd name="T18" fmla="*/ 33 w 152"/>
              <a:gd name="T19" fmla="*/ 25 h 185"/>
              <a:gd name="T20" fmla="*/ 51 w 152"/>
              <a:gd name="T21" fmla="*/ 185 h 185"/>
              <a:gd name="T22" fmla="*/ 152 w 152"/>
              <a:gd name="T23" fmla="*/ 135 h 185"/>
              <a:gd name="T24" fmla="*/ 25 w 152"/>
              <a:gd name="T25" fmla="*/ 17 h 185"/>
              <a:gd name="T26" fmla="*/ 126 w 152"/>
              <a:gd name="T27" fmla="*/ 8 h 185"/>
              <a:gd name="T28" fmla="*/ 25 w 152"/>
              <a:gd name="T29" fmla="*/ 17 h 185"/>
              <a:gd name="T30" fmla="*/ 110 w 152"/>
              <a:gd name="T31" fmla="*/ 25 h 185"/>
              <a:gd name="T32" fmla="*/ 73 w 152"/>
              <a:gd name="T33" fmla="*/ 75 h 185"/>
              <a:gd name="T34" fmla="*/ 42 w 152"/>
              <a:gd name="T35" fmla="*/ 25 h 185"/>
              <a:gd name="T36" fmla="*/ 51 w 152"/>
              <a:gd name="T37" fmla="*/ 177 h 185"/>
              <a:gd name="T38" fmla="*/ 23 w 152"/>
              <a:gd name="T39" fmla="*/ 85 h 185"/>
              <a:gd name="T40" fmla="*/ 69 w 152"/>
              <a:gd name="T41" fmla="*/ 82 h 185"/>
              <a:gd name="T42" fmla="*/ 124 w 152"/>
              <a:gd name="T43" fmla="*/ 77 h 185"/>
              <a:gd name="T44" fmla="*/ 143 w 152"/>
              <a:gd name="T45" fmla="*/ 135 h 185"/>
              <a:gd name="T46" fmla="*/ 72 w 152"/>
              <a:gd name="T47" fmla="*/ 118 h 185"/>
              <a:gd name="T48" fmla="*/ 72 w 152"/>
              <a:gd name="T49" fmla="*/ 143 h 185"/>
              <a:gd name="T50" fmla="*/ 72 w 152"/>
              <a:gd name="T51" fmla="*/ 118 h 185"/>
              <a:gd name="T52" fmla="*/ 67 w 152"/>
              <a:gd name="T53" fmla="*/ 131 h 185"/>
              <a:gd name="T54" fmla="*/ 76 w 152"/>
              <a:gd name="T55" fmla="*/ 131 h 185"/>
              <a:gd name="T56" fmla="*/ 110 w 152"/>
              <a:gd name="T57" fmla="*/ 118 h 185"/>
              <a:gd name="T58" fmla="*/ 110 w 152"/>
              <a:gd name="T59" fmla="*/ 135 h 185"/>
              <a:gd name="T60" fmla="*/ 110 w 152"/>
              <a:gd name="T61" fmla="*/ 118 h 185"/>
              <a:gd name="T62" fmla="*/ 118 w 152"/>
              <a:gd name="T63" fmla="*/ 105 h 185"/>
              <a:gd name="T64" fmla="*/ 126 w 152"/>
              <a:gd name="T65" fmla="*/ 105 h 185"/>
              <a:gd name="T66" fmla="*/ 97 w 152"/>
              <a:gd name="T67" fmla="*/ 160 h 185"/>
              <a:gd name="T68" fmla="*/ 97 w 152"/>
              <a:gd name="T69" fmla="*/ 169 h 185"/>
              <a:gd name="T70" fmla="*/ 97 w 152"/>
              <a:gd name="T71" fmla="*/ 160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52" h="185">
                <a:moveTo>
                  <a:pt x="42" y="93"/>
                </a:moveTo>
                <a:cubicBezTo>
                  <a:pt x="37" y="93"/>
                  <a:pt x="34" y="96"/>
                  <a:pt x="34" y="101"/>
                </a:cubicBezTo>
                <a:cubicBezTo>
                  <a:pt x="34" y="106"/>
                  <a:pt x="37" y="109"/>
                  <a:pt x="42" y="109"/>
                </a:cubicBezTo>
                <a:cubicBezTo>
                  <a:pt x="47" y="109"/>
                  <a:pt x="51" y="106"/>
                  <a:pt x="51" y="101"/>
                </a:cubicBezTo>
                <a:cubicBezTo>
                  <a:pt x="51" y="96"/>
                  <a:pt x="47" y="93"/>
                  <a:pt x="42" y="93"/>
                </a:cubicBezTo>
                <a:close/>
                <a:moveTo>
                  <a:pt x="38" y="143"/>
                </a:moveTo>
                <a:cubicBezTo>
                  <a:pt x="36" y="143"/>
                  <a:pt x="34" y="145"/>
                  <a:pt x="34" y="147"/>
                </a:cubicBezTo>
                <a:cubicBezTo>
                  <a:pt x="34" y="150"/>
                  <a:pt x="36" y="152"/>
                  <a:pt x="38" y="152"/>
                </a:cubicBezTo>
                <a:cubicBezTo>
                  <a:pt x="40" y="152"/>
                  <a:pt x="42" y="150"/>
                  <a:pt x="42" y="147"/>
                </a:cubicBezTo>
                <a:cubicBezTo>
                  <a:pt x="42" y="145"/>
                  <a:pt x="40" y="143"/>
                  <a:pt x="38" y="143"/>
                </a:cubicBezTo>
                <a:close/>
                <a:moveTo>
                  <a:pt x="118" y="25"/>
                </a:moveTo>
                <a:cubicBezTo>
                  <a:pt x="126" y="25"/>
                  <a:pt x="126" y="25"/>
                  <a:pt x="126" y="25"/>
                </a:cubicBezTo>
                <a:cubicBezTo>
                  <a:pt x="131" y="25"/>
                  <a:pt x="135" y="21"/>
                  <a:pt x="135" y="17"/>
                </a:cubicBezTo>
                <a:cubicBezTo>
                  <a:pt x="135" y="8"/>
                  <a:pt x="135" y="8"/>
                  <a:pt x="135" y="8"/>
                </a:cubicBezTo>
                <a:cubicBezTo>
                  <a:pt x="135" y="4"/>
                  <a:pt x="131" y="0"/>
                  <a:pt x="126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1" y="0"/>
                  <a:pt x="17" y="4"/>
                  <a:pt x="17" y="8"/>
                </a:cubicBezTo>
                <a:cubicBezTo>
                  <a:pt x="17" y="17"/>
                  <a:pt x="17" y="17"/>
                  <a:pt x="17" y="17"/>
                </a:cubicBezTo>
                <a:cubicBezTo>
                  <a:pt x="17" y="21"/>
                  <a:pt x="21" y="25"/>
                  <a:pt x="25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0" y="77"/>
                  <a:pt x="0" y="87"/>
                  <a:pt x="0" y="135"/>
                </a:cubicBezTo>
                <a:cubicBezTo>
                  <a:pt x="0" y="163"/>
                  <a:pt x="23" y="185"/>
                  <a:pt x="51" y="185"/>
                </a:cubicBezTo>
                <a:cubicBezTo>
                  <a:pt x="101" y="185"/>
                  <a:pt x="101" y="185"/>
                  <a:pt x="101" y="185"/>
                </a:cubicBezTo>
                <a:cubicBezTo>
                  <a:pt x="129" y="185"/>
                  <a:pt x="152" y="163"/>
                  <a:pt x="152" y="135"/>
                </a:cubicBezTo>
                <a:cubicBezTo>
                  <a:pt x="152" y="87"/>
                  <a:pt x="121" y="77"/>
                  <a:pt x="118" y="25"/>
                </a:cubicBezTo>
                <a:close/>
                <a:moveTo>
                  <a:pt x="25" y="17"/>
                </a:moveTo>
                <a:cubicBezTo>
                  <a:pt x="25" y="8"/>
                  <a:pt x="25" y="8"/>
                  <a:pt x="25" y="8"/>
                </a:cubicBezTo>
                <a:cubicBezTo>
                  <a:pt x="126" y="8"/>
                  <a:pt x="126" y="8"/>
                  <a:pt x="126" y="8"/>
                </a:cubicBezTo>
                <a:cubicBezTo>
                  <a:pt x="126" y="17"/>
                  <a:pt x="126" y="17"/>
                  <a:pt x="126" y="17"/>
                </a:cubicBezTo>
                <a:lnTo>
                  <a:pt x="25" y="17"/>
                </a:lnTo>
                <a:close/>
                <a:moveTo>
                  <a:pt x="42" y="25"/>
                </a:moveTo>
                <a:cubicBezTo>
                  <a:pt x="110" y="25"/>
                  <a:pt x="110" y="25"/>
                  <a:pt x="110" y="25"/>
                </a:cubicBezTo>
                <a:cubicBezTo>
                  <a:pt x="111" y="44"/>
                  <a:pt x="115" y="58"/>
                  <a:pt x="121" y="69"/>
                </a:cubicBezTo>
                <a:cubicBezTo>
                  <a:pt x="114" y="74"/>
                  <a:pt x="95" y="88"/>
                  <a:pt x="73" y="75"/>
                </a:cubicBezTo>
                <a:cubicBezTo>
                  <a:pt x="56" y="65"/>
                  <a:pt x="41" y="66"/>
                  <a:pt x="32" y="68"/>
                </a:cubicBezTo>
                <a:cubicBezTo>
                  <a:pt x="37" y="56"/>
                  <a:pt x="41" y="43"/>
                  <a:pt x="42" y="25"/>
                </a:cubicBezTo>
                <a:close/>
                <a:moveTo>
                  <a:pt x="101" y="177"/>
                </a:moveTo>
                <a:cubicBezTo>
                  <a:pt x="51" y="177"/>
                  <a:pt x="51" y="177"/>
                  <a:pt x="51" y="177"/>
                </a:cubicBezTo>
                <a:cubicBezTo>
                  <a:pt x="27" y="177"/>
                  <a:pt x="8" y="158"/>
                  <a:pt x="8" y="135"/>
                </a:cubicBezTo>
                <a:cubicBezTo>
                  <a:pt x="8" y="113"/>
                  <a:pt x="15" y="100"/>
                  <a:pt x="23" y="85"/>
                </a:cubicBezTo>
                <a:cubicBezTo>
                  <a:pt x="24" y="83"/>
                  <a:pt x="25" y="80"/>
                  <a:pt x="27" y="78"/>
                </a:cubicBezTo>
                <a:cubicBezTo>
                  <a:pt x="27" y="78"/>
                  <a:pt x="45" y="69"/>
                  <a:pt x="69" y="82"/>
                </a:cubicBezTo>
                <a:cubicBezTo>
                  <a:pt x="77" y="87"/>
                  <a:pt x="85" y="89"/>
                  <a:pt x="92" y="89"/>
                </a:cubicBezTo>
                <a:cubicBezTo>
                  <a:pt x="106" y="89"/>
                  <a:pt x="118" y="82"/>
                  <a:pt x="124" y="77"/>
                </a:cubicBezTo>
                <a:cubicBezTo>
                  <a:pt x="126" y="80"/>
                  <a:pt x="127" y="82"/>
                  <a:pt x="128" y="85"/>
                </a:cubicBezTo>
                <a:cubicBezTo>
                  <a:pt x="136" y="100"/>
                  <a:pt x="143" y="113"/>
                  <a:pt x="143" y="135"/>
                </a:cubicBezTo>
                <a:cubicBezTo>
                  <a:pt x="143" y="158"/>
                  <a:pt x="124" y="177"/>
                  <a:pt x="101" y="177"/>
                </a:cubicBezTo>
                <a:close/>
                <a:moveTo>
                  <a:pt x="72" y="118"/>
                </a:moveTo>
                <a:cubicBezTo>
                  <a:pt x="65" y="118"/>
                  <a:pt x="59" y="124"/>
                  <a:pt x="59" y="131"/>
                </a:cubicBezTo>
                <a:cubicBezTo>
                  <a:pt x="59" y="138"/>
                  <a:pt x="65" y="143"/>
                  <a:pt x="72" y="143"/>
                </a:cubicBezTo>
                <a:cubicBezTo>
                  <a:pt x="79" y="143"/>
                  <a:pt x="84" y="138"/>
                  <a:pt x="84" y="131"/>
                </a:cubicBezTo>
                <a:cubicBezTo>
                  <a:pt x="84" y="124"/>
                  <a:pt x="79" y="118"/>
                  <a:pt x="72" y="118"/>
                </a:cubicBezTo>
                <a:close/>
                <a:moveTo>
                  <a:pt x="72" y="135"/>
                </a:moveTo>
                <a:cubicBezTo>
                  <a:pt x="69" y="135"/>
                  <a:pt x="67" y="133"/>
                  <a:pt x="67" y="131"/>
                </a:cubicBezTo>
                <a:cubicBezTo>
                  <a:pt x="67" y="128"/>
                  <a:pt x="69" y="126"/>
                  <a:pt x="72" y="126"/>
                </a:cubicBezTo>
                <a:cubicBezTo>
                  <a:pt x="74" y="126"/>
                  <a:pt x="76" y="128"/>
                  <a:pt x="76" y="131"/>
                </a:cubicBezTo>
                <a:cubicBezTo>
                  <a:pt x="76" y="133"/>
                  <a:pt x="74" y="135"/>
                  <a:pt x="72" y="135"/>
                </a:cubicBezTo>
                <a:close/>
                <a:moveTo>
                  <a:pt x="110" y="118"/>
                </a:moveTo>
                <a:cubicBezTo>
                  <a:pt x="105" y="118"/>
                  <a:pt x="101" y="122"/>
                  <a:pt x="101" y="126"/>
                </a:cubicBezTo>
                <a:cubicBezTo>
                  <a:pt x="101" y="131"/>
                  <a:pt x="105" y="135"/>
                  <a:pt x="110" y="135"/>
                </a:cubicBezTo>
                <a:cubicBezTo>
                  <a:pt x="114" y="135"/>
                  <a:pt x="118" y="131"/>
                  <a:pt x="118" y="126"/>
                </a:cubicBezTo>
                <a:cubicBezTo>
                  <a:pt x="118" y="122"/>
                  <a:pt x="114" y="118"/>
                  <a:pt x="110" y="118"/>
                </a:cubicBezTo>
                <a:close/>
                <a:moveTo>
                  <a:pt x="122" y="101"/>
                </a:moveTo>
                <a:cubicBezTo>
                  <a:pt x="120" y="101"/>
                  <a:pt x="118" y="103"/>
                  <a:pt x="118" y="105"/>
                </a:cubicBezTo>
                <a:cubicBezTo>
                  <a:pt x="118" y="108"/>
                  <a:pt x="120" y="109"/>
                  <a:pt x="122" y="109"/>
                </a:cubicBezTo>
                <a:cubicBezTo>
                  <a:pt x="125" y="109"/>
                  <a:pt x="126" y="108"/>
                  <a:pt x="126" y="105"/>
                </a:cubicBezTo>
                <a:cubicBezTo>
                  <a:pt x="126" y="103"/>
                  <a:pt x="125" y="101"/>
                  <a:pt x="122" y="101"/>
                </a:cubicBezTo>
                <a:close/>
                <a:moveTo>
                  <a:pt x="97" y="160"/>
                </a:moveTo>
                <a:cubicBezTo>
                  <a:pt x="95" y="160"/>
                  <a:pt x="93" y="162"/>
                  <a:pt x="93" y="164"/>
                </a:cubicBezTo>
                <a:cubicBezTo>
                  <a:pt x="93" y="167"/>
                  <a:pt x="95" y="169"/>
                  <a:pt x="97" y="169"/>
                </a:cubicBezTo>
                <a:cubicBezTo>
                  <a:pt x="99" y="169"/>
                  <a:pt x="101" y="167"/>
                  <a:pt x="101" y="164"/>
                </a:cubicBezTo>
                <a:cubicBezTo>
                  <a:pt x="101" y="162"/>
                  <a:pt x="99" y="160"/>
                  <a:pt x="97" y="16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2" name="Freeform 513"/>
          <p:cNvSpPr>
            <a:spLocks noEditPoints="1"/>
          </p:cNvSpPr>
          <p:nvPr/>
        </p:nvSpPr>
        <p:spPr bwMode="auto">
          <a:xfrm>
            <a:off x="6035589" y="1338845"/>
            <a:ext cx="387524" cy="377444"/>
          </a:xfrm>
          <a:custGeom>
            <a:avLst/>
            <a:gdLst>
              <a:gd name="T0" fmla="*/ 0 w 190"/>
              <a:gd name="T1" fmla="*/ 185 h 185"/>
              <a:gd name="T2" fmla="*/ 77 w 190"/>
              <a:gd name="T3" fmla="*/ 153 h 185"/>
              <a:gd name="T4" fmla="*/ 15 w 190"/>
              <a:gd name="T5" fmla="*/ 170 h 185"/>
              <a:gd name="T6" fmla="*/ 38 w 190"/>
              <a:gd name="T7" fmla="*/ 143 h 185"/>
              <a:gd name="T8" fmla="*/ 15 w 190"/>
              <a:gd name="T9" fmla="*/ 170 h 185"/>
              <a:gd name="T10" fmla="*/ 118 w 190"/>
              <a:gd name="T11" fmla="*/ 97 h 185"/>
              <a:gd name="T12" fmla="*/ 109 w 190"/>
              <a:gd name="T13" fmla="*/ 97 h 185"/>
              <a:gd name="T14" fmla="*/ 184 w 190"/>
              <a:gd name="T15" fmla="*/ 1 h 185"/>
              <a:gd name="T16" fmla="*/ 88 w 190"/>
              <a:gd name="T17" fmla="*/ 38 h 185"/>
              <a:gd name="T18" fmla="*/ 10 w 190"/>
              <a:gd name="T19" fmla="*/ 91 h 185"/>
              <a:gd name="T20" fmla="*/ 52 w 190"/>
              <a:gd name="T21" fmla="*/ 133 h 185"/>
              <a:gd name="T22" fmla="*/ 82 w 190"/>
              <a:gd name="T23" fmla="*/ 143 h 185"/>
              <a:gd name="T24" fmla="*/ 117 w 190"/>
              <a:gd name="T25" fmla="*/ 127 h 185"/>
              <a:gd name="T26" fmla="*/ 184 w 190"/>
              <a:gd name="T27" fmla="*/ 1 h 185"/>
              <a:gd name="T28" fmla="*/ 98 w 190"/>
              <a:gd name="T29" fmla="*/ 155 h 185"/>
              <a:gd name="T30" fmla="*/ 82 w 190"/>
              <a:gd name="T31" fmla="*/ 134 h 185"/>
              <a:gd name="T32" fmla="*/ 75 w 190"/>
              <a:gd name="T33" fmla="*/ 135 h 185"/>
              <a:gd name="T34" fmla="*/ 50 w 190"/>
              <a:gd name="T35" fmla="*/ 105 h 185"/>
              <a:gd name="T36" fmla="*/ 30 w 190"/>
              <a:gd name="T37" fmla="*/ 87 h 185"/>
              <a:gd name="T38" fmla="*/ 61 w 190"/>
              <a:gd name="T39" fmla="*/ 75 h 185"/>
              <a:gd name="T40" fmla="*/ 109 w 190"/>
              <a:gd name="T41" fmla="*/ 125 h 185"/>
              <a:gd name="T42" fmla="*/ 134 w 190"/>
              <a:gd name="T43" fmla="*/ 99 h 185"/>
              <a:gd name="T44" fmla="*/ 67 w 190"/>
              <a:gd name="T45" fmla="*/ 70 h 185"/>
              <a:gd name="T46" fmla="*/ 94 w 190"/>
              <a:gd name="T47" fmla="*/ 44 h 185"/>
              <a:gd name="T48" fmla="*/ 141 w 190"/>
              <a:gd name="T49" fmla="*/ 91 h 185"/>
              <a:gd name="T50" fmla="*/ 84 w 190"/>
              <a:gd name="T51" fmla="*/ 72 h 185"/>
              <a:gd name="T52" fmla="*/ 92 w 190"/>
              <a:gd name="T53" fmla="*/ 72 h 185"/>
              <a:gd name="T54" fmla="*/ 139 w 190"/>
              <a:gd name="T55" fmla="*/ 59 h 185"/>
              <a:gd name="T56" fmla="*/ 139 w 190"/>
              <a:gd name="T57" fmla="*/ 34 h 185"/>
              <a:gd name="T58" fmla="*/ 139 w 190"/>
              <a:gd name="T59" fmla="*/ 59 h 185"/>
              <a:gd name="T60" fmla="*/ 143 w 190"/>
              <a:gd name="T61" fmla="*/ 46 h 185"/>
              <a:gd name="T62" fmla="*/ 135 w 190"/>
              <a:gd name="T63" fmla="*/ 46 h 185"/>
              <a:gd name="T64" fmla="*/ 101 w 190"/>
              <a:gd name="T65" fmla="*/ 88 h 185"/>
              <a:gd name="T66" fmla="*/ 101 w 190"/>
              <a:gd name="T67" fmla="*/ 80 h 185"/>
              <a:gd name="T68" fmla="*/ 101 w 190"/>
              <a:gd name="T69" fmla="*/ 88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90" h="185">
                <a:moveTo>
                  <a:pt x="32" y="104"/>
                </a:moveTo>
                <a:cubicBezTo>
                  <a:pt x="0" y="185"/>
                  <a:pt x="0" y="185"/>
                  <a:pt x="0" y="185"/>
                </a:cubicBezTo>
                <a:cubicBezTo>
                  <a:pt x="82" y="153"/>
                  <a:pt x="82" y="153"/>
                  <a:pt x="82" y="153"/>
                </a:cubicBezTo>
                <a:cubicBezTo>
                  <a:pt x="80" y="153"/>
                  <a:pt x="79" y="153"/>
                  <a:pt x="77" y="153"/>
                </a:cubicBezTo>
                <a:cubicBezTo>
                  <a:pt x="52" y="153"/>
                  <a:pt x="29" y="129"/>
                  <a:pt x="32" y="104"/>
                </a:cubicBezTo>
                <a:close/>
                <a:moveTo>
                  <a:pt x="15" y="170"/>
                </a:moveTo>
                <a:cubicBezTo>
                  <a:pt x="30" y="132"/>
                  <a:pt x="30" y="132"/>
                  <a:pt x="30" y="132"/>
                </a:cubicBezTo>
                <a:cubicBezTo>
                  <a:pt x="32" y="136"/>
                  <a:pt x="35" y="140"/>
                  <a:pt x="38" y="143"/>
                </a:cubicBezTo>
                <a:cubicBezTo>
                  <a:pt x="42" y="148"/>
                  <a:pt x="47" y="152"/>
                  <a:pt x="53" y="155"/>
                </a:cubicBezTo>
                <a:lnTo>
                  <a:pt x="15" y="170"/>
                </a:lnTo>
                <a:close/>
                <a:moveTo>
                  <a:pt x="113" y="101"/>
                </a:moveTo>
                <a:cubicBezTo>
                  <a:pt x="116" y="101"/>
                  <a:pt x="118" y="99"/>
                  <a:pt x="118" y="97"/>
                </a:cubicBezTo>
                <a:cubicBezTo>
                  <a:pt x="118" y="95"/>
                  <a:pt x="116" y="93"/>
                  <a:pt x="113" y="93"/>
                </a:cubicBezTo>
                <a:cubicBezTo>
                  <a:pt x="111" y="93"/>
                  <a:pt x="109" y="95"/>
                  <a:pt x="109" y="97"/>
                </a:cubicBezTo>
                <a:cubicBezTo>
                  <a:pt x="109" y="99"/>
                  <a:pt x="111" y="101"/>
                  <a:pt x="113" y="101"/>
                </a:cubicBezTo>
                <a:close/>
                <a:moveTo>
                  <a:pt x="184" y="1"/>
                </a:moveTo>
                <a:cubicBezTo>
                  <a:pt x="183" y="0"/>
                  <a:pt x="180" y="0"/>
                  <a:pt x="177" y="0"/>
                </a:cubicBezTo>
                <a:cubicBezTo>
                  <a:pt x="159" y="0"/>
                  <a:pt x="113" y="13"/>
                  <a:pt x="88" y="38"/>
                </a:cubicBezTo>
                <a:cubicBezTo>
                  <a:pt x="82" y="44"/>
                  <a:pt x="62" y="62"/>
                  <a:pt x="58" y="68"/>
                </a:cubicBezTo>
                <a:cubicBezTo>
                  <a:pt x="43" y="72"/>
                  <a:pt x="22" y="80"/>
                  <a:pt x="10" y="91"/>
                </a:cubicBezTo>
                <a:cubicBezTo>
                  <a:pt x="10" y="91"/>
                  <a:pt x="25" y="91"/>
                  <a:pt x="42" y="103"/>
                </a:cubicBezTo>
                <a:cubicBezTo>
                  <a:pt x="40" y="113"/>
                  <a:pt x="43" y="124"/>
                  <a:pt x="52" y="133"/>
                </a:cubicBezTo>
                <a:cubicBezTo>
                  <a:pt x="59" y="140"/>
                  <a:pt x="67" y="144"/>
                  <a:pt x="75" y="144"/>
                </a:cubicBezTo>
                <a:cubicBezTo>
                  <a:pt x="78" y="144"/>
                  <a:pt x="80" y="143"/>
                  <a:pt x="82" y="143"/>
                </a:cubicBezTo>
                <a:cubicBezTo>
                  <a:pt x="94" y="160"/>
                  <a:pt x="94" y="175"/>
                  <a:pt x="94" y="175"/>
                </a:cubicBezTo>
                <a:cubicBezTo>
                  <a:pt x="105" y="163"/>
                  <a:pt x="113" y="142"/>
                  <a:pt x="117" y="127"/>
                </a:cubicBezTo>
                <a:cubicBezTo>
                  <a:pt x="124" y="123"/>
                  <a:pt x="141" y="103"/>
                  <a:pt x="147" y="97"/>
                </a:cubicBezTo>
                <a:cubicBezTo>
                  <a:pt x="177" y="68"/>
                  <a:pt x="190" y="7"/>
                  <a:pt x="184" y="1"/>
                </a:cubicBezTo>
                <a:close/>
                <a:moveTo>
                  <a:pt x="109" y="125"/>
                </a:moveTo>
                <a:cubicBezTo>
                  <a:pt x="106" y="136"/>
                  <a:pt x="102" y="147"/>
                  <a:pt x="98" y="155"/>
                </a:cubicBezTo>
                <a:cubicBezTo>
                  <a:pt x="96" y="150"/>
                  <a:pt x="93" y="144"/>
                  <a:pt x="89" y="138"/>
                </a:cubicBezTo>
                <a:cubicBezTo>
                  <a:pt x="88" y="136"/>
                  <a:pt x="85" y="134"/>
                  <a:pt x="82" y="134"/>
                </a:cubicBezTo>
                <a:cubicBezTo>
                  <a:pt x="82" y="134"/>
                  <a:pt x="81" y="134"/>
                  <a:pt x="80" y="135"/>
                </a:cubicBezTo>
                <a:cubicBezTo>
                  <a:pt x="79" y="135"/>
                  <a:pt x="77" y="135"/>
                  <a:pt x="75" y="135"/>
                </a:cubicBezTo>
                <a:cubicBezTo>
                  <a:pt x="69" y="135"/>
                  <a:pt x="63" y="132"/>
                  <a:pt x="58" y="127"/>
                </a:cubicBezTo>
                <a:cubicBezTo>
                  <a:pt x="51" y="121"/>
                  <a:pt x="48" y="113"/>
                  <a:pt x="50" y="105"/>
                </a:cubicBezTo>
                <a:cubicBezTo>
                  <a:pt x="51" y="101"/>
                  <a:pt x="50" y="98"/>
                  <a:pt x="47" y="96"/>
                </a:cubicBezTo>
                <a:cubicBezTo>
                  <a:pt x="41" y="92"/>
                  <a:pt x="35" y="89"/>
                  <a:pt x="30" y="87"/>
                </a:cubicBezTo>
                <a:cubicBezTo>
                  <a:pt x="38" y="83"/>
                  <a:pt x="49" y="79"/>
                  <a:pt x="60" y="76"/>
                </a:cubicBezTo>
                <a:cubicBezTo>
                  <a:pt x="60" y="76"/>
                  <a:pt x="60" y="76"/>
                  <a:pt x="61" y="75"/>
                </a:cubicBezTo>
                <a:cubicBezTo>
                  <a:pt x="110" y="124"/>
                  <a:pt x="110" y="124"/>
                  <a:pt x="110" y="124"/>
                </a:cubicBezTo>
                <a:cubicBezTo>
                  <a:pt x="110" y="125"/>
                  <a:pt x="109" y="125"/>
                  <a:pt x="109" y="125"/>
                </a:cubicBezTo>
                <a:close/>
                <a:moveTo>
                  <a:pt x="141" y="91"/>
                </a:moveTo>
                <a:cubicBezTo>
                  <a:pt x="140" y="93"/>
                  <a:pt x="137" y="96"/>
                  <a:pt x="134" y="99"/>
                </a:cubicBezTo>
                <a:cubicBezTo>
                  <a:pt x="129" y="105"/>
                  <a:pt x="120" y="113"/>
                  <a:pt x="115" y="118"/>
                </a:cubicBezTo>
                <a:cubicBezTo>
                  <a:pt x="67" y="70"/>
                  <a:pt x="67" y="70"/>
                  <a:pt x="67" y="70"/>
                </a:cubicBezTo>
                <a:cubicBezTo>
                  <a:pt x="72" y="65"/>
                  <a:pt x="80" y="56"/>
                  <a:pt x="86" y="51"/>
                </a:cubicBezTo>
                <a:cubicBezTo>
                  <a:pt x="89" y="48"/>
                  <a:pt x="92" y="45"/>
                  <a:pt x="94" y="44"/>
                </a:cubicBezTo>
                <a:cubicBezTo>
                  <a:pt x="116" y="21"/>
                  <a:pt x="160" y="8"/>
                  <a:pt x="177" y="8"/>
                </a:cubicBezTo>
                <a:cubicBezTo>
                  <a:pt x="177" y="22"/>
                  <a:pt x="165" y="68"/>
                  <a:pt x="141" y="91"/>
                </a:cubicBezTo>
                <a:close/>
                <a:moveTo>
                  <a:pt x="88" y="67"/>
                </a:moveTo>
                <a:cubicBezTo>
                  <a:pt x="86" y="67"/>
                  <a:pt x="84" y="69"/>
                  <a:pt x="84" y="72"/>
                </a:cubicBezTo>
                <a:cubicBezTo>
                  <a:pt x="84" y="74"/>
                  <a:pt x="86" y="76"/>
                  <a:pt x="88" y="76"/>
                </a:cubicBezTo>
                <a:cubicBezTo>
                  <a:pt x="90" y="76"/>
                  <a:pt x="92" y="74"/>
                  <a:pt x="92" y="72"/>
                </a:cubicBezTo>
                <a:cubicBezTo>
                  <a:pt x="92" y="69"/>
                  <a:pt x="90" y="67"/>
                  <a:pt x="88" y="67"/>
                </a:cubicBezTo>
                <a:close/>
                <a:moveTo>
                  <a:pt x="139" y="59"/>
                </a:moveTo>
                <a:cubicBezTo>
                  <a:pt x="146" y="59"/>
                  <a:pt x="151" y="53"/>
                  <a:pt x="151" y="46"/>
                </a:cubicBezTo>
                <a:cubicBezTo>
                  <a:pt x="151" y="39"/>
                  <a:pt x="146" y="34"/>
                  <a:pt x="139" y="34"/>
                </a:cubicBezTo>
                <a:cubicBezTo>
                  <a:pt x="132" y="34"/>
                  <a:pt x="126" y="39"/>
                  <a:pt x="126" y="46"/>
                </a:cubicBezTo>
                <a:cubicBezTo>
                  <a:pt x="126" y="53"/>
                  <a:pt x="132" y="59"/>
                  <a:pt x="139" y="59"/>
                </a:cubicBezTo>
                <a:close/>
                <a:moveTo>
                  <a:pt x="139" y="42"/>
                </a:moveTo>
                <a:cubicBezTo>
                  <a:pt x="141" y="42"/>
                  <a:pt x="143" y="44"/>
                  <a:pt x="143" y="46"/>
                </a:cubicBezTo>
                <a:cubicBezTo>
                  <a:pt x="143" y="49"/>
                  <a:pt x="141" y="50"/>
                  <a:pt x="139" y="50"/>
                </a:cubicBezTo>
                <a:cubicBezTo>
                  <a:pt x="136" y="50"/>
                  <a:pt x="135" y="49"/>
                  <a:pt x="135" y="46"/>
                </a:cubicBezTo>
                <a:cubicBezTo>
                  <a:pt x="135" y="44"/>
                  <a:pt x="136" y="42"/>
                  <a:pt x="139" y="42"/>
                </a:cubicBezTo>
                <a:close/>
                <a:moveTo>
                  <a:pt x="101" y="88"/>
                </a:moveTo>
                <a:cubicBezTo>
                  <a:pt x="103" y="88"/>
                  <a:pt x="105" y="87"/>
                  <a:pt x="105" y="84"/>
                </a:cubicBezTo>
                <a:cubicBezTo>
                  <a:pt x="105" y="82"/>
                  <a:pt x="103" y="80"/>
                  <a:pt x="101" y="80"/>
                </a:cubicBezTo>
                <a:cubicBezTo>
                  <a:pt x="98" y="80"/>
                  <a:pt x="97" y="82"/>
                  <a:pt x="97" y="84"/>
                </a:cubicBezTo>
                <a:cubicBezTo>
                  <a:pt x="97" y="87"/>
                  <a:pt x="98" y="88"/>
                  <a:pt x="101" y="88"/>
                </a:cubicBezTo>
                <a:close/>
              </a:path>
            </a:pathLst>
          </a:custGeom>
          <a:solidFill>
            <a:schemeClr val="accent3"/>
          </a:solidFill>
          <a:ln>
            <a:solidFill>
              <a:srgbClr val="7AA7CA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3" name="Freeform 497"/>
          <p:cNvSpPr>
            <a:spLocks noEditPoints="1"/>
          </p:cNvSpPr>
          <p:nvPr/>
        </p:nvSpPr>
        <p:spPr bwMode="auto">
          <a:xfrm>
            <a:off x="9841277" y="3598991"/>
            <a:ext cx="379684" cy="379684"/>
          </a:xfrm>
          <a:custGeom>
            <a:avLst/>
            <a:gdLst>
              <a:gd name="T0" fmla="*/ 80 w 186"/>
              <a:gd name="T1" fmla="*/ 93 h 186"/>
              <a:gd name="T2" fmla="*/ 84 w 186"/>
              <a:gd name="T3" fmla="*/ 87 h 186"/>
              <a:gd name="T4" fmla="*/ 63 w 186"/>
              <a:gd name="T5" fmla="*/ 53 h 186"/>
              <a:gd name="T6" fmla="*/ 59 w 186"/>
              <a:gd name="T7" fmla="*/ 51 h 186"/>
              <a:gd name="T8" fmla="*/ 56 w 186"/>
              <a:gd name="T9" fmla="*/ 53 h 186"/>
              <a:gd name="T10" fmla="*/ 35 w 186"/>
              <a:gd name="T11" fmla="*/ 87 h 186"/>
              <a:gd name="T12" fmla="*/ 38 w 186"/>
              <a:gd name="T13" fmla="*/ 93 h 186"/>
              <a:gd name="T14" fmla="*/ 73 w 186"/>
              <a:gd name="T15" fmla="*/ 85 h 186"/>
              <a:gd name="T16" fmla="*/ 59 w 186"/>
              <a:gd name="T17" fmla="*/ 63 h 186"/>
              <a:gd name="T18" fmla="*/ 152 w 186"/>
              <a:gd name="T19" fmla="*/ 93 h 186"/>
              <a:gd name="T20" fmla="*/ 102 w 186"/>
              <a:gd name="T21" fmla="*/ 93 h 186"/>
              <a:gd name="T22" fmla="*/ 127 w 186"/>
              <a:gd name="T23" fmla="*/ 76 h 186"/>
              <a:gd name="T24" fmla="*/ 127 w 186"/>
              <a:gd name="T25" fmla="*/ 110 h 186"/>
              <a:gd name="T26" fmla="*/ 127 w 186"/>
              <a:gd name="T27" fmla="*/ 76 h 186"/>
              <a:gd name="T28" fmla="*/ 102 w 186"/>
              <a:gd name="T29" fmla="*/ 9 h 186"/>
              <a:gd name="T30" fmla="*/ 85 w 186"/>
              <a:gd name="T31" fmla="*/ 9 h 186"/>
              <a:gd name="T32" fmla="*/ 0 w 186"/>
              <a:gd name="T33" fmla="*/ 17 h 186"/>
              <a:gd name="T34" fmla="*/ 9 w 186"/>
              <a:gd name="T35" fmla="*/ 34 h 186"/>
              <a:gd name="T36" fmla="*/ 17 w 186"/>
              <a:gd name="T37" fmla="*/ 144 h 186"/>
              <a:gd name="T38" fmla="*/ 89 w 186"/>
              <a:gd name="T39" fmla="*/ 155 h 186"/>
              <a:gd name="T40" fmla="*/ 64 w 186"/>
              <a:gd name="T41" fmla="*/ 182 h 186"/>
              <a:gd name="T42" fmla="*/ 71 w 186"/>
              <a:gd name="T43" fmla="*/ 185 h 186"/>
              <a:gd name="T44" fmla="*/ 115 w 186"/>
              <a:gd name="T45" fmla="*/ 185 h 186"/>
              <a:gd name="T46" fmla="*/ 123 w 186"/>
              <a:gd name="T47" fmla="*/ 182 h 186"/>
              <a:gd name="T48" fmla="*/ 97 w 186"/>
              <a:gd name="T49" fmla="*/ 155 h 186"/>
              <a:gd name="T50" fmla="*/ 169 w 186"/>
              <a:gd name="T51" fmla="*/ 144 h 186"/>
              <a:gd name="T52" fmla="*/ 177 w 186"/>
              <a:gd name="T53" fmla="*/ 34 h 186"/>
              <a:gd name="T54" fmla="*/ 186 w 186"/>
              <a:gd name="T55" fmla="*/ 17 h 186"/>
              <a:gd name="T56" fmla="*/ 169 w 186"/>
              <a:gd name="T57" fmla="*/ 135 h 186"/>
              <a:gd name="T58" fmla="*/ 17 w 186"/>
              <a:gd name="T59" fmla="*/ 34 h 186"/>
              <a:gd name="T60" fmla="*/ 169 w 186"/>
              <a:gd name="T61" fmla="*/ 135 h 186"/>
              <a:gd name="T62" fmla="*/ 9 w 186"/>
              <a:gd name="T63" fmla="*/ 26 h 186"/>
              <a:gd name="T64" fmla="*/ 177 w 186"/>
              <a:gd name="T65" fmla="*/ 17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86" h="186">
                <a:moveTo>
                  <a:pt x="38" y="93"/>
                </a:moveTo>
                <a:cubicBezTo>
                  <a:pt x="80" y="93"/>
                  <a:pt x="80" y="93"/>
                  <a:pt x="80" y="93"/>
                </a:cubicBezTo>
                <a:cubicBezTo>
                  <a:pt x="83" y="93"/>
                  <a:pt x="85" y="91"/>
                  <a:pt x="85" y="89"/>
                </a:cubicBezTo>
                <a:cubicBezTo>
                  <a:pt x="85" y="88"/>
                  <a:pt x="84" y="87"/>
                  <a:pt x="84" y="87"/>
                </a:cubicBezTo>
                <a:cubicBezTo>
                  <a:pt x="84" y="87"/>
                  <a:pt x="84" y="87"/>
                  <a:pt x="84" y="87"/>
                </a:cubicBezTo>
                <a:cubicBezTo>
                  <a:pt x="63" y="53"/>
                  <a:pt x="63" y="53"/>
                  <a:pt x="63" y="53"/>
                </a:cubicBezTo>
                <a:cubicBezTo>
                  <a:pt x="63" y="53"/>
                  <a:pt x="63" y="53"/>
                  <a:pt x="63" y="53"/>
                </a:cubicBezTo>
                <a:cubicBezTo>
                  <a:pt x="62" y="52"/>
                  <a:pt x="61" y="51"/>
                  <a:pt x="59" y="51"/>
                </a:cubicBezTo>
                <a:cubicBezTo>
                  <a:pt x="58" y="51"/>
                  <a:pt x="57" y="52"/>
                  <a:pt x="56" y="53"/>
                </a:cubicBezTo>
                <a:cubicBezTo>
                  <a:pt x="56" y="53"/>
                  <a:pt x="56" y="53"/>
                  <a:pt x="56" y="53"/>
                </a:cubicBezTo>
                <a:cubicBezTo>
                  <a:pt x="35" y="87"/>
                  <a:pt x="35" y="87"/>
                  <a:pt x="35" y="87"/>
                </a:cubicBezTo>
                <a:cubicBezTo>
                  <a:pt x="35" y="87"/>
                  <a:pt x="35" y="87"/>
                  <a:pt x="35" y="87"/>
                </a:cubicBezTo>
                <a:cubicBezTo>
                  <a:pt x="34" y="87"/>
                  <a:pt x="34" y="88"/>
                  <a:pt x="34" y="89"/>
                </a:cubicBezTo>
                <a:cubicBezTo>
                  <a:pt x="34" y="91"/>
                  <a:pt x="36" y="93"/>
                  <a:pt x="38" y="93"/>
                </a:cubicBezTo>
                <a:close/>
                <a:moveTo>
                  <a:pt x="59" y="63"/>
                </a:moveTo>
                <a:cubicBezTo>
                  <a:pt x="73" y="85"/>
                  <a:pt x="73" y="85"/>
                  <a:pt x="73" y="85"/>
                </a:cubicBezTo>
                <a:cubicBezTo>
                  <a:pt x="46" y="85"/>
                  <a:pt x="46" y="85"/>
                  <a:pt x="46" y="85"/>
                </a:cubicBezTo>
                <a:lnTo>
                  <a:pt x="59" y="63"/>
                </a:lnTo>
                <a:close/>
                <a:moveTo>
                  <a:pt x="127" y="119"/>
                </a:moveTo>
                <a:cubicBezTo>
                  <a:pt x="141" y="119"/>
                  <a:pt x="152" y="107"/>
                  <a:pt x="152" y="93"/>
                </a:cubicBezTo>
                <a:cubicBezTo>
                  <a:pt x="152" y="79"/>
                  <a:pt x="141" y="68"/>
                  <a:pt x="127" y="68"/>
                </a:cubicBezTo>
                <a:cubicBezTo>
                  <a:pt x="113" y="68"/>
                  <a:pt x="102" y="79"/>
                  <a:pt x="102" y="93"/>
                </a:cubicBezTo>
                <a:cubicBezTo>
                  <a:pt x="102" y="107"/>
                  <a:pt x="113" y="119"/>
                  <a:pt x="127" y="119"/>
                </a:cubicBezTo>
                <a:close/>
                <a:moveTo>
                  <a:pt x="127" y="76"/>
                </a:moveTo>
                <a:cubicBezTo>
                  <a:pt x="136" y="76"/>
                  <a:pt x="144" y="84"/>
                  <a:pt x="144" y="93"/>
                </a:cubicBezTo>
                <a:cubicBezTo>
                  <a:pt x="144" y="103"/>
                  <a:pt x="136" y="110"/>
                  <a:pt x="127" y="110"/>
                </a:cubicBezTo>
                <a:cubicBezTo>
                  <a:pt x="118" y="110"/>
                  <a:pt x="110" y="103"/>
                  <a:pt x="110" y="93"/>
                </a:cubicBezTo>
                <a:cubicBezTo>
                  <a:pt x="110" y="84"/>
                  <a:pt x="118" y="76"/>
                  <a:pt x="127" y="76"/>
                </a:cubicBezTo>
                <a:close/>
                <a:moveTo>
                  <a:pt x="177" y="9"/>
                </a:moveTo>
                <a:cubicBezTo>
                  <a:pt x="102" y="9"/>
                  <a:pt x="102" y="9"/>
                  <a:pt x="102" y="9"/>
                </a:cubicBezTo>
                <a:cubicBezTo>
                  <a:pt x="102" y="4"/>
                  <a:pt x="98" y="0"/>
                  <a:pt x="93" y="0"/>
                </a:cubicBezTo>
                <a:cubicBezTo>
                  <a:pt x="88" y="0"/>
                  <a:pt x="85" y="4"/>
                  <a:pt x="85" y="9"/>
                </a:cubicBezTo>
                <a:cubicBezTo>
                  <a:pt x="9" y="9"/>
                  <a:pt x="9" y="9"/>
                  <a:pt x="9" y="9"/>
                </a:cubicBezTo>
                <a:cubicBezTo>
                  <a:pt x="4" y="9"/>
                  <a:pt x="0" y="13"/>
                  <a:pt x="0" y="17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30"/>
                  <a:pt x="4" y="34"/>
                  <a:pt x="9" y="34"/>
                </a:cubicBezTo>
                <a:cubicBezTo>
                  <a:pt x="9" y="135"/>
                  <a:pt x="9" y="135"/>
                  <a:pt x="9" y="135"/>
                </a:cubicBezTo>
                <a:cubicBezTo>
                  <a:pt x="9" y="140"/>
                  <a:pt x="13" y="144"/>
                  <a:pt x="17" y="144"/>
                </a:cubicBezTo>
                <a:cubicBezTo>
                  <a:pt x="89" y="144"/>
                  <a:pt x="89" y="144"/>
                  <a:pt x="89" y="144"/>
                </a:cubicBezTo>
                <a:cubicBezTo>
                  <a:pt x="89" y="155"/>
                  <a:pt x="89" y="155"/>
                  <a:pt x="89" y="155"/>
                </a:cubicBezTo>
                <a:cubicBezTo>
                  <a:pt x="65" y="179"/>
                  <a:pt x="65" y="179"/>
                  <a:pt x="65" y="179"/>
                </a:cubicBezTo>
                <a:cubicBezTo>
                  <a:pt x="64" y="180"/>
                  <a:pt x="64" y="181"/>
                  <a:pt x="64" y="182"/>
                </a:cubicBezTo>
                <a:cubicBezTo>
                  <a:pt x="64" y="184"/>
                  <a:pt x="65" y="186"/>
                  <a:pt x="68" y="186"/>
                </a:cubicBezTo>
                <a:cubicBezTo>
                  <a:pt x="69" y="186"/>
                  <a:pt x="70" y="186"/>
                  <a:pt x="71" y="185"/>
                </a:cubicBezTo>
                <a:cubicBezTo>
                  <a:pt x="93" y="163"/>
                  <a:pt x="93" y="163"/>
                  <a:pt x="93" y="163"/>
                </a:cubicBezTo>
                <a:cubicBezTo>
                  <a:pt x="115" y="185"/>
                  <a:pt x="115" y="185"/>
                  <a:pt x="115" y="185"/>
                </a:cubicBezTo>
                <a:cubicBezTo>
                  <a:pt x="116" y="186"/>
                  <a:pt x="117" y="186"/>
                  <a:pt x="118" y="186"/>
                </a:cubicBezTo>
                <a:cubicBezTo>
                  <a:pt x="121" y="186"/>
                  <a:pt x="123" y="184"/>
                  <a:pt x="123" y="182"/>
                </a:cubicBezTo>
                <a:cubicBezTo>
                  <a:pt x="123" y="181"/>
                  <a:pt x="122" y="180"/>
                  <a:pt x="121" y="179"/>
                </a:cubicBezTo>
                <a:cubicBezTo>
                  <a:pt x="97" y="155"/>
                  <a:pt x="97" y="155"/>
                  <a:pt x="97" y="155"/>
                </a:cubicBezTo>
                <a:cubicBezTo>
                  <a:pt x="97" y="144"/>
                  <a:pt x="97" y="144"/>
                  <a:pt x="97" y="144"/>
                </a:cubicBezTo>
                <a:cubicBezTo>
                  <a:pt x="169" y="144"/>
                  <a:pt x="169" y="144"/>
                  <a:pt x="169" y="144"/>
                </a:cubicBezTo>
                <a:cubicBezTo>
                  <a:pt x="174" y="144"/>
                  <a:pt x="177" y="140"/>
                  <a:pt x="177" y="135"/>
                </a:cubicBezTo>
                <a:cubicBezTo>
                  <a:pt x="177" y="34"/>
                  <a:pt x="177" y="34"/>
                  <a:pt x="177" y="34"/>
                </a:cubicBezTo>
                <a:cubicBezTo>
                  <a:pt x="182" y="34"/>
                  <a:pt x="186" y="30"/>
                  <a:pt x="186" y="26"/>
                </a:cubicBezTo>
                <a:cubicBezTo>
                  <a:pt x="186" y="17"/>
                  <a:pt x="186" y="17"/>
                  <a:pt x="186" y="17"/>
                </a:cubicBezTo>
                <a:cubicBezTo>
                  <a:pt x="186" y="13"/>
                  <a:pt x="182" y="9"/>
                  <a:pt x="177" y="9"/>
                </a:cubicBezTo>
                <a:close/>
                <a:moveTo>
                  <a:pt x="169" y="135"/>
                </a:moveTo>
                <a:cubicBezTo>
                  <a:pt x="17" y="135"/>
                  <a:pt x="17" y="135"/>
                  <a:pt x="17" y="135"/>
                </a:cubicBezTo>
                <a:cubicBezTo>
                  <a:pt x="17" y="34"/>
                  <a:pt x="17" y="34"/>
                  <a:pt x="17" y="34"/>
                </a:cubicBezTo>
                <a:cubicBezTo>
                  <a:pt x="169" y="34"/>
                  <a:pt x="169" y="34"/>
                  <a:pt x="169" y="34"/>
                </a:cubicBezTo>
                <a:lnTo>
                  <a:pt x="169" y="135"/>
                </a:lnTo>
                <a:close/>
                <a:moveTo>
                  <a:pt x="177" y="26"/>
                </a:moveTo>
                <a:cubicBezTo>
                  <a:pt x="9" y="26"/>
                  <a:pt x="9" y="26"/>
                  <a:pt x="9" y="26"/>
                </a:cubicBezTo>
                <a:cubicBezTo>
                  <a:pt x="9" y="17"/>
                  <a:pt x="9" y="17"/>
                  <a:pt x="9" y="17"/>
                </a:cubicBezTo>
                <a:cubicBezTo>
                  <a:pt x="177" y="17"/>
                  <a:pt x="177" y="17"/>
                  <a:pt x="177" y="17"/>
                </a:cubicBezTo>
                <a:lnTo>
                  <a:pt x="177" y="26"/>
                </a:lnTo>
                <a:close/>
              </a:path>
            </a:pathLst>
          </a:custGeom>
          <a:solidFill>
            <a:schemeClr val="accent3"/>
          </a:solidFill>
          <a:ln>
            <a:solidFill>
              <a:srgbClr val="7AA7CA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94" name="Freeform 504"/>
          <p:cNvSpPr>
            <a:spLocks noEditPoints="1"/>
          </p:cNvSpPr>
          <p:nvPr/>
        </p:nvSpPr>
        <p:spPr bwMode="auto">
          <a:xfrm>
            <a:off x="8974478" y="2633227"/>
            <a:ext cx="379684" cy="377444"/>
          </a:xfrm>
          <a:custGeom>
            <a:avLst/>
            <a:gdLst>
              <a:gd name="T0" fmla="*/ 85 w 186"/>
              <a:gd name="T1" fmla="*/ 93 h 185"/>
              <a:gd name="T2" fmla="*/ 101 w 186"/>
              <a:gd name="T3" fmla="*/ 93 h 185"/>
              <a:gd name="T4" fmla="*/ 186 w 186"/>
              <a:gd name="T5" fmla="*/ 93 h 185"/>
              <a:gd name="T6" fmla="*/ 159 w 186"/>
              <a:gd name="T7" fmla="*/ 27 h 185"/>
              <a:gd name="T8" fmla="*/ 93 w 186"/>
              <a:gd name="T9" fmla="*/ 0 h 185"/>
              <a:gd name="T10" fmla="*/ 27 w 186"/>
              <a:gd name="T11" fmla="*/ 27 h 185"/>
              <a:gd name="T12" fmla="*/ 0 w 186"/>
              <a:gd name="T13" fmla="*/ 93 h 185"/>
              <a:gd name="T14" fmla="*/ 27 w 186"/>
              <a:gd name="T15" fmla="*/ 158 h 185"/>
              <a:gd name="T16" fmla="*/ 93 w 186"/>
              <a:gd name="T17" fmla="*/ 185 h 185"/>
              <a:gd name="T18" fmla="*/ 159 w 186"/>
              <a:gd name="T19" fmla="*/ 158 h 185"/>
              <a:gd name="T20" fmla="*/ 186 w 186"/>
              <a:gd name="T21" fmla="*/ 93 h 185"/>
              <a:gd name="T22" fmla="*/ 36 w 186"/>
              <a:gd name="T23" fmla="*/ 74 h 185"/>
              <a:gd name="T24" fmla="*/ 36 w 186"/>
              <a:gd name="T25" fmla="*/ 111 h 185"/>
              <a:gd name="T26" fmla="*/ 60 w 186"/>
              <a:gd name="T27" fmla="*/ 79 h 185"/>
              <a:gd name="T28" fmla="*/ 44 w 186"/>
              <a:gd name="T29" fmla="*/ 72 h 185"/>
              <a:gd name="T30" fmla="*/ 60 w 186"/>
              <a:gd name="T31" fmla="*/ 79 h 185"/>
              <a:gd name="T32" fmla="*/ 44 w 186"/>
              <a:gd name="T33" fmla="*/ 113 h 185"/>
              <a:gd name="T34" fmla="*/ 60 w 186"/>
              <a:gd name="T35" fmla="*/ 107 h 185"/>
              <a:gd name="T36" fmla="*/ 33 w 186"/>
              <a:gd name="T37" fmla="*/ 152 h 185"/>
              <a:gd name="T38" fmla="*/ 61 w 186"/>
              <a:gd name="T39" fmla="*/ 124 h 185"/>
              <a:gd name="T40" fmla="*/ 33 w 186"/>
              <a:gd name="T41" fmla="*/ 152 h 185"/>
              <a:gd name="T42" fmla="*/ 39 w 186"/>
              <a:gd name="T43" fmla="*/ 65 h 185"/>
              <a:gd name="T44" fmla="*/ 66 w 186"/>
              <a:gd name="T45" fmla="*/ 39 h 185"/>
              <a:gd name="T46" fmla="*/ 116 w 186"/>
              <a:gd name="T47" fmla="*/ 60 h 185"/>
              <a:gd name="T48" fmla="*/ 100 w 186"/>
              <a:gd name="T49" fmla="*/ 53 h 185"/>
              <a:gd name="T50" fmla="*/ 116 w 186"/>
              <a:gd name="T51" fmla="*/ 60 h 185"/>
              <a:gd name="T52" fmla="*/ 112 w 186"/>
              <a:gd name="T53" fmla="*/ 35 h 185"/>
              <a:gd name="T54" fmla="*/ 74 w 186"/>
              <a:gd name="T55" fmla="*/ 35 h 185"/>
              <a:gd name="T56" fmla="*/ 73 w 186"/>
              <a:gd name="T57" fmla="*/ 43 h 185"/>
              <a:gd name="T58" fmla="*/ 79 w 186"/>
              <a:gd name="T59" fmla="*/ 59 h 185"/>
              <a:gd name="T60" fmla="*/ 73 w 186"/>
              <a:gd name="T61" fmla="*/ 43 h 185"/>
              <a:gd name="T62" fmla="*/ 79 w 186"/>
              <a:gd name="T63" fmla="*/ 126 h 185"/>
              <a:gd name="T64" fmla="*/ 73 w 186"/>
              <a:gd name="T65" fmla="*/ 142 h 185"/>
              <a:gd name="T66" fmla="*/ 93 w 186"/>
              <a:gd name="T67" fmla="*/ 177 h 185"/>
              <a:gd name="T68" fmla="*/ 93 w 186"/>
              <a:gd name="T69" fmla="*/ 137 h 185"/>
              <a:gd name="T70" fmla="*/ 93 w 186"/>
              <a:gd name="T71" fmla="*/ 177 h 185"/>
              <a:gd name="T72" fmla="*/ 100 w 186"/>
              <a:gd name="T73" fmla="*/ 132 h 185"/>
              <a:gd name="T74" fmla="*/ 116 w 186"/>
              <a:gd name="T75" fmla="*/ 125 h 185"/>
              <a:gd name="T76" fmla="*/ 118 w 186"/>
              <a:gd name="T77" fmla="*/ 103 h 185"/>
              <a:gd name="T78" fmla="*/ 103 w 186"/>
              <a:gd name="T79" fmla="*/ 118 h 185"/>
              <a:gd name="T80" fmla="*/ 83 w 186"/>
              <a:gd name="T81" fmla="*/ 118 h 185"/>
              <a:gd name="T82" fmla="*/ 68 w 186"/>
              <a:gd name="T83" fmla="*/ 103 h 185"/>
              <a:gd name="T84" fmla="*/ 68 w 186"/>
              <a:gd name="T85" fmla="*/ 82 h 185"/>
              <a:gd name="T86" fmla="*/ 83 w 186"/>
              <a:gd name="T87" fmla="*/ 68 h 185"/>
              <a:gd name="T88" fmla="*/ 103 w 186"/>
              <a:gd name="T89" fmla="*/ 68 h 185"/>
              <a:gd name="T90" fmla="*/ 118 w 186"/>
              <a:gd name="T91" fmla="*/ 82 h 185"/>
              <a:gd name="T92" fmla="*/ 118 w 186"/>
              <a:gd name="T93" fmla="*/ 103 h 185"/>
              <a:gd name="T94" fmla="*/ 147 w 186"/>
              <a:gd name="T95" fmla="*/ 65 h 185"/>
              <a:gd name="T96" fmla="*/ 120 w 186"/>
              <a:gd name="T97" fmla="*/ 39 h 185"/>
              <a:gd name="T98" fmla="*/ 133 w 186"/>
              <a:gd name="T99" fmla="*/ 86 h 185"/>
              <a:gd name="T100" fmla="*/ 126 w 186"/>
              <a:gd name="T101" fmla="*/ 69 h 185"/>
              <a:gd name="T102" fmla="*/ 133 w 186"/>
              <a:gd name="T103" fmla="*/ 86 h 185"/>
              <a:gd name="T104" fmla="*/ 142 w 186"/>
              <a:gd name="T105" fmla="*/ 113 h 185"/>
              <a:gd name="T106" fmla="*/ 126 w 186"/>
              <a:gd name="T107" fmla="*/ 107 h 185"/>
              <a:gd name="T108" fmla="*/ 153 w 186"/>
              <a:gd name="T109" fmla="*/ 152 h 185"/>
              <a:gd name="T110" fmla="*/ 125 w 186"/>
              <a:gd name="T111" fmla="*/ 124 h 185"/>
              <a:gd name="T112" fmla="*/ 153 w 186"/>
              <a:gd name="T113" fmla="*/ 152 h 185"/>
              <a:gd name="T114" fmla="*/ 138 w 186"/>
              <a:gd name="T115" fmla="*/ 93 h 185"/>
              <a:gd name="T116" fmla="*/ 177 w 186"/>
              <a:gd name="T117" fmla="*/ 93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86" h="185">
                <a:moveTo>
                  <a:pt x="93" y="84"/>
                </a:moveTo>
                <a:cubicBezTo>
                  <a:pt x="88" y="84"/>
                  <a:pt x="85" y="88"/>
                  <a:pt x="85" y="93"/>
                </a:cubicBezTo>
                <a:cubicBezTo>
                  <a:pt x="85" y="97"/>
                  <a:pt x="88" y="101"/>
                  <a:pt x="93" y="101"/>
                </a:cubicBezTo>
                <a:cubicBezTo>
                  <a:pt x="98" y="101"/>
                  <a:pt x="101" y="97"/>
                  <a:pt x="101" y="93"/>
                </a:cubicBezTo>
                <a:cubicBezTo>
                  <a:pt x="101" y="88"/>
                  <a:pt x="98" y="84"/>
                  <a:pt x="93" y="84"/>
                </a:cubicBezTo>
                <a:close/>
                <a:moveTo>
                  <a:pt x="186" y="93"/>
                </a:moveTo>
                <a:cubicBezTo>
                  <a:pt x="186" y="83"/>
                  <a:pt x="174" y="74"/>
                  <a:pt x="154" y="67"/>
                </a:cubicBezTo>
                <a:cubicBezTo>
                  <a:pt x="163" y="49"/>
                  <a:pt x="166" y="34"/>
                  <a:pt x="159" y="27"/>
                </a:cubicBezTo>
                <a:cubicBezTo>
                  <a:pt x="151" y="20"/>
                  <a:pt x="136" y="22"/>
                  <a:pt x="118" y="32"/>
                </a:cubicBezTo>
                <a:cubicBezTo>
                  <a:pt x="112" y="12"/>
                  <a:pt x="103" y="0"/>
                  <a:pt x="93" y="0"/>
                </a:cubicBezTo>
                <a:cubicBezTo>
                  <a:pt x="83" y="0"/>
                  <a:pt x="74" y="12"/>
                  <a:pt x="68" y="32"/>
                </a:cubicBezTo>
                <a:cubicBezTo>
                  <a:pt x="50" y="22"/>
                  <a:pt x="35" y="20"/>
                  <a:pt x="27" y="27"/>
                </a:cubicBezTo>
                <a:cubicBezTo>
                  <a:pt x="20" y="34"/>
                  <a:pt x="23" y="49"/>
                  <a:pt x="32" y="67"/>
                </a:cubicBezTo>
                <a:cubicBezTo>
                  <a:pt x="12" y="74"/>
                  <a:pt x="0" y="83"/>
                  <a:pt x="0" y="93"/>
                </a:cubicBezTo>
                <a:cubicBezTo>
                  <a:pt x="0" y="103"/>
                  <a:pt x="12" y="112"/>
                  <a:pt x="32" y="118"/>
                </a:cubicBezTo>
                <a:cubicBezTo>
                  <a:pt x="23" y="136"/>
                  <a:pt x="20" y="151"/>
                  <a:pt x="27" y="158"/>
                </a:cubicBezTo>
                <a:cubicBezTo>
                  <a:pt x="35" y="165"/>
                  <a:pt x="50" y="163"/>
                  <a:pt x="68" y="154"/>
                </a:cubicBezTo>
                <a:cubicBezTo>
                  <a:pt x="74" y="173"/>
                  <a:pt x="83" y="185"/>
                  <a:pt x="93" y="185"/>
                </a:cubicBezTo>
                <a:cubicBezTo>
                  <a:pt x="103" y="185"/>
                  <a:pt x="112" y="173"/>
                  <a:pt x="118" y="154"/>
                </a:cubicBezTo>
                <a:cubicBezTo>
                  <a:pt x="136" y="163"/>
                  <a:pt x="151" y="165"/>
                  <a:pt x="159" y="158"/>
                </a:cubicBezTo>
                <a:cubicBezTo>
                  <a:pt x="166" y="151"/>
                  <a:pt x="163" y="136"/>
                  <a:pt x="154" y="118"/>
                </a:cubicBezTo>
                <a:cubicBezTo>
                  <a:pt x="174" y="112"/>
                  <a:pt x="186" y="103"/>
                  <a:pt x="186" y="93"/>
                </a:cubicBezTo>
                <a:close/>
                <a:moveTo>
                  <a:pt x="9" y="93"/>
                </a:moveTo>
                <a:cubicBezTo>
                  <a:pt x="9" y="85"/>
                  <a:pt x="19" y="79"/>
                  <a:pt x="36" y="74"/>
                </a:cubicBezTo>
                <a:cubicBezTo>
                  <a:pt x="39" y="80"/>
                  <a:pt x="43" y="86"/>
                  <a:pt x="48" y="93"/>
                </a:cubicBezTo>
                <a:cubicBezTo>
                  <a:pt x="43" y="99"/>
                  <a:pt x="39" y="105"/>
                  <a:pt x="36" y="111"/>
                </a:cubicBezTo>
                <a:cubicBezTo>
                  <a:pt x="19" y="107"/>
                  <a:pt x="9" y="100"/>
                  <a:pt x="9" y="93"/>
                </a:cubicBezTo>
                <a:close/>
                <a:moveTo>
                  <a:pt x="60" y="79"/>
                </a:moveTo>
                <a:cubicBezTo>
                  <a:pt x="58" y="81"/>
                  <a:pt x="55" y="84"/>
                  <a:pt x="53" y="86"/>
                </a:cubicBezTo>
                <a:cubicBezTo>
                  <a:pt x="50" y="81"/>
                  <a:pt x="46" y="77"/>
                  <a:pt x="44" y="72"/>
                </a:cubicBezTo>
                <a:cubicBezTo>
                  <a:pt x="49" y="71"/>
                  <a:pt x="54" y="70"/>
                  <a:pt x="60" y="69"/>
                </a:cubicBezTo>
                <a:cubicBezTo>
                  <a:pt x="60" y="72"/>
                  <a:pt x="60" y="76"/>
                  <a:pt x="60" y="79"/>
                </a:cubicBezTo>
                <a:close/>
                <a:moveTo>
                  <a:pt x="60" y="116"/>
                </a:moveTo>
                <a:cubicBezTo>
                  <a:pt x="54" y="115"/>
                  <a:pt x="49" y="114"/>
                  <a:pt x="44" y="113"/>
                </a:cubicBezTo>
                <a:cubicBezTo>
                  <a:pt x="46" y="109"/>
                  <a:pt x="50" y="104"/>
                  <a:pt x="53" y="99"/>
                </a:cubicBezTo>
                <a:cubicBezTo>
                  <a:pt x="55" y="102"/>
                  <a:pt x="58" y="104"/>
                  <a:pt x="60" y="107"/>
                </a:cubicBezTo>
                <a:cubicBezTo>
                  <a:pt x="60" y="110"/>
                  <a:pt x="60" y="113"/>
                  <a:pt x="60" y="116"/>
                </a:cubicBezTo>
                <a:close/>
                <a:moveTo>
                  <a:pt x="33" y="152"/>
                </a:moveTo>
                <a:cubicBezTo>
                  <a:pt x="28" y="147"/>
                  <a:pt x="31" y="135"/>
                  <a:pt x="39" y="120"/>
                </a:cubicBezTo>
                <a:cubicBezTo>
                  <a:pt x="46" y="122"/>
                  <a:pt x="53" y="123"/>
                  <a:pt x="61" y="124"/>
                </a:cubicBezTo>
                <a:cubicBezTo>
                  <a:pt x="62" y="132"/>
                  <a:pt x="64" y="140"/>
                  <a:pt x="66" y="146"/>
                </a:cubicBezTo>
                <a:cubicBezTo>
                  <a:pt x="51" y="155"/>
                  <a:pt x="39" y="158"/>
                  <a:pt x="33" y="152"/>
                </a:cubicBezTo>
                <a:close/>
                <a:moveTo>
                  <a:pt x="61" y="61"/>
                </a:moveTo>
                <a:cubicBezTo>
                  <a:pt x="53" y="62"/>
                  <a:pt x="46" y="63"/>
                  <a:pt x="39" y="65"/>
                </a:cubicBezTo>
                <a:cubicBezTo>
                  <a:pt x="31" y="50"/>
                  <a:pt x="28" y="38"/>
                  <a:pt x="33" y="33"/>
                </a:cubicBezTo>
                <a:cubicBezTo>
                  <a:pt x="39" y="28"/>
                  <a:pt x="51" y="31"/>
                  <a:pt x="66" y="39"/>
                </a:cubicBezTo>
                <a:cubicBezTo>
                  <a:pt x="64" y="46"/>
                  <a:pt x="62" y="53"/>
                  <a:pt x="61" y="61"/>
                </a:cubicBezTo>
                <a:close/>
                <a:moveTo>
                  <a:pt x="116" y="60"/>
                </a:moveTo>
                <a:cubicBezTo>
                  <a:pt x="113" y="60"/>
                  <a:pt x="110" y="60"/>
                  <a:pt x="107" y="59"/>
                </a:cubicBezTo>
                <a:cubicBezTo>
                  <a:pt x="104" y="57"/>
                  <a:pt x="102" y="55"/>
                  <a:pt x="100" y="53"/>
                </a:cubicBezTo>
                <a:cubicBezTo>
                  <a:pt x="104" y="49"/>
                  <a:pt x="109" y="46"/>
                  <a:pt x="114" y="43"/>
                </a:cubicBezTo>
                <a:cubicBezTo>
                  <a:pt x="115" y="48"/>
                  <a:pt x="116" y="54"/>
                  <a:pt x="116" y="60"/>
                </a:cubicBezTo>
                <a:close/>
                <a:moveTo>
                  <a:pt x="93" y="8"/>
                </a:moveTo>
                <a:cubicBezTo>
                  <a:pt x="100" y="8"/>
                  <a:pt x="107" y="19"/>
                  <a:pt x="112" y="35"/>
                </a:cubicBezTo>
                <a:cubicBezTo>
                  <a:pt x="106" y="39"/>
                  <a:pt x="99" y="43"/>
                  <a:pt x="93" y="48"/>
                </a:cubicBezTo>
                <a:cubicBezTo>
                  <a:pt x="87" y="43"/>
                  <a:pt x="80" y="39"/>
                  <a:pt x="74" y="35"/>
                </a:cubicBezTo>
                <a:cubicBezTo>
                  <a:pt x="79" y="19"/>
                  <a:pt x="86" y="8"/>
                  <a:pt x="93" y="8"/>
                </a:cubicBezTo>
                <a:close/>
                <a:moveTo>
                  <a:pt x="73" y="43"/>
                </a:moveTo>
                <a:cubicBezTo>
                  <a:pt x="77" y="46"/>
                  <a:pt x="82" y="49"/>
                  <a:pt x="86" y="53"/>
                </a:cubicBezTo>
                <a:cubicBezTo>
                  <a:pt x="84" y="55"/>
                  <a:pt x="82" y="57"/>
                  <a:pt x="79" y="59"/>
                </a:cubicBezTo>
                <a:cubicBezTo>
                  <a:pt x="76" y="60"/>
                  <a:pt x="73" y="60"/>
                  <a:pt x="70" y="60"/>
                </a:cubicBezTo>
                <a:cubicBezTo>
                  <a:pt x="70" y="54"/>
                  <a:pt x="71" y="48"/>
                  <a:pt x="73" y="43"/>
                </a:cubicBezTo>
                <a:close/>
                <a:moveTo>
                  <a:pt x="70" y="125"/>
                </a:moveTo>
                <a:cubicBezTo>
                  <a:pt x="73" y="126"/>
                  <a:pt x="76" y="126"/>
                  <a:pt x="79" y="126"/>
                </a:cubicBezTo>
                <a:cubicBezTo>
                  <a:pt x="82" y="128"/>
                  <a:pt x="84" y="130"/>
                  <a:pt x="86" y="132"/>
                </a:cubicBezTo>
                <a:cubicBezTo>
                  <a:pt x="82" y="136"/>
                  <a:pt x="77" y="139"/>
                  <a:pt x="73" y="142"/>
                </a:cubicBezTo>
                <a:cubicBezTo>
                  <a:pt x="71" y="137"/>
                  <a:pt x="70" y="131"/>
                  <a:pt x="70" y="125"/>
                </a:cubicBezTo>
                <a:close/>
                <a:moveTo>
                  <a:pt x="93" y="177"/>
                </a:moveTo>
                <a:cubicBezTo>
                  <a:pt x="86" y="177"/>
                  <a:pt x="79" y="167"/>
                  <a:pt x="74" y="150"/>
                </a:cubicBezTo>
                <a:cubicBezTo>
                  <a:pt x="80" y="147"/>
                  <a:pt x="87" y="142"/>
                  <a:pt x="93" y="137"/>
                </a:cubicBezTo>
                <a:cubicBezTo>
                  <a:pt x="99" y="142"/>
                  <a:pt x="106" y="147"/>
                  <a:pt x="112" y="150"/>
                </a:cubicBezTo>
                <a:cubicBezTo>
                  <a:pt x="107" y="167"/>
                  <a:pt x="100" y="177"/>
                  <a:pt x="93" y="177"/>
                </a:cubicBezTo>
                <a:close/>
                <a:moveTo>
                  <a:pt x="114" y="142"/>
                </a:moveTo>
                <a:cubicBezTo>
                  <a:pt x="109" y="139"/>
                  <a:pt x="104" y="136"/>
                  <a:pt x="100" y="132"/>
                </a:cubicBezTo>
                <a:cubicBezTo>
                  <a:pt x="102" y="130"/>
                  <a:pt x="104" y="128"/>
                  <a:pt x="107" y="126"/>
                </a:cubicBezTo>
                <a:cubicBezTo>
                  <a:pt x="110" y="126"/>
                  <a:pt x="113" y="126"/>
                  <a:pt x="116" y="125"/>
                </a:cubicBezTo>
                <a:cubicBezTo>
                  <a:pt x="116" y="131"/>
                  <a:pt x="115" y="137"/>
                  <a:pt x="114" y="142"/>
                </a:cubicBezTo>
                <a:close/>
                <a:moveTo>
                  <a:pt x="118" y="103"/>
                </a:moveTo>
                <a:cubicBezTo>
                  <a:pt x="116" y="106"/>
                  <a:pt x="113" y="108"/>
                  <a:pt x="111" y="111"/>
                </a:cubicBezTo>
                <a:cubicBezTo>
                  <a:pt x="108" y="113"/>
                  <a:pt x="106" y="115"/>
                  <a:pt x="103" y="118"/>
                </a:cubicBezTo>
                <a:cubicBezTo>
                  <a:pt x="100" y="118"/>
                  <a:pt x="97" y="118"/>
                  <a:pt x="93" y="118"/>
                </a:cubicBezTo>
                <a:cubicBezTo>
                  <a:pt x="89" y="118"/>
                  <a:pt x="86" y="118"/>
                  <a:pt x="83" y="118"/>
                </a:cubicBezTo>
                <a:cubicBezTo>
                  <a:pt x="80" y="115"/>
                  <a:pt x="78" y="113"/>
                  <a:pt x="75" y="111"/>
                </a:cubicBezTo>
                <a:cubicBezTo>
                  <a:pt x="73" y="108"/>
                  <a:pt x="70" y="106"/>
                  <a:pt x="68" y="103"/>
                </a:cubicBezTo>
                <a:cubicBezTo>
                  <a:pt x="68" y="100"/>
                  <a:pt x="68" y="96"/>
                  <a:pt x="68" y="93"/>
                </a:cubicBezTo>
                <a:cubicBezTo>
                  <a:pt x="68" y="89"/>
                  <a:pt x="68" y="86"/>
                  <a:pt x="68" y="82"/>
                </a:cubicBezTo>
                <a:cubicBezTo>
                  <a:pt x="70" y="80"/>
                  <a:pt x="73" y="77"/>
                  <a:pt x="75" y="75"/>
                </a:cubicBezTo>
                <a:cubicBezTo>
                  <a:pt x="78" y="72"/>
                  <a:pt x="80" y="70"/>
                  <a:pt x="83" y="68"/>
                </a:cubicBezTo>
                <a:cubicBezTo>
                  <a:pt x="86" y="67"/>
                  <a:pt x="89" y="67"/>
                  <a:pt x="93" y="67"/>
                </a:cubicBezTo>
                <a:cubicBezTo>
                  <a:pt x="97" y="67"/>
                  <a:pt x="100" y="67"/>
                  <a:pt x="103" y="68"/>
                </a:cubicBezTo>
                <a:cubicBezTo>
                  <a:pt x="106" y="70"/>
                  <a:pt x="108" y="72"/>
                  <a:pt x="111" y="75"/>
                </a:cubicBezTo>
                <a:cubicBezTo>
                  <a:pt x="113" y="77"/>
                  <a:pt x="116" y="80"/>
                  <a:pt x="118" y="82"/>
                </a:cubicBezTo>
                <a:cubicBezTo>
                  <a:pt x="118" y="86"/>
                  <a:pt x="118" y="89"/>
                  <a:pt x="118" y="93"/>
                </a:cubicBezTo>
                <a:cubicBezTo>
                  <a:pt x="118" y="96"/>
                  <a:pt x="118" y="100"/>
                  <a:pt x="118" y="103"/>
                </a:cubicBezTo>
                <a:close/>
                <a:moveTo>
                  <a:pt x="153" y="33"/>
                </a:moveTo>
                <a:cubicBezTo>
                  <a:pt x="158" y="38"/>
                  <a:pt x="155" y="50"/>
                  <a:pt x="147" y="65"/>
                </a:cubicBezTo>
                <a:cubicBezTo>
                  <a:pt x="140" y="63"/>
                  <a:pt x="133" y="62"/>
                  <a:pt x="125" y="61"/>
                </a:cubicBezTo>
                <a:cubicBezTo>
                  <a:pt x="124" y="53"/>
                  <a:pt x="122" y="46"/>
                  <a:pt x="120" y="39"/>
                </a:cubicBezTo>
                <a:cubicBezTo>
                  <a:pt x="135" y="31"/>
                  <a:pt x="147" y="28"/>
                  <a:pt x="153" y="33"/>
                </a:cubicBezTo>
                <a:close/>
                <a:moveTo>
                  <a:pt x="133" y="86"/>
                </a:moveTo>
                <a:cubicBezTo>
                  <a:pt x="131" y="84"/>
                  <a:pt x="128" y="81"/>
                  <a:pt x="126" y="79"/>
                </a:cubicBezTo>
                <a:cubicBezTo>
                  <a:pt x="126" y="76"/>
                  <a:pt x="126" y="72"/>
                  <a:pt x="126" y="69"/>
                </a:cubicBezTo>
                <a:cubicBezTo>
                  <a:pt x="132" y="70"/>
                  <a:pt x="137" y="71"/>
                  <a:pt x="142" y="72"/>
                </a:cubicBezTo>
                <a:cubicBezTo>
                  <a:pt x="140" y="77"/>
                  <a:pt x="136" y="81"/>
                  <a:pt x="133" y="86"/>
                </a:cubicBezTo>
                <a:close/>
                <a:moveTo>
                  <a:pt x="133" y="99"/>
                </a:moveTo>
                <a:cubicBezTo>
                  <a:pt x="136" y="104"/>
                  <a:pt x="140" y="109"/>
                  <a:pt x="142" y="113"/>
                </a:cubicBezTo>
                <a:cubicBezTo>
                  <a:pt x="137" y="114"/>
                  <a:pt x="132" y="115"/>
                  <a:pt x="126" y="116"/>
                </a:cubicBezTo>
                <a:cubicBezTo>
                  <a:pt x="126" y="113"/>
                  <a:pt x="126" y="110"/>
                  <a:pt x="126" y="107"/>
                </a:cubicBezTo>
                <a:cubicBezTo>
                  <a:pt x="129" y="104"/>
                  <a:pt x="131" y="102"/>
                  <a:pt x="133" y="99"/>
                </a:cubicBezTo>
                <a:close/>
                <a:moveTo>
                  <a:pt x="153" y="152"/>
                </a:moveTo>
                <a:cubicBezTo>
                  <a:pt x="147" y="158"/>
                  <a:pt x="135" y="155"/>
                  <a:pt x="120" y="146"/>
                </a:cubicBezTo>
                <a:cubicBezTo>
                  <a:pt x="122" y="140"/>
                  <a:pt x="124" y="132"/>
                  <a:pt x="125" y="124"/>
                </a:cubicBezTo>
                <a:cubicBezTo>
                  <a:pt x="133" y="123"/>
                  <a:pt x="140" y="122"/>
                  <a:pt x="147" y="120"/>
                </a:cubicBezTo>
                <a:cubicBezTo>
                  <a:pt x="155" y="135"/>
                  <a:pt x="158" y="147"/>
                  <a:pt x="153" y="152"/>
                </a:cubicBezTo>
                <a:close/>
                <a:moveTo>
                  <a:pt x="150" y="111"/>
                </a:moveTo>
                <a:cubicBezTo>
                  <a:pt x="147" y="105"/>
                  <a:pt x="143" y="99"/>
                  <a:pt x="138" y="93"/>
                </a:cubicBezTo>
                <a:cubicBezTo>
                  <a:pt x="143" y="86"/>
                  <a:pt x="147" y="80"/>
                  <a:pt x="150" y="74"/>
                </a:cubicBezTo>
                <a:cubicBezTo>
                  <a:pt x="167" y="79"/>
                  <a:pt x="177" y="85"/>
                  <a:pt x="177" y="93"/>
                </a:cubicBezTo>
                <a:cubicBezTo>
                  <a:pt x="177" y="100"/>
                  <a:pt x="167" y="107"/>
                  <a:pt x="150" y="111"/>
                </a:cubicBezTo>
                <a:close/>
              </a:path>
            </a:pathLst>
          </a:custGeom>
          <a:solidFill>
            <a:schemeClr val="accent3"/>
          </a:solidFill>
          <a:ln>
            <a:solidFill>
              <a:srgbClr val="7AA7CA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" name="Freeform 505"/>
          <p:cNvSpPr>
            <a:spLocks noEditPoints="1"/>
          </p:cNvSpPr>
          <p:nvPr/>
        </p:nvSpPr>
        <p:spPr bwMode="auto">
          <a:xfrm>
            <a:off x="10720741" y="4652513"/>
            <a:ext cx="275523" cy="377444"/>
          </a:xfrm>
          <a:custGeom>
            <a:avLst/>
            <a:gdLst>
              <a:gd name="T0" fmla="*/ 134 w 135"/>
              <a:gd name="T1" fmla="*/ 145 h 185"/>
              <a:gd name="T2" fmla="*/ 122 w 135"/>
              <a:gd name="T3" fmla="*/ 110 h 185"/>
              <a:gd name="T4" fmla="*/ 126 w 135"/>
              <a:gd name="T5" fmla="*/ 103 h 185"/>
              <a:gd name="T6" fmla="*/ 105 w 135"/>
              <a:gd name="T7" fmla="*/ 76 h 185"/>
              <a:gd name="T8" fmla="*/ 118 w 135"/>
              <a:gd name="T9" fmla="*/ 72 h 185"/>
              <a:gd name="T10" fmla="*/ 117 w 135"/>
              <a:gd name="T11" fmla="*/ 68 h 185"/>
              <a:gd name="T12" fmla="*/ 101 w 135"/>
              <a:gd name="T13" fmla="*/ 42 h 185"/>
              <a:gd name="T14" fmla="*/ 104 w 135"/>
              <a:gd name="T15" fmla="*/ 35 h 185"/>
              <a:gd name="T16" fmla="*/ 67 w 135"/>
              <a:gd name="T17" fmla="*/ 0 h 185"/>
              <a:gd name="T18" fmla="*/ 31 w 135"/>
              <a:gd name="T19" fmla="*/ 35 h 185"/>
              <a:gd name="T20" fmla="*/ 34 w 135"/>
              <a:gd name="T21" fmla="*/ 42 h 185"/>
              <a:gd name="T22" fmla="*/ 18 w 135"/>
              <a:gd name="T23" fmla="*/ 68 h 185"/>
              <a:gd name="T24" fmla="*/ 17 w 135"/>
              <a:gd name="T25" fmla="*/ 72 h 185"/>
              <a:gd name="T26" fmla="*/ 29 w 135"/>
              <a:gd name="T27" fmla="*/ 76 h 185"/>
              <a:gd name="T28" fmla="*/ 9 w 135"/>
              <a:gd name="T29" fmla="*/ 103 h 185"/>
              <a:gd name="T30" fmla="*/ 13 w 135"/>
              <a:gd name="T31" fmla="*/ 110 h 185"/>
              <a:gd name="T32" fmla="*/ 0 w 135"/>
              <a:gd name="T33" fmla="*/ 145 h 185"/>
              <a:gd name="T34" fmla="*/ 0 w 135"/>
              <a:gd name="T35" fmla="*/ 148 h 185"/>
              <a:gd name="T36" fmla="*/ 51 w 135"/>
              <a:gd name="T37" fmla="*/ 152 h 185"/>
              <a:gd name="T38" fmla="*/ 55 w 135"/>
              <a:gd name="T39" fmla="*/ 185 h 185"/>
              <a:gd name="T40" fmla="*/ 84 w 135"/>
              <a:gd name="T41" fmla="*/ 181 h 185"/>
              <a:gd name="T42" fmla="*/ 131 w 135"/>
              <a:gd name="T43" fmla="*/ 152 h 185"/>
              <a:gd name="T44" fmla="*/ 134 w 135"/>
              <a:gd name="T45" fmla="*/ 145 h 185"/>
              <a:gd name="T46" fmla="*/ 59 w 135"/>
              <a:gd name="T47" fmla="*/ 177 h 185"/>
              <a:gd name="T48" fmla="*/ 76 w 135"/>
              <a:gd name="T49" fmla="*/ 152 h 185"/>
              <a:gd name="T50" fmla="*/ 12 w 135"/>
              <a:gd name="T51" fmla="*/ 143 h 185"/>
              <a:gd name="T52" fmla="*/ 33 w 135"/>
              <a:gd name="T53" fmla="*/ 107 h 185"/>
              <a:gd name="T54" fmla="*/ 29 w 135"/>
              <a:gd name="T55" fmla="*/ 101 h 185"/>
              <a:gd name="T56" fmla="*/ 41 w 135"/>
              <a:gd name="T57" fmla="*/ 74 h 185"/>
              <a:gd name="T58" fmla="*/ 42 w 135"/>
              <a:gd name="T59" fmla="*/ 72 h 185"/>
              <a:gd name="T60" fmla="*/ 30 w 135"/>
              <a:gd name="T61" fmla="*/ 67 h 185"/>
              <a:gd name="T62" fmla="*/ 53 w 135"/>
              <a:gd name="T63" fmla="*/ 41 h 185"/>
              <a:gd name="T64" fmla="*/ 51 w 135"/>
              <a:gd name="T65" fmla="*/ 34 h 185"/>
              <a:gd name="T66" fmla="*/ 67 w 135"/>
              <a:gd name="T67" fmla="*/ 10 h 185"/>
              <a:gd name="T68" fmla="*/ 84 w 135"/>
              <a:gd name="T69" fmla="*/ 34 h 185"/>
              <a:gd name="T70" fmla="*/ 81 w 135"/>
              <a:gd name="T71" fmla="*/ 41 h 185"/>
              <a:gd name="T72" fmla="*/ 105 w 135"/>
              <a:gd name="T73" fmla="*/ 67 h 185"/>
              <a:gd name="T74" fmla="*/ 93 w 135"/>
              <a:gd name="T75" fmla="*/ 72 h 185"/>
              <a:gd name="T76" fmla="*/ 94 w 135"/>
              <a:gd name="T77" fmla="*/ 74 h 185"/>
              <a:gd name="T78" fmla="*/ 105 w 135"/>
              <a:gd name="T79" fmla="*/ 101 h 185"/>
              <a:gd name="T80" fmla="*/ 102 w 135"/>
              <a:gd name="T81" fmla="*/ 107 h 185"/>
              <a:gd name="T82" fmla="*/ 123 w 135"/>
              <a:gd name="T83" fmla="*/ 143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35" h="185">
                <a:moveTo>
                  <a:pt x="134" y="145"/>
                </a:moveTo>
                <a:cubicBezTo>
                  <a:pt x="134" y="145"/>
                  <a:pt x="134" y="145"/>
                  <a:pt x="134" y="145"/>
                </a:cubicBezTo>
                <a:cubicBezTo>
                  <a:pt x="113" y="110"/>
                  <a:pt x="113" y="110"/>
                  <a:pt x="113" y="110"/>
                </a:cubicBezTo>
                <a:cubicBezTo>
                  <a:pt x="122" y="110"/>
                  <a:pt x="122" y="110"/>
                  <a:pt x="122" y="110"/>
                </a:cubicBezTo>
                <a:cubicBezTo>
                  <a:pt x="125" y="110"/>
                  <a:pt x="126" y="108"/>
                  <a:pt x="126" y="105"/>
                </a:cubicBezTo>
                <a:cubicBezTo>
                  <a:pt x="126" y="104"/>
                  <a:pt x="126" y="104"/>
                  <a:pt x="126" y="103"/>
                </a:cubicBezTo>
                <a:cubicBezTo>
                  <a:pt x="126" y="103"/>
                  <a:pt x="126" y="103"/>
                  <a:pt x="126" y="103"/>
                </a:cubicBezTo>
                <a:cubicBezTo>
                  <a:pt x="105" y="76"/>
                  <a:pt x="105" y="76"/>
                  <a:pt x="105" y="76"/>
                </a:cubicBezTo>
                <a:cubicBezTo>
                  <a:pt x="114" y="76"/>
                  <a:pt x="114" y="76"/>
                  <a:pt x="114" y="76"/>
                </a:cubicBezTo>
                <a:cubicBezTo>
                  <a:pt x="116" y="76"/>
                  <a:pt x="118" y="74"/>
                  <a:pt x="118" y="72"/>
                </a:cubicBezTo>
                <a:cubicBezTo>
                  <a:pt x="118" y="70"/>
                  <a:pt x="117" y="69"/>
                  <a:pt x="117" y="68"/>
                </a:cubicBezTo>
                <a:cubicBezTo>
                  <a:pt x="117" y="68"/>
                  <a:pt x="117" y="68"/>
                  <a:pt x="117" y="68"/>
                </a:cubicBezTo>
                <a:cubicBezTo>
                  <a:pt x="94" y="42"/>
                  <a:pt x="94" y="42"/>
                  <a:pt x="94" y="42"/>
                </a:cubicBezTo>
                <a:cubicBezTo>
                  <a:pt x="101" y="42"/>
                  <a:pt x="101" y="42"/>
                  <a:pt x="101" y="42"/>
                </a:cubicBezTo>
                <a:cubicBezTo>
                  <a:pt x="103" y="42"/>
                  <a:pt x="105" y="40"/>
                  <a:pt x="105" y="38"/>
                </a:cubicBezTo>
                <a:cubicBezTo>
                  <a:pt x="105" y="37"/>
                  <a:pt x="105" y="36"/>
                  <a:pt x="104" y="35"/>
                </a:cubicBezTo>
                <a:cubicBezTo>
                  <a:pt x="70" y="1"/>
                  <a:pt x="70" y="1"/>
                  <a:pt x="70" y="1"/>
                </a:cubicBezTo>
                <a:cubicBezTo>
                  <a:pt x="70" y="0"/>
                  <a:pt x="69" y="0"/>
                  <a:pt x="67" y="0"/>
                </a:cubicBezTo>
                <a:cubicBezTo>
                  <a:pt x="66" y="0"/>
                  <a:pt x="65" y="0"/>
                  <a:pt x="64" y="1"/>
                </a:cubicBezTo>
                <a:cubicBezTo>
                  <a:pt x="31" y="35"/>
                  <a:pt x="31" y="35"/>
                  <a:pt x="31" y="35"/>
                </a:cubicBezTo>
                <a:cubicBezTo>
                  <a:pt x="30" y="36"/>
                  <a:pt x="29" y="37"/>
                  <a:pt x="29" y="38"/>
                </a:cubicBezTo>
                <a:cubicBezTo>
                  <a:pt x="29" y="40"/>
                  <a:pt x="31" y="42"/>
                  <a:pt x="34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18" y="68"/>
                  <a:pt x="18" y="68"/>
                  <a:pt x="18" y="68"/>
                </a:cubicBezTo>
                <a:cubicBezTo>
                  <a:pt x="18" y="68"/>
                  <a:pt x="18" y="68"/>
                  <a:pt x="18" y="68"/>
                </a:cubicBezTo>
                <a:cubicBezTo>
                  <a:pt x="17" y="69"/>
                  <a:pt x="17" y="70"/>
                  <a:pt x="17" y="72"/>
                </a:cubicBezTo>
                <a:cubicBezTo>
                  <a:pt x="17" y="74"/>
                  <a:pt x="19" y="76"/>
                  <a:pt x="21" y="76"/>
                </a:cubicBezTo>
                <a:cubicBezTo>
                  <a:pt x="29" y="76"/>
                  <a:pt x="29" y="76"/>
                  <a:pt x="29" y="76"/>
                </a:cubicBezTo>
                <a:cubicBezTo>
                  <a:pt x="9" y="103"/>
                  <a:pt x="9" y="103"/>
                  <a:pt x="9" y="103"/>
                </a:cubicBezTo>
                <a:cubicBezTo>
                  <a:pt x="9" y="103"/>
                  <a:pt x="9" y="103"/>
                  <a:pt x="9" y="103"/>
                </a:cubicBezTo>
                <a:cubicBezTo>
                  <a:pt x="9" y="104"/>
                  <a:pt x="8" y="104"/>
                  <a:pt x="8" y="105"/>
                </a:cubicBezTo>
                <a:cubicBezTo>
                  <a:pt x="8" y="108"/>
                  <a:pt x="10" y="110"/>
                  <a:pt x="13" y="110"/>
                </a:cubicBezTo>
                <a:cubicBezTo>
                  <a:pt x="22" y="110"/>
                  <a:pt x="22" y="110"/>
                  <a:pt x="22" y="110"/>
                </a:cubicBezTo>
                <a:cubicBezTo>
                  <a:pt x="0" y="145"/>
                  <a:pt x="0" y="145"/>
                  <a:pt x="0" y="145"/>
                </a:cubicBezTo>
                <a:cubicBezTo>
                  <a:pt x="1" y="145"/>
                  <a:pt x="1" y="145"/>
                  <a:pt x="1" y="145"/>
                </a:cubicBezTo>
                <a:cubicBezTo>
                  <a:pt x="0" y="146"/>
                  <a:pt x="0" y="147"/>
                  <a:pt x="0" y="148"/>
                </a:cubicBezTo>
                <a:cubicBezTo>
                  <a:pt x="0" y="150"/>
                  <a:pt x="2" y="152"/>
                  <a:pt x="4" y="152"/>
                </a:cubicBezTo>
                <a:cubicBezTo>
                  <a:pt x="51" y="152"/>
                  <a:pt x="51" y="152"/>
                  <a:pt x="51" y="152"/>
                </a:cubicBezTo>
                <a:cubicBezTo>
                  <a:pt x="51" y="181"/>
                  <a:pt x="51" y="181"/>
                  <a:pt x="51" y="181"/>
                </a:cubicBezTo>
                <a:cubicBezTo>
                  <a:pt x="51" y="184"/>
                  <a:pt x="52" y="185"/>
                  <a:pt x="55" y="185"/>
                </a:cubicBezTo>
                <a:cubicBezTo>
                  <a:pt x="80" y="185"/>
                  <a:pt x="80" y="185"/>
                  <a:pt x="80" y="185"/>
                </a:cubicBezTo>
                <a:cubicBezTo>
                  <a:pt x="82" y="185"/>
                  <a:pt x="84" y="184"/>
                  <a:pt x="84" y="181"/>
                </a:cubicBezTo>
                <a:cubicBezTo>
                  <a:pt x="84" y="152"/>
                  <a:pt x="84" y="152"/>
                  <a:pt x="84" y="152"/>
                </a:cubicBezTo>
                <a:cubicBezTo>
                  <a:pt x="131" y="152"/>
                  <a:pt x="131" y="152"/>
                  <a:pt x="131" y="152"/>
                </a:cubicBezTo>
                <a:cubicBezTo>
                  <a:pt x="133" y="152"/>
                  <a:pt x="135" y="150"/>
                  <a:pt x="135" y="148"/>
                </a:cubicBezTo>
                <a:cubicBezTo>
                  <a:pt x="135" y="147"/>
                  <a:pt x="135" y="146"/>
                  <a:pt x="134" y="145"/>
                </a:cubicBezTo>
                <a:close/>
                <a:moveTo>
                  <a:pt x="76" y="177"/>
                </a:moveTo>
                <a:cubicBezTo>
                  <a:pt x="59" y="177"/>
                  <a:pt x="59" y="177"/>
                  <a:pt x="59" y="177"/>
                </a:cubicBezTo>
                <a:cubicBezTo>
                  <a:pt x="59" y="152"/>
                  <a:pt x="59" y="152"/>
                  <a:pt x="59" y="152"/>
                </a:cubicBezTo>
                <a:cubicBezTo>
                  <a:pt x="76" y="152"/>
                  <a:pt x="76" y="152"/>
                  <a:pt x="76" y="152"/>
                </a:cubicBezTo>
                <a:lnTo>
                  <a:pt x="76" y="177"/>
                </a:lnTo>
                <a:close/>
                <a:moveTo>
                  <a:pt x="12" y="143"/>
                </a:moveTo>
                <a:cubicBezTo>
                  <a:pt x="33" y="107"/>
                  <a:pt x="33" y="107"/>
                  <a:pt x="33" y="107"/>
                </a:cubicBezTo>
                <a:cubicBezTo>
                  <a:pt x="33" y="107"/>
                  <a:pt x="33" y="107"/>
                  <a:pt x="33" y="107"/>
                </a:cubicBezTo>
                <a:cubicBezTo>
                  <a:pt x="33" y="107"/>
                  <a:pt x="34" y="106"/>
                  <a:pt x="34" y="105"/>
                </a:cubicBezTo>
                <a:cubicBezTo>
                  <a:pt x="34" y="103"/>
                  <a:pt x="32" y="101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41" y="74"/>
                  <a:pt x="41" y="74"/>
                  <a:pt x="41" y="74"/>
                </a:cubicBezTo>
                <a:cubicBezTo>
                  <a:pt x="41" y="74"/>
                  <a:pt x="41" y="74"/>
                  <a:pt x="41" y="74"/>
                </a:cubicBezTo>
                <a:cubicBezTo>
                  <a:pt x="42" y="73"/>
                  <a:pt x="42" y="73"/>
                  <a:pt x="42" y="72"/>
                </a:cubicBezTo>
                <a:cubicBezTo>
                  <a:pt x="42" y="69"/>
                  <a:pt x="40" y="67"/>
                  <a:pt x="38" y="67"/>
                </a:cubicBezTo>
                <a:cubicBezTo>
                  <a:pt x="30" y="67"/>
                  <a:pt x="30" y="67"/>
                  <a:pt x="30" y="67"/>
                </a:cubicBezTo>
                <a:cubicBezTo>
                  <a:pt x="53" y="41"/>
                  <a:pt x="53" y="41"/>
                  <a:pt x="53" y="41"/>
                </a:cubicBezTo>
                <a:cubicBezTo>
                  <a:pt x="53" y="41"/>
                  <a:pt x="53" y="41"/>
                  <a:pt x="53" y="41"/>
                </a:cubicBezTo>
                <a:cubicBezTo>
                  <a:pt x="54" y="40"/>
                  <a:pt x="55" y="39"/>
                  <a:pt x="55" y="38"/>
                </a:cubicBezTo>
                <a:cubicBezTo>
                  <a:pt x="55" y="35"/>
                  <a:pt x="53" y="34"/>
                  <a:pt x="51" y="34"/>
                </a:cubicBezTo>
                <a:cubicBezTo>
                  <a:pt x="44" y="34"/>
                  <a:pt x="44" y="34"/>
                  <a:pt x="44" y="34"/>
                </a:cubicBezTo>
                <a:cubicBezTo>
                  <a:pt x="67" y="10"/>
                  <a:pt x="67" y="10"/>
                  <a:pt x="67" y="10"/>
                </a:cubicBezTo>
                <a:cubicBezTo>
                  <a:pt x="91" y="34"/>
                  <a:pt x="91" y="34"/>
                  <a:pt x="91" y="34"/>
                </a:cubicBezTo>
                <a:cubicBezTo>
                  <a:pt x="84" y="34"/>
                  <a:pt x="84" y="34"/>
                  <a:pt x="84" y="34"/>
                </a:cubicBezTo>
                <a:cubicBezTo>
                  <a:pt x="82" y="34"/>
                  <a:pt x="80" y="35"/>
                  <a:pt x="80" y="38"/>
                </a:cubicBezTo>
                <a:cubicBezTo>
                  <a:pt x="80" y="39"/>
                  <a:pt x="81" y="40"/>
                  <a:pt x="81" y="41"/>
                </a:cubicBezTo>
                <a:cubicBezTo>
                  <a:pt x="81" y="41"/>
                  <a:pt x="81" y="41"/>
                  <a:pt x="81" y="41"/>
                </a:cubicBezTo>
                <a:cubicBezTo>
                  <a:pt x="105" y="67"/>
                  <a:pt x="105" y="67"/>
                  <a:pt x="105" y="67"/>
                </a:cubicBezTo>
                <a:cubicBezTo>
                  <a:pt x="97" y="67"/>
                  <a:pt x="97" y="67"/>
                  <a:pt x="97" y="67"/>
                </a:cubicBezTo>
                <a:cubicBezTo>
                  <a:pt x="95" y="67"/>
                  <a:pt x="93" y="69"/>
                  <a:pt x="93" y="72"/>
                </a:cubicBezTo>
                <a:cubicBezTo>
                  <a:pt x="93" y="73"/>
                  <a:pt x="93" y="73"/>
                  <a:pt x="94" y="74"/>
                </a:cubicBezTo>
                <a:cubicBezTo>
                  <a:pt x="94" y="74"/>
                  <a:pt x="94" y="74"/>
                  <a:pt x="94" y="74"/>
                </a:cubicBezTo>
                <a:cubicBezTo>
                  <a:pt x="114" y="101"/>
                  <a:pt x="114" y="101"/>
                  <a:pt x="114" y="101"/>
                </a:cubicBezTo>
                <a:cubicBezTo>
                  <a:pt x="105" y="101"/>
                  <a:pt x="105" y="101"/>
                  <a:pt x="105" y="101"/>
                </a:cubicBezTo>
                <a:cubicBezTo>
                  <a:pt x="103" y="101"/>
                  <a:pt x="101" y="103"/>
                  <a:pt x="101" y="105"/>
                </a:cubicBezTo>
                <a:cubicBezTo>
                  <a:pt x="101" y="106"/>
                  <a:pt x="101" y="107"/>
                  <a:pt x="102" y="107"/>
                </a:cubicBezTo>
                <a:cubicBezTo>
                  <a:pt x="102" y="107"/>
                  <a:pt x="102" y="107"/>
                  <a:pt x="102" y="107"/>
                </a:cubicBezTo>
                <a:cubicBezTo>
                  <a:pt x="123" y="143"/>
                  <a:pt x="123" y="143"/>
                  <a:pt x="123" y="143"/>
                </a:cubicBezTo>
                <a:lnTo>
                  <a:pt x="12" y="143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E8886F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6" name="TextBox 95"/>
          <p:cNvSpPr txBox="1"/>
          <p:nvPr/>
        </p:nvSpPr>
        <p:spPr>
          <a:xfrm>
            <a:off x="2146105" y="4011212"/>
            <a:ext cx="22887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/>
            <a:r>
              <a:rPr lang="zh-CN" altLang="en-US" sz="1400" b="1" noProof="1">
                <a:solidFill>
                  <a:srgbClr val="3C3C3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在此处</a:t>
            </a:r>
            <a:r>
              <a:rPr lang="zh-CN" altLang="zh-CN" sz="1400" b="1" noProof="1">
                <a:solidFill>
                  <a:srgbClr val="3C3C3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输</a:t>
            </a:r>
            <a:r>
              <a:rPr lang="zh-CN" altLang="en-US" sz="1400" b="1" noProof="1">
                <a:solidFill>
                  <a:srgbClr val="3C3C3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入关键字</a:t>
            </a:r>
            <a:endParaRPr lang="zh-CN" altLang="zh-CN" sz="1400" b="1" strike="noStrike" noProof="1">
              <a:solidFill>
                <a:srgbClr val="3C3C3B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2938365" y="2939485"/>
            <a:ext cx="2288793" cy="307777"/>
          </a:xfrm>
          <a:prstGeom prst="rect">
            <a:avLst/>
          </a:prstGeom>
          <a:noFill/>
          <a:ln>
            <a:solidFill>
              <a:srgbClr val="E8886F"/>
            </a:solidFill>
          </a:ln>
        </p:spPr>
        <p:txBody>
          <a:bodyPr wrap="square" rtlCol="0">
            <a:spAutoFit/>
          </a:bodyPr>
          <a:lstStyle/>
          <a:p>
            <a:pPr lvl="0" fontAlgn="base"/>
            <a:r>
              <a:rPr lang="zh-CN" altLang="en-US" sz="1400" b="1" noProof="1">
                <a:solidFill>
                  <a:srgbClr val="3C3C3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在此处</a:t>
            </a:r>
            <a:r>
              <a:rPr lang="zh-CN" altLang="zh-CN" sz="1400" b="1" noProof="1">
                <a:solidFill>
                  <a:srgbClr val="3C3C3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输</a:t>
            </a:r>
            <a:r>
              <a:rPr lang="zh-CN" altLang="en-US" sz="1400" b="1" noProof="1">
                <a:solidFill>
                  <a:srgbClr val="3C3C3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入关键字</a:t>
            </a:r>
            <a:endParaRPr lang="zh-CN" altLang="zh-CN" sz="1400" b="1" strike="noStrike" noProof="1">
              <a:solidFill>
                <a:srgbClr val="3C3C3B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3740513" y="1951472"/>
            <a:ext cx="2288793" cy="307777"/>
          </a:xfrm>
          <a:prstGeom prst="rect">
            <a:avLst/>
          </a:prstGeom>
          <a:noFill/>
          <a:ln>
            <a:solidFill>
              <a:srgbClr val="E8886F"/>
            </a:solidFill>
          </a:ln>
        </p:spPr>
        <p:txBody>
          <a:bodyPr wrap="square" rtlCol="0">
            <a:spAutoFit/>
          </a:bodyPr>
          <a:lstStyle/>
          <a:p>
            <a:pPr lvl="0" fontAlgn="base"/>
            <a:r>
              <a:rPr lang="zh-CN" altLang="en-US" sz="1400" b="1" noProof="1">
                <a:solidFill>
                  <a:srgbClr val="3C3C3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在此处</a:t>
            </a:r>
            <a:r>
              <a:rPr lang="zh-CN" altLang="zh-CN" sz="1400" b="1" noProof="1">
                <a:solidFill>
                  <a:srgbClr val="3C3C3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输</a:t>
            </a:r>
            <a:r>
              <a:rPr lang="zh-CN" altLang="en-US" sz="1400" b="1" noProof="1">
                <a:solidFill>
                  <a:srgbClr val="3C3C3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入关键字</a:t>
            </a:r>
            <a:endParaRPr lang="zh-CN" altLang="zh-CN" sz="1400" b="1" strike="noStrike" noProof="1">
              <a:solidFill>
                <a:srgbClr val="3C3C3B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3301094" y="4943239"/>
            <a:ext cx="18421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/>
            <a:r>
              <a:rPr lang="zh-CN" altLang="en-US" sz="1400" b="1" noProof="1">
                <a:solidFill>
                  <a:srgbClr val="3C3C3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在此处</a:t>
            </a:r>
            <a:r>
              <a:rPr lang="zh-CN" altLang="zh-CN" sz="1400" b="1" noProof="1">
                <a:solidFill>
                  <a:srgbClr val="3C3C3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输</a:t>
            </a:r>
            <a:r>
              <a:rPr lang="zh-CN" altLang="en-US" sz="1400" b="1" noProof="1">
                <a:solidFill>
                  <a:srgbClr val="3C3C3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入关键字</a:t>
            </a:r>
            <a:endParaRPr lang="zh-CN" altLang="zh-CN" sz="1400" b="1" strike="noStrike" noProof="1">
              <a:solidFill>
                <a:srgbClr val="3C3C3B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6981667" y="2461350"/>
            <a:ext cx="1638298" cy="307777"/>
          </a:xfrm>
          <a:prstGeom prst="rect">
            <a:avLst/>
          </a:prstGeom>
          <a:noFill/>
          <a:ln>
            <a:solidFill>
              <a:srgbClr val="7AA7CA"/>
            </a:solidFill>
          </a:ln>
        </p:spPr>
        <p:txBody>
          <a:bodyPr wrap="square" rtlCol="0">
            <a:spAutoFit/>
          </a:bodyPr>
          <a:lstStyle/>
          <a:p>
            <a:pPr lvl="0" fontAlgn="base"/>
            <a:r>
              <a:rPr lang="zh-CN" altLang="en-US" sz="1400" b="1" noProof="1">
                <a:solidFill>
                  <a:srgbClr val="3C3C3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在此处</a:t>
            </a:r>
            <a:r>
              <a:rPr lang="zh-CN" altLang="zh-CN" sz="1400" b="1" noProof="1">
                <a:solidFill>
                  <a:srgbClr val="3C3C3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输</a:t>
            </a:r>
            <a:r>
              <a:rPr lang="zh-CN" altLang="en-US" sz="1400" b="1" noProof="1">
                <a:solidFill>
                  <a:srgbClr val="3C3C3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入关键字</a:t>
            </a:r>
            <a:endParaRPr lang="zh-CN" altLang="zh-CN" sz="1400" b="1" strike="noStrike" noProof="1">
              <a:solidFill>
                <a:srgbClr val="3C3C3B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7694315" y="3441845"/>
            <a:ext cx="1851300" cy="307777"/>
          </a:xfrm>
          <a:prstGeom prst="rect">
            <a:avLst/>
          </a:prstGeom>
          <a:noFill/>
          <a:ln>
            <a:solidFill>
              <a:srgbClr val="7AA7CA"/>
            </a:solidFill>
          </a:ln>
        </p:spPr>
        <p:txBody>
          <a:bodyPr wrap="square" rtlCol="0">
            <a:spAutoFit/>
          </a:bodyPr>
          <a:lstStyle/>
          <a:p>
            <a:pPr lvl="0" fontAlgn="base"/>
            <a:r>
              <a:rPr lang="zh-CN" altLang="en-US" sz="1400" b="1" noProof="1">
                <a:solidFill>
                  <a:srgbClr val="3C3C3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在此处</a:t>
            </a:r>
            <a:r>
              <a:rPr lang="zh-CN" altLang="zh-CN" sz="1400" b="1" noProof="1">
                <a:solidFill>
                  <a:srgbClr val="3C3C3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输</a:t>
            </a:r>
            <a:r>
              <a:rPr lang="zh-CN" altLang="en-US" sz="1400" b="1" noProof="1">
                <a:solidFill>
                  <a:srgbClr val="3C3C3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入关键字</a:t>
            </a:r>
            <a:endParaRPr lang="zh-CN" altLang="zh-CN" sz="1400" b="1" strike="noStrike" noProof="1">
              <a:solidFill>
                <a:srgbClr val="3C3C3B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8473536" y="4506305"/>
            <a:ext cx="1851300" cy="307777"/>
          </a:xfrm>
          <a:prstGeom prst="rect">
            <a:avLst/>
          </a:prstGeom>
          <a:solidFill>
            <a:schemeClr val="bg1"/>
          </a:solidFill>
          <a:ln>
            <a:solidFill>
              <a:srgbClr val="E8886F"/>
            </a:solidFill>
          </a:ln>
        </p:spPr>
        <p:txBody>
          <a:bodyPr wrap="square" rtlCol="0">
            <a:spAutoFit/>
          </a:bodyPr>
          <a:lstStyle/>
          <a:p>
            <a:pPr lvl="0" fontAlgn="base"/>
            <a:r>
              <a:rPr lang="zh-CN" altLang="en-US" sz="1400" b="1" noProof="1">
                <a:solidFill>
                  <a:srgbClr val="3C3C3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在此处</a:t>
            </a:r>
            <a:r>
              <a:rPr lang="zh-CN" altLang="zh-CN" sz="1400" b="1" noProof="1">
                <a:solidFill>
                  <a:srgbClr val="3C3C3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输</a:t>
            </a:r>
            <a:r>
              <a:rPr lang="zh-CN" altLang="en-US" sz="1400" b="1" noProof="1">
                <a:solidFill>
                  <a:srgbClr val="3C3C3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入关键字</a:t>
            </a:r>
            <a:endParaRPr lang="zh-CN" altLang="zh-CN" sz="1400" b="1" strike="noStrike" noProof="1">
              <a:solidFill>
                <a:srgbClr val="3C3C3B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7194356" y="5462429"/>
            <a:ext cx="1672360" cy="307777"/>
          </a:xfrm>
          <a:prstGeom prst="rect">
            <a:avLst/>
          </a:prstGeom>
          <a:solidFill>
            <a:schemeClr val="bg1"/>
          </a:solidFill>
          <a:ln>
            <a:solidFill>
              <a:srgbClr val="E8886F"/>
            </a:solidFill>
          </a:ln>
        </p:spPr>
        <p:txBody>
          <a:bodyPr wrap="square" rtlCol="0">
            <a:spAutoFit/>
          </a:bodyPr>
          <a:lstStyle/>
          <a:p>
            <a:pPr lvl="0" fontAlgn="base"/>
            <a:r>
              <a:rPr lang="zh-CN" altLang="en-US" sz="1400" b="1" noProof="1">
                <a:solidFill>
                  <a:srgbClr val="3C3C3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在此处</a:t>
            </a:r>
            <a:r>
              <a:rPr lang="zh-CN" altLang="zh-CN" sz="1400" b="1" noProof="1">
                <a:solidFill>
                  <a:srgbClr val="3C3C3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输</a:t>
            </a:r>
            <a:r>
              <a:rPr lang="zh-CN" altLang="en-US" sz="1400" b="1" noProof="1">
                <a:solidFill>
                  <a:srgbClr val="3C3C3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入关键字</a:t>
            </a:r>
            <a:endParaRPr lang="zh-CN" altLang="zh-CN" sz="1400" b="1" strike="noStrike" noProof="1">
              <a:solidFill>
                <a:srgbClr val="3C3C3B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3" name="文本框 65"/>
          <p:cNvSpPr txBox="1">
            <a:spLocks noChangeArrowheads="1"/>
          </p:cNvSpPr>
          <p:nvPr/>
        </p:nvSpPr>
        <p:spPr bwMode="auto">
          <a:xfrm>
            <a:off x="8473536" y="349471"/>
            <a:ext cx="272523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fontAlgn="base"/>
            <a:r>
              <a:rPr lang="zh-CN" altLang="zh-CN" sz="2000" b="1" noProof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请在此处输入所需标题</a:t>
            </a:r>
            <a:endParaRPr lang="en-US" altLang="zh-CN" sz="2000" b="1" noProof="1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44" name="Straight Connector 11"/>
          <p:cNvCxnSpPr/>
          <p:nvPr/>
        </p:nvCxnSpPr>
        <p:spPr>
          <a:xfrm flipH="1">
            <a:off x="9899827" y="860653"/>
            <a:ext cx="1210068" cy="0"/>
          </a:xfrm>
          <a:prstGeom prst="line">
            <a:avLst/>
          </a:prstGeom>
          <a:ln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4" name="文本框 53"/>
          <p:cNvSpPr txBox="1"/>
          <p:nvPr/>
        </p:nvSpPr>
        <p:spPr>
          <a:xfrm>
            <a:off x="9167441" y="995753"/>
            <a:ext cx="203132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sz="1200" noProof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请对输入标题进行简要概述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4238667327"/>
      </p:ext>
    </p:extLst>
  </p:cSld>
  <p:clrMapOvr>
    <a:masterClrMapping/>
  </p:clrMapOvr>
  <p:transition spd="slow" advClick="0" advTm="1000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2"/>
          <p:cNvSpPr txBox="1">
            <a:spLocks/>
          </p:cNvSpPr>
          <p:nvPr/>
        </p:nvSpPr>
        <p:spPr>
          <a:xfrm>
            <a:off x="3298714" y="4337661"/>
            <a:ext cx="8332270" cy="1165097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rgbClr val="3C3C3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 单击此处添加本章节的简要内容。本模板精心设计，模板所有素材均可自由编辑替换移动。单击此处添加本章节的简要内容。 单击此处添加本章节的简要内容。本模板精心设计，模板所有素材均可自由编辑替换移动。单击此处添加本章节的简要内容。</a:t>
            </a:r>
          </a:p>
          <a:p>
            <a:endParaRPr lang="zh-CN" altLang="en-US" sz="1400" dirty="0">
              <a:solidFill>
                <a:srgbClr val="3C3C3B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012" b="27012"/>
          <a:stretch>
            <a:fillRect/>
          </a:stretch>
        </p:blipFill>
        <p:spPr>
          <a:xfrm>
            <a:off x="1588" y="300038"/>
            <a:ext cx="12188825" cy="3735387"/>
          </a:xfrm>
        </p:spPr>
      </p:pic>
      <p:sp>
        <p:nvSpPr>
          <p:cNvPr id="7" name="文本框 65"/>
          <p:cNvSpPr txBox="1">
            <a:spLocks noChangeArrowheads="1"/>
          </p:cNvSpPr>
          <p:nvPr/>
        </p:nvSpPr>
        <p:spPr bwMode="auto">
          <a:xfrm>
            <a:off x="945293" y="2941779"/>
            <a:ext cx="2609566" cy="1846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fontAlgn="base">
              <a:lnSpc>
                <a:spcPct val="150000"/>
              </a:lnSpc>
            </a:pPr>
            <a:r>
              <a:rPr lang="zh-CN" altLang="zh-CN" sz="2000" b="1" spc="600" noProof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</a:t>
            </a:r>
            <a:endParaRPr lang="en-US" altLang="zh-CN" sz="2000" b="1" spc="600" noProof="1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lvl="0" fontAlgn="base">
              <a:lnSpc>
                <a:spcPct val="150000"/>
              </a:lnSpc>
            </a:pPr>
            <a:r>
              <a:rPr lang="zh-CN" altLang="zh-CN" sz="2400" b="1" spc="600" noProof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此处输入</a:t>
            </a:r>
            <a:endParaRPr lang="en-US" altLang="zh-CN" sz="2400" b="1" spc="600" noProof="1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lvl="0" fontAlgn="base">
              <a:lnSpc>
                <a:spcPct val="150000"/>
              </a:lnSpc>
            </a:pPr>
            <a:r>
              <a:rPr lang="zh-CN" altLang="zh-CN" sz="3200" b="1" spc="600" noProof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所需标题</a:t>
            </a:r>
          </a:p>
        </p:txBody>
      </p:sp>
      <p:cxnSp>
        <p:nvCxnSpPr>
          <p:cNvPr id="8" name="Straight Connector 11"/>
          <p:cNvCxnSpPr/>
          <p:nvPr/>
        </p:nvCxnSpPr>
        <p:spPr>
          <a:xfrm flipH="1">
            <a:off x="1677679" y="4785110"/>
            <a:ext cx="1210068" cy="0"/>
          </a:xfrm>
          <a:prstGeom prst="line">
            <a:avLst/>
          </a:prstGeom>
          <a:ln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945293" y="4920210"/>
            <a:ext cx="203132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sz="1200" noProof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请对输入标题进行简要概述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349184077"/>
      </p:ext>
    </p:extLst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/>
          <p:cNvPicPr>
            <a:picLocks noGrp="1" noChangeAspect="1"/>
          </p:cNvPicPr>
          <p:nvPr>
            <p:ph type="pic" sz="quarter" idx="19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55" r="20655"/>
          <a:stretch>
            <a:fillRect/>
          </a:stretch>
        </p:blipFill>
        <p:spPr>
          <a:xfrm>
            <a:off x="0" y="0"/>
            <a:ext cx="7161088" cy="6561138"/>
          </a:xfrm>
        </p:spPr>
      </p:pic>
      <p:sp>
        <p:nvSpPr>
          <p:cNvPr id="7" name="文本框 65"/>
          <p:cNvSpPr txBox="1">
            <a:spLocks noChangeArrowheads="1"/>
          </p:cNvSpPr>
          <p:nvPr/>
        </p:nvSpPr>
        <p:spPr bwMode="auto">
          <a:xfrm>
            <a:off x="7428216" y="1498035"/>
            <a:ext cx="4007354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r" fontAlgn="base">
              <a:lnSpc>
                <a:spcPct val="150000"/>
              </a:lnSpc>
            </a:pPr>
            <a:r>
              <a:rPr lang="zh-CN" altLang="zh-CN" sz="2000" b="1" spc="600" noProof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</a:t>
            </a:r>
            <a:r>
              <a:rPr lang="zh-CN" altLang="zh-CN" sz="2400" b="1" spc="600" noProof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</a:t>
            </a:r>
            <a:endParaRPr lang="en-US" altLang="zh-CN" sz="2400" b="1" spc="600" noProof="1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lvl="0" algn="r" fontAlgn="base">
              <a:lnSpc>
                <a:spcPct val="150000"/>
              </a:lnSpc>
            </a:pPr>
            <a:r>
              <a:rPr lang="zh-CN" altLang="zh-CN" sz="2400" b="1" spc="600" noProof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输入</a:t>
            </a:r>
            <a:r>
              <a:rPr lang="zh-CN" altLang="zh-CN" sz="3200" b="1" spc="600" noProof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所需标题</a:t>
            </a:r>
          </a:p>
        </p:txBody>
      </p:sp>
      <p:cxnSp>
        <p:nvCxnSpPr>
          <p:cNvPr id="9" name="Straight Connector 11"/>
          <p:cNvCxnSpPr/>
          <p:nvPr/>
        </p:nvCxnSpPr>
        <p:spPr>
          <a:xfrm flipH="1">
            <a:off x="10076621" y="2883030"/>
            <a:ext cx="1210068" cy="0"/>
          </a:xfrm>
          <a:prstGeom prst="line">
            <a:avLst/>
          </a:prstGeom>
          <a:ln w="25400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9344235" y="3018130"/>
            <a:ext cx="203132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sz="1200" noProof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请对输入标题进行简要概述</a:t>
            </a:r>
            <a:endParaRPr lang="zh-CN" altLang="en-US" sz="1200" dirty="0"/>
          </a:p>
        </p:txBody>
      </p:sp>
      <p:sp>
        <p:nvSpPr>
          <p:cNvPr id="11" name="TextBox 53"/>
          <p:cNvSpPr txBox="1"/>
          <p:nvPr/>
        </p:nvSpPr>
        <p:spPr>
          <a:xfrm>
            <a:off x="8332845" y="3643513"/>
            <a:ext cx="3102725" cy="2636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rgbClr val="3C3C3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单击此处添加本章节的简要内容。本模板精心设计，模板所有素材均可自由编辑替换移动。单击此处添加本章节的简要内容。单击此处添加本章节的简要内容。本模板精心设计，模板所有素材均可自由编辑替换移动。单击此处添加本章节的简要内容。</a:t>
            </a:r>
            <a:endParaRPr lang="en-US" altLang="zh-CN" sz="1400" kern="0" dirty="0">
              <a:solidFill>
                <a:sysClr val="window" lastClr="FFFFFF">
                  <a:lumMod val="50000"/>
                </a:sysClr>
              </a:solidFill>
              <a:latin typeface="Arial Rounded MT Bold" pitchFamily="34" charset="0"/>
            </a:endParaRPr>
          </a:p>
          <a:p>
            <a:pPr lvl="0">
              <a:lnSpc>
                <a:spcPct val="150000"/>
              </a:lnSpc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50000"/>
                </a:sysClr>
              </a:solidFill>
              <a:effectLst/>
              <a:uLnTx/>
              <a:uFillTx/>
              <a:latin typeface="Arial Rounded MT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524198"/>
      </p:ext>
    </p:extLst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885076" y="2960304"/>
            <a:ext cx="2630848" cy="24622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sz="1000" dirty="0">
                <a:solidFill>
                  <a:schemeClr val="tx2">
                    <a:lumMod val="50000"/>
                    <a:lumOff val="50000"/>
                  </a:schemeClr>
                </a:solidFill>
                <a:latin typeface="Lato Light" charset="0"/>
                <a:ea typeface="Lato Light" charset="0"/>
                <a:cs typeface="Lato Light" charset="0"/>
              </a:rPr>
              <a:t>Art  / Minimal  /  Typography  /  Placeholder</a:t>
            </a:r>
          </a:p>
        </p:txBody>
      </p:sp>
      <p:pic>
        <p:nvPicPr>
          <p:cNvPr id="5" name="图片占位符 4"/>
          <p:cNvPicPr>
            <a:picLocks noGrp="1" noChangeAspect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18" r="31618"/>
          <a:stretch>
            <a:fillRect/>
          </a:stretch>
        </p:blipFill>
        <p:spPr/>
      </p:pic>
      <p:pic>
        <p:nvPicPr>
          <p:cNvPr id="6" name="图片占位符 5"/>
          <p:cNvPicPr>
            <a:picLocks noGrp="1" noChangeAspect="1"/>
          </p:cNvPicPr>
          <p:nvPr>
            <p:ph type="pic" sz="quarter" idx="16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99" r="11999"/>
          <a:stretch>
            <a:fillRect/>
          </a:stretch>
        </p:blipFill>
        <p:spPr/>
      </p:pic>
      <p:pic>
        <p:nvPicPr>
          <p:cNvPr id="7" name="图片占位符 6"/>
          <p:cNvPicPr>
            <a:picLocks noGrp="1" noChangeAspect="1"/>
          </p:cNvPicPr>
          <p:nvPr>
            <p:ph type="pic" sz="quarter" idx="15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26" r="11926"/>
          <a:stretch>
            <a:fillRect/>
          </a:stretch>
        </p:blipFill>
        <p:spPr/>
      </p:pic>
      <p:sp>
        <p:nvSpPr>
          <p:cNvPr id="17" name="文本框 65"/>
          <p:cNvSpPr txBox="1">
            <a:spLocks noChangeArrowheads="1"/>
          </p:cNvSpPr>
          <p:nvPr/>
        </p:nvSpPr>
        <p:spPr bwMode="auto">
          <a:xfrm>
            <a:off x="-215757" y="784707"/>
            <a:ext cx="4007354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r" fontAlgn="base">
              <a:lnSpc>
                <a:spcPct val="150000"/>
              </a:lnSpc>
            </a:pPr>
            <a:r>
              <a:rPr lang="zh-CN" altLang="zh-CN" sz="2000" b="1" spc="600" noProof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</a:t>
            </a:r>
            <a:r>
              <a:rPr lang="zh-CN" altLang="zh-CN" sz="2400" b="1" spc="600" noProof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</a:t>
            </a:r>
            <a:endParaRPr lang="en-US" altLang="zh-CN" sz="2400" b="1" spc="600" noProof="1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lvl="0" algn="r" fontAlgn="base">
              <a:lnSpc>
                <a:spcPct val="150000"/>
              </a:lnSpc>
            </a:pPr>
            <a:r>
              <a:rPr lang="zh-CN" altLang="zh-CN" sz="2400" b="1" spc="600" noProof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输入</a:t>
            </a:r>
            <a:r>
              <a:rPr lang="zh-CN" altLang="zh-CN" sz="3200" b="1" spc="600" noProof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所需标题</a:t>
            </a:r>
          </a:p>
        </p:txBody>
      </p:sp>
      <p:cxnSp>
        <p:nvCxnSpPr>
          <p:cNvPr id="21" name="Straight Connector 11"/>
          <p:cNvCxnSpPr/>
          <p:nvPr/>
        </p:nvCxnSpPr>
        <p:spPr>
          <a:xfrm flipH="1">
            <a:off x="2432648" y="2169702"/>
            <a:ext cx="1210068" cy="0"/>
          </a:xfrm>
          <a:prstGeom prst="line">
            <a:avLst/>
          </a:prstGeom>
          <a:ln w="25400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1700262" y="2304802"/>
            <a:ext cx="203132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sz="1200" noProof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请对输入标题进行简要概述</a:t>
            </a:r>
            <a:endParaRPr lang="zh-CN" altLang="en-US" sz="1200" dirty="0"/>
          </a:p>
        </p:txBody>
      </p:sp>
      <p:sp>
        <p:nvSpPr>
          <p:cNvPr id="26" name="TextBox 53"/>
          <p:cNvSpPr txBox="1"/>
          <p:nvPr/>
        </p:nvSpPr>
        <p:spPr>
          <a:xfrm>
            <a:off x="688872" y="3554697"/>
            <a:ext cx="3102725" cy="23544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rgbClr val="3C3C3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单击此处添加本章节的简要内容。本模板精心设计，模板所有素材均可自由编辑替换移动。单击此处添加本章节的简要内容。本模板精心设计，模板所有素材均可自由编辑替换移动。单击此处添加本章节的简要内容。</a:t>
            </a:r>
            <a:endParaRPr lang="en-US" altLang="zh-CN" sz="1400" kern="0" dirty="0">
              <a:solidFill>
                <a:sysClr val="window" lastClr="FFFFFF">
                  <a:lumMod val="50000"/>
                </a:sysClr>
              </a:solidFill>
              <a:latin typeface="Arial Rounded MT Bold" pitchFamily="34" charset="0"/>
            </a:endParaRPr>
          </a:p>
          <a:p>
            <a:pPr lvl="0">
              <a:lnSpc>
                <a:spcPct val="150000"/>
              </a:lnSpc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50000"/>
                </a:sysClr>
              </a:solidFill>
              <a:effectLst/>
              <a:uLnTx/>
              <a:uFillTx/>
              <a:latin typeface="Arial Rounded MT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873928"/>
      </p:ext>
    </p:extLst>
  </p:cSld>
  <p:clrMapOvr>
    <a:masterClrMapping/>
  </p:clrMapOvr>
  <p:transition spd="slow" advClick="0" advTm="1000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94" r="20394"/>
          <a:stretch>
            <a:fillRect/>
          </a:stretch>
        </p:blipFill>
        <p:spPr>
          <a:xfrm>
            <a:off x="6277511" y="424356"/>
            <a:ext cx="5465852" cy="5966170"/>
          </a:xfrm>
        </p:spPr>
      </p:pic>
      <p:sp>
        <p:nvSpPr>
          <p:cNvPr id="4" name="矩形 3"/>
          <p:cNvSpPr/>
          <p:nvPr/>
        </p:nvSpPr>
        <p:spPr>
          <a:xfrm>
            <a:off x="482886" y="421240"/>
            <a:ext cx="11260476" cy="5969286"/>
          </a:xfrm>
          <a:prstGeom prst="rect">
            <a:avLst/>
          </a:prstGeom>
          <a:noFill/>
          <a:ln w="63500">
            <a:solidFill>
              <a:srgbClr val="7AA7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65"/>
          <p:cNvSpPr txBox="1">
            <a:spLocks noChangeArrowheads="1"/>
          </p:cNvSpPr>
          <p:nvPr/>
        </p:nvSpPr>
        <p:spPr bwMode="auto">
          <a:xfrm>
            <a:off x="2013824" y="990381"/>
            <a:ext cx="331848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fontAlgn="base"/>
            <a:r>
              <a:rPr lang="zh-CN" altLang="zh-CN" sz="2000" b="1" noProof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请在此处输入所需标题</a:t>
            </a:r>
          </a:p>
        </p:txBody>
      </p:sp>
      <p:sp>
        <p:nvSpPr>
          <p:cNvPr id="9" name="矩形 8"/>
          <p:cNvSpPr/>
          <p:nvPr/>
        </p:nvSpPr>
        <p:spPr>
          <a:xfrm>
            <a:off x="1428091" y="1671670"/>
            <a:ext cx="3904216" cy="934948"/>
          </a:xfrm>
          <a:prstGeom prst="rect">
            <a:avLst/>
          </a:prstGeom>
          <a:solidFill>
            <a:srgbClr val="7AA7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TextBox 53"/>
          <p:cNvSpPr txBox="1"/>
          <p:nvPr/>
        </p:nvSpPr>
        <p:spPr>
          <a:xfrm>
            <a:off x="1720957" y="2989197"/>
            <a:ext cx="3102725" cy="2636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rgbClr val="3C3C3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单击此处添加本章节的简要内容。本模板精心设计，模板所有素材均可自由编辑替换移动。单击此处添加本章节的简要内容。单击此处添加本章节的简要内容。本模板精心设计，模板所有素材均可自由编辑替换移动。单击此处添加本章节的简要内容。</a:t>
            </a:r>
            <a:endParaRPr lang="en-US" altLang="zh-CN" sz="1400" kern="0" dirty="0">
              <a:solidFill>
                <a:sysClr val="window" lastClr="FFFFFF">
                  <a:lumMod val="50000"/>
                </a:sysClr>
              </a:solidFill>
              <a:latin typeface="Arial Rounded MT Bold" pitchFamily="34" charset="0"/>
            </a:endParaRPr>
          </a:p>
          <a:p>
            <a:pPr lvl="0">
              <a:lnSpc>
                <a:spcPct val="150000"/>
              </a:lnSpc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50000"/>
                </a:sysClr>
              </a:solidFill>
              <a:effectLst/>
              <a:uLnTx/>
              <a:uFillTx/>
              <a:latin typeface="Arial Rounded MT Bold" pitchFamily="34" charset="0"/>
            </a:endParaRPr>
          </a:p>
        </p:txBody>
      </p:sp>
      <p:sp>
        <p:nvSpPr>
          <p:cNvPr id="11" name="文本框 65"/>
          <p:cNvSpPr txBox="1">
            <a:spLocks noChangeArrowheads="1"/>
          </p:cNvSpPr>
          <p:nvPr/>
        </p:nvSpPr>
        <p:spPr bwMode="auto">
          <a:xfrm>
            <a:off x="1808302" y="1833918"/>
            <a:ext cx="3318483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fontAlgn="base"/>
            <a:r>
              <a:rPr lang="zh-CN" altLang="zh-CN" sz="1400" noProof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请在此处输入所需</a:t>
            </a:r>
            <a:r>
              <a:rPr lang="zh-CN" altLang="en-US" sz="1400" noProof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文本，</a:t>
            </a:r>
            <a:r>
              <a:rPr lang="zh-CN" altLang="en-US" sz="1400" dirty="0">
                <a:solidFill>
                  <a:srgbClr val="3C3C3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本模板精心设计，模板所有素材均可自由编辑替换移动</a:t>
            </a:r>
            <a:endParaRPr lang="zh-CN" altLang="zh-CN" sz="1400" noProof="1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61760167"/>
      </p:ext>
    </p:extLst>
  </p:cSld>
  <p:clrMapOvr>
    <a:masterClrMapping/>
  </p:clrMapOvr>
  <p:transition spd="slow" advClick="0" advTm="1000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02" name="Group 36"/>
          <p:cNvGrpSpPr>
            <a:grpSpLocks/>
          </p:cNvGrpSpPr>
          <p:nvPr/>
        </p:nvGrpSpPr>
        <p:grpSpPr bwMode="auto">
          <a:xfrm>
            <a:off x="10078537" y="2893910"/>
            <a:ext cx="1217613" cy="113506"/>
            <a:chOff x="1948342" y="5767817"/>
            <a:chExt cx="2434648" cy="227062"/>
          </a:xfrm>
        </p:grpSpPr>
        <p:grpSp>
          <p:nvGrpSpPr>
            <p:cNvPr id="51206" name="Group 37"/>
            <p:cNvGrpSpPr>
              <a:grpSpLocks/>
            </p:cNvGrpSpPr>
            <p:nvPr/>
          </p:nvGrpSpPr>
          <p:grpSpPr bwMode="auto">
            <a:xfrm>
              <a:off x="1948342" y="5922203"/>
              <a:ext cx="2434648" cy="72676"/>
              <a:chOff x="1878897" y="12847070"/>
              <a:chExt cx="2434648" cy="72676"/>
            </a:xfrm>
          </p:grpSpPr>
          <p:sp>
            <p:nvSpPr>
              <p:cNvPr id="53" name="Oval 52"/>
              <p:cNvSpPr>
                <a:spLocks noChangeAspect="1"/>
              </p:cNvSpPr>
              <p:nvPr/>
            </p:nvSpPr>
            <p:spPr>
              <a:xfrm rot="18861538">
                <a:off x="1878088" y="12852278"/>
                <a:ext cx="65101" cy="63485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r" defTabSz="914217">
                  <a:defRPr/>
                </a:pPr>
                <a:endParaRPr lang="en-US" sz="900"/>
              </a:p>
            </p:txBody>
          </p:sp>
          <p:sp>
            <p:nvSpPr>
              <p:cNvPr id="54" name="Oval 53"/>
              <p:cNvSpPr>
                <a:spLocks noChangeAspect="1"/>
              </p:cNvSpPr>
              <p:nvPr/>
            </p:nvSpPr>
            <p:spPr>
              <a:xfrm rot="18861538">
                <a:off x="2094731" y="12849895"/>
                <a:ext cx="63514" cy="63485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r" defTabSz="914217">
                  <a:defRPr/>
                </a:pPr>
                <a:endParaRPr lang="en-US" sz="900"/>
              </a:p>
            </p:txBody>
          </p:sp>
          <p:sp>
            <p:nvSpPr>
              <p:cNvPr id="55" name="Oval 54"/>
              <p:cNvSpPr>
                <a:spLocks noChangeAspect="1"/>
              </p:cNvSpPr>
              <p:nvPr/>
            </p:nvSpPr>
            <p:spPr>
              <a:xfrm rot="18861538">
                <a:off x="2309786" y="12847514"/>
                <a:ext cx="65102" cy="63485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r" defTabSz="914217">
                  <a:defRPr/>
                </a:pPr>
                <a:endParaRPr lang="en-US" sz="900"/>
              </a:p>
            </p:txBody>
          </p:sp>
          <p:sp>
            <p:nvSpPr>
              <p:cNvPr id="56" name="Oval 55"/>
              <p:cNvSpPr>
                <a:spLocks noChangeAspect="1"/>
              </p:cNvSpPr>
              <p:nvPr/>
            </p:nvSpPr>
            <p:spPr>
              <a:xfrm rot="18861538">
                <a:off x="2525636" y="12852277"/>
                <a:ext cx="63514" cy="65072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r" defTabSz="914217">
                  <a:defRPr/>
                </a:pPr>
                <a:endParaRPr lang="en-US" sz="900"/>
              </a:p>
            </p:txBody>
          </p:sp>
          <p:sp>
            <p:nvSpPr>
              <p:cNvPr id="86" name="Oval 85"/>
              <p:cNvSpPr>
                <a:spLocks noChangeAspect="1"/>
              </p:cNvSpPr>
              <p:nvPr/>
            </p:nvSpPr>
            <p:spPr>
              <a:xfrm rot="18861538">
                <a:off x="2740691" y="12849895"/>
                <a:ext cx="63514" cy="63485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r" defTabSz="914217">
                  <a:defRPr/>
                </a:pPr>
                <a:endParaRPr lang="en-US" sz="900"/>
              </a:p>
            </p:txBody>
          </p:sp>
          <p:sp>
            <p:nvSpPr>
              <p:cNvPr id="87" name="Oval 86"/>
              <p:cNvSpPr>
                <a:spLocks noChangeAspect="1"/>
              </p:cNvSpPr>
              <p:nvPr/>
            </p:nvSpPr>
            <p:spPr>
              <a:xfrm rot="18861538">
                <a:off x="2955746" y="12855453"/>
                <a:ext cx="65101" cy="63485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r" defTabSz="914217">
                  <a:defRPr/>
                </a:pPr>
                <a:endParaRPr lang="en-US" sz="900"/>
              </a:p>
            </p:txBody>
          </p:sp>
          <p:sp>
            <p:nvSpPr>
              <p:cNvPr id="88" name="Oval 87"/>
              <p:cNvSpPr>
                <a:spLocks noChangeAspect="1"/>
              </p:cNvSpPr>
              <p:nvPr/>
            </p:nvSpPr>
            <p:spPr>
              <a:xfrm rot="18861538">
                <a:off x="3172389" y="12853071"/>
                <a:ext cx="63514" cy="63485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r" defTabSz="914217">
                  <a:defRPr/>
                </a:pPr>
                <a:endParaRPr lang="en-US" sz="900"/>
              </a:p>
            </p:txBody>
          </p:sp>
          <p:sp>
            <p:nvSpPr>
              <p:cNvPr id="89" name="Oval 88"/>
              <p:cNvSpPr>
                <a:spLocks noChangeAspect="1"/>
              </p:cNvSpPr>
              <p:nvPr/>
            </p:nvSpPr>
            <p:spPr>
              <a:xfrm rot="18861538">
                <a:off x="3387444" y="12850689"/>
                <a:ext cx="65102" cy="63485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r" defTabSz="914217">
                  <a:defRPr/>
                </a:pPr>
                <a:endParaRPr lang="en-US" sz="900"/>
              </a:p>
            </p:txBody>
          </p:sp>
          <p:sp>
            <p:nvSpPr>
              <p:cNvPr id="90" name="Oval 89"/>
              <p:cNvSpPr>
                <a:spLocks noChangeAspect="1"/>
              </p:cNvSpPr>
              <p:nvPr/>
            </p:nvSpPr>
            <p:spPr>
              <a:xfrm rot="18861538">
                <a:off x="3603293" y="12847514"/>
                <a:ext cx="63514" cy="65073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r" defTabSz="914217">
                  <a:defRPr/>
                </a:pPr>
                <a:endParaRPr lang="en-US" sz="900"/>
              </a:p>
            </p:txBody>
          </p:sp>
          <p:sp>
            <p:nvSpPr>
              <p:cNvPr id="91" name="Oval 90"/>
              <p:cNvSpPr>
                <a:spLocks noChangeAspect="1"/>
              </p:cNvSpPr>
              <p:nvPr/>
            </p:nvSpPr>
            <p:spPr>
              <a:xfrm rot="18861538">
                <a:off x="3817554" y="12853865"/>
                <a:ext cx="65102" cy="63485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r" defTabSz="914217">
                  <a:defRPr/>
                </a:pPr>
                <a:endParaRPr lang="en-US" sz="900"/>
              </a:p>
            </p:txBody>
          </p:sp>
          <p:sp>
            <p:nvSpPr>
              <p:cNvPr id="92" name="Oval 91"/>
              <p:cNvSpPr>
                <a:spLocks noChangeAspect="1"/>
              </p:cNvSpPr>
              <p:nvPr/>
            </p:nvSpPr>
            <p:spPr>
              <a:xfrm rot="18861538">
                <a:off x="4034197" y="12851483"/>
                <a:ext cx="63514" cy="63485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r" defTabSz="914217">
                  <a:defRPr/>
                </a:pPr>
                <a:endParaRPr lang="en-US" sz="900"/>
              </a:p>
            </p:txBody>
          </p:sp>
          <p:sp>
            <p:nvSpPr>
              <p:cNvPr id="93" name="Oval 92"/>
              <p:cNvSpPr>
                <a:spLocks noChangeAspect="1"/>
              </p:cNvSpPr>
              <p:nvPr/>
            </p:nvSpPr>
            <p:spPr>
              <a:xfrm rot="18861538">
                <a:off x="4249251" y="12849102"/>
                <a:ext cx="65101" cy="63485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r" defTabSz="914217">
                  <a:defRPr/>
                </a:pPr>
                <a:endParaRPr lang="en-US" sz="900"/>
              </a:p>
            </p:txBody>
          </p:sp>
        </p:grpSp>
        <p:grpSp>
          <p:nvGrpSpPr>
            <p:cNvPr id="51207" name="Group 38"/>
            <p:cNvGrpSpPr>
              <a:grpSpLocks/>
            </p:cNvGrpSpPr>
            <p:nvPr/>
          </p:nvGrpSpPr>
          <p:grpSpPr bwMode="auto">
            <a:xfrm>
              <a:off x="1948342" y="5767817"/>
              <a:ext cx="2434648" cy="72676"/>
              <a:chOff x="1878897" y="12847070"/>
              <a:chExt cx="2434648" cy="72676"/>
            </a:xfrm>
          </p:grpSpPr>
          <p:sp>
            <p:nvSpPr>
              <p:cNvPr id="40" name="Oval 39"/>
              <p:cNvSpPr>
                <a:spLocks noChangeAspect="1"/>
              </p:cNvSpPr>
              <p:nvPr/>
            </p:nvSpPr>
            <p:spPr>
              <a:xfrm rot="18861538">
                <a:off x="1878088" y="12852642"/>
                <a:ext cx="65102" cy="63485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r" defTabSz="914217">
                  <a:defRPr/>
                </a:pPr>
                <a:endParaRPr lang="en-US" sz="900"/>
              </a:p>
            </p:txBody>
          </p:sp>
          <p:sp>
            <p:nvSpPr>
              <p:cNvPr id="42" name="Oval 41"/>
              <p:cNvSpPr>
                <a:spLocks noChangeAspect="1"/>
              </p:cNvSpPr>
              <p:nvPr/>
            </p:nvSpPr>
            <p:spPr>
              <a:xfrm rot="18861538">
                <a:off x="2094731" y="12850260"/>
                <a:ext cx="63514" cy="63485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r" defTabSz="914217">
                  <a:defRPr/>
                </a:pPr>
                <a:endParaRPr lang="en-US" sz="900"/>
              </a:p>
            </p:txBody>
          </p:sp>
          <p:sp>
            <p:nvSpPr>
              <p:cNvPr id="43" name="Oval 42"/>
              <p:cNvSpPr>
                <a:spLocks noChangeAspect="1"/>
              </p:cNvSpPr>
              <p:nvPr/>
            </p:nvSpPr>
            <p:spPr>
              <a:xfrm rot="18861538">
                <a:off x="2309786" y="12847879"/>
                <a:ext cx="65101" cy="63485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r" defTabSz="914217">
                  <a:defRPr/>
                </a:pPr>
                <a:endParaRPr lang="en-US" sz="900"/>
              </a:p>
            </p:txBody>
          </p:sp>
          <p:sp>
            <p:nvSpPr>
              <p:cNvPr id="44" name="Oval 43"/>
              <p:cNvSpPr>
                <a:spLocks noChangeAspect="1"/>
              </p:cNvSpPr>
              <p:nvPr/>
            </p:nvSpPr>
            <p:spPr>
              <a:xfrm rot="18861538">
                <a:off x="2525636" y="12852642"/>
                <a:ext cx="63514" cy="65072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r" defTabSz="914217">
                  <a:defRPr/>
                </a:pPr>
                <a:endParaRPr lang="en-US" sz="900"/>
              </a:p>
            </p:txBody>
          </p:sp>
          <p:sp>
            <p:nvSpPr>
              <p:cNvPr id="45" name="Oval 44"/>
              <p:cNvSpPr>
                <a:spLocks noChangeAspect="1"/>
              </p:cNvSpPr>
              <p:nvPr/>
            </p:nvSpPr>
            <p:spPr>
              <a:xfrm rot="18861538">
                <a:off x="2740691" y="12850260"/>
                <a:ext cx="63514" cy="63485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r" defTabSz="914217">
                  <a:defRPr/>
                </a:pPr>
                <a:endParaRPr lang="en-US" sz="900"/>
              </a:p>
            </p:txBody>
          </p:sp>
          <p:sp>
            <p:nvSpPr>
              <p:cNvPr id="46" name="Oval 45"/>
              <p:cNvSpPr>
                <a:spLocks noChangeAspect="1"/>
              </p:cNvSpPr>
              <p:nvPr/>
            </p:nvSpPr>
            <p:spPr>
              <a:xfrm rot="18861538">
                <a:off x="2955746" y="12855817"/>
                <a:ext cx="65102" cy="63485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r" defTabSz="914217">
                  <a:defRPr/>
                </a:pPr>
                <a:endParaRPr lang="en-US" sz="900"/>
              </a:p>
            </p:txBody>
          </p:sp>
          <p:sp>
            <p:nvSpPr>
              <p:cNvPr id="47" name="Oval 46"/>
              <p:cNvSpPr>
                <a:spLocks noChangeAspect="1"/>
              </p:cNvSpPr>
              <p:nvPr/>
            </p:nvSpPr>
            <p:spPr>
              <a:xfrm rot="18861538">
                <a:off x="3172389" y="12853436"/>
                <a:ext cx="63514" cy="63485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r" defTabSz="914217">
                  <a:defRPr/>
                </a:pPr>
                <a:endParaRPr lang="en-US" sz="900"/>
              </a:p>
            </p:txBody>
          </p:sp>
          <p:sp>
            <p:nvSpPr>
              <p:cNvPr id="48" name="Oval 47"/>
              <p:cNvSpPr>
                <a:spLocks noChangeAspect="1"/>
              </p:cNvSpPr>
              <p:nvPr/>
            </p:nvSpPr>
            <p:spPr>
              <a:xfrm rot="18861538">
                <a:off x="3387444" y="12851054"/>
                <a:ext cx="65101" cy="63485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r" defTabSz="914217">
                  <a:defRPr/>
                </a:pPr>
                <a:endParaRPr lang="en-US" sz="900"/>
              </a:p>
            </p:txBody>
          </p:sp>
          <p:sp>
            <p:nvSpPr>
              <p:cNvPr id="49" name="Oval 48"/>
              <p:cNvSpPr>
                <a:spLocks noChangeAspect="1"/>
              </p:cNvSpPr>
              <p:nvPr/>
            </p:nvSpPr>
            <p:spPr>
              <a:xfrm rot="18861538">
                <a:off x="3603293" y="12847878"/>
                <a:ext cx="63514" cy="65073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r" defTabSz="914217">
                  <a:defRPr/>
                </a:pPr>
                <a:endParaRPr lang="en-US" sz="900"/>
              </a:p>
            </p:txBody>
          </p:sp>
          <p:sp>
            <p:nvSpPr>
              <p:cNvPr id="50" name="Oval 49"/>
              <p:cNvSpPr>
                <a:spLocks noChangeAspect="1"/>
              </p:cNvSpPr>
              <p:nvPr/>
            </p:nvSpPr>
            <p:spPr>
              <a:xfrm rot="18861538">
                <a:off x="3817554" y="12854230"/>
                <a:ext cx="65101" cy="63485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r" defTabSz="914217">
                  <a:defRPr/>
                </a:pPr>
                <a:endParaRPr lang="en-US" sz="900"/>
              </a:p>
            </p:txBody>
          </p:sp>
          <p:sp>
            <p:nvSpPr>
              <p:cNvPr id="51" name="Oval 50"/>
              <p:cNvSpPr>
                <a:spLocks noChangeAspect="1"/>
              </p:cNvSpPr>
              <p:nvPr/>
            </p:nvSpPr>
            <p:spPr>
              <a:xfrm rot="18861538">
                <a:off x="4034197" y="12851848"/>
                <a:ext cx="63514" cy="63485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r" defTabSz="914217">
                  <a:defRPr/>
                </a:pPr>
                <a:endParaRPr lang="en-US" sz="900"/>
              </a:p>
            </p:txBody>
          </p:sp>
          <p:sp>
            <p:nvSpPr>
              <p:cNvPr id="52" name="Oval 51"/>
              <p:cNvSpPr>
                <a:spLocks noChangeAspect="1"/>
              </p:cNvSpPr>
              <p:nvPr/>
            </p:nvSpPr>
            <p:spPr>
              <a:xfrm rot="18861538">
                <a:off x="4249251" y="12849466"/>
                <a:ext cx="65102" cy="63485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r" defTabSz="914217">
                  <a:defRPr/>
                </a:pPr>
                <a:endParaRPr lang="en-US" sz="900"/>
              </a:p>
            </p:txBody>
          </p:sp>
        </p:grpSp>
      </p:grpSp>
      <p:sp>
        <p:nvSpPr>
          <p:cNvPr id="97" name="Rectangle 96"/>
          <p:cNvSpPr>
            <a:spLocks/>
          </p:cNvSpPr>
          <p:nvPr/>
        </p:nvSpPr>
        <p:spPr bwMode="auto">
          <a:xfrm>
            <a:off x="8699689" y="1323481"/>
            <a:ext cx="2367850" cy="738664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 anchor="ctr">
            <a:spAutoFit/>
          </a:bodyPr>
          <a:lstStyle/>
          <a:p>
            <a:pPr lvl="0" algn="ctr" defTabSz="2286000">
              <a:defRPr/>
            </a:pPr>
            <a:r>
              <a:rPr lang="zh-CN" altLang="zh-CN" sz="2400" b="1" noProof="1">
                <a:latin typeface="幼圆" panose="02010509060101010101" pitchFamily="49" charset="-122"/>
                <a:ea typeface="幼圆" panose="02010509060101010101" pitchFamily="49" charset="-122"/>
                <a:sym typeface="微软雅黑" panose="020B0503020204020204" pitchFamily="34" charset="-122"/>
              </a:rPr>
              <a:t>请在此处输入</a:t>
            </a:r>
            <a:endParaRPr lang="en-US" altLang="zh-CN" sz="2400" b="1" noProof="1">
              <a:latin typeface="幼圆" panose="02010509060101010101" pitchFamily="49" charset="-122"/>
              <a:ea typeface="幼圆" panose="02010509060101010101" pitchFamily="49" charset="-122"/>
              <a:sym typeface="微软雅黑" panose="020B0503020204020204" pitchFamily="34" charset="-122"/>
            </a:endParaRPr>
          </a:p>
          <a:p>
            <a:pPr lvl="0" algn="ctr" defTabSz="2286000">
              <a:defRPr/>
            </a:pPr>
            <a:r>
              <a:rPr lang="zh-CN" altLang="zh-CN" sz="2400" b="1" noProof="1">
                <a:latin typeface="幼圆" panose="02010509060101010101" pitchFamily="49" charset="-122"/>
                <a:ea typeface="幼圆" panose="02010509060101010101" pitchFamily="49" charset="-122"/>
                <a:sym typeface="微软雅黑" panose="020B0503020204020204" pitchFamily="34" charset="-122"/>
              </a:rPr>
              <a:t>所需标题</a:t>
            </a:r>
          </a:p>
        </p:txBody>
      </p:sp>
      <p:pic>
        <p:nvPicPr>
          <p:cNvPr id="2" name="图片占位符 1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91" r="13491"/>
          <a:stretch>
            <a:fillRect/>
          </a:stretch>
        </p:blipFill>
        <p:spPr>
          <a:xfrm>
            <a:off x="1588" y="0"/>
            <a:ext cx="7510462" cy="6858000"/>
          </a:xfrm>
        </p:spPr>
      </p:pic>
      <p:sp>
        <p:nvSpPr>
          <p:cNvPr id="34" name="TextBox 53"/>
          <p:cNvSpPr txBox="1"/>
          <p:nvPr/>
        </p:nvSpPr>
        <p:spPr>
          <a:xfrm>
            <a:off x="8322068" y="3395663"/>
            <a:ext cx="3102725" cy="2636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rgbClr val="3C3C3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单击此处添加本章节的简要内容。本模板精心设计，模板所有素材均可自由编辑替换移动。单击此处添加本章节的简要内容。单击此处添加本章节的简要内容。本模板精心设计，模板所有素材均可自由编辑替换移动。单击此处添加本章节的简要内容。</a:t>
            </a:r>
            <a:endParaRPr lang="en-US" altLang="zh-CN" sz="1400" kern="0" dirty="0">
              <a:solidFill>
                <a:sysClr val="window" lastClr="FFFFFF">
                  <a:lumMod val="50000"/>
                </a:sysClr>
              </a:solidFill>
              <a:latin typeface="Arial Rounded MT Bold" pitchFamily="34" charset="0"/>
            </a:endParaRPr>
          </a:p>
          <a:p>
            <a:pPr lvl="0">
              <a:lnSpc>
                <a:spcPct val="150000"/>
              </a:lnSpc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50000"/>
                </a:sysClr>
              </a:solidFill>
              <a:effectLst/>
              <a:uLnTx/>
              <a:uFillTx/>
              <a:latin typeface="Arial Rounded MT Bold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699689" y="1119883"/>
            <a:ext cx="45719" cy="5812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55622" y="2270589"/>
            <a:ext cx="1168218" cy="5137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061748" y="1701133"/>
            <a:ext cx="62092" cy="5856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8736909" y="1117419"/>
            <a:ext cx="1168218" cy="5137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7065675"/>
      </p:ext>
    </p:extLst>
  </p:cSld>
  <p:clrMapOvr>
    <a:masterClrMapping/>
  </p:clrMapOvr>
  <p:transition spd="slow" advClick="0" advTm="1000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m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6233574"/>
              </p:ext>
            </p:extLst>
          </p:nvPr>
        </p:nvGraphicFramePr>
        <p:xfrm>
          <a:off x="0" y="864912"/>
          <a:ext cx="12192000" cy="54335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文本框 65"/>
          <p:cNvSpPr txBox="1">
            <a:spLocks noChangeArrowheads="1"/>
          </p:cNvSpPr>
          <p:nvPr/>
        </p:nvSpPr>
        <p:spPr bwMode="auto">
          <a:xfrm>
            <a:off x="1055594" y="464802"/>
            <a:ext cx="272523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fontAlgn="base"/>
            <a:r>
              <a:rPr lang="zh-CN" altLang="zh-CN" sz="2000" b="1" noProof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请在此处输入所需标题</a:t>
            </a:r>
            <a:endParaRPr lang="en-US" altLang="zh-CN" sz="2000" b="1" noProof="1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7" name="Straight Connector 11"/>
          <p:cNvCxnSpPr/>
          <p:nvPr/>
        </p:nvCxnSpPr>
        <p:spPr>
          <a:xfrm flipH="1">
            <a:off x="1144465" y="986258"/>
            <a:ext cx="1210068" cy="0"/>
          </a:xfrm>
          <a:prstGeom prst="line">
            <a:avLst/>
          </a:prstGeom>
          <a:ln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1055594" y="1110671"/>
            <a:ext cx="203132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sz="1200" noProof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请对输入标题进行简要概述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183247407"/>
      </p:ext>
    </p:extLst>
  </p:cSld>
  <p:clrMapOvr>
    <a:masterClrMapping/>
  </p:clrMapOvr>
  <p:transition spd="slow" advClick="0" advTm="1000"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301750" y="2265363"/>
            <a:ext cx="9594048" cy="35306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217">
              <a:defRPr/>
            </a:pPr>
            <a:endParaRPr lang="en-US" sz="900"/>
          </a:p>
        </p:txBody>
      </p:sp>
      <p:sp>
        <p:nvSpPr>
          <p:cNvPr id="58" name="Rectangle 57"/>
          <p:cNvSpPr/>
          <p:nvPr/>
        </p:nvSpPr>
        <p:spPr>
          <a:xfrm>
            <a:off x="2821781" y="5012829"/>
            <a:ext cx="1754188" cy="346869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217">
              <a:defRPr/>
            </a:pPr>
            <a:endParaRPr lang="en-US" sz="900"/>
          </a:p>
        </p:txBody>
      </p:sp>
      <p:sp>
        <p:nvSpPr>
          <p:cNvPr id="58376" name="TextBox 58"/>
          <p:cNvSpPr txBox="1">
            <a:spLocks noChangeArrowheads="1"/>
          </p:cNvSpPr>
          <p:nvPr/>
        </p:nvSpPr>
        <p:spPr bwMode="auto">
          <a:xfrm>
            <a:off x="3337237" y="4989314"/>
            <a:ext cx="7232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/>
              </a:defRPr>
            </a:lvl9pPr>
          </a:lstStyle>
          <a:p>
            <a:pPr algn="ctr" eaLnBrk="1" hangingPunct="1"/>
            <a:r>
              <a:rPr lang="en-US" altLang="zh-CN" sz="1400" b="1" dirty="0">
                <a:solidFill>
                  <a:schemeClr val="tx2"/>
                </a:solidFill>
                <a:latin typeface="Poppins SemiBold"/>
                <a:ea typeface="Poppins SemiBold"/>
                <a:cs typeface="Poppins SemiBold"/>
              </a:rPr>
              <a:t>THANKS</a:t>
            </a:r>
          </a:p>
        </p:txBody>
      </p:sp>
      <p:sp>
        <p:nvSpPr>
          <p:cNvPr id="7" name="Rectangle 6"/>
          <p:cNvSpPr/>
          <p:nvPr/>
        </p:nvSpPr>
        <p:spPr>
          <a:xfrm>
            <a:off x="1550988" y="2463800"/>
            <a:ext cx="9080500" cy="3149600"/>
          </a:xfrm>
          <a:prstGeom prst="rect">
            <a:avLst/>
          </a:prstGeom>
          <a:noFill/>
          <a:ln w="3556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217">
              <a:defRPr/>
            </a:pPr>
            <a:endParaRPr lang="en-US" sz="900"/>
          </a:p>
        </p:txBody>
      </p:sp>
      <p:pic>
        <p:nvPicPr>
          <p:cNvPr id="4" name="图片占位符 3"/>
          <p:cNvPicPr>
            <a:picLocks noGrp="1" noChangeAspect="1"/>
          </p:cNvPicPr>
          <p:nvPr>
            <p:ph type="pic" sz="quarter" idx="18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0" r="4730"/>
          <a:stretch>
            <a:fillRect/>
          </a:stretch>
        </p:blipFill>
        <p:spPr bwMode="auto">
          <a:xfrm>
            <a:off x="6096000" y="2463799"/>
            <a:ext cx="4535488" cy="3149601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文本框 65"/>
          <p:cNvSpPr txBox="1">
            <a:spLocks noChangeArrowheads="1"/>
          </p:cNvSpPr>
          <p:nvPr/>
        </p:nvSpPr>
        <p:spPr bwMode="auto">
          <a:xfrm>
            <a:off x="4650351" y="583444"/>
            <a:ext cx="272523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fontAlgn="base"/>
            <a:r>
              <a:rPr lang="zh-CN" altLang="zh-CN" sz="2000" b="1" noProof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请在此处输入所需标题</a:t>
            </a:r>
            <a:endParaRPr lang="en-US" altLang="zh-CN" sz="2000" b="1" noProof="1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13" name="Straight Connector 11"/>
          <p:cNvCxnSpPr/>
          <p:nvPr/>
        </p:nvCxnSpPr>
        <p:spPr>
          <a:xfrm flipH="1">
            <a:off x="5407932" y="1073550"/>
            <a:ext cx="1210068" cy="0"/>
          </a:xfrm>
          <a:prstGeom prst="line">
            <a:avLst/>
          </a:prstGeom>
          <a:ln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5075575" y="1246104"/>
            <a:ext cx="203132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sz="1200" noProof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请对输入标题进行简要概述</a:t>
            </a:r>
            <a:endParaRPr lang="zh-CN" altLang="en-US" sz="1200" dirty="0"/>
          </a:p>
        </p:txBody>
      </p:sp>
      <p:sp>
        <p:nvSpPr>
          <p:cNvPr id="15" name="TextBox 53"/>
          <p:cNvSpPr txBox="1"/>
          <p:nvPr/>
        </p:nvSpPr>
        <p:spPr>
          <a:xfrm>
            <a:off x="2272132" y="3066181"/>
            <a:ext cx="3102725" cy="1669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rgbClr val="3C3C3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      单击此处添加本章节的简要内容。本模板精心设计，模板所有素材均可自由编辑替换移动。单击此处添加本章节的简要内容。单击此处添加本章节的简要内容。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50000"/>
                </a:sysClr>
              </a:solidFill>
              <a:effectLst/>
              <a:uLnTx/>
              <a:uFillTx/>
              <a:latin typeface="Arial Rounded MT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1842907"/>
      </p:ext>
    </p:extLst>
  </p:cSld>
  <p:clrMapOvr>
    <a:masterClrMapping/>
  </p:clrMapOvr>
  <p:transition spd="slow" advClick="0" advTm="1000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27B2ABA2-C23C-4D2F-9D99-21664B79B3C4}"/>
              </a:ext>
            </a:extLst>
          </p:cNvPr>
          <p:cNvGrpSpPr/>
          <p:nvPr/>
        </p:nvGrpSpPr>
        <p:grpSpPr>
          <a:xfrm>
            <a:off x="7029380" y="1543490"/>
            <a:ext cx="3326203" cy="369332"/>
            <a:chOff x="4426223" y="1776530"/>
            <a:chExt cx="3326203" cy="369332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xmlns="" id="{582CA781-AA88-4858-96BC-BD21A2710AB0}"/>
                </a:ext>
              </a:extLst>
            </p:cNvPr>
            <p:cNvSpPr/>
            <p:nvPr/>
          </p:nvSpPr>
          <p:spPr>
            <a:xfrm>
              <a:off x="4426223" y="1843850"/>
              <a:ext cx="182467" cy="182467"/>
            </a:xfrm>
            <a:prstGeom prst="ellipse">
              <a:avLst/>
            </a:prstGeom>
            <a:noFill/>
            <a:ln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7F7F7F"/>
                </a:solidFill>
                <a:ea typeface="方正兰亭细黑_GBK" panose="02000000000000000000" pitchFamily="2" charset="-122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E875CCE4-E5B5-4C9B-AD95-14B394301904}"/>
                </a:ext>
              </a:extLst>
            </p:cNvPr>
            <p:cNvSpPr/>
            <p:nvPr/>
          </p:nvSpPr>
          <p:spPr>
            <a:xfrm>
              <a:off x="4874715" y="1776530"/>
              <a:ext cx="287771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fontAlgn="base"/>
              <a:r>
                <a:rPr lang="zh-CN" altLang="zh-CN" spc="300" noProof="1">
                  <a:latin typeface="幼圆" panose="02010509060101010101" pitchFamily="49" charset="-122"/>
                  <a:ea typeface="幼圆" panose="02010509060101010101" pitchFamily="49" charset="-122"/>
                  <a:sym typeface="微软雅黑" panose="020B0503020204020204" pitchFamily="34" charset="-122"/>
                </a:rPr>
                <a:t>请在此处输入所需标题</a:t>
              </a:r>
            </a:p>
          </p:txBody>
        </p:sp>
      </p:grp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9660297C-7631-4C8E-9DB1-92B0276F7EDD}"/>
              </a:ext>
            </a:extLst>
          </p:cNvPr>
          <p:cNvSpPr/>
          <p:nvPr/>
        </p:nvSpPr>
        <p:spPr>
          <a:xfrm>
            <a:off x="7029380" y="2693704"/>
            <a:ext cx="182467" cy="182467"/>
          </a:xfrm>
          <a:prstGeom prst="ellipse">
            <a:avLst/>
          </a:prstGeom>
          <a:noFill/>
          <a:ln>
            <a:solidFill>
              <a:srgbClr val="F4867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7F7F7F"/>
              </a:solidFill>
              <a:ea typeface="方正兰亭细黑_GBK" panose="02000000000000000000" pitchFamily="2" charset="-122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22A35FD1-2C87-4EB3-89C0-7232886B872B}"/>
              </a:ext>
            </a:extLst>
          </p:cNvPr>
          <p:cNvSpPr/>
          <p:nvPr/>
        </p:nvSpPr>
        <p:spPr>
          <a:xfrm>
            <a:off x="7029380" y="3776598"/>
            <a:ext cx="182467" cy="182467"/>
          </a:xfrm>
          <a:prstGeom prst="ellipse">
            <a:avLst/>
          </a:prstGeom>
          <a:noFill/>
          <a:ln>
            <a:solidFill>
              <a:srgbClr val="7F7F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7F7F7F"/>
              </a:solidFill>
              <a:ea typeface="方正兰亭细黑_GBK" panose="02000000000000000000" pitchFamily="2" charset="-122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xmlns="" id="{C9CC8BDF-5AB6-41D2-A238-A3E24549FF95}"/>
              </a:ext>
            </a:extLst>
          </p:cNvPr>
          <p:cNvSpPr/>
          <p:nvPr/>
        </p:nvSpPr>
        <p:spPr>
          <a:xfrm>
            <a:off x="7029380" y="4859492"/>
            <a:ext cx="182467" cy="182467"/>
          </a:xfrm>
          <a:prstGeom prst="ellipse">
            <a:avLst/>
          </a:prstGeom>
          <a:noFill/>
          <a:ln>
            <a:solidFill>
              <a:srgbClr val="F4867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7F7F7F"/>
              </a:solidFill>
              <a:ea typeface="方正兰亭细黑_GBK" panose="02000000000000000000" pitchFamily="2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BB98517C-0E61-4745-A518-7CFABD22C8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3983" y="4903549"/>
            <a:ext cx="5319338" cy="408190"/>
          </a:xfrm>
          <a:prstGeom prst="rect">
            <a:avLst/>
          </a:prstGeom>
          <a:solidFill>
            <a:srgbClr val="7F7F7F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000" b="1" spc="600" dirty="0">
                <a:solidFill>
                  <a:schemeClr val="bg1"/>
                </a:solidFill>
                <a:latin typeface="Bernard MT Condensed" panose="02050806060905020404" pitchFamily="18" charset="0"/>
                <a:ea typeface="造字工房悦黑体验版细体"/>
                <a:cs typeface="造字工房悦黑体验版细体"/>
              </a:rPr>
              <a:t>CONTENTS</a:t>
            </a:r>
            <a:endParaRPr lang="zh-CN" altLang="en-US" sz="2000" b="1" spc="600" dirty="0">
              <a:solidFill>
                <a:schemeClr val="bg1"/>
              </a:solidFill>
              <a:latin typeface="Bernard MT Condensed" panose="02050806060905020404" pitchFamily="18" charset="0"/>
              <a:ea typeface="造字工房悦黑体验版细体"/>
              <a:cs typeface="造字工房悦黑体验版细体"/>
            </a:endParaRPr>
          </a:p>
        </p:txBody>
      </p:sp>
      <p:pic>
        <p:nvPicPr>
          <p:cNvPr id="15" name="图片占位符 8">
            <a:extLst>
              <a:ext uri="{FF2B5EF4-FFF2-40B4-BE49-F238E27FC236}">
                <a16:creationId xmlns:a16="http://schemas.microsoft.com/office/drawing/2014/main" xmlns="" id="{D658A121-02E9-42D9-AF95-2AE52D79400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983" y="1260905"/>
            <a:ext cx="5319338" cy="3540685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E875CCE4-E5B5-4C9B-AD95-14B394301904}"/>
              </a:ext>
            </a:extLst>
          </p:cNvPr>
          <p:cNvSpPr/>
          <p:nvPr/>
        </p:nvSpPr>
        <p:spPr>
          <a:xfrm>
            <a:off x="7477873" y="2600270"/>
            <a:ext cx="28777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/>
            <a:r>
              <a:rPr lang="zh-CN" altLang="zh-CN" spc="300" noProof="1">
                <a:latin typeface="幼圆" panose="02010509060101010101" pitchFamily="49" charset="-122"/>
                <a:ea typeface="幼圆" panose="02010509060101010101" pitchFamily="49" charset="-122"/>
                <a:sym typeface="微软雅黑" panose="020B0503020204020204" pitchFamily="34" charset="-122"/>
              </a:rPr>
              <a:t>请在此处输入所需标题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E875CCE4-E5B5-4C9B-AD95-14B394301904}"/>
              </a:ext>
            </a:extLst>
          </p:cNvPr>
          <p:cNvSpPr/>
          <p:nvPr/>
        </p:nvSpPr>
        <p:spPr>
          <a:xfrm>
            <a:off x="7477874" y="3683165"/>
            <a:ext cx="28777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/>
            <a:r>
              <a:rPr lang="zh-CN" altLang="zh-CN" spc="300" noProof="1">
                <a:latin typeface="幼圆" panose="02010509060101010101" pitchFamily="49" charset="-122"/>
                <a:ea typeface="幼圆" panose="02010509060101010101" pitchFamily="49" charset="-122"/>
                <a:sym typeface="微软雅黑" panose="020B0503020204020204" pitchFamily="34" charset="-122"/>
              </a:rPr>
              <a:t>请在此处输入所需标题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E875CCE4-E5B5-4C9B-AD95-14B394301904}"/>
              </a:ext>
            </a:extLst>
          </p:cNvPr>
          <p:cNvSpPr/>
          <p:nvPr/>
        </p:nvSpPr>
        <p:spPr>
          <a:xfrm>
            <a:off x="7477874" y="4739945"/>
            <a:ext cx="28777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/>
            <a:r>
              <a:rPr lang="zh-CN" altLang="zh-CN" spc="300" noProof="1">
                <a:latin typeface="幼圆" panose="02010509060101010101" pitchFamily="49" charset="-122"/>
                <a:ea typeface="幼圆" panose="02010509060101010101" pitchFamily="49" charset="-122"/>
                <a:sym typeface="微软雅黑" panose="020B0503020204020204" pitchFamily="34" charset="-122"/>
              </a:rPr>
              <a:t>请在此处输入所需标题</a:t>
            </a:r>
          </a:p>
        </p:txBody>
      </p:sp>
    </p:spTree>
    <p:extLst>
      <p:ext uri="{BB962C8B-B14F-4D97-AF65-F5344CB8AC3E}">
        <p14:creationId xmlns:p14="http://schemas.microsoft.com/office/powerpoint/2010/main" val="3254479306"/>
      </p:ext>
    </p:extLst>
  </p:cSld>
  <p:clrMapOvr>
    <a:masterClrMapping/>
  </p:clrMapOvr>
  <p:transition spd="slow" advClick="0" advTm="1000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58" name="Freeform 173"/>
          <p:cNvSpPr>
            <a:spLocks noEditPoints="1"/>
          </p:cNvSpPr>
          <p:nvPr/>
        </p:nvSpPr>
        <p:spPr bwMode="auto">
          <a:xfrm>
            <a:off x="1506933" y="4752937"/>
            <a:ext cx="389753" cy="392019"/>
          </a:xfrm>
          <a:custGeom>
            <a:avLst/>
            <a:gdLst>
              <a:gd name="T0" fmla="*/ 173 w 189"/>
              <a:gd name="T1" fmla="*/ 17 h 190"/>
              <a:gd name="T2" fmla="*/ 113 w 189"/>
              <a:gd name="T3" fmla="*/ 17 h 190"/>
              <a:gd name="T4" fmla="*/ 101 w 189"/>
              <a:gd name="T5" fmla="*/ 45 h 190"/>
              <a:gd name="T6" fmla="*/ 37 w 189"/>
              <a:gd name="T7" fmla="*/ 117 h 190"/>
              <a:gd name="T8" fmla="*/ 29 w 189"/>
              <a:gd name="T9" fmla="*/ 135 h 190"/>
              <a:gd name="T10" fmla="*/ 33 w 189"/>
              <a:gd name="T11" fmla="*/ 148 h 190"/>
              <a:gd name="T12" fmla="*/ 21 w 189"/>
              <a:gd name="T13" fmla="*/ 174 h 190"/>
              <a:gd name="T14" fmla="*/ 21 w 189"/>
              <a:gd name="T15" fmla="*/ 177 h 190"/>
              <a:gd name="T16" fmla="*/ 4 w 189"/>
              <a:gd name="T17" fmla="*/ 182 h 190"/>
              <a:gd name="T18" fmla="*/ 4 w 189"/>
              <a:gd name="T19" fmla="*/ 181 h 190"/>
              <a:gd name="T20" fmla="*/ 0 w 189"/>
              <a:gd name="T21" fmla="*/ 186 h 190"/>
              <a:gd name="T22" fmla="*/ 4 w 189"/>
              <a:gd name="T23" fmla="*/ 190 h 190"/>
              <a:gd name="T24" fmla="*/ 4 w 189"/>
              <a:gd name="T25" fmla="*/ 190 h 190"/>
              <a:gd name="T26" fmla="*/ 28 w 189"/>
              <a:gd name="T27" fmla="*/ 182 h 190"/>
              <a:gd name="T28" fmla="*/ 29 w 189"/>
              <a:gd name="T29" fmla="*/ 172 h 190"/>
              <a:gd name="T30" fmla="*/ 38 w 189"/>
              <a:gd name="T31" fmla="*/ 154 h 190"/>
              <a:gd name="T32" fmla="*/ 54 w 189"/>
              <a:gd name="T33" fmla="*/ 160 h 190"/>
              <a:gd name="T34" fmla="*/ 72 w 189"/>
              <a:gd name="T35" fmla="*/ 153 h 190"/>
              <a:gd name="T36" fmla="*/ 144 w 189"/>
              <a:gd name="T37" fmla="*/ 89 h 190"/>
              <a:gd name="T38" fmla="*/ 173 w 189"/>
              <a:gd name="T39" fmla="*/ 76 h 190"/>
              <a:gd name="T40" fmla="*/ 173 w 189"/>
              <a:gd name="T41" fmla="*/ 17 h 190"/>
              <a:gd name="T42" fmla="*/ 66 w 189"/>
              <a:gd name="T43" fmla="*/ 147 h 190"/>
              <a:gd name="T44" fmla="*/ 54 w 189"/>
              <a:gd name="T45" fmla="*/ 152 h 190"/>
              <a:gd name="T46" fmla="*/ 38 w 189"/>
              <a:gd name="T47" fmla="*/ 135 h 190"/>
              <a:gd name="T48" fmla="*/ 42 w 189"/>
              <a:gd name="T49" fmla="*/ 123 h 190"/>
              <a:gd name="T50" fmla="*/ 102 w 189"/>
              <a:gd name="T51" fmla="*/ 57 h 190"/>
              <a:gd name="T52" fmla="*/ 113 w 189"/>
              <a:gd name="T53" fmla="*/ 76 h 190"/>
              <a:gd name="T54" fmla="*/ 133 w 189"/>
              <a:gd name="T55" fmla="*/ 87 h 190"/>
              <a:gd name="T56" fmla="*/ 66 w 189"/>
              <a:gd name="T57" fmla="*/ 147 h 190"/>
              <a:gd name="T58" fmla="*/ 167 w 189"/>
              <a:gd name="T59" fmla="*/ 70 h 190"/>
              <a:gd name="T60" fmla="*/ 119 w 189"/>
              <a:gd name="T61" fmla="*/ 70 h 190"/>
              <a:gd name="T62" fmla="*/ 119 w 189"/>
              <a:gd name="T63" fmla="*/ 23 h 190"/>
              <a:gd name="T64" fmla="*/ 167 w 189"/>
              <a:gd name="T65" fmla="*/ 23 h 190"/>
              <a:gd name="T66" fmla="*/ 167 w 189"/>
              <a:gd name="T67" fmla="*/ 70 h 190"/>
              <a:gd name="T68" fmla="*/ 78 w 189"/>
              <a:gd name="T69" fmla="*/ 105 h 190"/>
              <a:gd name="T70" fmla="*/ 84 w 189"/>
              <a:gd name="T71" fmla="*/ 111 h 190"/>
              <a:gd name="T72" fmla="*/ 111 w 189"/>
              <a:gd name="T73" fmla="*/ 90 h 190"/>
              <a:gd name="T74" fmla="*/ 99 w 189"/>
              <a:gd name="T75" fmla="*/ 78 h 190"/>
              <a:gd name="T76" fmla="*/ 78 w 189"/>
              <a:gd name="T77" fmla="*/ 105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89" h="190">
                <a:moveTo>
                  <a:pt x="173" y="17"/>
                </a:moveTo>
                <a:cubicBezTo>
                  <a:pt x="156" y="0"/>
                  <a:pt x="130" y="0"/>
                  <a:pt x="113" y="17"/>
                </a:cubicBezTo>
                <a:cubicBezTo>
                  <a:pt x="105" y="25"/>
                  <a:pt x="101" y="35"/>
                  <a:pt x="101" y="45"/>
                </a:cubicBezTo>
                <a:cubicBezTo>
                  <a:pt x="37" y="117"/>
                  <a:pt x="37" y="117"/>
                  <a:pt x="37" y="117"/>
                </a:cubicBezTo>
                <a:cubicBezTo>
                  <a:pt x="32" y="122"/>
                  <a:pt x="29" y="128"/>
                  <a:pt x="29" y="135"/>
                </a:cubicBezTo>
                <a:cubicBezTo>
                  <a:pt x="29" y="140"/>
                  <a:pt x="30" y="144"/>
                  <a:pt x="33" y="148"/>
                </a:cubicBezTo>
                <a:cubicBezTo>
                  <a:pt x="21" y="155"/>
                  <a:pt x="16" y="161"/>
                  <a:pt x="21" y="174"/>
                </a:cubicBezTo>
                <a:cubicBezTo>
                  <a:pt x="21" y="176"/>
                  <a:pt x="21" y="177"/>
                  <a:pt x="21" y="177"/>
                </a:cubicBezTo>
                <a:cubicBezTo>
                  <a:pt x="19" y="180"/>
                  <a:pt x="10" y="181"/>
                  <a:pt x="4" y="182"/>
                </a:cubicBezTo>
                <a:cubicBezTo>
                  <a:pt x="4" y="182"/>
                  <a:pt x="4" y="181"/>
                  <a:pt x="4" y="181"/>
                </a:cubicBezTo>
                <a:cubicBezTo>
                  <a:pt x="1" y="181"/>
                  <a:pt x="0" y="183"/>
                  <a:pt x="0" y="186"/>
                </a:cubicBezTo>
                <a:cubicBezTo>
                  <a:pt x="0" y="188"/>
                  <a:pt x="1" y="190"/>
                  <a:pt x="4" y="190"/>
                </a:cubicBezTo>
                <a:cubicBezTo>
                  <a:pt x="4" y="190"/>
                  <a:pt x="4" y="190"/>
                  <a:pt x="4" y="190"/>
                </a:cubicBezTo>
                <a:cubicBezTo>
                  <a:pt x="7" y="190"/>
                  <a:pt x="22" y="190"/>
                  <a:pt x="28" y="182"/>
                </a:cubicBezTo>
                <a:cubicBezTo>
                  <a:pt x="29" y="180"/>
                  <a:pt x="30" y="176"/>
                  <a:pt x="29" y="172"/>
                </a:cubicBezTo>
                <a:cubicBezTo>
                  <a:pt x="26" y="164"/>
                  <a:pt x="27" y="161"/>
                  <a:pt x="38" y="154"/>
                </a:cubicBezTo>
                <a:cubicBezTo>
                  <a:pt x="43" y="158"/>
                  <a:pt x="48" y="160"/>
                  <a:pt x="54" y="160"/>
                </a:cubicBezTo>
                <a:cubicBezTo>
                  <a:pt x="61" y="160"/>
                  <a:pt x="68" y="158"/>
                  <a:pt x="72" y="153"/>
                </a:cubicBezTo>
                <a:cubicBezTo>
                  <a:pt x="144" y="89"/>
                  <a:pt x="144" y="89"/>
                  <a:pt x="144" y="89"/>
                </a:cubicBezTo>
                <a:cubicBezTo>
                  <a:pt x="155" y="88"/>
                  <a:pt x="165" y="84"/>
                  <a:pt x="173" y="76"/>
                </a:cubicBezTo>
                <a:cubicBezTo>
                  <a:pt x="189" y="60"/>
                  <a:pt x="189" y="33"/>
                  <a:pt x="173" y="17"/>
                </a:cubicBezTo>
                <a:close/>
                <a:moveTo>
                  <a:pt x="66" y="147"/>
                </a:moveTo>
                <a:cubicBezTo>
                  <a:pt x="63" y="150"/>
                  <a:pt x="59" y="152"/>
                  <a:pt x="54" y="152"/>
                </a:cubicBezTo>
                <a:cubicBezTo>
                  <a:pt x="45" y="152"/>
                  <a:pt x="38" y="144"/>
                  <a:pt x="38" y="135"/>
                </a:cubicBezTo>
                <a:cubicBezTo>
                  <a:pt x="38" y="130"/>
                  <a:pt x="39" y="126"/>
                  <a:pt x="42" y="123"/>
                </a:cubicBezTo>
                <a:cubicBezTo>
                  <a:pt x="102" y="57"/>
                  <a:pt x="102" y="57"/>
                  <a:pt x="102" y="57"/>
                </a:cubicBezTo>
                <a:cubicBezTo>
                  <a:pt x="104" y="64"/>
                  <a:pt x="108" y="71"/>
                  <a:pt x="113" y="76"/>
                </a:cubicBezTo>
                <a:cubicBezTo>
                  <a:pt x="119" y="82"/>
                  <a:pt x="126" y="86"/>
                  <a:pt x="133" y="87"/>
                </a:cubicBezTo>
                <a:lnTo>
                  <a:pt x="66" y="147"/>
                </a:lnTo>
                <a:close/>
                <a:moveTo>
                  <a:pt x="167" y="70"/>
                </a:moveTo>
                <a:cubicBezTo>
                  <a:pt x="154" y="84"/>
                  <a:pt x="132" y="84"/>
                  <a:pt x="119" y="70"/>
                </a:cubicBezTo>
                <a:cubicBezTo>
                  <a:pt x="106" y="57"/>
                  <a:pt x="106" y="36"/>
                  <a:pt x="119" y="23"/>
                </a:cubicBezTo>
                <a:cubicBezTo>
                  <a:pt x="132" y="10"/>
                  <a:pt x="154" y="10"/>
                  <a:pt x="167" y="23"/>
                </a:cubicBezTo>
                <a:cubicBezTo>
                  <a:pt x="180" y="36"/>
                  <a:pt x="180" y="57"/>
                  <a:pt x="167" y="70"/>
                </a:cubicBezTo>
                <a:close/>
                <a:moveTo>
                  <a:pt x="78" y="105"/>
                </a:moveTo>
                <a:cubicBezTo>
                  <a:pt x="84" y="111"/>
                  <a:pt x="84" y="111"/>
                  <a:pt x="84" y="111"/>
                </a:cubicBezTo>
                <a:cubicBezTo>
                  <a:pt x="111" y="90"/>
                  <a:pt x="111" y="90"/>
                  <a:pt x="111" y="90"/>
                </a:cubicBezTo>
                <a:cubicBezTo>
                  <a:pt x="99" y="78"/>
                  <a:pt x="99" y="78"/>
                  <a:pt x="99" y="78"/>
                </a:cubicBezTo>
                <a:lnTo>
                  <a:pt x="78" y="105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3" name="Freeform 175"/>
          <p:cNvSpPr>
            <a:spLocks noEditPoints="1"/>
          </p:cNvSpPr>
          <p:nvPr/>
        </p:nvSpPr>
        <p:spPr bwMode="auto">
          <a:xfrm>
            <a:off x="1604628" y="3815258"/>
            <a:ext cx="384088" cy="242463"/>
          </a:xfrm>
          <a:custGeom>
            <a:avLst/>
            <a:gdLst>
              <a:gd name="T0" fmla="*/ 118 w 186"/>
              <a:gd name="T1" fmla="*/ 21 h 118"/>
              <a:gd name="T2" fmla="*/ 127 w 186"/>
              <a:gd name="T3" fmla="*/ 21 h 118"/>
              <a:gd name="T4" fmla="*/ 182 w 186"/>
              <a:gd name="T5" fmla="*/ 17 h 118"/>
              <a:gd name="T6" fmla="*/ 180 w 186"/>
              <a:gd name="T7" fmla="*/ 17 h 118"/>
              <a:gd name="T8" fmla="*/ 144 w 186"/>
              <a:gd name="T9" fmla="*/ 17 h 118"/>
              <a:gd name="T10" fmla="*/ 17 w 186"/>
              <a:gd name="T11" fmla="*/ 0 h 118"/>
              <a:gd name="T12" fmla="*/ 0 w 186"/>
              <a:gd name="T13" fmla="*/ 101 h 118"/>
              <a:gd name="T14" fmla="*/ 127 w 186"/>
              <a:gd name="T15" fmla="*/ 118 h 118"/>
              <a:gd name="T16" fmla="*/ 144 w 186"/>
              <a:gd name="T17" fmla="*/ 83 h 118"/>
              <a:gd name="T18" fmla="*/ 180 w 186"/>
              <a:gd name="T19" fmla="*/ 101 h 118"/>
              <a:gd name="T20" fmla="*/ 186 w 186"/>
              <a:gd name="T21" fmla="*/ 97 h 118"/>
              <a:gd name="T22" fmla="*/ 182 w 186"/>
              <a:gd name="T23" fmla="*/ 17 h 118"/>
              <a:gd name="T24" fmla="*/ 127 w 186"/>
              <a:gd name="T25" fmla="*/ 110 h 118"/>
              <a:gd name="T26" fmla="*/ 9 w 186"/>
              <a:gd name="T27" fmla="*/ 101 h 118"/>
              <a:gd name="T28" fmla="*/ 135 w 186"/>
              <a:gd name="T29" fmla="*/ 42 h 118"/>
              <a:gd name="T30" fmla="*/ 135 w 186"/>
              <a:gd name="T31" fmla="*/ 34 h 118"/>
              <a:gd name="T32" fmla="*/ 9 w 186"/>
              <a:gd name="T33" fmla="*/ 17 h 118"/>
              <a:gd name="T34" fmla="*/ 127 w 186"/>
              <a:gd name="T35" fmla="*/ 8 h 118"/>
              <a:gd name="T36" fmla="*/ 135 w 186"/>
              <a:gd name="T37" fmla="*/ 34 h 118"/>
              <a:gd name="T38" fmla="*/ 144 w 186"/>
              <a:gd name="T39" fmla="*/ 73 h 118"/>
              <a:gd name="T40" fmla="*/ 161 w 186"/>
              <a:gd name="T41" fmla="*/ 36 h 118"/>
              <a:gd name="T42" fmla="*/ 177 w 186"/>
              <a:gd name="T43" fmla="*/ 90 h 118"/>
              <a:gd name="T44" fmla="*/ 169 w 186"/>
              <a:gd name="T45" fmla="*/ 32 h 118"/>
              <a:gd name="T46" fmla="*/ 177 w 186"/>
              <a:gd name="T47" fmla="*/ 90 h 118"/>
              <a:gd name="T48" fmla="*/ 97 w 186"/>
              <a:gd name="T49" fmla="*/ 93 h 118"/>
              <a:gd name="T50" fmla="*/ 97 w 186"/>
              <a:gd name="T51" fmla="*/ 51 h 118"/>
              <a:gd name="T52" fmla="*/ 81 w 186"/>
              <a:gd name="T53" fmla="*/ 84 h 118"/>
              <a:gd name="T54" fmla="*/ 68 w 186"/>
              <a:gd name="T55" fmla="*/ 72 h 118"/>
              <a:gd name="T56" fmla="*/ 26 w 186"/>
              <a:gd name="T57" fmla="*/ 72 h 118"/>
              <a:gd name="T58" fmla="*/ 97 w 186"/>
              <a:gd name="T59" fmla="*/ 59 h 118"/>
              <a:gd name="T60" fmla="*/ 97 w 186"/>
              <a:gd name="T61" fmla="*/ 84 h 118"/>
              <a:gd name="T62" fmla="*/ 97 w 186"/>
              <a:gd name="T63" fmla="*/ 59 h 118"/>
              <a:gd name="T64" fmla="*/ 59 w 186"/>
              <a:gd name="T65" fmla="*/ 72 h 118"/>
              <a:gd name="T66" fmla="*/ 34 w 186"/>
              <a:gd name="T67" fmla="*/ 72 h 118"/>
              <a:gd name="T68" fmla="*/ 106 w 186"/>
              <a:gd name="T69" fmla="*/ 17 h 118"/>
              <a:gd name="T70" fmla="*/ 106 w 186"/>
              <a:gd name="T71" fmla="*/ 25 h 118"/>
              <a:gd name="T72" fmla="*/ 106 w 186"/>
              <a:gd name="T73" fmla="*/ 17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86" h="118">
                <a:moveTo>
                  <a:pt x="123" y="17"/>
                </a:moveTo>
                <a:cubicBezTo>
                  <a:pt x="120" y="17"/>
                  <a:pt x="118" y="19"/>
                  <a:pt x="118" y="21"/>
                </a:cubicBezTo>
                <a:cubicBezTo>
                  <a:pt x="118" y="23"/>
                  <a:pt x="120" y="25"/>
                  <a:pt x="123" y="25"/>
                </a:cubicBezTo>
                <a:cubicBezTo>
                  <a:pt x="125" y="25"/>
                  <a:pt x="127" y="23"/>
                  <a:pt x="127" y="21"/>
                </a:cubicBezTo>
                <a:cubicBezTo>
                  <a:pt x="127" y="19"/>
                  <a:pt x="125" y="17"/>
                  <a:pt x="123" y="17"/>
                </a:cubicBezTo>
                <a:close/>
                <a:moveTo>
                  <a:pt x="182" y="17"/>
                </a:moveTo>
                <a:cubicBezTo>
                  <a:pt x="181" y="17"/>
                  <a:pt x="180" y="17"/>
                  <a:pt x="180" y="17"/>
                </a:cubicBezTo>
                <a:cubicBezTo>
                  <a:pt x="180" y="17"/>
                  <a:pt x="180" y="17"/>
                  <a:pt x="180" y="17"/>
                </a:cubicBezTo>
                <a:cubicBezTo>
                  <a:pt x="144" y="35"/>
                  <a:pt x="144" y="35"/>
                  <a:pt x="144" y="35"/>
                </a:cubicBezTo>
                <a:cubicBezTo>
                  <a:pt x="144" y="17"/>
                  <a:pt x="144" y="17"/>
                  <a:pt x="144" y="17"/>
                </a:cubicBezTo>
                <a:cubicBezTo>
                  <a:pt x="144" y="8"/>
                  <a:pt x="136" y="0"/>
                  <a:pt x="127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8" y="0"/>
                  <a:pt x="0" y="8"/>
                  <a:pt x="0" y="17"/>
                </a:cubicBezTo>
                <a:cubicBezTo>
                  <a:pt x="0" y="101"/>
                  <a:pt x="0" y="101"/>
                  <a:pt x="0" y="101"/>
                </a:cubicBezTo>
                <a:cubicBezTo>
                  <a:pt x="0" y="111"/>
                  <a:pt x="8" y="118"/>
                  <a:pt x="17" y="118"/>
                </a:cubicBezTo>
                <a:cubicBezTo>
                  <a:pt x="127" y="118"/>
                  <a:pt x="127" y="118"/>
                  <a:pt x="127" y="118"/>
                </a:cubicBezTo>
                <a:cubicBezTo>
                  <a:pt x="136" y="118"/>
                  <a:pt x="144" y="111"/>
                  <a:pt x="144" y="101"/>
                </a:cubicBezTo>
                <a:cubicBezTo>
                  <a:pt x="144" y="83"/>
                  <a:pt x="144" y="83"/>
                  <a:pt x="144" y="83"/>
                </a:cubicBezTo>
                <a:cubicBezTo>
                  <a:pt x="180" y="101"/>
                  <a:pt x="180" y="101"/>
                  <a:pt x="180" y="101"/>
                </a:cubicBezTo>
                <a:cubicBezTo>
                  <a:pt x="180" y="101"/>
                  <a:pt x="180" y="101"/>
                  <a:pt x="180" y="101"/>
                </a:cubicBezTo>
                <a:cubicBezTo>
                  <a:pt x="180" y="101"/>
                  <a:pt x="181" y="101"/>
                  <a:pt x="182" y="101"/>
                </a:cubicBezTo>
                <a:cubicBezTo>
                  <a:pt x="184" y="101"/>
                  <a:pt x="186" y="99"/>
                  <a:pt x="186" y="97"/>
                </a:cubicBezTo>
                <a:cubicBezTo>
                  <a:pt x="186" y="21"/>
                  <a:pt x="186" y="21"/>
                  <a:pt x="186" y="21"/>
                </a:cubicBezTo>
                <a:cubicBezTo>
                  <a:pt x="186" y="19"/>
                  <a:pt x="184" y="17"/>
                  <a:pt x="182" y="17"/>
                </a:cubicBezTo>
                <a:close/>
                <a:moveTo>
                  <a:pt x="135" y="101"/>
                </a:moveTo>
                <a:cubicBezTo>
                  <a:pt x="135" y="106"/>
                  <a:pt x="132" y="110"/>
                  <a:pt x="127" y="110"/>
                </a:cubicBezTo>
                <a:cubicBezTo>
                  <a:pt x="17" y="110"/>
                  <a:pt x="17" y="110"/>
                  <a:pt x="17" y="110"/>
                </a:cubicBezTo>
                <a:cubicBezTo>
                  <a:pt x="13" y="110"/>
                  <a:pt x="9" y="106"/>
                  <a:pt x="9" y="101"/>
                </a:cubicBezTo>
                <a:cubicBezTo>
                  <a:pt x="9" y="42"/>
                  <a:pt x="9" y="42"/>
                  <a:pt x="9" y="42"/>
                </a:cubicBezTo>
                <a:cubicBezTo>
                  <a:pt x="135" y="42"/>
                  <a:pt x="135" y="42"/>
                  <a:pt x="135" y="42"/>
                </a:cubicBezTo>
                <a:lnTo>
                  <a:pt x="135" y="101"/>
                </a:lnTo>
                <a:close/>
                <a:moveTo>
                  <a:pt x="135" y="34"/>
                </a:moveTo>
                <a:cubicBezTo>
                  <a:pt x="9" y="34"/>
                  <a:pt x="9" y="34"/>
                  <a:pt x="9" y="34"/>
                </a:cubicBezTo>
                <a:cubicBezTo>
                  <a:pt x="9" y="17"/>
                  <a:pt x="9" y="17"/>
                  <a:pt x="9" y="17"/>
                </a:cubicBezTo>
                <a:cubicBezTo>
                  <a:pt x="9" y="12"/>
                  <a:pt x="13" y="8"/>
                  <a:pt x="17" y="8"/>
                </a:cubicBezTo>
                <a:cubicBezTo>
                  <a:pt x="127" y="8"/>
                  <a:pt x="127" y="8"/>
                  <a:pt x="127" y="8"/>
                </a:cubicBezTo>
                <a:cubicBezTo>
                  <a:pt x="132" y="8"/>
                  <a:pt x="135" y="12"/>
                  <a:pt x="135" y="17"/>
                </a:cubicBezTo>
                <a:lnTo>
                  <a:pt x="135" y="34"/>
                </a:lnTo>
                <a:close/>
                <a:moveTo>
                  <a:pt x="161" y="82"/>
                </a:moveTo>
                <a:cubicBezTo>
                  <a:pt x="144" y="73"/>
                  <a:pt x="144" y="73"/>
                  <a:pt x="144" y="73"/>
                </a:cubicBezTo>
                <a:cubicBezTo>
                  <a:pt x="144" y="45"/>
                  <a:pt x="144" y="45"/>
                  <a:pt x="144" y="45"/>
                </a:cubicBezTo>
                <a:cubicBezTo>
                  <a:pt x="161" y="36"/>
                  <a:pt x="161" y="36"/>
                  <a:pt x="161" y="36"/>
                </a:cubicBezTo>
                <a:lnTo>
                  <a:pt x="161" y="82"/>
                </a:lnTo>
                <a:close/>
                <a:moveTo>
                  <a:pt x="177" y="90"/>
                </a:moveTo>
                <a:cubicBezTo>
                  <a:pt x="169" y="86"/>
                  <a:pt x="169" y="86"/>
                  <a:pt x="169" y="86"/>
                </a:cubicBezTo>
                <a:cubicBezTo>
                  <a:pt x="169" y="32"/>
                  <a:pt x="169" y="32"/>
                  <a:pt x="169" y="32"/>
                </a:cubicBezTo>
                <a:cubicBezTo>
                  <a:pt x="177" y="28"/>
                  <a:pt x="177" y="28"/>
                  <a:pt x="177" y="28"/>
                </a:cubicBezTo>
                <a:lnTo>
                  <a:pt x="177" y="90"/>
                </a:lnTo>
                <a:close/>
                <a:moveTo>
                  <a:pt x="47" y="93"/>
                </a:moveTo>
                <a:cubicBezTo>
                  <a:pt x="97" y="93"/>
                  <a:pt x="97" y="93"/>
                  <a:pt x="97" y="93"/>
                </a:cubicBezTo>
                <a:cubicBezTo>
                  <a:pt x="109" y="93"/>
                  <a:pt x="118" y="83"/>
                  <a:pt x="118" y="72"/>
                </a:cubicBezTo>
                <a:cubicBezTo>
                  <a:pt x="118" y="60"/>
                  <a:pt x="109" y="51"/>
                  <a:pt x="97" y="51"/>
                </a:cubicBezTo>
                <a:cubicBezTo>
                  <a:pt x="86" y="51"/>
                  <a:pt x="76" y="60"/>
                  <a:pt x="76" y="72"/>
                </a:cubicBezTo>
                <a:cubicBezTo>
                  <a:pt x="76" y="77"/>
                  <a:pt x="78" y="81"/>
                  <a:pt x="81" y="84"/>
                </a:cubicBezTo>
                <a:cubicBezTo>
                  <a:pt x="63" y="84"/>
                  <a:pt x="63" y="84"/>
                  <a:pt x="63" y="84"/>
                </a:cubicBezTo>
                <a:cubicBezTo>
                  <a:pt x="66" y="81"/>
                  <a:pt x="68" y="77"/>
                  <a:pt x="68" y="72"/>
                </a:cubicBezTo>
                <a:cubicBezTo>
                  <a:pt x="68" y="60"/>
                  <a:pt x="58" y="51"/>
                  <a:pt x="47" y="51"/>
                </a:cubicBezTo>
                <a:cubicBezTo>
                  <a:pt x="35" y="51"/>
                  <a:pt x="26" y="60"/>
                  <a:pt x="26" y="72"/>
                </a:cubicBezTo>
                <a:cubicBezTo>
                  <a:pt x="26" y="83"/>
                  <a:pt x="35" y="93"/>
                  <a:pt x="47" y="93"/>
                </a:cubicBezTo>
                <a:close/>
                <a:moveTo>
                  <a:pt x="97" y="59"/>
                </a:moveTo>
                <a:cubicBezTo>
                  <a:pt x="104" y="59"/>
                  <a:pt x="110" y="65"/>
                  <a:pt x="110" y="72"/>
                </a:cubicBezTo>
                <a:cubicBezTo>
                  <a:pt x="110" y="79"/>
                  <a:pt x="104" y="84"/>
                  <a:pt x="97" y="84"/>
                </a:cubicBezTo>
                <a:cubicBezTo>
                  <a:pt x="90" y="84"/>
                  <a:pt x="85" y="79"/>
                  <a:pt x="85" y="72"/>
                </a:cubicBezTo>
                <a:cubicBezTo>
                  <a:pt x="85" y="65"/>
                  <a:pt x="90" y="59"/>
                  <a:pt x="97" y="59"/>
                </a:cubicBezTo>
                <a:close/>
                <a:moveTo>
                  <a:pt x="47" y="59"/>
                </a:moveTo>
                <a:cubicBezTo>
                  <a:pt x="54" y="59"/>
                  <a:pt x="59" y="65"/>
                  <a:pt x="59" y="72"/>
                </a:cubicBezTo>
                <a:cubicBezTo>
                  <a:pt x="59" y="79"/>
                  <a:pt x="54" y="84"/>
                  <a:pt x="47" y="84"/>
                </a:cubicBezTo>
                <a:cubicBezTo>
                  <a:pt x="40" y="84"/>
                  <a:pt x="34" y="79"/>
                  <a:pt x="34" y="72"/>
                </a:cubicBezTo>
                <a:cubicBezTo>
                  <a:pt x="34" y="65"/>
                  <a:pt x="40" y="59"/>
                  <a:pt x="47" y="59"/>
                </a:cubicBezTo>
                <a:close/>
                <a:moveTo>
                  <a:pt x="106" y="17"/>
                </a:moveTo>
                <a:cubicBezTo>
                  <a:pt x="103" y="17"/>
                  <a:pt x="102" y="19"/>
                  <a:pt x="102" y="21"/>
                </a:cubicBezTo>
                <a:cubicBezTo>
                  <a:pt x="102" y="23"/>
                  <a:pt x="103" y="25"/>
                  <a:pt x="106" y="25"/>
                </a:cubicBezTo>
                <a:cubicBezTo>
                  <a:pt x="108" y="25"/>
                  <a:pt x="110" y="23"/>
                  <a:pt x="110" y="21"/>
                </a:cubicBezTo>
                <a:cubicBezTo>
                  <a:pt x="110" y="19"/>
                  <a:pt x="108" y="17"/>
                  <a:pt x="106" y="1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6" name="Freeform 190"/>
          <p:cNvSpPr>
            <a:spLocks noEditPoints="1"/>
          </p:cNvSpPr>
          <p:nvPr/>
        </p:nvSpPr>
        <p:spPr bwMode="auto">
          <a:xfrm>
            <a:off x="1611268" y="2399646"/>
            <a:ext cx="382955" cy="310443"/>
          </a:xfrm>
          <a:custGeom>
            <a:avLst/>
            <a:gdLst>
              <a:gd name="T0" fmla="*/ 68 w 186"/>
              <a:gd name="T1" fmla="*/ 84 h 151"/>
              <a:gd name="T2" fmla="*/ 118 w 186"/>
              <a:gd name="T3" fmla="*/ 84 h 151"/>
              <a:gd name="T4" fmla="*/ 93 w 186"/>
              <a:gd name="T5" fmla="*/ 101 h 151"/>
              <a:gd name="T6" fmla="*/ 93 w 186"/>
              <a:gd name="T7" fmla="*/ 67 h 151"/>
              <a:gd name="T8" fmla="*/ 93 w 186"/>
              <a:gd name="T9" fmla="*/ 101 h 151"/>
              <a:gd name="T10" fmla="*/ 114 w 186"/>
              <a:gd name="T11" fmla="*/ 25 h 151"/>
              <a:gd name="T12" fmla="*/ 114 w 186"/>
              <a:gd name="T13" fmla="*/ 16 h 151"/>
              <a:gd name="T14" fmla="*/ 68 w 186"/>
              <a:gd name="T15" fmla="*/ 21 h 151"/>
              <a:gd name="T16" fmla="*/ 156 w 186"/>
              <a:gd name="T17" fmla="*/ 33 h 151"/>
              <a:gd name="T18" fmla="*/ 156 w 186"/>
              <a:gd name="T19" fmla="*/ 59 h 151"/>
              <a:gd name="T20" fmla="*/ 156 w 186"/>
              <a:gd name="T21" fmla="*/ 33 h 151"/>
              <a:gd name="T22" fmla="*/ 152 w 186"/>
              <a:gd name="T23" fmla="*/ 46 h 151"/>
              <a:gd name="T24" fmla="*/ 160 w 186"/>
              <a:gd name="T25" fmla="*/ 46 h 151"/>
              <a:gd name="T26" fmla="*/ 169 w 186"/>
              <a:gd name="T27" fmla="*/ 16 h 151"/>
              <a:gd name="T28" fmla="*/ 122 w 186"/>
              <a:gd name="T29" fmla="*/ 0 h 151"/>
              <a:gd name="T30" fmla="*/ 63 w 186"/>
              <a:gd name="T31" fmla="*/ 0 h 151"/>
              <a:gd name="T32" fmla="*/ 17 w 186"/>
              <a:gd name="T33" fmla="*/ 16 h 151"/>
              <a:gd name="T34" fmla="*/ 0 w 186"/>
              <a:gd name="T35" fmla="*/ 135 h 151"/>
              <a:gd name="T36" fmla="*/ 169 w 186"/>
              <a:gd name="T37" fmla="*/ 151 h 151"/>
              <a:gd name="T38" fmla="*/ 186 w 186"/>
              <a:gd name="T39" fmla="*/ 33 h 151"/>
              <a:gd name="T40" fmla="*/ 177 w 186"/>
              <a:gd name="T41" fmla="*/ 101 h 151"/>
              <a:gd name="T42" fmla="*/ 137 w 186"/>
              <a:gd name="T43" fmla="*/ 109 h 151"/>
              <a:gd name="T44" fmla="*/ 177 w 186"/>
              <a:gd name="T45" fmla="*/ 135 h 151"/>
              <a:gd name="T46" fmla="*/ 17 w 186"/>
              <a:gd name="T47" fmla="*/ 143 h 151"/>
              <a:gd name="T48" fmla="*/ 9 w 186"/>
              <a:gd name="T49" fmla="*/ 109 h 151"/>
              <a:gd name="T50" fmla="*/ 45 w 186"/>
              <a:gd name="T51" fmla="*/ 101 h 151"/>
              <a:gd name="T52" fmla="*/ 9 w 186"/>
              <a:gd name="T53" fmla="*/ 33 h 151"/>
              <a:gd name="T54" fmla="*/ 34 w 186"/>
              <a:gd name="T55" fmla="*/ 25 h 151"/>
              <a:gd name="T56" fmla="*/ 93 w 186"/>
              <a:gd name="T57" fmla="*/ 8 h 151"/>
              <a:gd name="T58" fmla="*/ 152 w 186"/>
              <a:gd name="T59" fmla="*/ 25 h 151"/>
              <a:gd name="T60" fmla="*/ 177 w 186"/>
              <a:gd name="T61" fmla="*/ 33 h 151"/>
              <a:gd name="T62" fmla="*/ 156 w 186"/>
              <a:gd name="T63" fmla="*/ 67 h 151"/>
              <a:gd name="T64" fmla="*/ 156 w 186"/>
              <a:gd name="T65" fmla="*/ 75 h 151"/>
              <a:gd name="T66" fmla="*/ 156 w 186"/>
              <a:gd name="T67" fmla="*/ 67 h 151"/>
              <a:gd name="T68" fmla="*/ 51 w 186"/>
              <a:gd name="T69" fmla="*/ 84 h 151"/>
              <a:gd name="T70" fmla="*/ 135 w 186"/>
              <a:gd name="T71" fmla="*/ 84 h 151"/>
              <a:gd name="T72" fmla="*/ 93 w 186"/>
              <a:gd name="T73" fmla="*/ 118 h 151"/>
              <a:gd name="T74" fmla="*/ 93 w 186"/>
              <a:gd name="T75" fmla="*/ 50 h 151"/>
              <a:gd name="T76" fmla="*/ 93 w 186"/>
              <a:gd name="T77" fmla="*/ 118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86" h="151">
                <a:moveTo>
                  <a:pt x="93" y="59"/>
                </a:moveTo>
                <a:cubicBezTo>
                  <a:pt x="79" y="59"/>
                  <a:pt x="68" y="70"/>
                  <a:pt x="68" y="84"/>
                </a:cubicBezTo>
                <a:cubicBezTo>
                  <a:pt x="68" y="98"/>
                  <a:pt x="79" y="109"/>
                  <a:pt x="93" y="109"/>
                </a:cubicBezTo>
                <a:cubicBezTo>
                  <a:pt x="107" y="109"/>
                  <a:pt x="118" y="98"/>
                  <a:pt x="118" y="84"/>
                </a:cubicBezTo>
                <a:cubicBezTo>
                  <a:pt x="118" y="70"/>
                  <a:pt x="107" y="59"/>
                  <a:pt x="93" y="59"/>
                </a:cubicBezTo>
                <a:close/>
                <a:moveTo>
                  <a:pt x="93" y="101"/>
                </a:moveTo>
                <a:cubicBezTo>
                  <a:pt x="84" y="101"/>
                  <a:pt x="76" y="93"/>
                  <a:pt x="76" y="84"/>
                </a:cubicBezTo>
                <a:cubicBezTo>
                  <a:pt x="76" y="75"/>
                  <a:pt x="84" y="67"/>
                  <a:pt x="93" y="67"/>
                </a:cubicBezTo>
                <a:cubicBezTo>
                  <a:pt x="102" y="67"/>
                  <a:pt x="110" y="75"/>
                  <a:pt x="110" y="84"/>
                </a:cubicBezTo>
                <a:cubicBezTo>
                  <a:pt x="110" y="93"/>
                  <a:pt x="102" y="101"/>
                  <a:pt x="93" y="101"/>
                </a:cubicBezTo>
                <a:close/>
                <a:moveTo>
                  <a:pt x="72" y="25"/>
                </a:moveTo>
                <a:cubicBezTo>
                  <a:pt x="114" y="25"/>
                  <a:pt x="114" y="25"/>
                  <a:pt x="114" y="25"/>
                </a:cubicBezTo>
                <a:cubicBezTo>
                  <a:pt x="116" y="25"/>
                  <a:pt x="118" y="23"/>
                  <a:pt x="118" y="21"/>
                </a:cubicBezTo>
                <a:cubicBezTo>
                  <a:pt x="118" y="18"/>
                  <a:pt x="116" y="16"/>
                  <a:pt x="114" y="16"/>
                </a:cubicBezTo>
                <a:cubicBezTo>
                  <a:pt x="72" y="16"/>
                  <a:pt x="72" y="16"/>
                  <a:pt x="72" y="16"/>
                </a:cubicBezTo>
                <a:cubicBezTo>
                  <a:pt x="70" y="16"/>
                  <a:pt x="68" y="18"/>
                  <a:pt x="68" y="21"/>
                </a:cubicBezTo>
                <a:cubicBezTo>
                  <a:pt x="68" y="23"/>
                  <a:pt x="70" y="25"/>
                  <a:pt x="72" y="25"/>
                </a:cubicBezTo>
                <a:close/>
                <a:moveTo>
                  <a:pt x="156" y="33"/>
                </a:moveTo>
                <a:cubicBezTo>
                  <a:pt x="149" y="33"/>
                  <a:pt x="144" y="39"/>
                  <a:pt x="144" y="46"/>
                </a:cubicBezTo>
                <a:cubicBezTo>
                  <a:pt x="144" y="53"/>
                  <a:pt x="149" y="59"/>
                  <a:pt x="156" y="59"/>
                </a:cubicBezTo>
                <a:cubicBezTo>
                  <a:pt x="163" y="59"/>
                  <a:pt x="169" y="53"/>
                  <a:pt x="169" y="46"/>
                </a:cubicBezTo>
                <a:cubicBezTo>
                  <a:pt x="169" y="39"/>
                  <a:pt x="163" y="33"/>
                  <a:pt x="156" y="33"/>
                </a:cubicBezTo>
                <a:close/>
                <a:moveTo>
                  <a:pt x="156" y="50"/>
                </a:moveTo>
                <a:cubicBezTo>
                  <a:pt x="154" y="50"/>
                  <a:pt x="152" y="48"/>
                  <a:pt x="152" y="46"/>
                </a:cubicBezTo>
                <a:cubicBezTo>
                  <a:pt x="152" y="44"/>
                  <a:pt x="154" y="42"/>
                  <a:pt x="156" y="42"/>
                </a:cubicBezTo>
                <a:cubicBezTo>
                  <a:pt x="159" y="42"/>
                  <a:pt x="160" y="44"/>
                  <a:pt x="160" y="46"/>
                </a:cubicBezTo>
                <a:cubicBezTo>
                  <a:pt x="160" y="48"/>
                  <a:pt x="159" y="50"/>
                  <a:pt x="156" y="50"/>
                </a:cubicBezTo>
                <a:close/>
                <a:moveTo>
                  <a:pt x="169" y="16"/>
                </a:moveTo>
                <a:cubicBezTo>
                  <a:pt x="152" y="16"/>
                  <a:pt x="152" y="16"/>
                  <a:pt x="152" y="16"/>
                </a:cubicBezTo>
                <a:cubicBezTo>
                  <a:pt x="139" y="16"/>
                  <a:pt x="139" y="0"/>
                  <a:pt x="122" y="0"/>
                </a:cubicBezTo>
                <a:cubicBezTo>
                  <a:pt x="106" y="0"/>
                  <a:pt x="93" y="0"/>
                  <a:pt x="93" y="0"/>
                </a:cubicBezTo>
                <a:cubicBezTo>
                  <a:pt x="93" y="0"/>
                  <a:pt x="80" y="0"/>
                  <a:pt x="63" y="0"/>
                </a:cubicBezTo>
                <a:cubicBezTo>
                  <a:pt x="47" y="0"/>
                  <a:pt x="47" y="16"/>
                  <a:pt x="34" y="16"/>
                </a:cubicBezTo>
                <a:cubicBezTo>
                  <a:pt x="17" y="16"/>
                  <a:pt x="17" y="16"/>
                  <a:pt x="17" y="16"/>
                </a:cubicBezTo>
                <a:cubicBezTo>
                  <a:pt x="8" y="16"/>
                  <a:pt x="0" y="24"/>
                  <a:pt x="0" y="33"/>
                </a:cubicBezTo>
                <a:cubicBezTo>
                  <a:pt x="0" y="135"/>
                  <a:pt x="0" y="135"/>
                  <a:pt x="0" y="135"/>
                </a:cubicBezTo>
                <a:cubicBezTo>
                  <a:pt x="0" y="144"/>
                  <a:pt x="8" y="151"/>
                  <a:pt x="17" y="151"/>
                </a:cubicBezTo>
                <a:cubicBezTo>
                  <a:pt x="169" y="151"/>
                  <a:pt x="169" y="151"/>
                  <a:pt x="169" y="151"/>
                </a:cubicBezTo>
                <a:cubicBezTo>
                  <a:pt x="178" y="151"/>
                  <a:pt x="186" y="144"/>
                  <a:pt x="186" y="135"/>
                </a:cubicBezTo>
                <a:cubicBezTo>
                  <a:pt x="186" y="33"/>
                  <a:pt x="186" y="33"/>
                  <a:pt x="186" y="33"/>
                </a:cubicBezTo>
                <a:cubicBezTo>
                  <a:pt x="186" y="24"/>
                  <a:pt x="178" y="16"/>
                  <a:pt x="169" y="16"/>
                </a:cubicBezTo>
                <a:close/>
                <a:moveTo>
                  <a:pt x="177" y="101"/>
                </a:moveTo>
                <a:cubicBezTo>
                  <a:pt x="141" y="101"/>
                  <a:pt x="141" y="101"/>
                  <a:pt x="141" y="101"/>
                </a:cubicBezTo>
                <a:cubicBezTo>
                  <a:pt x="140" y="104"/>
                  <a:pt x="138" y="107"/>
                  <a:pt x="137" y="109"/>
                </a:cubicBezTo>
                <a:cubicBezTo>
                  <a:pt x="177" y="109"/>
                  <a:pt x="177" y="109"/>
                  <a:pt x="177" y="109"/>
                </a:cubicBezTo>
                <a:cubicBezTo>
                  <a:pt x="177" y="135"/>
                  <a:pt x="177" y="135"/>
                  <a:pt x="177" y="135"/>
                </a:cubicBezTo>
                <a:cubicBezTo>
                  <a:pt x="177" y="139"/>
                  <a:pt x="174" y="143"/>
                  <a:pt x="169" y="143"/>
                </a:cubicBezTo>
                <a:cubicBezTo>
                  <a:pt x="17" y="143"/>
                  <a:pt x="17" y="143"/>
                  <a:pt x="17" y="143"/>
                </a:cubicBezTo>
                <a:cubicBezTo>
                  <a:pt x="12" y="143"/>
                  <a:pt x="9" y="139"/>
                  <a:pt x="9" y="135"/>
                </a:cubicBezTo>
                <a:cubicBezTo>
                  <a:pt x="9" y="109"/>
                  <a:pt x="9" y="109"/>
                  <a:pt x="9" y="109"/>
                </a:cubicBezTo>
                <a:cubicBezTo>
                  <a:pt x="49" y="109"/>
                  <a:pt x="49" y="109"/>
                  <a:pt x="49" y="109"/>
                </a:cubicBezTo>
                <a:cubicBezTo>
                  <a:pt x="48" y="107"/>
                  <a:pt x="46" y="104"/>
                  <a:pt x="45" y="101"/>
                </a:cubicBezTo>
                <a:cubicBezTo>
                  <a:pt x="9" y="101"/>
                  <a:pt x="9" y="101"/>
                  <a:pt x="9" y="101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29"/>
                  <a:pt x="12" y="25"/>
                  <a:pt x="17" y="25"/>
                </a:cubicBezTo>
                <a:cubicBezTo>
                  <a:pt x="34" y="25"/>
                  <a:pt x="34" y="25"/>
                  <a:pt x="34" y="25"/>
                </a:cubicBezTo>
                <a:cubicBezTo>
                  <a:pt x="51" y="25"/>
                  <a:pt x="51" y="8"/>
                  <a:pt x="63" y="8"/>
                </a:cubicBezTo>
                <a:cubicBezTo>
                  <a:pt x="72" y="8"/>
                  <a:pt x="93" y="8"/>
                  <a:pt x="93" y="8"/>
                </a:cubicBezTo>
                <a:cubicBezTo>
                  <a:pt x="93" y="8"/>
                  <a:pt x="114" y="8"/>
                  <a:pt x="122" y="8"/>
                </a:cubicBezTo>
                <a:cubicBezTo>
                  <a:pt x="135" y="8"/>
                  <a:pt x="135" y="25"/>
                  <a:pt x="152" y="25"/>
                </a:cubicBezTo>
                <a:cubicBezTo>
                  <a:pt x="169" y="25"/>
                  <a:pt x="169" y="25"/>
                  <a:pt x="169" y="25"/>
                </a:cubicBezTo>
                <a:cubicBezTo>
                  <a:pt x="174" y="25"/>
                  <a:pt x="177" y="29"/>
                  <a:pt x="177" y="33"/>
                </a:cubicBezTo>
                <a:lnTo>
                  <a:pt x="177" y="101"/>
                </a:lnTo>
                <a:close/>
                <a:moveTo>
                  <a:pt x="156" y="67"/>
                </a:moveTo>
                <a:cubicBezTo>
                  <a:pt x="154" y="67"/>
                  <a:pt x="152" y="69"/>
                  <a:pt x="152" y="71"/>
                </a:cubicBezTo>
                <a:cubicBezTo>
                  <a:pt x="152" y="74"/>
                  <a:pt x="154" y="75"/>
                  <a:pt x="156" y="75"/>
                </a:cubicBezTo>
                <a:cubicBezTo>
                  <a:pt x="159" y="75"/>
                  <a:pt x="160" y="74"/>
                  <a:pt x="160" y="71"/>
                </a:cubicBezTo>
                <a:cubicBezTo>
                  <a:pt x="160" y="69"/>
                  <a:pt x="159" y="67"/>
                  <a:pt x="156" y="67"/>
                </a:cubicBezTo>
                <a:close/>
                <a:moveTo>
                  <a:pt x="93" y="42"/>
                </a:moveTo>
                <a:cubicBezTo>
                  <a:pt x="70" y="42"/>
                  <a:pt x="51" y="61"/>
                  <a:pt x="51" y="84"/>
                </a:cubicBezTo>
                <a:cubicBezTo>
                  <a:pt x="51" y="107"/>
                  <a:pt x="70" y="126"/>
                  <a:pt x="93" y="126"/>
                </a:cubicBezTo>
                <a:cubicBezTo>
                  <a:pt x="116" y="126"/>
                  <a:pt x="135" y="107"/>
                  <a:pt x="135" y="84"/>
                </a:cubicBezTo>
                <a:cubicBezTo>
                  <a:pt x="135" y="61"/>
                  <a:pt x="116" y="42"/>
                  <a:pt x="93" y="42"/>
                </a:cubicBezTo>
                <a:close/>
                <a:moveTo>
                  <a:pt x="93" y="118"/>
                </a:moveTo>
                <a:cubicBezTo>
                  <a:pt x="74" y="118"/>
                  <a:pt x="59" y="103"/>
                  <a:pt x="59" y="84"/>
                </a:cubicBezTo>
                <a:cubicBezTo>
                  <a:pt x="59" y="65"/>
                  <a:pt x="74" y="50"/>
                  <a:pt x="93" y="50"/>
                </a:cubicBezTo>
                <a:cubicBezTo>
                  <a:pt x="112" y="50"/>
                  <a:pt x="127" y="65"/>
                  <a:pt x="127" y="84"/>
                </a:cubicBezTo>
                <a:cubicBezTo>
                  <a:pt x="127" y="103"/>
                  <a:pt x="112" y="118"/>
                  <a:pt x="93" y="11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Rectangle 96"/>
          <p:cNvSpPr>
            <a:spLocks/>
          </p:cNvSpPr>
          <p:nvPr/>
        </p:nvSpPr>
        <p:spPr bwMode="auto">
          <a:xfrm>
            <a:off x="3956904" y="1170791"/>
            <a:ext cx="2367850" cy="738664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 anchor="ctr">
            <a:spAutoFit/>
          </a:bodyPr>
          <a:lstStyle/>
          <a:p>
            <a:pPr lvl="0" algn="ctr" defTabSz="2286000">
              <a:defRPr/>
            </a:pPr>
            <a:r>
              <a:rPr lang="zh-CN" altLang="zh-CN" sz="2400" b="1" noProof="1">
                <a:latin typeface="幼圆" panose="02010509060101010101" pitchFamily="49" charset="-122"/>
                <a:ea typeface="幼圆" panose="02010509060101010101" pitchFamily="49" charset="-122"/>
                <a:sym typeface="微软雅黑" panose="020B0503020204020204" pitchFamily="34" charset="-122"/>
              </a:rPr>
              <a:t>请在此处输入</a:t>
            </a:r>
            <a:endParaRPr lang="en-US" altLang="zh-CN" sz="2400" b="1" noProof="1">
              <a:latin typeface="幼圆" panose="02010509060101010101" pitchFamily="49" charset="-122"/>
              <a:ea typeface="幼圆" panose="02010509060101010101" pitchFamily="49" charset="-122"/>
              <a:sym typeface="微软雅黑" panose="020B0503020204020204" pitchFamily="34" charset="-122"/>
            </a:endParaRPr>
          </a:p>
          <a:p>
            <a:pPr lvl="0" algn="ctr" defTabSz="2286000">
              <a:defRPr/>
            </a:pPr>
            <a:r>
              <a:rPr lang="zh-CN" altLang="zh-CN" sz="2400" b="1" noProof="1">
                <a:latin typeface="幼圆" panose="02010509060101010101" pitchFamily="49" charset="-122"/>
                <a:ea typeface="幼圆" panose="02010509060101010101" pitchFamily="49" charset="-122"/>
                <a:sym typeface="微软雅黑" panose="020B0503020204020204" pitchFamily="34" charset="-122"/>
              </a:rPr>
              <a:t>所需标题</a:t>
            </a:r>
          </a:p>
        </p:txBody>
      </p:sp>
      <p:sp>
        <p:nvSpPr>
          <p:cNvPr id="27" name="矩形 26"/>
          <p:cNvSpPr/>
          <p:nvPr/>
        </p:nvSpPr>
        <p:spPr>
          <a:xfrm>
            <a:off x="3956904" y="967193"/>
            <a:ext cx="45719" cy="581250"/>
          </a:xfrm>
          <a:prstGeom prst="rect">
            <a:avLst/>
          </a:prstGeom>
          <a:solidFill>
            <a:srgbClr val="E888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5212837" y="2117899"/>
            <a:ext cx="1168218" cy="51371"/>
          </a:xfrm>
          <a:prstGeom prst="rect">
            <a:avLst/>
          </a:prstGeom>
          <a:solidFill>
            <a:srgbClr val="E888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6318963" y="1548443"/>
            <a:ext cx="62092" cy="585609"/>
          </a:xfrm>
          <a:prstGeom prst="rect">
            <a:avLst/>
          </a:prstGeom>
          <a:solidFill>
            <a:srgbClr val="E888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3953028" y="964729"/>
            <a:ext cx="1168218" cy="51371"/>
          </a:xfrm>
          <a:prstGeom prst="rect">
            <a:avLst/>
          </a:prstGeom>
          <a:solidFill>
            <a:srgbClr val="E888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72611" y="441789"/>
            <a:ext cx="11486508" cy="6030930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816270" y="857218"/>
            <a:ext cx="4520629" cy="5106256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TextBox 64"/>
          <p:cNvSpPr txBox="1"/>
          <p:nvPr/>
        </p:nvSpPr>
        <p:spPr>
          <a:xfrm>
            <a:off x="2193599" y="2587262"/>
            <a:ext cx="26045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3C3C3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单击此处添加本章节的简要内容。</a:t>
            </a:r>
            <a:endParaRPr lang="en-US" sz="1333" dirty="0">
              <a:solidFill>
                <a:schemeClr val="bg1">
                  <a:lumMod val="65000"/>
                </a:schemeClr>
              </a:solidFill>
              <a:latin typeface="Calibri Light" panose="020F0302020204030204" pitchFamily="34" charset="0"/>
              <a:ea typeface="Roboto Light" panose="02000000000000000000" pitchFamily="2" charset="0"/>
            </a:endParaRPr>
          </a:p>
        </p:txBody>
      </p:sp>
      <p:sp>
        <p:nvSpPr>
          <p:cNvPr id="33" name="Rectangle 65"/>
          <p:cNvSpPr/>
          <p:nvPr/>
        </p:nvSpPr>
        <p:spPr>
          <a:xfrm>
            <a:off x="2336414" y="2244126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zh-CN" altLang="en-US" sz="1400" b="1" dirty="0">
                <a:latin typeface="幼圆" panose="02010509060101010101" pitchFamily="49" charset="-122"/>
                <a:ea typeface="幼圆" panose="02010509060101010101" pitchFamily="49" charset="-122"/>
                <a:cs typeface="Times New Roman" pitchFamily="18" charset="0"/>
              </a:rPr>
              <a:t>点击添加标题</a:t>
            </a:r>
          </a:p>
        </p:txBody>
      </p:sp>
      <p:sp>
        <p:nvSpPr>
          <p:cNvPr id="34" name="TextBox 64"/>
          <p:cNvSpPr txBox="1"/>
          <p:nvPr/>
        </p:nvSpPr>
        <p:spPr>
          <a:xfrm>
            <a:off x="2280464" y="3942760"/>
            <a:ext cx="26045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3C3C3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单击此处添加本章节的简要内容。</a:t>
            </a:r>
            <a:endParaRPr lang="en-US" sz="1333" dirty="0">
              <a:solidFill>
                <a:schemeClr val="bg1">
                  <a:lumMod val="65000"/>
                </a:schemeClr>
              </a:solidFill>
              <a:latin typeface="Calibri Light" panose="020F0302020204030204" pitchFamily="34" charset="0"/>
              <a:ea typeface="Roboto Light" panose="02000000000000000000" pitchFamily="2" charset="0"/>
            </a:endParaRPr>
          </a:p>
        </p:txBody>
      </p:sp>
      <p:sp>
        <p:nvSpPr>
          <p:cNvPr id="35" name="Rectangle 65"/>
          <p:cNvSpPr/>
          <p:nvPr/>
        </p:nvSpPr>
        <p:spPr>
          <a:xfrm>
            <a:off x="2423279" y="3599624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zh-CN" altLang="en-US" sz="1400" b="1" dirty="0">
                <a:latin typeface="幼圆" panose="02010509060101010101" pitchFamily="49" charset="-122"/>
                <a:ea typeface="幼圆" panose="02010509060101010101" pitchFamily="49" charset="-122"/>
                <a:cs typeface="Times New Roman" pitchFamily="18" charset="0"/>
              </a:rPr>
              <a:t>点击添加标题</a:t>
            </a:r>
          </a:p>
        </p:txBody>
      </p:sp>
      <p:sp>
        <p:nvSpPr>
          <p:cNvPr id="36" name="TextBox 64"/>
          <p:cNvSpPr txBox="1"/>
          <p:nvPr/>
        </p:nvSpPr>
        <p:spPr>
          <a:xfrm>
            <a:off x="2191381" y="5101291"/>
            <a:ext cx="26045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3C3C3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单击此处添加本章节的简要内容。</a:t>
            </a:r>
            <a:endParaRPr lang="en-US" sz="1333" dirty="0">
              <a:solidFill>
                <a:schemeClr val="bg1">
                  <a:lumMod val="65000"/>
                </a:schemeClr>
              </a:solidFill>
              <a:latin typeface="Calibri Light" panose="020F0302020204030204" pitchFamily="34" charset="0"/>
              <a:ea typeface="Roboto Light" panose="02000000000000000000" pitchFamily="2" charset="0"/>
            </a:endParaRPr>
          </a:p>
        </p:txBody>
      </p:sp>
      <p:sp>
        <p:nvSpPr>
          <p:cNvPr id="37" name="Rectangle 65"/>
          <p:cNvSpPr/>
          <p:nvPr/>
        </p:nvSpPr>
        <p:spPr>
          <a:xfrm>
            <a:off x="2334196" y="4758155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zh-CN" altLang="en-US" sz="1400" b="1" dirty="0">
                <a:latin typeface="幼圆" panose="02010509060101010101" pitchFamily="49" charset="-122"/>
                <a:ea typeface="幼圆" panose="02010509060101010101" pitchFamily="49" charset="-122"/>
                <a:cs typeface="Times New Roman" pitchFamily="18" charset="0"/>
              </a:rPr>
              <a:t>点击添加标题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2850898474"/>
      </p:ext>
    </p:extLst>
  </p:cSld>
  <p:clrMapOvr>
    <a:masterClrMapping/>
  </p:clrMapOvr>
  <p:transition spd="slow" advClick="0" advTm="1000">
    <p:push dir="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Chart 7"/>
          <p:cNvGraphicFramePr/>
          <p:nvPr>
            <p:extLst>
              <p:ext uri="{D42A27DB-BD31-4B8C-83A1-F6EECF244321}">
                <p14:modId xmlns:p14="http://schemas.microsoft.com/office/powerpoint/2010/main" val="188302384"/>
              </p:ext>
            </p:extLst>
          </p:nvPr>
        </p:nvGraphicFramePr>
        <p:xfrm>
          <a:off x="6468411" y="719318"/>
          <a:ext cx="5142850" cy="49455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文本框 65"/>
          <p:cNvSpPr txBox="1">
            <a:spLocks noChangeArrowheads="1"/>
          </p:cNvSpPr>
          <p:nvPr/>
        </p:nvSpPr>
        <p:spPr bwMode="auto">
          <a:xfrm>
            <a:off x="2461057" y="1729941"/>
            <a:ext cx="4007354" cy="1297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fontAlgn="base">
              <a:lnSpc>
                <a:spcPct val="150000"/>
              </a:lnSpc>
            </a:pPr>
            <a:r>
              <a:rPr lang="zh-CN" altLang="zh-CN" sz="2000" b="1" spc="600" noProof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</a:t>
            </a:r>
            <a:r>
              <a:rPr lang="zh-CN" altLang="zh-CN" sz="2400" b="1" spc="600" noProof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</a:t>
            </a:r>
            <a:endParaRPr lang="en-US" altLang="zh-CN" sz="2400" b="1" spc="600" noProof="1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lvl="0" fontAlgn="base">
              <a:lnSpc>
                <a:spcPct val="150000"/>
              </a:lnSpc>
            </a:pPr>
            <a:r>
              <a:rPr lang="zh-CN" altLang="zh-CN" sz="2400" b="1" spc="600" noProof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输入</a:t>
            </a:r>
            <a:r>
              <a:rPr lang="zh-CN" altLang="zh-CN" sz="3200" b="1" spc="600" noProof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所需标题</a:t>
            </a:r>
          </a:p>
        </p:txBody>
      </p:sp>
      <p:cxnSp>
        <p:nvCxnSpPr>
          <p:cNvPr id="10" name="Straight Connector 11"/>
          <p:cNvCxnSpPr/>
          <p:nvPr/>
        </p:nvCxnSpPr>
        <p:spPr>
          <a:xfrm flipH="1">
            <a:off x="3947793" y="3145758"/>
            <a:ext cx="1210068" cy="0"/>
          </a:xfrm>
          <a:prstGeom prst="line">
            <a:avLst/>
          </a:prstGeom>
          <a:ln w="25400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3226370" y="3304034"/>
            <a:ext cx="203132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sz="1200" noProof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请对输入标题进行简要概述</a:t>
            </a:r>
            <a:endParaRPr lang="zh-CN" altLang="en-US" sz="1200" dirty="0"/>
          </a:p>
        </p:txBody>
      </p:sp>
      <p:sp>
        <p:nvSpPr>
          <p:cNvPr id="12" name="TextBox 53"/>
          <p:cNvSpPr txBox="1"/>
          <p:nvPr/>
        </p:nvSpPr>
        <p:spPr>
          <a:xfrm>
            <a:off x="1827142" y="4165515"/>
            <a:ext cx="342056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rgbClr val="3C3C3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      单击此处添加本章节的简要内容。本模板精心设计，模板所有素材均可自由编辑替换移动。单击此处添加本章节的简要内容。单击此处添加本章节的简要内容。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50000"/>
                </a:sysClr>
              </a:solidFill>
              <a:effectLst/>
              <a:uLnTx/>
              <a:uFillTx/>
              <a:latin typeface="Arial Rounded MT Bold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72611" y="441789"/>
            <a:ext cx="11486508" cy="6030930"/>
          </a:xfrm>
          <a:prstGeom prst="rect">
            <a:avLst/>
          </a:prstGeom>
          <a:noFill/>
          <a:ln w="50800">
            <a:solidFill>
              <a:srgbClr val="E8886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2023076"/>
      </p:ext>
    </p:extLst>
  </p:cSld>
  <p:clrMapOvr>
    <a:masterClrMapping/>
  </p:clrMapOvr>
  <p:transition spd="slow" advClick="0" advTm="1000">
    <p:push dir="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m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08757114"/>
              </p:ext>
            </p:extLst>
          </p:nvPr>
        </p:nvGraphicFramePr>
        <p:xfrm>
          <a:off x="0" y="1000702"/>
          <a:ext cx="12192000" cy="54335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Rectangle 96"/>
          <p:cNvSpPr>
            <a:spLocks/>
          </p:cNvSpPr>
          <p:nvPr/>
        </p:nvSpPr>
        <p:spPr bwMode="auto">
          <a:xfrm>
            <a:off x="550727" y="635209"/>
            <a:ext cx="4091637" cy="369332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 anchor="ctr">
            <a:spAutoFit/>
          </a:bodyPr>
          <a:lstStyle/>
          <a:p>
            <a:pPr lvl="0" algn="ctr" defTabSz="2286000">
              <a:defRPr/>
            </a:pPr>
            <a:r>
              <a:rPr lang="zh-CN" altLang="zh-CN" sz="2400" b="1" noProof="1">
                <a:latin typeface="幼圆" panose="02010509060101010101" pitchFamily="49" charset="-122"/>
                <a:ea typeface="幼圆" panose="02010509060101010101" pitchFamily="49" charset="-122"/>
                <a:sym typeface="微软雅黑" panose="020B0503020204020204" pitchFamily="34" charset="-122"/>
              </a:rPr>
              <a:t>请在此处输入所需标题</a:t>
            </a:r>
          </a:p>
        </p:txBody>
      </p:sp>
      <p:sp>
        <p:nvSpPr>
          <p:cNvPr id="6" name="矩形 5"/>
          <p:cNvSpPr/>
          <p:nvPr/>
        </p:nvSpPr>
        <p:spPr>
          <a:xfrm>
            <a:off x="870778" y="488965"/>
            <a:ext cx="53893" cy="369332"/>
          </a:xfrm>
          <a:prstGeom prst="rect">
            <a:avLst/>
          </a:prstGeom>
          <a:solidFill>
            <a:srgbClr val="E9D3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77177" y="447085"/>
            <a:ext cx="1377081" cy="45719"/>
          </a:xfrm>
          <a:prstGeom prst="rect">
            <a:avLst/>
          </a:prstGeom>
          <a:solidFill>
            <a:srgbClr val="E9D3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 rot="10800000">
            <a:off x="4300634" y="816828"/>
            <a:ext cx="53893" cy="369332"/>
          </a:xfrm>
          <a:prstGeom prst="rect">
            <a:avLst/>
          </a:prstGeom>
          <a:solidFill>
            <a:srgbClr val="E9D3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 rot="10800000">
            <a:off x="2977446" y="1186160"/>
            <a:ext cx="1377081" cy="45719"/>
          </a:xfrm>
          <a:prstGeom prst="rect">
            <a:avLst/>
          </a:prstGeom>
          <a:solidFill>
            <a:srgbClr val="E9D3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8344741"/>
      </p:ext>
    </p:extLst>
  </p:cSld>
  <p:clrMapOvr>
    <a:masterClrMapping/>
  </p:clrMapOvr>
  <p:transition spd="slow" advClick="0" advTm="1000">
    <p:push dir="u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12192001" cy="687341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Rectangle 5"/>
          <p:cNvSpPr/>
          <p:nvPr/>
        </p:nvSpPr>
        <p:spPr>
          <a:xfrm>
            <a:off x="746281" y="984806"/>
            <a:ext cx="5349465" cy="3958803"/>
          </a:xfrm>
          <a:prstGeom prst="rect">
            <a:avLst/>
          </a:prstGeom>
          <a:solidFill>
            <a:srgbClr val="FFFFFF">
              <a:alpha val="90000"/>
            </a:srgbClr>
          </a:solidFill>
          <a:ln w="635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endParaRPr lang="en-US" sz="3733" b="1" dirty="0">
              <a:solidFill>
                <a:schemeClr val="accent1"/>
              </a:solidFill>
              <a:latin typeface="Raleway"/>
              <a:cs typeface="Raleway"/>
            </a:endParaRPr>
          </a:p>
          <a:p>
            <a:pPr lvl="1">
              <a:lnSpc>
                <a:spcPct val="140000"/>
              </a:lnSpc>
            </a:pPr>
            <a:endParaRPr lang="en-US" sz="533" b="1" dirty="0">
              <a:latin typeface="Raleway"/>
              <a:cs typeface="Raleway"/>
            </a:endParaRPr>
          </a:p>
        </p:txBody>
      </p:sp>
      <p:sp>
        <p:nvSpPr>
          <p:cNvPr id="11" name="文本框 10"/>
          <p:cNvSpPr txBox="1"/>
          <p:nvPr/>
        </p:nvSpPr>
        <p:spPr bwMode="auto">
          <a:xfrm>
            <a:off x="2884472" y="1082163"/>
            <a:ext cx="3256908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9600" dirty="0">
                <a:solidFill>
                  <a:srgbClr val="CA593F"/>
                </a:solidFill>
                <a:latin typeface="超世纪综艺体一双空阴" panose="02000000000000000000" pitchFamily="2" charset="-120"/>
                <a:ea typeface="超世纪综艺体一双空阴" panose="02000000000000000000" pitchFamily="2" charset="-120"/>
              </a:rPr>
              <a:t>2019</a:t>
            </a:r>
            <a:endParaRPr lang="zh-CN" altLang="en-US" sz="9600" dirty="0">
              <a:solidFill>
                <a:srgbClr val="CA593F"/>
              </a:solidFill>
              <a:latin typeface="超世纪综艺体一双空阴" panose="02000000000000000000" pitchFamily="2" charset="-120"/>
              <a:ea typeface="超世纪综艺体一双空阴" panose="02000000000000000000" pitchFamily="2" charset="-12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30667" y="2985247"/>
            <a:ext cx="412261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b="1" spc="600" dirty="0">
                <a:solidFill>
                  <a:srgbClr val="000000"/>
                </a:solidFill>
                <a:latin typeface="Montserrat Semi" charset="0"/>
                <a:ea typeface="Montserrat Semi" charset="0"/>
                <a:cs typeface="Montserrat Semi" charset="0"/>
              </a:rPr>
              <a:t>WRITE SOMETHING HERE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930667" y="3628476"/>
            <a:ext cx="80338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spc="300" dirty="0">
                <a:solidFill>
                  <a:srgbClr val="000000"/>
                </a:solidFill>
                <a:latin typeface="Playfair Display SC" charset="0"/>
                <a:ea typeface="Playfair Display SC" charset="0"/>
                <a:cs typeface="Playfair Display SC" charset="0"/>
              </a:rPr>
              <a:t>谢谢观看</a:t>
            </a:r>
            <a:endParaRPr lang="en-US" sz="4800" b="1" spc="300" dirty="0">
              <a:solidFill>
                <a:srgbClr val="000000"/>
              </a:solidFill>
              <a:latin typeface="Playfair Display SC" charset="0"/>
              <a:ea typeface="Playfair Display SC" charset="0"/>
              <a:cs typeface="Playfair Display SC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041151" y="1232899"/>
            <a:ext cx="2871458" cy="1270499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231055"/>
      </p:ext>
    </p:extLst>
  </p:cSld>
  <p:clrMapOvr>
    <a:masterClrMapping/>
  </p:clrMapOvr>
  <p:transition spd="slow" advClick="0" advTm="1000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37" name="Right Triangle 36"/>
          <p:cNvSpPr/>
          <p:nvPr/>
        </p:nvSpPr>
        <p:spPr>
          <a:xfrm rot="5400000">
            <a:off x="4765616" y="-4765616"/>
            <a:ext cx="2660769" cy="12192000"/>
          </a:xfrm>
          <a:prstGeom prst="rtTriangle">
            <a:avLst/>
          </a:prstGeom>
          <a:solidFill>
            <a:schemeClr val="accent2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4" name="Right Triangle 3"/>
          <p:cNvSpPr/>
          <p:nvPr/>
        </p:nvSpPr>
        <p:spPr>
          <a:xfrm rot="5400000">
            <a:off x="4621531" y="-4621532"/>
            <a:ext cx="2575560" cy="11818624"/>
          </a:xfrm>
          <a:prstGeom prst="rtTriangl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2" name="Freeform 21"/>
          <p:cNvSpPr/>
          <p:nvPr/>
        </p:nvSpPr>
        <p:spPr>
          <a:xfrm>
            <a:off x="-3" y="5214734"/>
            <a:ext cx="12192004" cy="1653537"/>
          </a:xfrm>
          <a:custGeom>
            <a:avLst/>
            <a:gdLst>
              <a:gd name="connsiteX0" fmla="*/ 9144002 w 9144003"/>
              <a:gd name="connsiteY0" fmla="*/ 0 h 1737360"/>
              <a:gd name="connsiteX1" fmla="*/ 9144002 w 9144003"/>
              <a:gd name="connsiteY1" fmla="*/ 935355 h 1737360"/>
              <a:gd name="connsiteX2" fmla="*/ 9144003 w 9144003"/>
              <a:gd name="connsiteY2" fmla="*/ 935355 h 1737360"/>
              <a:gd name="connsiteX3" fmla="*/ 9144003 w 9144003"/>
              <a:gd name="connsiteY3" fmla="*/ 1737360 h 1737360"/>
              <a:gd name="connsiteX4" fmla="*/ 1 w 9144003"/>
              <a:gd name="connsiteY4" fmla="*/ 1737360 h 1737360"/>
              <a:gd name="connsiteX5" fmla="*/ 1 w 9144003"/>
              <a:gd name="connsiteY5" fmla="*/ 935356 h 1737360"/>
              <a:gd name="connsiteX6" fmla="*/ 0 w 9144003"/>
              <a:gd name="connsiteY6" fmla="*/ 935356 h 1737360"/>
              <a:gd name="connsiteX7" fmla="*/ 1 w 9144003"/>
              <a:gd name="connsiteY7" fmla="*/ 935356 h 1737360"/>
              <a:gd name="connsiteX8" fmla="*/ 1 w 9144003"/>
              <a:gd name="connsiteY8" fmla="*/ 935355 h 1737360"/>
              <a:gd name="connsiteX9" fmla="*/ 5 w 9144003"/>
              <a:gd name="connsiteY9" fmla="*/ 935355 h 1737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144003" h="1737360">
                <a:moveTo>
                  <a:pt x="9144002" y="0"/>
                </a:moveTo>
                <a:lnTo>
                  <a:pt x="9144002" y="935355"/>
                </a:lnTo>
                <a:lnTo>
                  <a:pt x="9144003" y="935355"/>
                </a:lnTo>
                <a:lnTo>
                  <a:pt x="9144003" y="1737360"/>
                </a:lnTo>
                <a:lnTo>
                  <a:pt x="1" y="1737360"/>
                </a:lnTo>
                <a:lnTo>
                  <a:pt x="1" y="935356"/>
                </a:lnTo>
                <a:lnTo>
                  <a:pt x="0" y="935356"/>
                </a:lnTo>
                <a:lnTo>
                  <a:pt x="1" y="935356"/>
                </a:lnTo>
                <a:lnTo>
                  <a:pt x="1" y="935355"/>
                </a:lnTo>
                <a:lnTo>
                  <a:pt x="5" y="93535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38" name="Rectangle 37"/>
          <p:cNvSpPr/>
          <p:nvPr/>
        </p:nvSpPr>
        <p:spPr>
          <a:xfrm>
            <a:off x="6575839" y="5811559"/>
            <a:ext cx="524278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      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sz="1867" dirty="0">
              <a:solidFill>
                <a:srgbClr val="4B4B4B"/>
              </a:solidFill>
              <a:latin typeface="Calibri Light" panose="020F0302020204030204" pitchFamily="34" charset="0"/>
              <a:cs typeface="Raleway"/>
            </a:endParaRPr>
          </a:p>
        </p:txBody>
      </p:sp>
      <p:sp>
        <p:nvSpPr>
          <p:cNvPr id="17" name="文本框 65"/>
          <p:cNvSpPr txBox="1">
            <a:spLocks noChangeArrowheads="1"/>
          </p:cNvSpPr>
          <p:nvPr/>
        </p:nvSpPr>
        <p:spPr bwMode="auto">
          <a:xfrm>
            <a:off x="863100" y="293850"/>
            <a:ext cx="4243156" cy="629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457200" lvl="1" fontAlgn="base">
              <a:lnSpc>
                <a:spcPct val="140000"/>
              </a:lnSpc>
            </a:pPr>
            <a:r>
              <a:rPr lang="zh-CN" altLang="zh-CN" sz="2800" b="1" noProof="1">
                <a:solidFill>
                  <a:schemeClr val="tx1">
                    <a:lumMod val="75000"/>
                    <a:lumOff val="25000"/>
                  </a:schemeClr>
                </a:solidFill>
                <a:latin typeface="叶立群几何极简体" panose="02000000000000000000" pitchFamily="2" charset="-128"/>
                <a:ea typeface="叶立群几何极简体" panose="02000000000000000000" pitchFamily="2" charset="-128"/>
                <a:sym typeface="微软雅黑" panose="020B0503020204020204" pitchFamily="34" charset="-122"/>
              </a:rPr>
              <a:t>请在此处输入所需标题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2753474" y="1194745"/>
            <a:ext cx="203132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sz="1200" noProof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请对输入标题进行简要概述</a:t>
            </a:r>
            <a:endParaRPr lang="zh-CN" altLang="en-US" sz="1200" dirty="0"/>
          </a:p>
        </p:txBody>
      </p:sp>
      <p:cxnSp>
        <p:nvCxnSpPr>
          <p:cNvPr id="20" name="Straight Connector 11"/>
          <p:cNvCxnSpPr/>
          <p:nvPr/>
        </p:nvCxnSpPr>
        <p:spPr>
          <a:xfrm flipH="1">
            <a:off x="3465836" y="1047396"/>
            <a:ext cx="1210068" cy="0"/>
          </a:xfrm>
          <a:prstGeom prst="line">
            <a:avLst/>
          </a:prstGeom>
          <a:ln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97080020"/>
      </p:ext>
    </p:extLst>
  </p:cSld>
  <p:clrMapOvr>
    <a:masterClrMapping/>
  </p:clrMapOvr>
  <p:transition spd="slow" advClick="0" advTm="1000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9347200" y="6292851"/>
            <a:ext cx="2844800" cy="364067"/>
          </a:xfrm>
        </p:spPr>
        <p:txBody>
          <a:bodyPr/>
          <a:lstStyle/>
          <a:p>
            <a:fld id="{D60D1EDE-7116-2443-9BDD-368CE5B37660}" type="slidenum">
              <a:rPr lang="en-US" smtClean="0"/>
              <a:t>4</a:t>
            </a:fld>
            <a:endParaRPr lang="en-US" dirty="0"/>
          </a:p>
        </p:txBody>
      </p:sp>
      <p:sp>
        <p:nvSpPr>
          <p:cNvPr id="44" name="Line 5"/>
          <p:cNvSpPr>
            <a:spLocks noChangeShapeType="1"/>
          </p:cNvSpPr>
          <p:nvPr/>
        </p:nvSpPr>
        <p:spPr bwMode="auto">
          <a:xfrm>
            <a:off x="747184" y="-874184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5" name="Line 6"/>
          <p:cNvSpPr>
            <a:spLocks noChangeShapeType="1"/>
          </p:cNvSpPr>
          <p:nvPr/>
        </p:nvSpPr>
        <p:spPr bwMode="auto">
          <a:xfrm>
            <a:off x="747184" y="-874184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57" name="Freeform 156"/>
          <p:cNvSpPr/>
          <p:nvPr/>
        </p:nvSpPr>
        <p:spPr>
          <a:xfrm>
            <a:off x="4911319" y="0"/>
            <a:ext cx="7280680" cy="6858000"/>
          </a:xfrm>
          <a:custGeom>
            <a:avLst/>
            <a:gdLst>
              <a:gd name="connsiteX0" fmla="*/ 2483124 w 5460510"/>
              <a:gd name="connsiteY0" fmla="*/ 0 h 5143500"/>
              <a:gd name="connsiteX1" fmla="*/ 3771407 w 5460510"/>
              <a:gd name="connsiteY1" fmla="*/ 0 h 5143500"/>
              <a:gd name="connsiteX2" fmla="*/ 4717679 w 5460510"/>
              <a:gd name="connsiteY2" fmla="*/ 0 h 5143500"/>
              <a:gd name="connsiteX3" fmla="*/ 5460510 w 5460510"/>
              <a:gd name="connsiteY3" fmla="*/ 0 h 5143500"/>
              <a:gd name="connsiteX4" fmla="*/ 5460510 w 5460510"/>
              <a:gd name="connsiteY4" fmla="*/ 5143500 h 5143500"/>
              <a:gd name="connsiteX5" fmla="*/ 4717679 w 5460510"/>
              <a:gd name="connsiteY5" fmla="*/ 5143500 h 5143500"/>
              <a:gd name="connsiteX6" fmla="*/ 3771407 w 5460510"/>
              <a:gd name="connsiteY6" fmla="*/ 5143500 h 5143500"/>
              <a:gd name="connsiteX7" fmla="*/ 0 w 5460510"/>
              <a:gd name="connsiteY7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60510" h="5143500">
                <a:moveTo>
                  <a:pt x="2483124" y="0"/>
                </a:moveTo>
                <a:lnTo>
                  <a:pt x="3771407" y="0"/>
                </a:lnTo>
                <a:lnTo>
                  <a:pt x="4717679" y="0"/>
                </a:lnTo>
                <a:lnTo>
                  <a:pt x="5460510" y="0"/>
                </a:lnTo>
                <a:lnTo>
                  <a:pt x="5460510" y="5143500"/>
                </a:lnTo>
                <a:lnTo>
                  <a:pt x="4717679" y="5143500"/>
                </a:lnTo>
                <a:lnTo>
                  <a:pt x="3771407" y="5143500"/>
                </a:lnTo>
                <a:lnTo>
                  <a:pt x="0" y="51435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50" name="Freeform 149"/>
          <p:cNvSpPr/>
          <p:nvPr/>
        </p:nvSpPr>
        <p:spPr>
          <a:xfrm>
            <a:off x="4918256" y="0"/>
            <a:ext cx="7280680" cy="6858000"/>
          </a:xfrm>
          <a:custGeom>
            <a:avLst/>
            <a:gdLst>
              <a:gd name="connsiteX0" fmla="*/ 2483124 w 5460510"/>
              <a:gd name="connsiteY0" fmla="*/ 0 h 5143500"/>
              <a:gd name="connsiteX1" fmla="*/ 3448297 w 5460510"/>
              <a:gd name="connsiteY1" fmla="*/ 0 h 5143500"/>
              <a:gd name="connsiteX2" fmla="*/ 4717679 w 5460510"/>
              <a:gd name="connsiteY2" fmla="*/ 0 h 5143500"/>
              <a:gd name="connsiteX3" fmla="*/ 4741319 w 5460510"/>
              <a:gd name="connsiteY3" fmla="*/ 0 h 5143500"/>
              <a:gd name="connsiteX4" fmla="*/ 5318193 w 5460510"/>
              <a:gd name="connsiteY4" fmla="*/ 0 h 5143500"/>
              <a:gd name="connsiteX5" fmla="*/ 5460510 w 5460510"/>
              <a:gd name="connsiteY5" fmla="*/ 0 h 5143500"/>
              <a:gd name="connsiteX6" fmla="*/ 5460510 w 5460510"/>
              <a:gd name="connsiteY6" fmla="*/ 5143500 h 5143500"/>
              <a:gd name="connsiteX7" fmla="*/ 5318193 w 5460510"/>
              <a:gd name="connsiteY7" fmla="*/ 5143500 h 5143500"/>
              <a:gd name="connsiteX8" fmla="*/ 4741319 w 5460510"/>
              <a:gd name="connsiteY8" fmla="*/ 5143500 h 5143500"/>
              <a:gd name="connsiteX9" fmla="*/ 4717679 w 5460510"/>
              <a:gd name="connsiteY9" fmla="*/ 5143500 h 5143500"/>
              <a:gd name="connsiteX10" fmla="*/ 3448297 w 5460510"/>
              <a:gd name="connsiteY10" fmla="*/ 5143500 h 5143500"/>
              <a:gd name="connsiteX11" fmla="*/ 0 w 5460510"/>
              <a:gd name="connsiteY11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460510" h="5143500">
                <a:moveTo>
                  <a:pt x="2483124" y="0"/>
                </a:moveTo>
                <a:lnTo>
                  <a:pt x="3448297" y="0"/>
                </a:lnTo>
                <a:lnTo>
                  <a:pt x="4717679" y="0"/>
                </a:lnTo>
                <a:lnTo>
                  <a:pt x="4741319" y="0"/>
                </a:lnTo>
                <a:lnTo>
                  <a:pt x="5318193" y="0"/>
                </a:lnTo>
                <a:lnTo>
                  <a:pt x="5460510" y="0"/>
                </a:lnTo>
                <a:lnTo>
                  <a:pt x="5460510" y="5143500"/>
                </a:lnTo>
                <a:lnTo>
                  <a:pt x="5318193" y="5143500"/>
                </a:lnTo>
                <a:lnTo>
                  <a:pt x="4741319" y="5143500"/>
                </a:lnTo>
                <a:lnTo>
                  <a:pt x="4717679" y="5143500"/>
                </a:lnTo>
                <a:lnTo>
                  <a:pt x="3448297" y="5143500"/>
                </a:lnTo>
                <a:lnTo>
                  <a:pt x="0" y="514350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58" name="TextBox 157"/>
          <p:cNvSpPr txBox="1"/>
          <p:nvPr/>
        </p:nvSpPr>
        <p:spPr>
          <a:xfrm>
            <a:off x="689320" y="2846509"/>
            <a:ext cx="4228936" cy="2677656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cxnSp>
        <p:nvCxnSpPr>
          <p:cNvPr id="12" name="Straight Connector 11"/>
          <p:cNvCxnSpPr/>
          <p:nvPr/>
        </p:nvCxnSpPr>
        <p:spPr>
          <a:xfrm flipH="1">
            <a:off x="979490" y="1866531"/>
            <a:ext cx="1210068" cy="0"/>
          </a:xfrm>
          <a:prstGeom prst="line">
            <a:avLst/>
          </a:prstGeom>
          <a:ln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文本框 65"/>
          <p:cNvSpPr txBox="1">
            <a:spLocks noChangeArrowheads="1"/>
          </p:cNvSpPr>
          <p:nvPr/>
        </p:nvSpPr>
        <p:spPr bwMode="auto">
          <a:xfrm>
            <a:off x="826943" y="1251399"/>
            <a:ext cx="272523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fontAlgn="base"/>
            <a:r>
              <a:rPr lang="zh-CN" altLang="zh-CN" sz="2000" b="1" noProof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请在此处输入所需标题</a:t>
            </a:r>
            <a:endParaRPr lang="en-US" altLang="zh-CN" sz="2000" b="1" noProof="1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lvl="0" fontAlgn="base"/>
            <a:endParaRPr lang="zh-CN" altLang="zh-CN" sz="2000" b="1" noProof="1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26943" y="2117951"/>
            <a:ext cx="203132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sz="1200" noProof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请对输入标题进行简要概述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599748321"/>
      </p:ext>
    </p:extLst>
  </p:cSld>
  <p:clrMapOvr>
    <a:masterClrMapping/>
  </p:clrMapOvr>
  <p:transition spd="slow" advClick="0" advTm="1000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D1EDE-7116-2443-9BDD-368CE5B37660}" type="slidenum">
              <a:rPr lang="en-US" smtClean="0"/>
              <a:t>5</a:t>
            </a:fld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1053757" y="5204084"/>
            <a:ext cx="9894144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Calibri Light" panose="020F0302020204030204" pitchFamily="34" charset="0"/>
              <a:ea typeface="Roboto Light" panose="02000000000000000000" pitchFamily="2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119938" y="3306496"/>
            <a:ext cx="4027470" cy="1138773"/>
          </a:xfrm>
          <a:prstGeom prst="rect">
            <a:avLst/>
          </a:prstGeom>
          <a:noFill/>
        </p:spPr>
        <p:txBody>
          <a:bodyPr wrap="square" lIns="487680" rIns="487680" rtlCol="0">
            <a:spAutoFit/>
          </a:bodyPr>
          <a:lstStyle/>
          <a:p>
            <a:pPr lvl="0" algn="ctr" fontAlgn="base"/>
            <a:r>
              <a:rPr lang="zh-CN" altLang="zh-CN" sz="1600" b="1" noProof="1">
                <a:latin typeface="幼圆" panose="02010509060101010101" pitchFamily="49" charset="-122"/>
                <a:ea typeface="幼圆" panose="02010509060101010101" pitchFamily="49" charset="-122"/>
                <a:sym typeface="微软雅黑" panose="020B0503020204020204" pitchFamily="34" charset="-122"/>
              </a:rPr>
              <a:t>请在此处输入所需标题</a:t>
            </a:r>
            <a:endParaRPr lang="en-US" altLang="zh-CN" sz="1600" b="1" noProof="1">
              <a:latin typeface="幼圆" panose="02010509060101010101" pitchFamily="49" charset="-122"/>
              <a:ea typeface="幼圆" panose="02010509060101010101" pitchFamily="49" charset="-122"/>
              <a:sym typeface="微软雅黑" panose="020B0503020204020204" pitchFamily="34" charset="-122"/>
            </a:endParaRPr>
          </a:p>
          <a:p>
            <a:pPr lvl="0" algn="ctr" fontAlgn="base"/>
            <a:endParaRPr lang="en-US" altLang="zh-CN" sz="1400" noProof="1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/>
            <a:r>
              <a:rPr lang="zh-CN" altLang="en-US" sz="1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sz="1200" spc="300" dirty="0">
              <a:solidFill>
                <a:schemeClr val="bg1">
                  <a:lumMod val="65000"/>
                </a:schemeClr>
              </a:solidFill>
              <a:latin typeface="Calibri Light" panose="020F0302020204030204" pitchFamily="34" charset="0"/>
              <a:ea typeface="Roboto Light" panose="02000000000000000000" pitchFamily="2" charset="0"/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5677823" y="2303017"/>
            <a:ext cx="853440" cy="853440"/>
            <a:chOff x="995214" y="1047589"/>
            <a:chExt cx="640080" cy="640080"/>
          </a:xfrm>
        </p:grpSpPr>
        <p:sp>
          <p:nvSpPr>
            <p:cNvPr id="21" name="Freeform 190"/>
            <p:cNvSpPr>
              <a:spLocks noEditPoints="1"/>
            </p:cNvSpPr>
            <p:nvPr/>
          </p:nvSpPr>
          <p:spPr bwMode="auto">
            <a:xfrm>
              <a:off x="1174196" y="1251213"/>
              <a:ext cx="287216" cy="232832"/>
            </a:xfrm>
            <a:custGeom>
              <a:avLst/>
              <a:gdLst>
                <a:gd name="T0" fmla="*/ 68 w 186"/>
                <a:gd name="T1" fmla="*/ 84 h 151"/>
                <a:gd name="T2" fmla="*/ 118 w 186"/>
                <a:gd name="T3" fmla="*/ 84 h 151"/>
                <a:gd name="T4" fmla="*/ 93 w 186"/>
                <a:gd name="T5" fmla="*/ 101 h 151"/>
                <a:gd name="T6" fmla="*/ 93 w 186"/>
                <a:gd name="T7" fmla="*/ 67 h 151"/>
                <a:gd name="T8" fmla="*/ 93 w 186"/>
                <a:gd name="T9" fmla="*/ 101 h 151"/>
                <a:gd name="T10" fmla="*/ 114 w 186"/>
                <a:gd name="T11" fmla="*/ 25 h 151"/>
                <a:gd name="T12" fmla="*/ 114 w 186"/>
                <a:gd name="T13" fmla="*/ 16 h 151"/>
                <a:gd name="T14" fmla="*/ 68 w 186"/>
                <a:gd name="T15" fmla="*/ 21 h 151"/>
                <a:gd name="T16" fmla="*/ 156 w 186"/>
                <a:gd name="T17" fmla="*/ 33 h 151"/>
                <a:gd name="T18" fmla="*/ 156 w 186"/>
                <a:gd name="T19" fmla="*/ 59 h 151"/>
                <a:gd name="T20" fmla="*/ 156 w 186"/>
                <a:gd name="T21" fmla="*/ 33 h 151"/>
                <a:gd name="T22" fmla="*/ 152 w 186"/>
                <a:gd name="T23" fmla="*/ 46 h 151"/>
                <a:gd name="T24" fmla="*/ 160 w 186"/>
                <a:gd name="T25" fmla="*/ 46 h 151"/>
                <a:gd name="T26" fmla="*/ 169 w 186"/>
                <a:gd name="T27" fmla="*/ 16 h 151"/>
                <a:gd name="T28" fmla="*/ 122 w 186"/>
                <a:gd name="T29" fmla="*/ 0 h 151"/>
                <a:gd name="T30" fmla="*/ 63 w 186"/>
                <a:gd name="T31" fmla="*/ 0 h 151"/>
                <a:gd name="T32" fmla="*/ 17 w 186"/>
                <a:gd name="T33" fmla="*/ 16 h 151"/>
                <a:gd name="T34" fmla="*/ 0 w 186"/>
                <a:gd name="T35" fmla="*/ 135 h 151"/>
                <a:gd name="T36" fmla="*/ 169 w 186"/>
                <a:gd name="T37" fmla="*/ 151 h 151"/>
                <a:gd name="T38" fmla="*/ 186 w 186"/>
                <a:gd name="T39" fmla="*/ 33 h 151"/>
                <a:gd name="T40" fmla="*/ 177 w 186"/>
                <a:gd name="T41" fmla="*/ 101 h 151"/>
                <a:gd name="T42" fmla="*/ 137 w 186"/>
                <a:gd name="T43" fmla="*/ 109 h 151"/>
                <a:gd name="T44" fmla="*/ 177 w 186"/>
                <a:gd name="T45" fmla="*/ 135 h 151"/>
                <a:gd name="T46" fmla="*/ 17 w 186"/>
                <a:gd name="T47" fmla="*/ 143 h 151"/>
                <a:gd name="T48" fmla="*/ 9 w 186"/>
                <a:gd name="T49" fmla="*/ 109 h 151"/>
                <a:gd name="T50" fmla="*/ 45 w 186"/>
                <a:gd name="T51" fmla="*/ 101 h 151"/>
                <a:gd name="T52" fmla="*/ 9 w 186"/>
                <a:gd name="T53" fmla="*/ 33 h 151"/>
                <a:gd name="T54" fmla="*/ 34 w 186"/>
                <a:gd name="T55" fmla="*/ 25 h 151"/>
                <a:gd name="T56" fmla="*/ 93 w 186"/>
                <a:gd name="T57" fmla="*/ 8 h 151"/>
                <a:gd name="T58" fmla="*/ 152 w 186"/>
                <a:gd name="T59" fmla="*/ 25 h 151"/>
                <a:gd name="T60" fmla="*/ 177 w 186"/>
                <a:gd name="T61" fmla="*/ 33 h 151"/>
                <a:gd name="T62" fmla="*/ 156 w 186"/>
                <a:gd name="T63" fmla="*/ 67 h 151"/>
                <a:gd name="T64" fmla="*/ 156 w 186"/>
                <a:gd name="T65" fmla="*/ 75 h 151"/>
                <a:gd name="T66" fmla="*/ 156 w 186"/>
                <a:gd name="T67" fmla="*/ 67 h 151"/>
                <a:gd name="T68" fmla="*/ 51 w 186"/>
                <a:gd name="T69" fmla="*/ 84 h 151"/>
                <a:gd name="T70" fmla="*/ 135 w 186"/>
                <a:gd name="T71" fmla="*/ 84 h 151"/>
                <a:gd name="T72" fmla="*/ 93 w 186"/>
                <a:gd name="T73" fmla="*/ 118 h 151"/>
                <a:gd name="T74" fmla="*/ 93 w 186"/>
                <a:gd name="T75" fmla="*/ 50 h 151"/>
                <a:gd name="T76" fmla="*/ 93 w 186"/>
                <a:gd name="T77" fmla="*/ 118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86" h="151">
                  <a:moveTo>
                    <a:pt x="93" y="59"/>
                  </a:moveTo>
                  <a:cubicBezTo>
                    <a:pt x="79" y="59"/>
                    <a:pt x="68" y="70"/>
                    <a:pt x="68" y="84"/>
                  </a:cubicBezTo>
                  <a:cubicBezTo>
                    <a:pt x="68" y="98"/>
                    <a:pt x="79" y="109"/>
                    <a:pt x="93" y="109"/>
                  </a:cubicBezTo>
                  <a:cubicBezTo>
                    <a:pt x="107" y="109"/>
                    <a:pt x="118" y="98"/>
                    <a:pt x="118" y="84"/>
                  </a:cubicBezTo>
                  <a:cubicBezTo>
                    <a:pt x="118" y="70"/>
                    <a:pt x="107" y="59"/>
                    <a:pt x="93" y="59"/>
                  </a:cubicBezTo>
                  <a:close/>
                  <a:moveTo>
                    <a:pt x="93" y="101"/>
                  </a:moveTo>
                  <a:cubicBezTo>
                    <a:pt x="84" y="101"/>
                    <a:pt x="76" y="93"/>
                    <a:pt x="76" y="84"/>
                  </a:cubicBezTo>
                  <a:cubicBezTo>
                    <a:pt x="76" y="75"/>
                    <a:pt x="84" y="67"/>
                    <a:pt x="93" y="67"/>
                  </a:cubicBezTo>
                  <a:cubicBezTo>
                    <a:pt x="102" y="67"/>
                    <a:pt x="110" y="75"/>
                    <a:pt x="110" y="84"/>
                  </a:cubicBezTo>
                  <a:cubicBezTo>
                    <a:pt x="110" y="93"/>
                    <a:pt x="102" y="101"/>
                    <a:pt x="93" y="101"/>
                  </a:cubicBezTo>
                  <a:close/>
                  <a:moveTo>
                    <a:pt x="72" y="25"/>
                  </a:moveTo>
                  <a:cubicBezTo>
                    <a:pt x="114" y="25"/>
                    <a:pt x="114" y="25"/>
                    <a:pt x="114" y="25"/>
                  </a:cubicBezTo>
                  <a:cubicBezTo>
                    <a:pt x="116" y="25"/>
                    <a:pt x="118" y="23"/>
                    <a:pt x="118" y="21"/>
                  </a:cubicBezTo>
                  <a:cubicBezTo>
                    <a:pt x="118" y="18"/>
                    <a:pt x="116" y="16"/>
                    <a:pt x="114" y="16"/>
                  </a:cubicBezTo>
                  <a:cubicBezTo>
                    <a:pt x="72" y="16"/>
                    <a:pt x="72" y="16"/>
                    <a:pt x="72" y="16"/>
                  </a:cubicBezTo>
                  <a:cubicBezTo>
                    <a:pt x="70" y="16"/>
                    <a:pt x="68" y="18"/>
                    <a:pt x="68" y="21"/>
                  </a:cubicBezTo>
                  <a:cubicBezTo>
                    <a:pt x="68" y="23"/>
                    <a:pt x="70" y="25"/>
                    <a:pt x="72" y="25"/>
                  </a:cubicBezTo>
                  <a:close/>
                  <a:moveTo>
                    <a:pt x="156" y="33"/>
                  </a:moveTo>
                  <a:cubicBezTo>
                    <a:pt x="149" y="33"/>
                    <a:pt x="144" y="39"/>
                    <a:pt x="144" y="46"/>
                  </a:cubicBezTo>
                  <a:cubicBezTo>
                    <a:pt x="144" y="53"/>
                    <a:pt x="149" y="59"/>
                    <a:pt x="156" y="59"/>
                  </a:cubicBezTo>
                  <a:cubicBezTo>
                    <a:pt x="163" y="59"/>
                    <a:pt x="169" y="53"/>
                    <a:pt x="169" y="46"/>
                  </a:cubicBezTo>
                  <a:cubicBezTo>
                    <a:pt x="169" y="39"/>
                    <a:pt x="163" y="33"/>
                    <a:pt x="156" y="33"/>
                  </a:cubicBezTo>
                  <a:close/>
                  <a:moveTo>
                    <a:pt x="156" y="50"/>
                  </a:moveTo>
                  <a:cubicBezTo>
                    <a:pt x="154" y="50"/>
                    <a:pt x="152" y="48"/>
                    <a:pt x="152" y="46"/>
                  </a:cubicBezTo>
                  <a:cubicBezTo>
                    <a:pt x="152" y="44"/>
                    <a:pt x="154" y="42"/>
                    <a:pt x="156" y="42"/>
                  </a:cubicBezTo>
                  <a:cubicBezTo>
                    <a:pt x="159" y="42"/>
                    <a:pt x="160" y="44"/>
                    <a:pt x="160" y="46"/>
                  </a:cubicBezTo>
                  <a:cubicBezTo>
                    <a:pt x="160" y="48"/>
                    <a:pt x="159" y="50"/>
                    <a:pt x="156" y="50"/>
                  </a:cubicBezTo>
                  <a:close/>
                  <a:moveTo>
                    <a:pt x="169" y="16"/>
                  </a:moveTo>
                  <a:cubicBezTo>
                    <a:pt x="152" y="16"/>
                    <a:pt x="152" y="16"/>
                    <a:pt x="152" y="16"/>
                  </a:cubicBezTo>
                  <a:cubicBezTo>
                    <a:pt x="139" y="16"/>
                    <a:pt x="139" y="0"/>
                    <a:pt x="122" y="0"/>
                  </a:cubicBezTo>
                  <a:cubicBezTo>
                    <a:pt x="106" y="0"/>
                    <a:pt x="93" y="0"/>
                    <a:pt x="93" y="0"/>
                  </a:cubicBezTo>
                  <a:cubicBezTo>
                    <a:pt x="93" y="0"/>
                    <a:pt x="80" y="0"/>
                    <a:pt x="63" y="0"/>
                  </a:cubicBezTo>
                  <a:cubicBezTo>
                    <a:pt x="47" y="0"/>
                    <a:pt x="47" y="16"/>
                    <a:pt x="34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8" y="16"/>
                    <a:pt x="0" y="24"/>
                    <a:pt x="0" y="33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144"/>
                    <a:pt x="8" y="151"/>
                    <a:pt x="17" y="151"/>
                  </a:cubicBezTo>
                  <a:cubicBezTo>
                    <a:pt x="169" y="151"/>
                    <a:pt x="169" y="151"/>
                    <a:pt x="169" y="151"/>
                  </a:cubicBezTo>
                  <a:cubicBezTo>
                    <a:pt x="178" y="151"/>
                    <a:pt x="186" y="144"/>
                    <a:pt x="186" y="135"/>
                  </a:cubicBezTo>
                  <a:cubicBezTo>
                    <a:pt x="186" y="33"/>
                    <a:pt x="186" y="33"/>
                    <a:pt x="186" y="33"/>
                  </a:cubicBezTo>
                  <a:cubicBezTo>
                    <a:pt x="186" y="24"/>
                    <a:pt x="178" y="16"/>
                    <a:pt x="169" y="16"/>
                  </a:cubicBezTo>
                  <a:close/>
                  <a:moveTo>
                    <a:pt x="177" y="101"/>
                  </a:moveTo>
                  <a:cubicBezTo>
                    <a:pt x="141" y="101"/>
                    <a:pt x="141" y="101"/>
                    <a:pt x="141" y="101"/>
                  </a:cubicBezTo>
                  <a:cubicBezTo>
                    <a:pt x="140" y="104"/>
                    <a:pt x="138" y="107"/>
                    <a:pt x="137" y="109"/>
                  </a:cubicBezTo>
                  <a:cubicBezTo>
                    <a:pt x="177" y="109"/>
                    <a:pt x="177" y="109"/>
                    <a:pt x="177" y="109"/>
                  </a:cubicBezTo>
                  <a:cubicBezTo>
                    <a:pt x="177" y="135"/>
                    <a:pt x="177" y="135"/>
                    <a:pt x="177" y="135"/>
                  </a:cubicBezTo>
                  <a:cubicBezTo>
                    <a:pt x="177" y="139"/>
                    <a:pt x="174" y="143"/>
                    <a:pt x="169" y="143"/>
                  </a:cubicBezTo>
                  <a:cubicBezTo>
                    <a:pt x="17" y="143"/>
                    <a:pt x="17" y="143"/>
                    <a:pt x="17" y="143"/>
                  </a:cubicBezTo>
                  <a:cubicBezTo>
                    <a:pt x="12" y="143"/>
                    <a:pt x="9" y="139"/>
                    <a:pt x="9" y="135"/>
                  </a:cubicBezTo>
                  <a:cubicBezTo>
                    <a:pt x="9" y="109"/>
                    <a:pt x="9" y="109"/>
                    <a:pt x="9" y="109"/>
                  </a:cubicBezTo>
                  <a:cubicBezTo>
                    <a:pt x="49" y="109"/>
                    <a:pt x="49" y="109"/>
                    <a:pt x="49" y="109"/>
                  </a:cubicBezTo>
                  <a:cubicBezTo>
                    <a:pt x="48" y="107"/>
                    <a:pt x="46" y="104"/>
                    <a:pt x="45" y="101"/>
                  </a:cubicBezTo>
                  <a:cubicBezTo>
                    <a:pt x="9" y="101"/>
                    <a:pt x="9" y="101"/>
                    <a:pt x="9" y="101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9" y="29"/>
                    <a:pt x="12" y="25"/>
                    <a:pt x="17" y="25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51" y="25"/>
                    <a:pt x="51" y="8"/>
                    <a:pt x="63" y="8"/>
                  </a:cubicBezTo>
                  <a:cubicBezTo>
                    <a:pt x="72" y="8"/>
                    <a:pt x="93" y="8"/>
                    <a:pt x="93" y="8"/>
                  </a:cubicBezTo>
                  <a:cubicBezTo>
                    <a:pt x="93" y="8"/>
                    <a:pt x="114" y="8"/>
                    <a:pt x="122" y="8"/>
                  </a:cubicBezTo>
                  <a:cubicBezTo>
                    <a:pt x="135" y="8"/>
                    <a:pt x="135" y="25"/>
                    <a:pt x="152" y="25"/>
                  </a:cubicBezTo>
                  <a:cubicBezTo>
                    <a:pt x="169" y="25"/>
                    <a:pt x="169" y="25"/>
                    <a:pt x="169" y="25"/>
                  </a:cubicBezTo>
                  <a:cubicBezTo>
                    <a:pt x="174" y="25"/>
                    <a:pt x="177" y="29"/>
                    <a:pt x="177" y="33"/>
                  </a:cubicBezTo>
                  <a:lnTo>
                    <a:pt x="177" y="101"/>
                  </a:lnTo>
                  <a:close/>
                  <a:moveTo>
                    <a:pt x="156" y="67"/>
                  </a:moveTo>
                  <a:cubicBezTo>
                    <a:pt x="154" y="67"/>
                    <a:pt x="152" y="69"/>
                    <a:pt x="152" y="71"/>
                  </a:cubicBezTo>
                  <a:cubicBezTo>
                    <a:pt x="152" y="74"/>
                    <a:pt x="154" y="75"/>
                    <a:pt x="156" y="75"/>
                  </a:cubicBezTo>
                  <a:cubicBezTo>
                    <a:pt x="159" y="75"/>
                    <a:pt x="160" y="74"/>
                    <a:pt x="160" y="71"/>
                  </a:cubicBezTo>
                  <a:cubicBezTo>
                    <a:pt x="160" y="69"/>
                    <a:pt x="159" y="67"/>
                    <a:pt x="156" y="67"/>
                  </a:cubicBezTo>
                  <a:close/>
                  <a:moveTo>
                    <a:pt x="93" y="42"/>
                  </a:moveTo>
                  <a:cubicBezTo>
                    <a:pt x="70" y="42"/>
                    <a:pt x="51" y="61"/>
                    <a:pt x="51" y="84"/>
                  </a:cubicBezTo>
                  <a:cubicBezTo>
                    <a:pt x="51" y="107"/>
                    <a:pt x="70" y="126"/>
                    <a:pt x="93" y="126"/>
                  </a:cubicBezTo>
                  <a:cubicBezTo>
                    <a:pt x="116" y="126"/>
                    <a:pt x="135" y="107"/>
                    <a:pt x="135" y="84"/>
                  </a:cubicBezTo>
                  <a:cubicBezTo>
                    <a:pt x="135" y="61"/>
                    <a:pt x="116" y="42"/>
                    <a:pt x="93" y="42"/>
                  </a:cubicBezTo>
                  <a:close/>
                  <a:moveTo>
                    <a:pt x="93" y="118"/>
                  </a:moveTo>
                  <a:cubicBezTo>
                    <a:pt x="74" y="118"/>
                    <a:pt x="59" y="103"/>
                    <a:pt x="59" y="84"/>
                  </a:cubicBezTo>
                  <a:cubicBezTo>
                    <a:pt x="59" y="65"/>
                    <a:pt x="74" y="50"/>
                    <a:pt x="93" y="50"/>
                  </a:cubicBezTo>
                  <a:cubicBezTo>
                    <a:pt x="112" y="50"/>
                    <a:pt x="127" y="65"/>
                    <a:pt x="127" y="84"/>
                  </a:cubicBezTo>
                  <a:cubicBezTo>
                    <a:pt x="127" y="103"/>
                    <a:pt x="112" y="118"/>
                    <a:pt x="93" y="11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Oval 21"/>
            <p:cNvSpPr>
              <a:spLocks noChangeAspect="1"/>
            </p:cNvSpPr>
            <p:nvPr/>
          </p:nvSpPr>
          <p:spPr>
            <a:xfrm>
              <a:off x="995214" y="1047589"/>
              <a:ext cx="640080" cy="640080"/>
            </a:xfrm>
            <a:prstGeom prst="ellipse">
              <a:avLst/>
            </a:prstGeom>
            <a:noFill/>
            <a:ln w="12700">
              <a:solidFill>
                <a:schemeClr val="accent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tx1"/>
                </a:solidFill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502025" y="1592261"/>
            <a:ext cx="3888688" cy="2944092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2" name="Rectangle 11"/>
          <p:cNvSpPr/>
          <p:nvPr/>
        </p:nvSpPr>
        <p:spPr>
          <a:xfrm>
            <a:off x="7769413" y="1672131"/>
            <a:ext cx="3888688" cy="2944092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3" name="文本框 65"/>
          <p:cNvSpPr txBox="1">
            <a:spLocks noChangeArrowheads="1"/>
          </p:cNvSpPr>
          <p:nvPr/>
        </p:nvSpPr>
        <p:spPr bwMode="auto">
          <a:xfrm>
            <a:off x="443022" y="360376"/>
            <a:ext cx="4243156" cy="629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457200" lvl="1" fontAlgn="base">
              <a:lnSpc>
                <a:spcPct val="140000"/>
              </a:lnSpc>
            </a:pPr>
            <a:r>
              <a:rPr lang="zh-CN" altLang="zh-CN" sz="2800" b="1" noProof="1">
                <a:solidFill>
                  <a:schemeClr val="tx1">
                    <a:lumMod val="75000"/>
                    <a:lumOff val="25000"/>
                  </a:schemeClr>
                </a:solidFill>
                <a:latin typeface="叶立群几何极简体" panose="02000000000000000000" pitchFamily="2" charset="-128"/>
                <a:ea typeface="叶立群几何极简体" panose="02000000000000000000" pitchFamily="2" charset="-128"/>
                <a:sym typeface="微软雅黑" panose="020B0503020204020204" pitchFamily="34" charset="-122"/>
              </a:rPr>
              <a:t>请在此处输入所需标题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359388" y="1231105"/>
            <a:ext cx="203132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sz="1200" noProof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请对输入标题进行简要概述</a:t>
            </a:r>
            <a:endParaRPr lang="zh-CN" altLang="en-US" sz="1200" dirty="0"/>
          </a:p>
        </p:txBody>
      </p:sp>
      <p:cxnSp>
        <p:nvCxnSpPr>
          <p:cNvPr id="15" name="Straight Connector 11"/>
          <p:cNvCxnSpPr/>
          <p:nvPr/>
        </p:nvCxnSpPr>
        <p:spPr>
          <a:xfrm flipH="1">
            <a:off x="3071750" y="1083756"/>
            <a:ext cx="1210068" cy="0"/>
          </a:xfrm>
          <a:prstGeom prst="line">
            <a:avLst/>
          </a:prstGeom>
          <a:ln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48069246"/>
      </p:ext>
    </p:extLst>
  </p:cSld>
  <p:clrMapOvr>
    <a:masterClrMapping/>
  </p:clrMapOvr>
  <p:transition spd="slow" advClick="0" advTm="1000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838200" y="478241"/>
            <a:ext cx="10515600" cy="1325563"/>
          </a:xfrm>
        </p:spPr>
        <p:txBody>
          <a:bodyPr/>
          <a:lstStyle/>
          <a:p>
            <a:r>
              <a:rPr lang="en-US" dirty="0"/>
              <a:t>OUR COMPANY</a:t>
            </a:r>
          </a:p>
        </p:txBody>
      </p:sp>
      <p:sp>
        <p:nvSpPr>
          <p:cNvPr id="44" name="Line 5"/>
          <p:cNvSpPr>
            <a:spLocks noChangeShapeType="1"/>
          </p:cNvSpPr>
          <p:nvPr/>
        </p:nvSpPr>
        <p:spPr bwMode="auto">
          <a:xfrm>
            <a:off x="747184" y="-761068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5" name="Line 6"/>
          <p:cNvSpPr>
            <a:spLocks noChangeShapeType="1"/>
          </p:cNvSpPr>
          <p:nvPr/>
        </p:nvSpPr>
        <p:spPr bwMode="auto">
          <a:xfrm>
            <a:off x="747184" y="-761068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8" name="Rectangle 27"/>
          <p:cNvSpPr/>
          <p:nvPr/>
        </p:nvSpPr>
        <p:spPr>
          <a:xfrm>
            <a:off x="0" y="0"/>
            <a:ext cx="12192000" cy="4836957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36" name="TextBox 35"/>
          <p:cNvSpPr txBox="1"/>
          <p:nvPr/>
        </p:nvSpPr>
        <p:spPr>
          <a:xfrm>
            <a:off x="983207" y="5393854"/>
            <a:ext cx="989414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Calibri Light" panose="020F0302020204030204" pitchFamily="34" charset="0"/>
              <a:ea typeface="Roboto Light" panose="02000000000000000000" pitchFamily="2" charset="0"/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2610792" y="625144"/>
            <a:ext cx="1170915" cy="2137268"/>
          </a:xfrm>
          <a:prstGeom prst="rect">
            <a:avLst/>
          </a:prstGeom>
          <a:noFill/>
          <a:ln w="635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40000"/>
              </a:lnSpc>
            </a:pPr>
            <a:r>
              <a:rPr lang="en-US" sz="12800" b="1" dirty="0">
                <a:solidFill>
                  <a:schemeClr val="bg1"/>
                </a:solidFill>
                <a:latin typeface="MS Gothic" panose="020B0609070205080204" pitchFamily="49" charset="-128"/>
                <a:ea typeface="MS Gothic" panose="020B0609070205080204" pitchFamily="49" charset="-128"/>
                <a:cs typeface="Arial" panose="020B0604020202020204" pitchFamily="34" charset="0"/>
              </a:rPr>
              <a:t>“</a:t>
            </a:r>
            <a:endParaRPr lang="en-US" sz="8000" dirty="0">
              <a:solidFill>
                <a:schemeClr val="bg1"/>
              </a:solidFill>
              <a:latin typeface="MS Gothic" panose="020B0609070205080204" pitchFamily="49" charset="-128"/>
              <a:ea typeface="MS Gothic" panose="020B0609070205080204" pitchFamily="49" charset="-128"/>
              <a:cs typeface="Arial" panose="020B0604020202020204" pitchFamily="34" charset="0"/>
            </a:endParaRPr>
          </a:p>
        </p:txBody>
      </p:sp>
      <p:sp>
        <p:nvSpPr>
          <p:cNvPr id="21" name="文本框 65"/>
          <p:cNvSpPr txBox="1">
            <a:spLocks noChangeArrowheads="1"/>
          </p:cNvSpPr>
          <p:nvPr/>
        </p:nvSpPr>
        <p:spPr bwMode="auto">
          <a:xfrm>
            <a:off x="4439308" y="1303219"/>
            <a:ext cx="4243156" cy="629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457200" lvl="1" fontAlgn="base">
              <a:lnSpc>
                <a:spcPct val="140000"/>
              </a:lnSpc>
            </a:pPr>
            <a:r>
              <a:rPr lang="zh-CN" altLang="zh-CN" sz="2800" b="1" noProof="1">
                <a:solidFill>
                  <a:schemeClr val="tx1">
                    <a:lumMod val="75000"/>
                    <a:lumOff val="25000"/>
                  </a:schemeClr>
                </a:solidFill>
                <a:latin typeface="叶立群几何极简体" panose="02000000000000000000" pitchFamily="2" charset="-128"/>
                <a:ea typeface="叶立群几何极简体" panose="02000000000000000000" pitchFamily="2" charset="-128"/>
                <a:sym typeface="微软雅黑" panose="020B0503020204020204" pitchFamily="34" charset="-122"/>
              </a:rPr>
              <a:t>请在此处输入所需标题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5693328" y="2391606"/>
            <a:ext cx="203132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sz="1200" noProof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请对输入标题进行简要概述</a:t>
            </a:r>
            <a:endParaRPr lang="zh-CN" altLang="en-US" sz="1200" dirty="0"/>
          </a:p>
        </p:txBody>
      </p:sp>
      <p:cxnSp>
        <p:nvCxnSpPr>
          <p:cNvPr id="23" name="Straight Connector 11"/>
          <p:cNvCxnSpPr/>
          <p:nvPr/>
        </p:nvCxnSpPr>
        <p:spPr>
          <a:xfrm flipH="1" flipV="1">
            <a:off x="5930279" y="2048910"/>
            <a:ext cx="1557425" cy="1604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86294129"/>
      </p:ext>
    </p:extLst>
  </p:cSld>
  <p:clrMapOvr>
    <a:masterClrMapping/>
  </p:clrMapOvr>
  <p:transition spd="slow" advClick="0" advTm="1000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851" b="706"/>
          <a:stretch/>
        </p:blipFill>
        <p:spPr>
          <a:xfrm>
            <a:off x="0" y="2089954"/>
            <a:ext cx="12194972" cy="4752636"/>
          </a:xfrm>
          <a:prstGeom prst="rect">
            <a:avLst/>
          </a:prstGeom>
        </p:spPr>
      </p:pic>
      <p:sp>
        <p:nvSpPr>
          <p:cNvPr id="1816" name="Shape 1816"/>
          <p:cNvSpPr/>
          <p:nvPr/>
        </p:nvSpPr>
        <p:spPr>
          <a:xfrm>
            <a:off x="7315084" y="2081984"/>
            <a:ext cx="2440205" cy="234490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lvl="0" algn="ctr">
              <a:defRPr sz="3200">
                <a:solidFill>
                  <a:srgbClr val="FFFFFF"/>
                </a:solidFill>
              </a:defRPr>
            </a:pPr>
            <a:endParaRPr sz="4267">
              <a:solidFill>
                <a:srgbClr val="FFFFFF"/>
              </a:solidFill>
              <a:latin typeface="Raleway"/>
              <a:cs typeface="Raleway"/>
            </a:endParaRPr>
          </a:p>
        </p:txBody>
      </p:sp>
      <p:sp>
        <p:nvSpPr>
          <p:cNvPr id="1819" name="Shape 1819"/>
          <p:cNvSpPr/>
          <p:nvPr/>
        </p:nvSpPr>
        <p:spPr>
          <a:xfrm>
            <a:off x="2441976" y="2081984"/>
            <a:ext cx="2440205" cy="246946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lvl="0" algn="ctr">
              <a:defRPr sz="3200">
                <a:solidFill>
                  <a:srgbClr val="FFFFFF"/>
                </a:solidFill>
              </a:defRPr>
            </a:pPr>
            <a:endParaRPr sz="4267">
              <a:solidFill>
                <a:srgbClr val="FFFFFF"/>
              </a:solidFill>
              <a:latin typeface="Raleway"/>
              <a:cs typeface="Raleway"/>
            </a:endParaRPr>
          </a:p>
        </p:txBody>
      </p:sp>
      <p:sp>
        <p:nvSpPr>
          <p:cNvPr id="1823" name="Shape 1823"/>
          <p:cNvSpPr/>
          <p:nvPr/>
        </p:nvSpPr>
        <p:spPr>
          <a:xfrm>
            <a:off x="0" y="4274049"/>
            <a:ext cx="2440205" cy="257651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lvl="0" algn="ctr">
              <a:defRPr sz="3200">
                <a:solidFill>
                  <a:srgbClr val="FFFFFF"/>
                </a:solidFill>
              </a:defRPr>
            </a:pPr>
            <a:endParaRPr sz="4267">
              <a:solidFill>
                <a:srgbClr val="FFFFFF"/>
              </a:solidFill>
              <a:latin typeface="Raleway"/>
              <a:cs typeface="Raleway"/>
            </a:endParaRPr>
          </a:p>
        </p:txBody>
      </p:sp>
      <p:sp>
        <p:nvSpPr>
          <p:cNvPr id="1826" name="Shape 1826"/>
          <p:cNvSpPr/>
          <p:nvPr/>
        </p:nvSpPr>
        <p:spPr>
          <a:xfrm>
            <a:off x="4877383" y="4274049"/>
            <a:ext cx="2440205" cy="257651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lvl="0" algn="ctr">
              <a:defRPr sz="3200">
                <a:solidFill>
                  <a:srgbClr val="FFFFFF"/>
                </a:solidFill>
              </a:defRPr>
            </a:pPr>
            <a:endParaRPr sz="4267">
              <a:solidFill>
                <a:srgbClr val="FFFFFF"/>
              </a:solidFill>
              <a:latin typeface="Raleway"/>
              <a:cs typeface="Raleway"/>
            </a:endParaRPr>
          </a:p>
        </p:txBody>
      </p:sp>
      <p:sp>
        <p:nvSpPr>
          <p:cNvPr id="1829" name="Shape 1829"/>
          <p:cNvSpPr/>
          <p:nvPr/>
        </p:nvSpPr>
        <p:spPr>
          <a:xfrm>
            <a:off x="9754767" y="4274049"/>
            <a:ext cx="2440205" cy="257651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lvl="0" algn="ctr">
              <a:defRPr sz="3200">
                <a:solidFill>
                  <a:srgbClr val="FFFFFF"/>
                </a:solidFill>
              </a:defRPr>
            </a:pPr>
            <a:endParaRPr sz="4267">
              <a:solidFill>
                <a:srgbClr val="FFFFFF"/>
              </a:solidFill>
              <a:latin typeface="Raleway"/>
              <a:cs typeface="Raleway"/>
            </a:endParaRPr>
          </a:p>
        </p:txBody>
      </p:sp>
      <p:cxnSp>
        <p:nvCxnSpPr>
          <p:cNvPr id="27" name="Straight Connector 11"/>
          <p:cNvCxnSpPr/>
          <p:nvPr/>
        </p:nvCxnSpPr>
        <p:spPr>
          <a:xfrm flipH="1">
            <a:off x="727600" y="1134587"/>
            <a:ext cx="1210068" cy="0"/>
          </a:xfrm>
          <a:prstGeom prst="line">
            <a:avLst/>
          </a:prstGeom>
          <a:ln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文本框 65"/>
          <p:cNvSpPr txBox="1">
            <a:spLocks noChangeArrowheads="1"/>
          </p:cNvSpPr>
          <p:nvPr/>
        </p:nvSpPr>
        <p:spPr bwMode="auto">
          <a:xfrm>
            <a:off x="575053" y="593471"/>
            <a:ext cx="272523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fontAlgn="base"/>
            <a:r>
              <a:rPr lang="zh-CN" altLang="zh-CN" sz="2000" b="1" noProof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请在此处输入所需标题</a:t>
            </a:r>
            <a:endParaRPr lang="en-US" altLang="zh-CN" sz="2000" b="1" noProof="1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lvl="0" fontAlgn="base"/>
            <a:endParaRPr lang="zh-CN" altLang="zh-CN" sz="2000" b="1" noProof="1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90637" y="1301357"/>
            <a:ext cx="203132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sz="1200" noProof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请对输入标题进行简要概述</a:t>
            </a:r>
            <a:endParaRPr lang="zh-CN" altLang="en-US" sz="1200" dirty="0"/>
          </a:p>
        </p:txBody>
      </p:sp>
      <p:sp>
        <p:nvSpPr>
          <p:cNvPr id="31" name="TextBox 48"/>
          <p:cNvSpPr txBox="1"/>
          <p:nvPr/>
        </p:nvSpPr>
        <p:spPr>
          <a:xfrm flipH="1">
            <a:off x="177730" y="5795162"/>
            <a:ext cx="2015157" cy="28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lvl="0" fontAlgn="base"/>
            <a:r>
              <a:rPr lang="zh-CN" altLang="zh-CN" sz="1600" noProof="1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微软雅黑" panose="020B0503020204020204" pitchFamily="34" charset="-122"/>
              </a:rPr>
              <a:t>请在此处</a:t>
            </a:r>
            <a:r>
              <a:rPr lang="zh-CN" altLang="en-US" sz="1600" noProof="1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微软雅黑" panose="020B0503020204020204" pitchFamily="34" charset="-122"/>
              </a:rPr>
              <a:t>添加</a:t>
            </a:r>
            <a:r>
              <a:rPr lang="zh-CN" altLang="zh-CN" sz="1600" noProof="1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微软雅黑" panose="020B0503020204020204" pitchFamily="34" charset="-122"/>
              </a:rPr>
              <a:t>标题</a:t>
            </a:r>
          </a:p>
        </p:txBody>
      </p:sp>
      <p:sp>
        <p:nvSpPr>
          <p:cNvPr id="45" name="TextBox 48"/>
          <p:cNvSpPr txBox="1"/>
          <p:nvPr/>
        </p:nvSpPr>
        <p:spPr>
          <a:xfrm flipH="1">
            <a:off x="5093502" y="5795162"/>
            <a:ext cx="2015157" cy="28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lvl="0" fontAlgn="base"/>
            <a:r>
              <a:rPr lang="zh-CN" altLang="zh-CN" sz="1600" noProof="1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微软雅黑" panose="020B0503020204020204" pitchFamily="34" charset="-122"/>
              </a:rPr>
              <a:t>请在此处</a:t>
            </a:r>
            <a:r>
              <a:rPr lang="zh-CN" altLang="en-US" sz="1600" noProof="1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微软雅黑" panose="020B0503020204020204" pitchFamily="34" charset="-122"/>
              </a:rPr>
              <a:t>添加</a:t>
            </a:r>
            <a:r>
              <a:rPr lang="zh-CN" altLang="zh-CN" sz="1600" noProof="1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微软雅黑" panose="020B0503020204020204" pitchFamily="34" charset="-122"/>
              </a:rPr>
              <a:t>标题</a:t>
            </a:r>
          </a:p>
        </p:txBody>
      </p:sp>
      <p:sp>
        <p:nvSpPr>
          <p:cNvPr id="49" name="TextBox 48"/>
          <p:cNvSpPr txBox="1"/>
          <p:nvPr/>
        </p:nvSpPr>
        <p:spPr>
          <a:xfrm flipH="1">
            <a:off x="9967290" y="5795162"/>
            <a:ext cx="2015157" cy="28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lvl="0" fontAlgn="base"/>
            <a:r>
              <a:rPr lang="zh-CN" altLang="zh-CN" sz="1600" noProof="1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微软雅黑" panose="020B0503020204020204" pitchFamily="34" charset="-122"/>
              </a:rPr>
              <a:t>请在此处</a:t>
            </a:r>
            <a:r>
              <a:rPr lang="zh-CN" altLang="en-US" sz="1600" noProof="1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微软雅黑" panose="020B0503020204020204" pitchFamily="34" charset="-122"/>
              </a:rPr>
              <a:t>添加</a:t>
            </a:r>
            <a:r>
              <a:rPr lang="zh-CN" altLang="zh-CN" sz="1600" noProof="1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微软雅黑" panose="020B0503020204020204" pitchFamily="34" charset="-122"/>
              </a:rPr>
              <a:t>标题</a:t>
            </a:r>
          </a:p>
        </p:txBody>
      </p:sp>
      <p:sp>
        <p:nvSpPr>
          <p:cNvPr id="53" name="TextBox 48"/>
          <p:cNvSpPr txBox="1"/>
          <p:nvPr/>
        </p:nvSpPr>
        <p:spPr>
          <a:xfrm flipH="1">
            <a:off x="2654497" y="3557545"/>
            <a:ext cx="2015157" cy="28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lvl="0" fontAlgn="base"/>
            <a:r>
              <a:rPr lang="zh-CN" altLang="zh-CN" sz="1600" noProof="1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微软雅黑" panose="020B0503020204020204" pitchFamily="34" charset="-122"/>
              </a:rPr>
              <a:t>请在此处</a:t>
            </a:r>
            <a:r>
              <a:rPr lang="zh-CN" altLang="en-US" sz="1600" noProof="1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微软雅黑" panose="020B0503020204020204" pitchFamily="34" charset="-122"/>
              </a:rPr>
              <a:t>添加</a:t>
            </a:r>
            <a:r>
              <a:rPr lang="zh-CN" altLang="zh-CN" sz="1600" noProof="1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微软雅黑" panose="020B0503020204020204" pitchFamily="34" charset="-122"/>
              </a:rPr>
              <a:t>标题</a:t>
            </a:r>
          </a:p>
        </p:txBody>
      </p:sp>
      <p:sp>
        <p:nvSpPr>
          <p:cNvPr id="59" name="TextBox 48"/>
          <p:cNvSpPr txBox="1"/>
          <p:nvPr/>
        </p:nvSpPr>
        <p:spPr>
          <a:xfrm flipH="1">
            <a:off x="7527606" y="3557545"/>
            <a:ext cx="2015157" cy="28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lvl="0" fontAlgn="base"/>
            <a:r>
              <a:rPr lang="zh-CN" altLang="zh-CN" sz="1600" noProof="1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微软雅黑" panose="020B0503020204020204" pitchFamily="34" charset="-122"/>
              </a:rPr>
              <a:t>请在此处</a:t>
            </a:r>
            <a:r>
              <a:rPr lang="zh-CN" altLang="en-US" sz="1600" noProof="1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微软雅黑" panose="020B0503020204020204" pitchFamily="34" charset="-122"/>
              </a:rPr>
              <a:t>添加</a:t>
            </a:r>
            <a:r>
              <a:rPr lang="zh-CN" altLang="zh-CN" sz="1600" noProof="1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微软雅黑" panose="020B0503020204020204" pitchFamily="34" charset="-122"/>
              </a:rPr>
              <a:t>标题</a:t>
            </a:r>
          </a:p>
        </p:txBody>
      </p:sp>
      <p:sp>
        <p:nvSpPr>
          <p:cNvPr id="60" name="五边形 59"/>
          <p:cNvSpPr/>
          <p:nvPr/>
        </p:nvSpPr>
        <p:spPr>
          <a:xfrm rot="16200000" flipH="1">
            <a:off x="2991269" y="2341971"/>
            <a:ext cx="1341615" cy="837580"/>
          </a:xfrm>
          <a:prstGeom prst="homePlate">
            <a:avLst/>
          </a:prstGeom>
          <a:solidFill>
            <a:srgbClr val="E8886F"/>
          </a:solidFill>
          <a:ln w="25400" cap="flat" cmpd="sng" algn="ctr">
            <a:noFill/>
            <a:prstDash val="soli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1" name="五边形 60"/>
          <p:cNvSpPr/>
          <p:nvPr/>
        </p:nvSpPr>
        <p:spPr>
          <a:xfrm rot="16200000" flipH="1">
            <a:off x="7864377" y="2334003"/>
            <a:ext cx="1341615" cy="837580"/>
          </a:xfrm>
          <a:prstGeom prst="homePlate">
            <a:avLst/>
          </a:prstGeom>
          <a:solidFill>
            <a:srgbClr val="E8886F"/>
          </a:solidFill>
          <a:ln w="25400" cap="flat" cmpd="sng" algn="ctr">
            <a:noFill/>
            <a:prstDash val="soli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2" name="五边形 61"/>
          <p:cNvSpPr/>
          <p:nvPr/>
        </p:nvSpPr>
        <p:spPr>
          <a:xfrm rot="16200000" flipH="1">
            <a:off x="475582" y="4526067"/>
            <a:ext cx="1341615" cy="837580"/>
          </a:xfrm>
          <a:prstGeom prst="homePlate">
            <a:avLst/>
          </a:prstGeom>
          <a:solidFill>
            <a:srgbClr val="E8886F"/>
          </a:solidFill>
          <a:ln w="25400" cap="flat" cmpd="sng" algn="ctr">
            <a:noFill/>
            <a:prstDash val="soli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3" name="五边形 62"/>
          <p:cNvSpPr/>
          <p:nvPr/>
        </p:nvSpPr>
        <p:spPr>
          <a:xfrm rot="16200000" flipH="1">
            <a:off x="10413148" y="4526067"/>
            <a:ext cx="1341615" cy="837580"/>
          </a:xfrm>
          <a:prstGeom prst="homePlate">
            <a:avLst/>
          </a:prstGeom>
          <a:solidFill>
            <a:srgbClr val="E8886F"/>
          </a:solidFill>
          <a:ln w="25400" cap="flat" cmpd="sng" algn="ctr">
            <a:noFill/>
            <a:prstDash val="soli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4" name="五边形 63"/>
          <p:cNvSpPr/>
          <p:nvPr/>
        </p:nvSpPr>
        <p:spPr>
          <a:xfrm rot="16200000" flipH="1">
            <a:off x="5425688" y="4526067"/>
            <a:ext cx="1341615" cy="837580"/>
          </a:xfrm>
          <a:prstGeom prst="homePlate">
            <a:avLst/>
          </a:prstGeom>
          <a:solidFill>
            <a:srgbClr val="E8886F"/>
          </a:solidFill>
          <a:ln w="25400" cap="flat" cmpd="sng" algn="ctr">
            <a:noFill/>
            <a:prstDash val="soli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5" name="TextBox 51"/>
          <p:cNvSpPr txBox="1"/>
          <p:nvPr/>
        </p:nvSpPr>
        <p:spPr>
          <a:xfrm flipH="1">
            <a:off x="3070636" y="2507682"/>
            <a:ext cx="1182878" cy="43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01</a:t>
            </a:r>
            <a:endParaRPr kumimoji="0" lang="zh-CN" altLang="en-US" sz="28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66" name="TextBox 51"/>
          <p:cNvSpPr txBox="1"/>
          <p:nvPr/>
        </p:nvSpPr>
        <p:spPr>
          <a:xfrm flipH="1">
            <a:off x="7943745" y="2507682"/>
            <a:ext cx="1182878" cy="43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02</a:t>
            </a:r>
            <a:endParaRPr kumimoji="0" lang="zh-CN" altLang="en-US" sz="28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67" name="TextBox 51"/>
          <p:cNvSpPr txBox="1"/>
          <p:nvPr/>
        </p:nvSpPr>
        <p:spPr>
          <a:xfrm flipH="1">
            <a:off x="532899" y="4665217"/>
            <a:ext cx="1182878" cy="43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03</a:t>
            </a:r>
            <a:endParaRPr kumimoji="0" lang="zh-CN" altLang="en-US" sz="28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68" name="TextBox 51"/>
          <p:cNvSpPr txBox="1"/>
          <p:nvPr/>
        </p:nvSpPr>
        <p:spPr>
          <a:xfrm flipH="1">
            <a:off x="5505056" y="4665216"/>
            <a:ext cx="1182878" cy="43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04</a:t>
            </a:r>
            <a:endParaRPr kumimoji="0" lang="zh-CN" altLang="en-US" sz="28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69" name="TextBox 51"/>
          <p:cNvSpPr txBox="1"/>
          <p:nvPr/>
        </p:nvSpPr>
        <p:spPr>
          <a:xfrm flipH="1">
            <a:off x="10506979" y="4665216"/>
            <a:ext cx="1182878" cy="43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05</a:t>
            </a:r>
            <a:endParaRPr kumimoji="0" lang="zh-CN" altLang="en-US" sz="28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5144625"/>
      </p:ext>
    </p:extLst>
  </p:cSld>
  <p:clrMapOvr>
    <a:masterClrMapping/>
  </p:clrMapOvr>
  <p:transition spd="slow" advClick="0" advTm="1000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reeform 117"/>
          <p:cNvSpPr>
            <a:spLocks/>
          </p:cNvSpPr>
          <p:nvPr/>
        </p:nvSpPr>
        <p:spPr bwMode="auto">
          <a:xfrm>
            <a:off x="5065181" y="2286242"/>
            <a:ext cx="2117729" cy="2072779"/>
          </a:xfrm>
          <a:custGeom>
            <a:avLst/>
            <a:gdLst>
              <a:gd name="T0" fmla="*/ 124 w 294"/>
              <a:gd name="T1" fmla="*/ 288 h 288"/>
              <a:gd name="T2" fmla="*/ 113 w 294"/>
              <a:gd name="T3" fmla="*/ 0 h 288"/>
              <a:gd name="T4" fmla="*/ 147 w 294"/>
              <a:gd name="T5" fmla="*/ 283 h 288"/>
              <a:gd name="T6" fmla="*/ 132 w 294"/>
              <a:gd name="T7" fmla="*/ 129 h 288"/>
              <a:gd name="T8" fmla="*/ 124 w 294"/>
              <a:gd name="T9" fmla="*/ 288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4" h="288">
                <a:moveTo>
                  <a:pt x="124" y="288"/>
                </a:moveTo>
                <a:cubicBezTo>
                  <a:pt x="124" y="288"/>
                  <a:pt x="0" y="181"/>
                  <a:pt x="113" y="0"/>
                </a:cubicBezTo>
                <a:cubicBezTo>
                  <a:pt x="113" y="0"/>
                  <a:pt x="294" y="125"/>
                  <a:pt x="147" y="283"/>
                </a:cubicBezTo>
                <a:cubicBezTo>
                  <a:pt x="147" y="283"/>
                  <a:pt x="123" y="177"/>
                  <a:pt x="132" y="129"/>
                </a:cubicBezTo>
                <a:cubicBezTo>
                  <a:pt x="132" y="129"/>
                  <a:pt x="104" y="236"/>
                  <a:pt x="124" y="288"/>
                </a:cubicBezTo>
                <a:close/>
              </a:path>
            </a:pathLst>
          </a:custGeom>
          <a:solidFill>
            <a:srgbClr val="E9D3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2" name="Freeform 118"/>
          <p:cNvSpPr>
            <a:spLocks/>
          </p:cNvSpPr>
          <p:nvPr/>
        </p:nvSpPr>
        <p:spPr bwMode="auto">
          <a:xfrm>
            <a:off x="4051269" y="2995483"/>
            <a:ext cx="1663219" cy="1793079"/>
          </a:xfrm>
          <a:custGeom>
            <a:avLst/>
            <a:gdLst>
              <a:gd name="T0" fmla="*/ 224 w 231"/>
              <a:gd name="T1" fmla="*/ 205 h 249"/>
              <a:gd name="T2" fmla="*/ 0 w 231"/>
              <a:gd name="T3" fmla="*/ 79 h 249"/>
              <a:gd name="T4" fmla="*/ 231 w 231"/>
              <a:gd name="T5" fmla="*/ 185 h 249"/>
              <a:gd name="T6" fmla="*/ 107 w 231"/>
              <a:gd name="T7" fmla="*/ 125 h 249"/>
              <a:gd name="T8" fmla="*/ 224 w 231"/>
              <a:gd name="T9" fmla="*/ 205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1" h="249">
                <a:moveTo>
                  <a:pt x="224" y="205"/>
                </a:moveTo>
                <a:cubicBezTo>
                  <a:pt x="224" y="205"/>
                  <a:pt x="85" y="249"/>
                  <a:pt x="0" y="79"/>
                </a:cubicBezTo>
                <a:cubicBezTo>
                  <a:pt x="0" y="79"/>
                  <a:pt x="180" y="0"/>
                  <a:pt x="231" y="185"/>
                </a:cubicBezTo>
                <a:cubicBezTo>
                  <a:pt x="231" y="185"/>
                  <a:pt x="140" y="154"/>
                  <a:pt x="107" y="125"/>
                </a:cubicBezTo>
                <a:cubicBezTo>
                  <a:pt x="107" y="125"/>
                  <a:pt x="175" y="196"/>
                  <a:pt x="224" y="205"/>
                </a:cubicBezTo>
                <a:close/>
              </a:path>
            </a:pathLst>
          </a:custGeom>
          <a:solidFill>
            <a:srgbClr val="F090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3" name="Freeform 119"/>
          <p:cNvSpPr>
            <a:spLocks/>
          </p:cNvSpPr>
          <p:nvPr/>
        </p:nvSpPr>
        <p:spPr bwMode="auto">
          <a:xfrm>
            <a:off x="4330970" y="4259126"/>
            <a:ext cx="1158759" cy="1133787"/>
          </a:xfrm>
          <a:custGeom>
            <a:avLst/>
            <a:gdLst>
              <a:gd name="T0" fmla="*/ 161 w 161"/>
              <a:gd name="T1" fmla="*/ 75 h 158"/>
              <a:gd name="T2" fmla="*/ 0 w 161"/>
              <a:gd name="T3" fmla="*/ 118 h 158"/>
              <a:gd name="T4" fmla="*/ 155 w 161"/>
              <a:gd name="T5" fmla="*/ 62 h 158"/>
              <a:gd name="T6" fmla="*/ 70 w 161"/>
              <a:gd name="T7" fmla="*/ 91 h 158"/>
              <a:gd name="T8" fmla="*/ 161 w 161"/>
              <a:gd name="T9" fmla="*/ 75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1" h="158">
                <a:moveTo>
                  <a:pt x="161" y="75"/>
                </a:moveTo>
                <a:cubicBezTo>
                  <a:pt x="161" y="75"/>
                  <a:pt x="116" y="158"/>
                  <a:pt x="0" y="118"/>
                </a:cubicBezTo>
                <a:cubicBezTo>
                  <a:pt x="0" y="118"/>
                  <a:pt x="47" y="0"/>
                  <a:pt x="155" y="62"/>
                </a:cubicBezTo>
                <a:cubicBezTo>
                  <a:pt x="155" y="62"/>
                  <a:pt x="98" y="89"/>
                  <a:pt x="70" y="91"/>
                </a:cubicBezTo>
                <a:cubicBezTo>
                  <a:pt x="70" y="91"/>
                  <a:pt x="134" y="93"/>
                  <a:pt x="161" y="75"/>
                </a:cubicBezTo>
                <a:close/>
              </a:path>
            </a:pathLst>
          </a:custGeom>
          <a:solidFill>
            <a:srgbClr val="E9D3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4" name="Freeform 120"/>
          <p:cNvSpPr>
            <a:spLocks/>
          </p:cNvSpPr>
          <p:nvPr/>
        </p:nvSpPr>
        <p:spPr bwMode="auto">
          <a:xfrm>
            <a:off x="6693437" y="4473898"/>
            <a:ext cx="824119" cy="879057"/>
          </a:xfrm>
          <a:custGeom>
            <a:avLst/>
            <a:gdLst>
              <a:gd name="T0" fmla="*/ 0 w 115"/>
              <a:gd name="T1" fmla="*/ 39 h 122"/>
              <a:gd name="T2" fmla="*/ 115 w 115"/>
              <a:gd name="T3" fmla="*/ 62 h 122"/>
              <a:gd name="T4" fmla="*/ 0 w 115"/>
              <a:gd name="T5" fmla="*/ 49 h 122"/>
              <a:gd name="T6" fmla="*/ 62 w 115"/>
              <a:gd name="T7" fmla="*/ 57 h 122"/>
              <a:gd name="T8" fmla="*/ 0 w 115"/>
              <a:gd name="T9" fmla="*/ 39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" h="122">
                <a:moveTo>
                  <a:pt x="0" y="39"/>
                </a:moveTo>
                <a:cubicBezTo>
                  <a:pt x="0" y="39"/>
                  <a:pt x="54" y="0"/>
                  <a:pt x="115" y="62"/>
                </a:cubicBezTo>
                <a:cubicBezTo>
                  <a:pt x="115" y="62"/>
                  <a:pt x="48" y="122"/>
                  <a:pt x="0" y="49"/>
                </a:cubicBezTo>
                <a:cubicBezTo>
                  <a:pt x="0" y="49"/>
                  <a:pt x="44" y="50"/>
                  <a:pt x="62" y="57"/>
                </a:cubicBezTo>
                <a:cubicBezTo>
                  <a:pt x="62" y="57"/>
                  <a:pt x="22" y="36"/>
                  <a:pt x="0" y="39"/>
                </a:cubicBezTo>
                <a:close/>
              </a:path>
            </a:pathLst>
          </a:custGeom>
          <a:solidFill>
            <a:srgbClr val="E9D3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5" name="Freeform 121"/>
          <p:cNvSpPr>
            <a:spLocks/>
          </p:cNvSpPr>
          <p:nvPr/>
        </p:nvSpPr>
        <p:spPr bwMode="auto">
          <a:xfrm>
            <a:off x="6253906" y="3380068"/>
            <a:ext cx="1453444" cy="1393508"/>
          </a:xfrm>
          <a:custGeom>
            <a:avLst/>
            <a:gdLst>
              <a:gd name="T0" fmla="*/ 0 w 202"/>
              <a:gd name="T1" fmla="*/ 152 h 194"/>
              <a:gd name="T2" fmla="*/ 202 w 202"/>
              <a:gd name="T3" fmla="*/ 0 h 194"/>
              <a:gd name="T4" fmla="*/ 15 w 202"/>
              <a:gd name="T5" fmla="*/ 167 h 194"/>
              <a:gd name="T6" fmla="*/ 118 w 202"/>
              <a:gd name="T7" fmla="*/ 78 h 194"/>
              <a:gd name="T8" fmla="*/ 0 w 202"/>
              <a:gd name="T9" fmla="*/ 152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2" h="194">
                <a:moveTo>
                  <a:pt x="0" y="152"/>
                </a:moveTo>
                <a:cubicBezTo>
                  <a:pt x="0" y="152"/>
                  <a:pt x="15" y="9"/>
                  <a:pt x="202" y="0"/>
                </a:cubicBezTo>
                <a:cubicBezTo>
                  <a:pt x="202" y="0"/>
                  <a:pt x="202" y="194"/>
                  <a:pt x="15" y="167"/>
                </a:cubicBezTo>
                <a:cubicBezTo>
                  <a:pt x="15" y="167"/>
                  <a:pt x="79" y="96"/>
                  <a:pt x="118" y="78"/>
                </a:cubicBezTo>
                <a:cubicBezTo>
                  <a:pt x="118" y="78"/>
                  <a:pt x="27" y="112"/>
                  <a:pt x="0" y="152"/>
                </a:cubicBezTo>
                <a:close/>
              </a:path>
            </a:pathLst>
          </a:custGeom>
          <a:solidFill>
            <a:srgbClr val="7AA7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6" name="Freeform 120"/>
          <p:cNvSpPr>
            <a:spLocks/>
          </p:cNvSpPr>
          <p:nvPr/>
        </p:nvSpPr>
        <p:spPr bwMode="auto">
          <a:xfrm rot="20457064">
            <a:off x="7321461" y="4214669"/>
            <a:ext cx="581984" cy="620783"/>
          </a:xfrm>
          <a:custGeom>
            <a:avLst/>
            <a:gdLst>
              <a:gd name="T0" fmla="*/ 0 w 115"/>
              <a:gd name="T1" fmla="*/ 39 h 122"/>
              <a:gd name="T2" fmla="*/ 115 w 115"/>
              <a:gd name="T3" fmla="*/ 62 h 122"/>
              <a:gd name="T4" fmla="*/ 0 w 115"/>
              <a:gd name="T5" fmla="*/ 49 h 122"/>
              <a:gd name="T6" fmla="*/ 62 w 115"/>
              <a:gd name="T7" fmla="*/ 57 h 122"/>
              <a:gd name="T8" fmla="*/ 0 w 115"/>
              <a:gd name="T9" fmla="*/ 39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" h="122">
                <a:moveTo>
                  <a:pt x="0" y="39"/>
                </a:moveTo>
                <a:cubicBezTo>
                  <a:pt x="0" y="39"/>
                  <a:pt x="54" y="0"/>
                  <a:pt x="115" y="62"/>
                </a:cubicBezTo>
                <a:cubicBezTo>
                  <a:pt x="115" y="62"/>
                  <a:pt x="48" y="122"/>
                  <a:pt x="0" y="49"/>
                </a:cubicBezTo>
                <a:cubicBezTo>
                  <a:pt x="0" y="49"/>
                  <a:pt x="44" y="50"/>
                  <a:pt x="62" y="57"/>
                </a:cubicBezTo>
                <a:cubicBezTo>
                  <a:pt x="62" y="57"/>
                  <a:pt x="22" y="36"/>
                  <a:pt x="0" y="39"/>
                </a:cubicBezTo>
                <a:close/>
              </a:path>
            </a:pathLst>
          </a:custGeom>
          <a:solidFill>
            <a:srgbClr val="F09077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7" name="Freeform 120"/>
          <p:cNvSpPr>
            <a:spLocks/>
          </p:cNvSpPr>
          <p:nvPr/>
        </p:nvSpPr>
        <p:spPr bwMode="auto">
          <a:xfrm rot="17285044">
            <a:off x="6535697" y="2479995"/>
            <a:ext cx="978463" cy="1043692"/>
          </a:xfrm>
          <a:custGeom>
            <a:avLst/>
            <a:gdLst>
              <a:gd name="T0" fmla="*/ 0 w 115"/>
              <a:gd name="T1" fmla="*/ 39 h 122"/>
              <a:gd name="T2" fmla="*/ 115 w 115"/>
              <a:gd name="T3" fmla="*/ 62 h 122"/>
              <a:gd name="T4" fmla="*/ 0 w 115"/>
              <a:gd name="T5" fmla="*/ 49 h 122"/>
              <a:gd name="T6" fmla="*/ 62 w 115"/>
              <a:gd name="T7" fmla="*/ 57 h 122"/>
              <a:gd name="T8" fmla="*/ 0 w 115"/>
              <a:gd name="T9" fmla="*/ 39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" h="122">
                <a:moveTo>
                  <a:pt x="0" y="39"/>
                </a:moveTo>
                <a:cubicBezTo>
                  <a:pt x="0" y="39"/>
                  <a:pt x="54" y="0"/>
                  <a:pt x="115" y="62"/>
                </a:cubicBezTo>
                <a:cubicBezTo>
                  <a:pt x="115" y="62"/>
                  <a:pt x="48" y="122"/>
                  <a:pt x="0" y="49"/>
                </a:cubicBezTo>
                <a:cubicBezTo>
                  <a:pt x="0" y="49"/>
                  <a:pt x="44" y="50"/>
                  <a:pt x="62" y="57"/>
                </a:cubicBezTo>
                <a:cubicBezTo>
                  <a:pt x="62" y="57"/>
                  <a:pt x="22" y="36"/>
                  <a:pt x="0" y="39"/>
                </a:cubicBezTo>
                <a:close/>
              </a:path>
            </a:pathLst>
          </a:custGeom>
          <a:solidFill>
            <a:srgbClr val="F09077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8" name="Freeform 120"/>
          <p:cNvSpPr>
            <a:spLocks/>
          </p:cNvSpPr>
          <p:nvPr/>
        </p:nvSpPr>
        <p:spPr bwMode="auto">
          <a:xfrm rot="13163870">
            <a:off x="4613393" y="2471501"/>
            <a:ext cx="937009" cy="999475"/>
          </a:xfrm>
          <a:custGeom>
            <a:avLst/>
            <a:gdLst>
              <a:gd name="T0" fmla="*/ 0 w 115"/>
              <a:gd name="T1" fmla="*/ 39 h 122"/>
              <a:gd name="T2" fmla="*/ 115 w 115"/>
              <a:gd name="T3" fmla="*/ 62 h 122"/>
              <a:gd name="T4" fmla="*/ 0 w 115"/>
              <a:gd name="T5" fmla="*/ 49 h 122"/>
              <a:gd name="T6" fmla="*/ 62 w 115"/>
              <a:gd name="T7" fmla="*/ 57 h 122"/>
              <a:gd name="T8" fmla="*/ 0 w 115"/>
              <a:gd name="T9" fmla="*/ 39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" h="122">
                <a:moveTo>
                  <a:pt x="0" y="39"/>
                </a:moveTo>
                <a:cubicBezTo>
                  <a:pt x="0" y="39"/>
                  <a:pt x="54" y="0"/>
                  <a:pt x="115" y="62"/>
                </a:cubicBezTo>
                <a:cubicBezTo>
                  <a:pt x="115" y="62"/>
                  <a:pt x="48" y="122"/>
                  <a:pt x="0" y="49"/>
                </a:cubicBezTo>
                <a:cubicBezTo>
                  <a:pt x="0" y="49"/>
                  <a:pt x="44" y="50"/>
                  <a:pt x="62" y="57"/>
                </a:cubicBezTo>
                <a:cubicBezTo>
                  <a:pt x="62" y="57"/>
                  <a:pt x="22" y="36"/>
                  <a:pt x="0" y="39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9" name="Freeform 120"/>
          <p:cNvSpPr>
            <a:spLocks/>
          </p:cNvSpPr>
          <p:nvPr/>
        </p:nvSpPr>
        <p:spPr bwMode="auto">
          <a:xfrm rot="10152875">
            <a:off x="4008393" y="4133767"/>
            <a:ext cx="581984" cy="620783"/>
          </a:xfrm>
          <a:custGeom>
            <a:avLst/>
            <a:gdLst>
              <a:gd name="T0" fmla="*/ 0 w 115"/>
              <a:gd name="T1" fmla="*/ 39 h 122"/>
              <a:gd name="T2" fmla="*/ 115 w 115"/>
              <a:gd name="T3" fmla="*/ 62 h 122"/>
              <a:gd name="T4" fmla="*/ 0 w 115"/>
              <a:gd name="T5" fmla="*/ 49 h 122"/>
              <a:gd name="T6" fmla="*/ 62 w 115"/>
              <a:gd name="T7" fmla="*/ 57 h 122"/>
              <a:gd name="T8" fmla="*/ 0 w 115"/>
              <a:gd name="T9" fmla="*/ 39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" h="122">
                <a:moveTo>
                  <a:pt x="0" y="39"/>
                </a:moveTo>
                <a:cubicBezTo>
                  <a:pt x="0" y="39"/>
                  <a:pt x="54" y="0"/>
                  <a:pt x="115" y="62"/>
                </a:cubicBezTo>
                <a:cubicBezTo>
                  <a:pt x="115" y="62"/>
                  <a:pt x="48" y="122"/>
                  <a:pt x="0" y="49"/>
                </a:cubicBezTo>
                <a:cubicBezTo>
                  <a:pt x="0" y="49"/>
                  <a:pt x="44" y="50"/>
                  <a:pt x="62" y="57"/>
                </a:cubicBezTo>
                <a:cubicBezTo>
                  <a:pt x="62" y="57"/>
                  <a:pt x="22" y="36"/>
                  <a:pt x="0" y="39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0" name="Freeform 449"/>
          <p:cNvSpPr>
            <a:spLocks noEditPoints="1"/>
          </p:cNvSpPr>
          <p:nvPr/>
        </p:nvSpPr>
        <p:spPr bwMode="auto">
          <a:xfrm>
            <a:off x="3698381" y="2192969"/>
            <a:ext cx="378564" cy="377444"/>
          </a:xfrm>
          <a:custGeom>
            <a:avLst/>
            <a:gdLst>
              <a:gd name="T0" fmla="*/ 101 w 186"/>
              <a:gd name="T1" fmla="*/ 92 h 185"/>
              <a:gd name="T2" fmla="*/ 84 w 186"/>
              <a:gd name="T3" fmla="*/ 92 h 185"/>
              <a:gd name="T4" fmla="*/ 169 w 186"/>
              <a:gd name="T5" fmla="*/ 0 h 185"/>
              <a:gd name="T6" fmla="*/ 0 w 186"/>
              <a:gd name="T7" fmla="*/ 17 h 185"/>
              <a:gd name="T8" fmla="*/ 17 w 186"/>
              <a:gd name="T9" fmla="*/ 185 h 185"/>
              <a:gd name="T10" fmla="*/ 186 w 186"/>
              <a:gd name="T11" fmla="*/ 168 h 185"/>
              <a:gd name="T12" fmla="*/ 169 w 186"/>
              <a:gd name="T13" fmla="*/ 0 h 185"/>
              <a:gd name="T14" fmla="*/ 169 w 186"/>
              <a:gd name="T15" fmla="*/ 177 h 185"/>
              <a:gd name="T16" fmla="*/ 8 w 186"/>
              <a:gd name="T17" fmla="*/ 168 h 185"/>
              <a:gd name="T18" fmla="*/ 17 w 186"/>
              <a:gd name="T19" fmla="*/ 8 h 185"/>
              <a:gd name="T20" fmla="*/ 177 w 186"/>
              <a:gd name="T21" fmla="*/ 17 h 185"/>
              <a:gd name="T22" fmla="*/ 69 w 186"/>
              <a:gd name="T23" fmla="*/ 116 h 185"/>
              <a:gd name="T24" fmla="*/ 93 w 186"/>
              <a:gd name="T25" fmla="*/ 126 h 185"/>
              <a:gd name="T26" fmla="*/ 117 w 186"/>
              <a:gd name="T27" fmla="*/ 116 h 185"/>
              <a:gd name="T28" fmla="*/ 127 w 186"/>
              <a:gd name="T29" fmla="*/ 92 h 185"/>
              <a:gd name="T30" fmla="*/ 59 w 186"/>
              <a:gd name="T31" fmla="*/ 92 h 185"/>
              <a:gd name="T32" fmla="*/ 69 w 186"/>
              <a:gd name="T33" fmla="*/ 116 h 185"/>
              <a:gd name="T34" fmla="*/ 68 w 186"/>
              <a:gd name="T35" fmla="*/ 88 h 185"/>
              <a:gd name="T36" fmla="*/ 75 w 186"/>
              <a:gd name="T37" fmla="*/ 81 h 185"/>
              <a:gd name="T38" fmla="*/ 81 w 186"/>
              <a:gd name="T39" fmla="*/ 75 h 185"/>
              <a:gd name="T40" fmla="*/ 89 w 186"/>
              <a:gd name="T41" fmla="*/ 68 h 185"/>
              <a:gd name="T42" fmla="*/ 93 w 186"/>
              <a:gd name="T43" fmla="*/ 76 h 185"/>
              <a:gd name="T44" fmla="*/ 97 w 186"/>
              <a:gd name="T45" fmla="*/ 68 h 185"/>
              <a:gd name="T46" fmla="*/ 105 w 186"/>
              <a:gd name="T47" fmla="*/ 75 h 185"/>
              <a:gd name="T48" fmla="*/ 111 w 186"/>
              <a:gd name="T49" fmla="*/ 81 h 185"/>
              <a:gd name="T50" fmla="*/ 118 w 186"/>
              <a:gd name="T51" fmla="*/ 88 h 185"/>
              <a:gd name="T52" fmla="*/ 110 w 186"/>
              <a:gd name="T53" fmla="*/ 92 h 185"/>
              <a:gd name="T54" fmla="*/ 118 w 186"/>
              <a:gd name="T55" fmla="*/ 97 h 185"/>
              <a:gd name="T56" fmla="*/ 111 w 186"/>
              <a:gd name="T57" fmla="*/ 104 h 185"/>
              <a:gd name="T58" fmla="*/ 105 w 186"/>
              <a:gd name="T59" fmla="*/ 110 h 185"/>
              <a:gd name="T60" fmla="*/ 97 w 186"/>
              <a:gd name="T61" fmla="*/ 117 h 185"/>
              <a:gd name="T62" fmla="*/ 93 w 186"/>
              <a:gd name="T63" fmla="*/ 109 h 185"/>
              <a:gd name="T64" fmla="*/ 89 w 186"/>
              <a:gd name="T65" fmla="*/ 117 h 185"/>
              <a:gd name="T66" fmla="*/ 81 w 186"/>
              <a:gd name="T67" fmla="*/ 110 h 185"/>
              <a:gd name="T68" fmla="*/ 75 w 186"/>
              <a:gd name="T69" fmla="*/ 104 h 185"/>
              <a:gd name="T70" fmla="*/ 68 w 186"/>
              <a:gd name="T71" fmla="*/ 97 h 185"/>
              <a:gd name="T72" fmla="*/ 76 w 186"/>
              <a:gd name="T73" fmla="*/ 92 h 185"/>
              <a:gd name="T74" fmla="*/ 160 w 186"/>
              <a:gd name="T75" fmla="*/ 50 h 185"/>
              <a:gd name="T76" fmla="*/ 25 w 186"/>
              <a:gd name="T77" fmla="*/ 25 h 185"/>
              <a:gd name="T78" fmla="*/ 160 w 186"/>
              <a:gd name="T79" fmla="*/ 160 h 185"/>
              <a:gd name="T80" fmla="*/ 169 w 186"/>
              <a:gd name="T81" fmla="*/ 126 h 185"/>
              <a:gd name="T82" fmla="*/ 160 w 186"/>
              <a:gd name="T83" fmla="*/ 109 h 185"/>
              <a:gd name="T84" fmla="*/ 169 w 186"/>
              <a:gd name="T85" fmla="*/ 67 h 185"/>
              <a:gd name="T86" fmla="*/ 160 w 186"/>
              <a:gd name="T87" fmla="*/ 50 h 185"/>
              <a:gd name="T88" fmla="*/ 143 w 186"/>
              <a:gd name="T89" fmla="*/ 59 h 185"/>
              <a:gd name="T90" fmla="*/ 152 w 186"/>
              <a:gd name="T91" fmla="*/ 76 h 185"/>
              <a:gd name="T92" fmla="*/ 143 w 186"/>
              <a:gd name="T93" fmla="*/ 118 h 185"/>
              <a:gd name="T94" fmla="*/ 152 w 186"/>
              <a:gd name="T95" fmla="*/ 135 h 185"/>
              <a:gd name="T96" fmla="*/ 34 w 186"/>
              <a:gd name="T97" fmla="*/ 152 h 185"/>
              <a:gd name="T98" fmla="*/ 152 w 186"/>
              <a:gd name="T99" fmla="*/ 33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86" h="185">
                <a:moveTo>
                  <a:pt x="93" y="101"/>
                </a:moveTo>
                <a:cubicBezTo>
                  <a:pt x="98" y="101"/>
                  <a:pt x="101" y="97"/>
                  <a:pt x="101" y="92"/>
                </a:cubicBezTo>
                <a:cubicBezTo>
                  <a:pt x="101" y="88"/>
                  <a:pt x="98" y="84"/>
                  <a:pt x="93" y="84"/>
                </a:cubicBezTo>
                <a:cubicBezTo>
                  <a:pt x="88" y="84"/>
                  <a:pt x="84" y="88"/>
                  <a:pt x="84" y="92"/>
                </a:cubicBezTo>
                <a:cubicBezTo>
                  <a:pt x="84" y="97"/>
                  <a:pt x="88" y="101"/>
                  <a:pt x="93" y="101"/>
                </a:cubicBezTo>
                <a:close/>
                <a:moveTo>
                  <a:pt x="169" y="0"/>
                </a:moveTo>
                <a:cubicBezTo>
                  <a:pt x="17" y="0"/>
                  <a:pt x="17" y="0"/>
                  <a:pt x="17" y="0"/>
                </a:cubicBezTo>
                <a:cubicBezTo>
                  <a:pt x="8" y="0"/>
                  <a:pt x="0" y="7"/>
                  <a:pt x="0" y="17"/>
                </a:cubicBezTo>
                <a:cubicBezTo>
                  <a:pt x="0" y="168"/>
                  <a:pt x="0" y="168"/>
                  <a:pt x="0" y="168"/>
                </a:cubicBezTo>
                <a:cubicBezTo>
                  <a:pt x="0" y="178"/>
                  <a:pt x="8" y="185"/>
                  <a:pt x="17" y="185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78" y="185"/>
                  <a:pt x="186" y="178"/>
                  <a:pt x="186" y="168"/>
                </a:cubicBezTo>
                <a:cubicBezTo>
                  <a:pt x="186" y="17"/>
                  <a:pt x="186" y="17"/>
                  <a:pt x="186" y="17"/>
                </a:cubicBezTo>
                <a:cubicBezTo>
                  <a:pt x="186" y="7"/>
                  <a:pt x="178" y="0"/>
                  <a:pt x="169" y="0"/>
                </a:cubicBezTo>
                <a:close/>
                <a:moveTo>
                  <a:pt x="177" y="168"/>
                </a:moveTo>
                <a:cubicBezTo>
                  <a:pt x="177" y="173"/>
                  <a:pt x="173" y="177"/>
                  <a:pt x="169" y="177"/>
                </a:cubicBezTo>
                <a:cubicBezTo>
                  <a:pt x="17" y="177"/>
                  <a:pt x="17" y="177"/>
                  <a:pt x="17" y="177"/>
                </a:cubicBezTo>
                <a:cubicBezTo>
                  <a:pt x="12" y="177"/>
                  <a:pt x="8" y="173"/>
                  <a:pt x="8" y="168"/>
                </a:cubicBezTo>
                <a:cubicBezTo>
                  <a:pt x="8" y="17"/>
                  <a:pt x="8" y="17"/>
                  <a:pt x="8" y="17"/>
                </a:cubicBezTo>
                <a:cubicBezTo>
                  <a:pt x="8" y="12"/>
                  <a:pt x="12" y="8"/>
                  <a:pt x="17" y="8"/>
                </a:cubicBezTo>
                <a:cubicBezTo>
                  <a:pt x="169" y="8"/>
                  <a:pt x="169" y="8"/>
                  <a:pt x="169" y="8"/>
                </a:cubicBezTo>
                <a:cubicBezTo>
                  <a:pt x="173" y="8"/>
                  <a:pt x="177" y="12"/>
                  <a:pt x="177" y="17"/>
                </a:cubicBezTo>
                <a:lnTo>
                  <a:pt x="177" y="168"/>
                </a:lnTo>
                <a:close/>
                <a:moveTo>
                  <a:pt x="69" y="116"/>
                </a:moveTo>
                <a:cubicBezTo>
                  <a:pt x="69" y="116"/>
                  <a:pt x="69" y="116"/>
                  <a:pt x="69" y="116"/>
                </a:cubicBezTo>
                <a:cubicBezTo>
                  <a:pt x="75" y="122"/>
                  <a:pt x="84" y="126"/>
                  <a:pt x="93" y="126"/>
                </a:cubicBezTo>
                <a:cubicBezTo>
                  <a:pt x="102" y="126"/>
                  <a:pt x="111" y="122"/>
                  <a:pt x="117" y="116"/>
                </a:cubicBezTo>
                <a:cubicBezTo>
                  <a:pt x="117" y="116"/>
                  <a:pt x="117" y="116"/>
                  <a:pt x="117" y="116"/>
                </a:cubicBezTo>
                <a:cubicBezTo>
                  <a:pt x="117" y="116"/>
                  <a:pt x="117" y="116"/>
                  <a:pt x="117" y="116"/>
                </a:cubicBezTo>
                <a:cubicBezTo>
                  <a:pt x="123" y="110"/>
                  <a:pt x="127" y="102"/>
                  <a:pt x="127" y="92"/>
                </a:cubicBezTo>
                <a:cubicBezTo>
                  <a:pt x="127" y="74"/>
                  <a:pt x="111" y="59"/>
                  <a:pt x="93" y="59"/>
                </a:cubicBezTo>
                <a:cubicBezTo>
                  <a:pt x="74" y="59"/>
                  <a:pt x="59" y="74"/>
                  <a:pt x="59" y="92"/>
                </a:cubicBezTo>
                <a:cubicBezTo>
                  <a:pt x="59" y="102"/>
                  <a:pt x="63" y="110"/>
                  <a:pt x="69" y="116"/>
                </a:cubicBezTo>
                <a:cubicBezTo>
                  <a:pt x="69" y="116"/>
                  <a:pt x="69" y="116"/>
                  <a:pt x="69" y="116"/>
                </a:cubicBezTo>
                <a:close/>
                <a:moveTo>
                  <a:pt x="72" y="88"/>
                </a:moveTo>
                <a:cubicBezTo>
                  <a:pt x="68" y="88"/>
                  <a:pt x="68" y="88"/>
                  <a:pt x="68" y="88"/>
                </a:cubicBezTo>
                <a:cubicBezTo>
                  <a:pt x="69" y="84"/>
                  <a:pt x="70" y="81"/>
                  <a:pt x="72" y="78"/>
                </a:cubicBezTo>
                <a:cubicBezTo>
                  <a:pt x="75" y="81"/>
                  <a:pt x="75" y="81"/>
                  <a:pt x="75" y="81"/>
                </a:cubicBezTo>
                <a:cubicBezTo>
                  <a:pt x="77" y="82"/>
                  <a:pt x="79" y="82"/>
                  <a:pt x="81" y="81"/>
                </a:cubicBezTo>
                <a:cubicBezTo>
                  <a:pt x="83" y="79"/>
                  <a:pt x="83" y="76"/>
                  <a:pt x="81" y="75"/>
                </a:cubicBezTo>
                <a:cubicBezTo>
                  <a:pt x="78" y="72"/>
                  <a:pt x="78" y="72"/>
                  <a:pt x="78" y="72"/>
                </a:cubicBezTo>
                <a:cubicBezTo>
                  <a:pt x="81" y="70"/>
                  <a:pt x="85" y="68"/>
                  <a:pt x="89" y="68"/>
                </a:cubicBezTo>
                <a:cubicBezTo>
                  <a:pt x="89" y="71"/>
                  <a:pt x="89" y="71"/>
                  <a:pt x="89" y="71"/>
                </a:cubicBezTo>
                <a:cubicBezTo>
                  <a:pt x="89" y="74"/>
                  <a:pt x="91" y="76"/>
                  <a:pt x="93" y="76"/>
                </a:cubicBezTo>
                <a:cubicBezTo>
                  <a:pt x="95" y="76"/>
                  <a:pt x="97" y="74"/>
                  <a:pt x="97" y="71"/>
                </a:cubicBezTo>
                <a:cubicBezTo>
                  <a:pt x="97" y="68"/>
                  <a:pt x="97" y="68"/>
                  <a:pt x="97" y="68"/>
                </a:cubicBezTo>
                <a:cubicBezTo>
                  <a:pt x="101" y="68"/>
                  <a:pt x="104" y="70"/>
                  <a:pt x="107" y="72"/>
                </a:cubicBezTo>
                <a:cubicBezTo>
                  <a:pt x="105" y="75"/>
                  <a:pt x="105" y="75"/>
                  <a:pt x="105" y="75"/>
                </a:cubicBezTo>
                <a:cubicBezTo>
                  <a:pt x="103" y="76"/>
                  <a:pt x="103" y="79"/>
                  <a:pt x="105" y="81"/>
                </a:cubicBezTo>
                <a:cubicBezTo>
                  <a:pt x="106" y="82"/>
                  <a:pt x="109" y="82"/>
                  <a:pt x="111" y="81"/>
                </a:cubicBezTo>
                <a:cubicBezTo>
                  <a:pt x="113" y="78"/>
                  <a:pt x="113" y="78"/>
                  <a:pt x="113" y="78"/>
                </a:cubicBezTo>
                <a:cubicBezTo>
                  <a:pt x="116" y="81"/>
                  <a:pt x="117" y="84"/>
                  <a:pt x="118" y="88"/>
                </a:cubicBezTo>
                <a:cubicBezTo>
                  <a:pt x="114" y="88"/>
                  <a:pt x="114" y="88"/>
                  <a:pt x="114" y="88"/>
                </a:cubicBezTo>
                <a:cubicBezTo>
                  <a:pt x="112" y="88"/>
                  <a:pt x="110" y="90"/>
                  <a:pt x="110" y="92"/>
                </a:cubicBezTo>
                <a:cubicBezTo>
                  <a:pt x="110" y="95"/>
                  <a:pt x="112" y="97"/>
                  <a:pt x="114" y="97"/>
                </a:cubicBezTo>
                <a:cubicBezTo>
                  <a:pt x="118" y="97"/>
                  <a:pt x="118" y="97"/>
                  <a:pt x="118" y="97"/>
                </a:cubicBezTo>
                <a:cubicBezTo>
                  <a:pt x="117" y="101"/>
                  <a:pt x="116" y="104"/>
                  <a:pt x="113" y="107"/>
                </a:cubicBezTo>
                <a:cubicBezTo>
                  <a:pt x="111" y="104"/>
                  <a:pt x="111" y="104"/>
                  <a:pt x="111" y="104"/>
                </a:cubicBezTo>
                <a:cubicBezTo>
                  <a:pt x="109" y="103"/>
                  <a:pt x="106" y="103"/>
                  <a:pt x="105" y="104"/>
                </a:cubicBezTo>
                <a:cubicBezTo>
                  <a:pt x="103" y="106"/>
                  <a:pt x="103" y="109"/>
                  <a:pt x="105" y="110"/>
                </a:cubicBezTo>
                <a:cubicBezTo>
                  <a:pt x="107" y="113"/>
                  <a:pt x="107" y="113"/>
                  <a:pt x="107" y="113"/>
                </a:cubicBezTo>
                <a:cubicBezTo>
                  <a:pt x="104" y="115"/>
                  <a:pt x="101" y="117"/>
                  <a:pt x="97" y="117"/>
                </a:cubicBezTo>
                <a:cubicBezTo>
                  <a:pt x="97" y="114"/>
                  <a:pt x="97" y="114"/>
                  <a:pt x="97" y="114"/>
                </a:cubicBezTo>
                <a:cubicBezTo>
                  <a:pt x="97" y="111"/>
                  <a:pt x="95" y="109"/>
                  <a:pt x="93" y="109"/>
                </a:cubicBezTo>
                <a:cubicBezTo>
                  <a:pt x="91" y="109"/>
                  <a:pt x="89" y="111"/>
                  <a:pt x="89" y="114"/>
                </a:cubicBezTo>
                <a:cubicBezTo>
                  <a:pt x="89" y="117"/>
                  <a:pt x="89" y="117"/>
                  <a:pt x="89" y="117"/>
                </a:cubicBezTo>
                <a:cubicBezTo>
                  <a:pt x="85" y="117"/>
                  <a:pt x="81" y="115"/>
                  <a:pt x="78" y="113"/>
                </a:cubicBezTo>
                <a:cubicBezTo>
                  <a:pt x="81" y="110"/>
                  <a:pt x="81" y="110"/>
                  <a:pt x="81" y="110"/>
                </a:cubicBezTo>
                <a:cubicBezTo>
                  <a:pt x="83" y="109"/>
                  <a:pt x="83" y="106"/>
                  <a:pt x="81" y="104"/>
                </a:cubicBezTo>
                <a:cubicBezTo>
                  <a:pt x="79" y="103"/>
                  <a:pt x="77" y="103"/>
                  <a:pt x="75" y="104"/>
                </a:cubicBezTo>
                <a:cubicBezTo>
                  <a:pt x="72" y="107"/>
                  <a:pt x="72" y="107"/>
                  <a:pt x="72" y="107"/>
                </a:cubicBezTo>
                <a:cubicBezTo>
                  <a:pt x="70" y="104"/>
                  <a:pt x="69" y="101"/>
                  <a:pt x="68" y="97"/>
                </a:cubicBezTo>
                <a:cubicBezTo>
                  <a:pt x="72" y="97"/>
                  <a:pt x="72" y="97"/>
                  <a:pt x="72" y="97"/>
                </a:cubicBezTo>
                <a:cubicBezTo>
                  <a:pt x="74" y="97"/>
                  <a:pt x="76" y="95"/>
                  <a:pt x="76" y="92"/>
                </a:cubicBezTo>
                <a:cubicBezTo>
                  <a:pt x="76" y="90"/>
                  <a:pt x="74" y="88"/>
                  <a:pt x="72" y="88"/>
                </a:cubicBezTo>
                <a:close/>
                <a:moveTo>
                  <a:pt x="160" y="50"/>
                </a:moveTo>
                <a:cubicBezTo>
                  <a:pt x="160" y="25"/>
                  <a:pt x="160" y="25"/>
                  <a:pt x="160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25" y="160"/>
                  <a:pt x="25" y="160"/>
                  <a:pt x="25" y="160"/>
                </a:cubicBezTo>
                <a:cubicBezTo>
                  <a:pt x="160" y="160"/>
                  <a:pt x="160" y="160"/>
                  <a:pt x="160" y="160"/>
                </a:cubicBezTo>
                <a:cubicBezTo>
                  <a:pt x="160" y="135"/>
                  <a:pt x="160" y="135"/>
                  <a:pt x="160" y="135"/>
                </a:cubicBezTo>
                <a:cubicBezTo>
                  <a:pt x="165" y="135"/>
                  <a:pt x="169" y="131"/>
                  <a:pt x="169" y="126"/>
                </a:cubicBezTo>
                <a:cubicBezTo>
                  <a:pt x="169" y="118"/>
                  <a:pt x="169" y="118"/>
                  <a:pt x="169" y="118"/>
                </a:cubicBezTo>
                <a:cubicBezTo>
                  <a:pt x="169" y="113"/>
                  <a:pt x="165" y="109"/>
                  <a:pt x="160" y="109"/>
                </a:cubicBezTo>
                <a:cubicBezTo>
                  <a:pt x="160" y="76"/>
                  <a:pt x="160" y="76"/>
                  <a:pt x="160" y="76"/>
                </a:cubicBezTo>
                <a:cubicBezTo>
                  <a:pt x="165" y="76"/>
                  <a:pt x="169" y="72"/>
                  <a:pt x="169" y="67"/>
                </a:cubicBezTo>
                <a:cubicBezTo>
                  <a:pt x="169" y="59"/>
                  <a:pt x="169" y="59"/>
                  <a:pt x="169" y="59"/>
                </a:cubicBezTo>
                <a:cubicBezTo>
                  <a:pt x="169" y="54"/>
                  <a:pt x="165" y="50"/>
                  <a:pt x="160" y="50"/>
                </a:cubicBezTo>
                <a:close/>
                <a:moveTo>
                  <a:pt x="152" y="50"/>
                </a:moveTo>
                <a:cubicBezTo>
                  <a:pt x="147" y="50"/>
                  <a:pt x="143" y="54"/>
                  <a:pt x="143" y="59"/>
                </a:cubicBezTo>
                <a:cubicBezTo>
                  <a:pt x="143" y="67"/>
                  <a:pt x="143" y="67"/>
                  <a:pt x="143" y="67"/>
                </a:cubicBezTo>
                <a:cubicBezTo>
                  <a:pt x="143" y="72"/>
                  <a:pt x="147" y="76"/>
                  <a:pt x="152" y="76"/>
                </a:cubicBezTo>
                <a:cubicBezTo>
                  <a:pt x="152" y="109"/>
                  <a:pt x="152" y="109"/>
                  <a:pt x="152" y="109"/>
                </a:cubicBezTo>
                <a:cubicBezTo>
                  <a:pt x="147" y="109"/>
                  <a:pt x="143" y="113"/>
                  <a:pt x="143" y="118"/>
                </a:cubicBezTo>
                <a:cubicBezTo>
                  <a:pt x="143" y="126"/>
                  <a:pt x="143" y="126"/>
                  <a:pt x="143" y="126"/>
                </a:cubicBezTo>
                <a:cubicBezTo>
                  <a:pt x="143" y="131"/>
                  <a:pt x="147" y="135"/>
                  <a:pt x="152" y="135"/>
                </a:cubicBezTo>
                <a:cubicBezTo>
                  <a:pt x="152" y="152"/>
                  <a:pt x="152" y="152"/>
                  <a:pt x="152" y="152"/>
                </a:cubicBezTo>
                <a:cubicBezTo>
                  <a:pt x="34" y="152"/>
                  <a:pt x="34" y="152"/>
                  <a:pt x="34" y="152"/>
                </a:cubicBezTo>
                <a:cubicBezTo>
                  <a:pt x="34" y="33"/>
                  <a:pt x="34" y="33"/>
                  <a:pt x="34" y="33"/>
                </a:cubicBezTo>
                <a:cubicBezTo>
                  <a:pt x="152" y="33"/>
                  <a:pt x="152" y="33"/>
                  <a:pt x="152" y="33"/>
                </a:cubicBezTo>
                <a:lnTo>
                  <a:pt x="152" y="5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" name="Freeform 450"/>
          <p:cNvSpPr>
            <a:spLocks noEditPoints="1"/>
          </p:cNvSpPr>
          <p:nvPr/>
        </p:nvSpPr>
        <p:spPr bwMode="auto">
          <a:xfrm>
            <a:off x="2851890" y="3578000"/>
            <a:ext cx="379684" cy="377444"/>
          </a:xfrm>
          <a:custGeom>
            <a:avLst/>
            <a:gdLst>
              <a:gd name="T0" fmla="*/ 144 w 186"/>
              <a:gd name="T1" fmla="*/ 92 h 185"/>
              <a:gd name="T2" fmla="*/ 43 w 186"/>
              <a:gd name="T3" fmla="*/ 92 h 185"/>
              <a:gd name="T4" fmla="*/ 43 w 186"/>
              <a:gd name="T5" fmla="*/ 143 h 185"/>
              <a:gd name="T6" fmla="*/ 144 w 186"/>
              <a:gd name="T7" fmla="*/ 143 h 185"/>
              <a:gd name="T8" fmla="*/ 144 w 186"/>
              <a:gd name="T9" fmla="*/ 92 h 185"/>
              <a:gd name="T10" fmla="*/ 135 w 186"/>
              <a:gd name="T11" fmla="*/ 135 h 185"/>
              <a:gd name="T12" fmla="*/ 51 w 186"/>
              <a:gd name="T13" fmla="*/ 135 h 185"/>
              <a:gd name="T14" fmla="*/ 51 w 186"/>
              <a:gd name="T15" fmla="*/ 101 h 185"/>
              <a:gd name="T16" fmla="*/ 135 w 186"/>
              <a:gd name="T17" fmla="*/ 101 h 185"/>
              <a:gd name="T18" fmla="*/ 135 w 186"/>
              <a:gd name="T19" fmla="*/ 135 h 185"/>
              <a:gd name="T20" fmla="*/ 144 w 186"/>
              <a:gd name="T21" fmla="*/ 25 h 185"/>
              <a:gd name="T22" fmla="*/ 43 w 186"/>
              <a:gd name="T23" fmla="*/ 25 h 185"/>
              <a:gd name="T24" fmla="*/ 43 w 186"/>
              <a:gd name="T25" fmla="*/ 76 h 185"/>
              <a:gd name="T26" fmla="*/ 144 w 186"/>
              <a:gd name="T27" fmla="*/ 76 h 185"/>
              <a:gd name="T28" fmla="*/ 144 w 186"/>
              <a:gd name="T29" fmla="*/ 25 h 185"/>
              <a:gd name="T30" fmla="*/ 135 w 186"/>
              <a:gd name="T31" fmla="*/ 67 h 185"/>
              <a:gd name="T32" fmla="*/ 51 w 186"/>
              <a:gd name="T33" fmla="*/ 67 h 185"/>
              <a:gd name="T34" fmla="*/ 51 w 186"/>
              <a:gd name="T35" fmla="*/ 33 h 185"/>
              <a:gd name="T36" fmla="*/ 135 w 186"/>
              <a:gd name="T37" fmla="*/ 33 h 185"/>
              <a:gd name="T38" fmla="*/ 135 w 186"/>
              <a:gd name="T39" fmla="*/ 67 h 185"/>
              <a:gd name="T40" fmla="*/ 102 w 186"/>
              <a:gd name="T41" fmla="*/ 50 h 185"/>
              <a:gd name="T42" fmla="*/ 85 w 186"/>
              <a:gd name="T43" fmla="*/ 50 h 185"/>
              <a:gd name="T44" fmla="*/ 85 w 186"/>
              <a:gd name="T45" fmla="*/ 59 h 185"/>
              <a:gd name="T46" fmla="*/ 102 w 186"/>
              <a:gd name="T47" fmla="*/ 59 h 185"/>
              <a:gd name="T48" fmla="*/ 102 w 186"/>
              <a:gd name="T49" fmla="*/ 50 h 185"/>
              <a:gd name="T50" fmla="*/ 182 w 186"/>
              <a:gd name="T51" fmla="*/ 0 h 185"/>
              <a:gd name="T52" fmla="*/ 5 w 186"/>
              <a:gd name="T53" fmla="*/ 0 h 185"/>
              <a:gd name="T54" fmla="*/ 0 w 186"/>
              <a:gd name="T55" fmla="*/ 4 h 185"/>
              <a:gd name="T56" fmla="*/ 5 w 186"/>
              <a:gd name="T57" fmla="*/ 8 h 185"/>
              <a:gd name="T58" fmla="*/ 17 w 186"/>
              <a:gd name="T59" fmla="*/ 8 h 185"/>
              <a:gd name="T60" fmla="*/ 17 w 186"/>
              <a:gd name="T61" fmla="*/ 152 h 185"/>
              <a:gd name="T62" fmla="*/ 34 w 186"/>
              <a:gd name="T63" fmla="*/ 168 h 185"/>
              <a:gd name="T64" fmla="*/ 43 w 186"/>
              <a:gd name="T65" fmla="*/ 168 h 185"/>
              <a:gd name="T66" fmla="*/ 43 w 186"/>
              <a:gd name="T67" fmla="*/ 181 h 185"/>
              <a:gd name="T68" fmla="*/ 47 w 186"/>
              <a:gd name="T69" fmla="*/ 185 h 185"/>
              <a:gd name="T70" fmla="*/ 51 w 186"/>
              <a:gd name="T71" fmla="*/ 181 h 185"/>
              <a:gd name="T72" fmla="*/ 51 w 186"/>
              <a:gd name="T73" fmla="*/ 168 h 185"/>
              <a:gd name="T74" fmla="*/ 135 w 186"/>
              <a:gd name="T75" fmla="*/ 168 h 185"/>
              <a:gd name="T76" fmla="*/ 135 w 186"/>
              <a:gd name="T77" fmla="*/ 181 h 185"/>
              <a:gd name="T78" fmla="*/ 140 w 186"/>
              <a:gd name="T79" fmla="*/ 185 h 185"/>
              <a:gd name="T80" fmla="*/ 144 w 186"/>
              <a:gd name="T81" fmla="*/ 181 h 185"/>
              <a:gd name="T82" fmla="*/ 144 w 186"/>
              <a:gd name="T83" fmla="*/ 168 h 185"/>
              <a:gd name="T84" fmla="*/ 152 w 186"/>
              <a:gd name="T85" fmla="*/ 168 h 185"/>
              <a:gd name="T86" fmla="*/ 169 w 186"/>
              <a:gd name="T87" fmla="*/ 152 h 185"/>
              <a:gd name="T88" fmla="*/ 169 w 186"/>
              <a:gd name="T89" fmla="*/ 8 h 185"/>
              <a:gd name="T90" fmla="*/ 182 w 186"/>
              <a:gd name="T91" fmla="*/ 8 h 185"/>
              <a:gd name="T92" fmla="*/ 186 w 186"/>
              <a:gd name="T93" fmla="*/ 4 h 185"/>
              <a:gd name="T94" fmla="*/ 182 w 186"/>
              <a:gd name="T95" fmla="*/ 0 h 185"/>
              <a:gd name="T96" fmla="*/ 161 w 186"/>
              <a:gd name="T97" fmla="*/ 152 h 185"/>
              <a:gd name="T98" fmla="*/ 152 w 186"/>
              <a:gd name="T99" fmla="*/ 160 h 185"/>
              <a:gd name="T100" fmla="*/ 34 w 186"/>
              <a:gd name="T101" fmla="*/ 160 h 185"/>
              <a:gd name="T102" fmla="*/ 26 w 186"/>
              <a:gd name="T103" fmla="*/ 152 h 185"/>
              <a:gd name="T104" fmla="*/ 26 w 186"/>
              <a:gd name="T105" fmla="*/ 8 h 185"/>
              <a:gd name="T106" fmla="*/ 161 w 186"/>
              <a:gd name="T107" fmla="*/ 8 h 185"/>
              <a:gd name="T108" fmla="*/ 161 w 186"/>
              <a:gd name="T109" fmla="*/ 152 h 185"/>
              <a:gd name="T110" fmla="*/ 102 w 186"/>
              <a:gd name="T111" fmla="*/ 118 h 185"/>
              <a:gd name="T112" fmla="*/ 85 w 186"/>
              <a:gd name="T113" fmla="*/ 118 h 185"/>
              <a:gd name="T114" fmla="*/ 85 w 186"/>
              <a:gd name="T115" fmla="*/ 126 h 185"/>
              <a:gd name="T116" fmla="*/ 102 w 186"/>
              <a:gd name="T117" fmla="*/ 126 h 185"/>
              <a:gd name="T118" fmla="*/ 102 w 186"/>
              <a:gd name="T119" fmla="*/ 118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86" h="185">
                <a:moveTo>
                  <a:pt x="144" y="92"/>
                </a:moveTo>
                <a:cubicBezTo>
                  <a:pt x="43" y="92"/>
                  <a:pt x="43" y="92"/>
                  <a:pt x="43" y="92"/>
                </a:cubicBezTo>
                <a:cubicBezTo>
                  <a:pt x="43" y="143"/>
                  <a:pt x="43" y="143"/>
                  <a:pt x="43" y="143"/>
                </a:cubicBezTo>
                <a:cubicBezTo>
                  <a:pt x="144" y="143"/>
                  <a:pt x="144" y="143"/>
                  <a:pt x="144" y="143"/>
                </a:cubicBezTo>
                <a:lnTo>
                  <a:pt x="144" y="92"/>
                </a:lnTo>
                <a:close/>
                <a:moveTo>
                  <a:pt x="135" y="135"/>
                </a:moveTo>
                <a:cubicBezTo>
                  <a:pt x="51" y="135"/>
                  <a:pt x="51" y="135"/>
                  <a:pt x="51" y="135"/>
                </a:cubicBezTo>
                <a:cubicBezTo>
                  <a:pt x="51" y="101"/>
                  <a:pt x="51" y="101"/>
                  <a:pt x="51" y="101"/>
                </a:cubicBezTo>
                <a:cubicBezTo>
                  <a:pt x="135" y="101"/>
                  <a:pt x="135" y="101"/>
                  <a:pt x="135" y="101"/>
                </a:cubicBezTo>
                <a:lnTo>
                  <a:pt x="135" y="135"/>
                </a:lnTo>
                <a:close/>
                <a:moveTo>
                  <a:pt x="144" y="25"/>
                </a:moveTo>
                <a:cubicBezTo>
                  <a:pt x="43" y="25"/>
                  <a:pt x="43" y="25"/>
                  <a:pt x="43" y="25"/>
                </a:cubicBezTo>
                <a:cubicBezTo>
                  <a:pt x="43" y="76"/>
                  <a:pt x="43" y="76"/>
                  <a:pt x="43" y="76"/>
                </a:cubicBezTo>
                <a:cubicBezTo>
                  <a:pt x="144" y="76"/>
                  <a:pt x="144" y="76"/>
                  <a:pt x="144" y="76"/>
                </a:cubicBezTo>
                <a:lnTo>
                  <a:pt x="144" y="25"/>
                </a:lnTo>
                <a:close/>
                <a:moveTo>
                  <a:pt x="135" y="67"/>
                </a:moveTo>
                <a:cubicBezTo>
                  <a:pt x="51" y="67"/>
                  <a:pt x="51" y="67"/>
                  <a:pt x="51" y="67"/>
                </a:cubicBezTo>
                <a:cubicBezTo>
                  <a:pt x="51" y="33"/>
                  <a:pt x="51" y="33"/>
                  <a:pt x="51" y="33"/>
                </a:cubicBezTo>
                <a:cubicBezTo>
                  <a:pt x="135" y="33"/>
                  <a:pt x="135" y="33"/>
                  <a:pt x="135" y="33"/>
                </a:cubicBezTo>
                <a:lnTo>
                  <a:pt x="135" y="67"/>
                </a:lnTo>
                <a:close/>
                <a:moveTo>
                  <a:pt x="102" y="50"/>
                </a:moveTo>
                <a:cubicBezTo>
                  <a:pt x="85" y="50"/>
                  <a:pt x="85" y="50"/>
                  <a:pt x="85" y="50"/>
                </a:cubicBezTo>
                <a:cubicBezTo>
                  <a:pt x="85" y="59"/>
                  <a:pt x="85" y="59"/>
                  <a:pt x="85" y="59"/>
                </a:cubicBezTo>
                <a:cubicBezTo>
                  <a:pt x="102" y="59"/>
                  <a:pt x="102" y="59"/>
                  <a:pt x="102" y="59"/>
                </a:cubicBezTo>
                <a:lnTo>
                  <a:pt x="102" y="50"/>
                </a:lnTo>
                <a:close/>
                <a:moveTo>
                  <a:pt x="182" y="0"/>
                </a:move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6"/>
                  <a:pt x="2" y="8"/>
                  <a:pt x="5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152"/>
                  <a:pt x="17" y="152"/>
                  <a:pt x="17" y="152"/>
                </a:cubicBezTo>
                <a:cubicBezTo>
                  <a:pt x="17" y="161"/>
                  <a:pt x="25" y="168"/>
                  <a:pt x="34" y="168"/>
                </a:cubicBezTo>
                <a:cubicBezTo>
                  <a:pt x="43" y="168"/>
                  <a:pt x="43" y="168"/>
                  <a:pt x="43" y="168"/>
                </a:cubicBezTo>
                <a:cubicBezTo>
                  <a:pt x="43" y="181"/>
                  <a:pt x="43" y="181"/>
                  <a:pt x="43" y="181"/>
                </a:cubicBezTo>
                <a:cubicBezTo>
                  <a:pt x="43" y="183"/>
                  <a:pt x="44" y="185"/>
                  <a:pt x="47" y="185"/>
                </a:cubicBezTo>
                <a:cubicBezTo>
                  <a:pt x="49" y="185"/>
                  <a:pt x="51" y="183"/>
                  <a:pt x="51" y="181"/>
                </a:cubicBezTo>
                <a:cubicBezTo>
                  <a:pt x="51" y="168"/>
                  <a:pt x="51" y="168"/>
                  <a:pt x="51" y="168"/>
                </a:cubicBezTo>
                <a:cubicBezTo>
                  <a:pt x="135" y="168"/>
                  <a:pt x="135" y="168"/>
                  <a:pt x="135" y="168"/>
                </a:cubicBezTo>
                <a:cubicBezTo>
                  <a:pt x="135" y="181"/>
                  <a:pt x="135" y="181"/>
                  <a:pt x="135" y="181"/>
                </a:cubicBezTo>
                <a:cubicBezTo>
                  <a:pt x="135" y="183"/>
                  <a:pt x="137" y="185"/>
                  <a:pt x="140" y="185"/>
                </a:cubicBezTo>
                <a:cubicBezTo>
                  <a:pt x="142" y="185"/>
                  <a:pt x="144" y="183"/>
                  <a:pt x="144" y="181"/>
                </a:cubicBezTo>
                <a:cubicBezTo>
                  <a:pt x="144" y="168"/>
                  <a:pt x="144" y="168"/>
                  <a:pt x="144" y="168"/>
                </a:cubicBezTo>
                <a:cubicBezTo>
                  <a:pt x="152" y="168"/>
                  <a:pt x="152" y="168"/>
                  <a:pt x="152" y="168"/>
                </a:cubicBezTo>
                <a:cubicBezTo>
                  <a:pt x="162" y="168"/>
                  <a:pt x="169" y="161"/>
                  <a:pt x="169" y="152"/>
                </a:cubicBezTo>
                <a:cubicBezTo>
                  <a:pt x="169" y="8"/>
                  <a:pt x="169" y="8"/>
                  <a:pt x="169" y="8"/>
                </a:cubicBezTo>
                <a:cubicBezTo>
                  <a:pt x="182" y="8"/>
                  <a:pt x="182" y="8"/>
                  <a:pt x="182" y="8"/>
                </a:cubicBezTo>
                <a:cubicBezTo>
                  <a:pt x="184" y="8"/>
                  <a:pt x="186" y="6"/>
                  <a:pt x="186" y="4"/>
                </a:cubicBezTo>
                <a:cubicBezTo>
                  <a:pt x="186" y="2"/>
                  <a:pt x="184" y="0"/>
                  <a:pt x="182" y="0"/>
                </a:cubicBezTo>
                <a:close/>
                <a:moveTo>
                  <a:pt x="161" y="152"/>
                </a:moveTo>
                <a:cubicBezTo>
                  <a:pt x="161" y="156"/>
                  <a:pt x="157" y="160"/>
                  <a:pt x="152" y="160"/>
                </a:cubicBezTo>
                <a:cubicBezTo>
                  <a:pt x="34" y="160"/>
                  <a:pt x="34" y="160"/>
                  <a:pt x="34" y="160"/>
                </a:cubicBezTo>
                <a:cubicBezTo>
                  <a:pt x="29" y="160"/>
                  <a:pt x="26" y="156"/>
                  <a:pt x="26" y="152"/>
                </a:cubicBezTo>
                <a:cubicBezTo>
                  <a:pt x="26" y="8"/>
                  <a:pt x="26" y="8"/>
                  <a:pt x="26" y="8"/>
                </a:cubicBezTo>
                <a:cubicBezTo>
                  <a:pt x="161" y="8"/>
                  <a:pt x="161" y="8"/>
                  <a:pt x="161" y="8"/>
                </a:cubicBezTo>
                <a:lnTo>
                  <a:pt x="161" y="152"/>
                </a:lnTo>
                <a:close/>
                <a:moveTo>
                  <a:pt x="102" y="118"/>
                </a:moveTo>
                <a:cubicBezTo>
                  <a:pt x="85" y="118"/>
                  <a:pt x="85" y="118"/>
                  <a:pt x="85" y="118"/>
                </a:cubicBezTo>
                <a:cubicBezTo>
                  <a:pt x="85" y="126"/>
                  <a:pt x="85" y="126"/>
                  <a:pt x="85" y="126"/>
                </a:cubicBezTo>
                <a:cubicBezTo>
                  <a:pt x="102" y="126"/>
                  <a:pt x="102" y="126"/>
                  <a:pt x="102" y="126"/>
                </a:cubicBezTo>
                <a:lnTo>
                  <a:pt x="102" y="11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" name="Freeform 460"/>
          <p:cNvSpPr>
            <a:spLocks noEditPoints="1"/>
          </p:cNvSpPr>
          <p:nvPr/>
        </p:nvSpPr>
        <p:spPr bwMode="auto">
          <a:xfrm>
            <a:off x="3252766" y="4963030"/>
            <a:ext cx="379684" cy="275523"/>
          </a:xfrm>
          <a:custGeom>
            <a:avLst/>
            <a:gdLst>
              <a:gd name="T0" fmla="*/ 114 w 186"/>
              <a:gd name="T1" fmla="*/ 51 h 135"/>
              <a:gd name="T2" fmla="*/ 114 w 186"/>
              <a:gd name="T3" fmla="*/ 59 h 135"/>
              <a:gd name="T4" fmla="*/ 144 w 186"/>
              <a:gd name="T5" fmla="*/ 55 h 135"/>
              <a:gd name="T6" fmla="*/ 114 w 186"/>
              <a:gd name="T7" fmla="*/ 72 h 135"/>
              <a:gd name="T8" fmla="*/ 135 w 186"/>
              <a:gd name="T9" fmla="*/ 68 h 135"/>
              <a:gd name="T10" fmla="*/ 114 w 186"/>
              <a:gd name="T11" fmla="*/ 64 h 135"/>
              <a:gd name="T12" fmla="*/ 114 w 186"/>
              <a:gd name="T13" fmla="*/ 72 h 135"/>
              <a:gd name="T14" fmla="*/ 79 w 186"/>
              <a:gd name="T15" fmla="*/ 59 h 135"/>
              <a:gd name="T16" fmla="*/ 72 w 186"/>
              <a:gd name="T17" fmla="*/ 45 h 135"/>
              <a:gd name="T18" fmla="*/ 64 w 186"/>
              <a:gd name="T19" fmla="*/ 45 h 135"/>
              <a:gd name="T20" fmla="*/ 57 w 186"/>
              <a:gd name="T21" fmla="*/ 59 h 135"/>
              <a:gd name="T22" fmla="*/ 43 w 186"/>
              <a:gd name="T23" fmla="*/ 64 h 135"/>
              <a:gd name="T24" fmla="*/ 55 w 186"/>
              <a:gd name="T25" fmla="*/ 74 h 135"/>
              <a:gd name="T26" fmla="*/ 51 w 186"/>
              <a:gd name="T27" fmla="*/ 89 h 135"/>
              <a:gd name="T28" fmla="*/ 58 w 186"/>
              <a:gd name="T29" fmla="*/ 92 h 135"/>
              <a:gd name="T30" fmla="*/ 78 w 186"/>
              <a:gd name="T31" fmla="*/ 92 h 135"/>
              <a:gd name="T32" fmla="*/ 85 w 186"/>
              <a:gd name="T33" fmla="*/ 89 h 135"/>
              <a:gd name="T34" fmla="*/ 80 w 186"/>
              <a:gd name="T35" fmla="*/ 74 h 135"/>
              <a:gd name="T36" fmla="*/ 93 w 186"/>
              <a:gd name="T37" fmla="*/ 64 h 135"/>
              <a:gd name="T38" fmla="*/ 182 w 186"/>
              <a:gd name="T39" fmla="*/ 51 h 135"/>
              <a:gd name="T40" fmla="*/ 186 w 186"/>
              <a:gd name="T41" fmla="*/ 9 h 135"/>
              <a:gd name="T42" fmla="*/ 9 w 186"/>
              <a:gd name="T43" fmla="*/ 0 h 135"/>
              <a:gd name="T44" fmla="*/ 0 w 186"/>
              <a:gd name="T45" fmla="*/ 47 h 135"/>
              <a:gd name="T46" fmla="*/ 17 w 186"/>
              <a:gd name="T47" fmla="*/ 68 h 135"/>
              <a:gd name="T48" fmla="*/ 0 w 186"/>
              <a:gd name="T49" fmla="*/ 89 h 135"/>
              <a:gd name="T50" fmla="*/ 9 w 186"/>
              <a:gd name="T51" fmla="*/ 135 h 135"/>
              <a:gd name="T52" fmla="*/ 186 w 186"/>
              <a:gd name="T53" fmla="*/ 127 h 135"/>
              <a:gd name="T54" fmla="*/ 182 w 186"/>
              <a:gd name="T55" fmla="*/ 85 h 135"/>
              <a:gd name="T56" fmla="*/ 182 w 186"/>
              <a:gd name="T57" fmla="*/ 51 h 135"/>
              <a:gd name="T58" fmla="*/ 178 w 186"/>
              <a:gd name="T59" fmla="*/ 9 h 135"/>
              <a:gd name="T60" fmla="*/ 161 w 186"/>
              <a:gd name="T61" fmla="*/ 17 h 135"/>
              <a:gd name="T62" fmla="*/ 9 w 186"/>
              <a:gd name="T63" fmla="*/ 9 h 135"/>
              <a:gd name="T64" fmla="*/ 152 w 186"/>
              <a:gd name="T65" fmla="*/ 17 h 135"/>
              <a:gd name="T66" fmla="*/ 9 w 186"/>
              <a:gd name="T67" fmla="*/ 9 h 135"/>
              <a:gd name="T68" fmla="*/ 9 w 186"/>
              <a:gd name="T69" fmla="*/ 127 h 135"/>
              <a:gd name="T70" fmla="*/ 152 w 186"/>
              <a:gd name="T71" fmla="*/ 118 h 135"/>
              <a:gd name="T72" fmla="*/ 178 w 186"/>
              <a:gd name="T73" fmla="*/ 127 h 135"/>
              <a:gd name="T74" fmla="*/ 161 w 186"/>
              <a:gd name="T75" fmla="*/ 118 h 135"/>
              <a:gd name="T76" fmla="*/ 178 w 186"/>
              <a:gd name="T77" fmla="*/ 127 h 135"/>
              <a:gd name="T78" fmla="*/ 178 w 186"/>
              <a:gd name="T79" fmla="*/ 110 h 135"/>
              <a:gd name="T80" fmla="*/ 9 w 186"/>
              <a:gd name="T81" fmla="*/ 93 h 135"/>
              <a:gd name="T82" fmla="*/ 9 w 186"/>
              <a:gd name="T83" fmla="*/ 43 h 135"/>
              <a:gd name="T84" fmla="*/ 178 w 186"/>
              <a:gd name="T85" fmla="*/ 26 h 135"/>
              <a:gd name="T86" fmla="*/ 161 w 186"/>
              <a:gd name="T87" fmla="*/ 68 h 135"/>
              <a:gd name="T88" fmla="*/ 140 w 186"/>
              <a:gd name="T89" fmla="*/ 76 h 135"/>
              <a:gd name="T90" fmla="*/ 110 w 186"/>
              <a:gd name="T91" fmla="*/ 80 h 135"/>
              <a:gd name="T92" fmla="*/ 140 w 186"/>
              <a:gd name="T93" fmla="*/ 85 h 135"/>
              <a:gd name="T94" fmla="*/ 140 w 186"/>
              <a:gd name="T95" fmla="*/ 76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86" h="135">
                <a:moveTo>
                  <a:pt x="140" y="51"/>
                </a:moveTo>
                <a:cubicBezTo>
                  <a:pt x="114" y="51"/>
                  <a:pt x="114" y="51"/>
                  <a:pt x="114" y="51"/>
                </a:cubicBezTo>
                <a:cubicBezTo>
                  <a:pt x="112" y="51"/>
                  <a:pt x="110" y="53"/>
                  <a:pt x="110" y="55"/>
                </a:cubicBezTo>
                <a:cubicBezTo>
                  <a:pt x="110" y="58"/>
                  <a:pt x="112" y="59"/>
                  <a:pt x="114" y="59"/>
                </a:cubicBezTo>
                <a:cubicBezTo>
                  <a:pt x="140" y="59"/>
                  <a:pt x="140" y="59"/>
                  <a:pt x="140" y="59"/>
                </a:cubicBezTo>
                <a:cubicBezTo>
                  <a:pt x="142" y="59"/>
                  <a:pt x="144" y="58"/>
                  <a:pt x="144" y="55"/>
                </a:cubicBezTo>
                <a:cubicBezTo>
                  <a:pt x="144" y="53"/>
                  <a:pt x="142" y="51"/>
                  <a:pt x="140" y="51"/>
                </a:cubicBezTo>
                <a:close/>
                <a:moveTo>
                  <a:pt x="114" y="72"/>
                </a:moveTo>
                <a:cubicBezTo>
                  <a:pt x="131" y="72"/>
                  <a:pt x="131" y="72"/>
                  <a:pt x="131" y="72"/>
                </a:cubicBezTo>
                <a:cubicBezTo>
                  <a:pt x="134" y="72"/>
                  <a:pt x="135" y="70"/>
                  <a:pt x="135" y="68"/>
                </a:cubicBezTo>
                <a:cubicBezTo>
                  <a:pt x="135" y="66"/>
                  <a:pt x="134" y="64"/>
                  <a:pt x="131" y="64"/>
                </a:cubicBezTo>
                <a:cubicBezTo>
                  <a:pt x="114" y="64"/>
                  <a:pt x="114" y="64"/>
                  <a:pt x="114" y="64"/>
                </a:cubicBezTo>
                <a:cubicBezTo>
                  <a:pt x="112" y="64"/>
                  <a:pt x="110" y="66"/>
                  <a:pt x="110" y="68"/>
                </a:cubicBezTo>
                <a:cubicBezTo>
                  <a:pt x="110" y="70"/>
                  <a:pt x="112" y="72"/>
                  <a:pt x="114" y="72"/>
                </a:cubicBezTo>
                <a:close/>
                <a:moveTo>
                  <a:pt x="89" y="59"/>
                </a:moveTo>
                <a:cubicBezTo>
                  <a:pt x="79" y="59"/>
                  <a:pt x="79" y="59"/>
                  <a:pt x="79" y="59"/>
                </a:cubicBezTo>
                <a:cubicBezTo>
                  <a:pt x="72" y="45"/>
                  <a:pt x="72" y="45"/>
                  <a:pt x="72" y="45"/>
                </a:cubicBezTo>
                <a:cubicBezTo>
                  <a:pt x="72" y="45"/>
                  <a:pt x="72" y="45"/>
                  <a:pt x="72" y="45"/>
                </a:cubicBezTo>
                <a:cubicBezTo>
                  <a:pt x="71" y="43"/>
                  <a:pt x="70" y="43"/>
                  <a:pt x="68" y="43"/>
                </a:cubicBezTo>
                <a:cubicBezTo>
                  <a:pt x="66" y="43"/>
                  <a:pt x="65" y="43"/>
                  <a:pt x="64" y="45"/>
                </a:cubicBezTo>
                <a:cubicBezTo>
                  <a:pt x="64" y="45"/>
                  <a:pt x="64" y="45"/>
                  <a:pt x="64" y="45"/>
                </a:cubicBezTo>
                <a:cubicBezTo>
                  <a:pt x="57" y="59"/>
                  <a:pt x="57" y="59"/>
                  <a:pt x="57" y="59"/>
                </a:cubicBezTo>
                <a:cubicBezTo>
                  <a:pt x="47" y="59"/>
                  <a:pt x="47" y="59"/>
                  <a:pt x="47" y="59"/>
                </a:cubicBezTo>
                <a:cubicBezTo>
                  <a:pt x="44" y="59"/>
                  <a:pt x="43" y="61"/>
                  <a:pt x="43" y="64"/>
                </a:cubicBezTo>
                <a:cubicBezTo>
                  <a:pt x="43" y="66"/>
                  <a:pt x="44" y="67"/>
                  <a:pt x="44" y="67"/>
                </a:cubicBezTo>
                <a:cubicBezTo>
                  <a:pt x="55" y="74"/>
                  <a:pt x="55" y="74"/>
                  <a:pt x="55" y="74"/>
                </a:cubicBezTo>
                <a:cubicBezTo>
                  <a:pt x="51" y="88"/>
                  <a:pt x="51" y="88"/>
                  <a:pt x="51" y="88"/>
                </a:cubicBezTo>
                <a:cubicBezTo>
                  <a:pt x="51" y="88"/>
                  <a:pt x="51" y="89"/>
                  <a:pt x="51" y="89"/>
                </a:cubicBezTo>
                <a:cubicBezTo>
                  <a:pt x="51" y="91"/>
                  <a:pt x="53" y="93"/>
                  <a:pt x="55" y="93"/>
                </a:cubicBezTo>
                <a:cubicBezTo>
                  <a:pt x="56" y="93"/>
                  <a:pt x="57" y="93"/>
                  <a:pt x="58" y="92"/>
                </a:cubicBezTo>
                <a:cubicBezTo>
                  <a:pt x="68" y="86"/>
                  <a:pt x="68" y="86"/>
                  <a:pt x="68" y="86"/>
                </a:cubicBezTo>
                <a:cubicBezTo>
                  <a:pt x="78" y="92"/>
                  <a:pt x="78" y="92"/>
                  <a:pt x="78" y="92"/>
                </a:cubicBezTo>
                <a:cubicBezTo>
                  <a:pt x="78" y="92"/>
                  <a:pt x="79" y="93"/>
                  <a:pt x="81" y="93"/>
                </a:cubicBezTo>
                <a:cubicBezTo>
                  <a:pt x="83" y="93"/>
                  <a:pt x="85" y="91"/>
                  <a:pt x="85" y="89"/>
                </a:cubicBezTo>
                <a:cubicBezTo>
                  <a:pt x="85" y="89"/>
                  <a:pt x="85" y="88"/>
                  <a:pt x="85" y="88"/>
                </a:cubicBezTo>
                <a:cubicBezTo>
                  <a:pt x="80" y="74"/>
                  <a:pt x="80" y="74"/>
                  <a:pt x="80" y="74"/>
                </a:cubicBezTo>
                <a:cubicBezTo>
                  <a:pt x="91" y="67"/>
                  <a:pt x="91" y="67"/>
                  <a:pt x="91" y="67"/>
                </a:cubicBezTo>
                <a:cubicBezTo>
                  <a:pt x="91" y="67"/>
                  <a:pt x="93" y="66"/>
                  <a:pt x="93" y="64"/>
                </a:cubicBezTo>
                <a:cubicBezTo>
                  <a:pt x="93" y="61"/>
                  <a:pt x="91" y="59"/>
                  <a:pt x="89" y="59"/>
                </a:cubicBezTo>
                <a:close/>
                <a:moveTo>
                  <a:pt x="182" y="51"/>
                </a:moveTo>
                <a:cubicBezTo>
                  <a:pt x="184" y="51"/>
                  <a:pt x="186" y="49"/>
                  <a:pt x="186" y="47"/>
                </a:cubicBezTo>
                <a:cubicBezTo>
                  <a:pt x="186" y="9"/>
                  <a:pt x="186" y="9"/>
                  <a:pt x="186" y="9"/>
                </a:cubicBezTo>
                <a:cubicBezTo>
                  <a:pt x="186" y="4"/>
                  <a:pt x="182" y="0"/>
                  <a:pt x="178" y="0"/>
                </a:cubicBez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9"/>
                  <a:pt x="2" y="51"/>
                  <a:pt x="5" y="51"/>
                </a:cubicBezTo>
                <a:cubicBezTo>
                  <a:pt x="12" y="51"/>
                  <a:pt x="17" y="59"/>
                  <a:pt x="17" y="68"/>
                </a:cubicBezTo>
                <a:cubicBezTo>
                  <a:pt x="17" y="77"/>
                  <a:pt x="12" y="85"/>
                  <a:pt x="5" y="85"/>
                </a:cubicBezTo>
                <a:cubicBezTo>
                  <a:pt x="2" y="85"/>
                  <a:pt x="0" y="87"/>
                  <a:pt x="0" y="89"/>
                </a:cubicBezTo>
                <a:cubicBezTo>
                  <a:pt x="0" y="127"/>
                  <a:pt x="0" y="127"/>
                  <a:pt x="0" y="127"/>
                </a:cubicBezTo>
                <a:cubicBezTo>
                  <a:pt x="0" y="132"/>
                  <a:pt x="4" y="135"/>
                  <a:pt x="9" y="135"/>
                </a:cubicBezTo>
                <a:cubicBezTo>
                  <a:pt x="178" y="135"/>
                  <a:pt x="178" y="135"/>
                  <a:pt x="178" y="135"/>
                </a:cubicBezTo>
                <a:cubicBezTo>
                  <a:pt x="182" y="135"/>
                  <a:pt x="186" y="132"/>
                  <a:pt x="186" y="127"/>
                </a:cubicBezTo>
                <a:cubicBezTo>
                  <a:pt x="186" y="89"/>
                  <a:pt x="186" y="89"/>
                  <a:pt x="186" y="89"/>
                </a:cubicBezTo>
                <a:cubicBezTo>
                  <a:pt x="186" y="87"/>
                  <a:pt x="184" y="85"/>
                  <a:pt x="182" y="85"/>
                </a:cubicBezTo>
                <a:cubicBezTo>
                  <a:pt x="175" y="85"/>
                  <a:pt x="169" y="77"/>
                  <a:pt x="169" y="68"/>
                </a:cubicBezTo>
                <a:cubicBezTo>
                  <a:pt x="169" y="59"/>
                  <a:pt x="175" y="51"/>
                  <a:pt x="182" y="51"/>
                </a:cubicBezTo>
                <a:close/>
                <a:moveTo>
                  <a:pt x="161" y="9"/>
                </a:moveTo>
                <a:cubicBezTo>
                  <a:pt x="178" y="9"/>
                  <a:pt x="178" y="9"/>
                  <a:pt x="178" y="9"/>
                </a:cubicBezTo>
                <a:cubicBezTo>
                  <a:pt x="178" y="17"/>
                  <a:pt x="178" y="17"/>
                  <a:pt x="178" y="17"/>
                </a:cubicBezTo>
                <a:cubicBezTo>
                  <a:pt x="161" y="17"/>
                  <a:pt x="161" y="17"/>
                  <a:pt x="161" y="17"/>
                </a:cubicBezTo>
                <a:lnTo>
                  <a:pt x="161" y="9"/>
                </a:lnTo>
                <a:close/>
                <a:moveTo>
                  <a:pt x="9" y="9"/>
                </a:moveTo>
                <a:cubicBezTo>
                  <a:pt x="152" y="9"/>
                  <a:pt x="152" y="9"/>
                  <a:pt x="152" y="9"/>
                </a:cubicBezTo>
                <a:cubicBezTo>
                  <a:pt x="152" y="17"/>
                  <a:pt x="152" y="17"/>
                  <a:pt x="152" y="17"/>
                </a:cubicBezTo>
                <a:cubicBezTo>
                  <a:pt x="9" y="17"/>
                  <a:pt x="9" y="17"/>
                  <a:pt x="9" y="17"/>
                </a:cubicBezTo>
                <a:lnTo>
                  <a:pt x="9" y="9"/>
                </a:lnTo>
                <a:close/>
                <a:moveTo>
                  <a:pt x="152" y="127"/>
                </a:moveTo>
                <a:cubicBezTo>
                  <a:pt x="9" y="127"/>
                  <a:pt x="9" y="127"/>
                  <a:pt x="9" y="127"/>
                </a:cubicBezTo>
                <a:cubicBezTo>
                  <a:pt x="9" y="118"/>
                  <a:pt x="9" y="118"/>
                  <a:pt x="9" y="118"/>
                </a:cubicBezTo>
                <a:cubicBezTo>
                  <a:pt x="152" y="118"/>
                  <a:pt x="152" y="118"/>
                  <a:pt x="152" y="118"/>
                </a:cubicBezTo>
                <a:lnTo>
                  <a:pt x="152" y="127"/>
                </a:lnTo>
                <a:close/>
                <a:moveTo>
                  <a:pt x="178" y="127"/>
                </a:moveTo>
                <a:cubicBezTo>
                  <a:pt x="161" y="127"/>
                  <a:pt x="161" y="127"/>
                  <a:pt x="161" y="127"/>
                </a:cubicBezTo>
                <a:cubicBezTo>
                  <a:pt x="161" y="118"/>
                  <a:pt x="161" y="118"/>
                  <a:pt x="161" y="118"/>
                </a:cubicBezTo>
                <a:cubicBezTo>
                  <a:pt x="178" y="118"/>
                  <a:pt x="178" y="118"/>
                  <a:pt x="178" y="118"/>
                </a:cubicBezTo>
                <a:lnTo>
                  <a:pt x="178" y="127"/>
                </a:lnTo>
                <a:close/>
                <a:moveTo>
                  <a:pt x="178" y="93"/>
                </a:moveTo>
                <a:cubicBezTo>
                  <a:pt x="178" y="110"/>
                  <a:pt x="178" y="110"/>
                  <a:pt x="178" y="110"/>
                </a:cubicBezTo>
                <a:cubicBezTo>
                  <a:pt x="9" y="110"/>
                  <a:pt x="9" y="110"/>
                  <a:pt x="9" y="110"/>
                </a:cubicBezTo>
                <a:cubicBezTo>
                  <a:pt x="9" y="93"/>
                  <a:pt x="9" y="93"/>
                  <a:pt x="9" y="93"/>
                </a:cubicBezTo>
                <a:cubicBezTo>
                  <a:pt x="18" y="90"/>
                  <a:pt x="26" y="80"/>
                  <a:pt x="26" y="68"/>
                </a:cubicBezTo>
                <a:cubicBezTo>
                  <a:pt x="26" y="56"/>
                  <a:pt x="18" y="45"/>
                  <a:pt x="9" y="43"/>
                </a:cubicBezTo>
                <a:cubicBezTo>
                  <a:pt x="9" y="26"/>
                  <a:pt x="9" y="26"/>
                  <a:pt x="9" y="26"/>
                </a:cubicBezTo>
                <a:cubicBezTo>
                  <a:pt x="178" y="26"/>
                  <a:pt x="178" y="26"/>
                  <a:pt x="178" y="26"/>
                </a:cubicBezTo>
                <a:cubicBezTo>
                  <a:pt x="178" y="43"/>
                  <a:pt x="178" y="43"/>
                  <a:pt x="178" y="43"/>
                </a:cubicBezTo>
                <a:cubicBezTo>
                  <a:pt x="168" y="45"/>
                  <a:pt x="161" y="56"/>
                  <a:pt x="161" y="68"/>
                </a:cubicBezTo>
                <a:cubicBezTo>
                  <a:pt x="161" y="80"/>
                  <a:pt x="168" y="90"/>
                  <a:pt x="178" y="93"/>
                </a:cubicBezTo>
                <a:close/>
                <a:moveTo>
                  <a:pt x="140" y="76"/>
                </a:moveTo>
                <a:cubicBezTo>
                  <a:pt x="114" y="76"/>
                  <a:pt x="114" y="76"/>
                  <a:pt x="114" y="76"/>
                </a:cubicBezTo>
                <a:cubicBezTo>
                  <a:pt x="112" y="76"/>
                  <a:pt x="110" y="78"/>
                  <a:pt x="110" y="80"/>
                </a:cubicBezTo>
                <a:cubicBezTo>
                  <a:pt x="110" y="83"/>
                  <a:pt x="112" y="85"/>
                  <a:pt x="114" y="85"/>
                </a:cubicBezTo>
                <a:cubicBezTo>
                  <a:pt x="140" y="85"/>
                  <a:pt x="140" y="85"/>
                  <a:pt x="140" y="85"/>
                </a:cubicBezTo>
                <a:cubicBezTo>
                  <a:pt x="142" y="85"/>
                  <a:pt x="144" y="83"/>
                  <a:pt x="144" y="80"/>
                </a:cubicBezTo>
                <a:cubicBezTo>
                  <a:pt x="144" y="78"/>
                  <a:pt x="142" y="76"/>
                  <a:pt x="140" y="7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3" name="Freeform 500"/>
          <p:cNvSpPr>
            <a:spLocks noEditPoints="1"/>
          </p:cNvSpPr>
          <p:nvPr/>
        </p:nvSpPr>
        <p:spPr bwMode="auto">
          <a:xfrm>
            <a:off x="8531471" y="3586729"/>
            <a:ext cx="379684" cy="379684"/>
          </a:xfrm>
          <a:custGeom>
            <a:avLst/>
            <a:gdLst>
              <a:gd name="T0" fmla="*/ 152 w 186"/>
              <a:gd name="T1" fmla="*/ 55 h 186"/>
              <a:gd name="T2" fmla="*/ 127 w 186"/>
              <a:gd name="T3" fmla="*/ 55 h 186"/>
              <a:gd name="T4" fmla="*/ 140 w 186"/>
              <a:gd name="T5" fmla="*/ 51 h 186"/>
              <a:gd name="T6" fmla="*/ 140 w 186"/>
              <a:gd name="T7" fmla="*/ 60 h 186"/>
              <a:gd name="T8" fmla="*/ 140 w 186"/>
              <a:gd name="T9" fmla="*/ 51 h 186"/>
              <a:gd name="T10" fmla="*/ 102 w 186"/>
              <a:gd name="T11" fmla="*/ 9 h 186"/>
              <a:gd name="T12" fmla="*/ 85 w 186"/>
              <a:gd name="T13" fmla="*/ 9 h 186"/>
              <a:gd name="T14" fmla="*/ 0 w 186"/>
              <a:gd name="T15" fmla="*/ 17 h 186"/>
              <a:gd name="T16" fmla="*/ 9 w 186"/>
              <a:gd name="T17" fmla="*/ 34 h 186"/>
              <a:gd name="T18" fmla="*/ 17 w 186"/>
              <a:gd name="T19" fmla="*/ 144 h 186"/>
              <a:gd name="T20" fmla="*/ 89 w 186"/>
              <a:gd name="T21" fmla="*/ 155 h 186"/>
              <a:gd name="T22" fmla="*/ 64 w 186"/>
              <a:gd name="T23" fmla="*/ 182 h 186"/>
              <a:gd name="T24" fmla="*/ 71 w 186"/>
              <a:gd name="T25" fmla="*/ 185 h 186"/>
              <a:gd name="T26" fmla="*/ 116 w 186"/>
              <a:gd name="T27" fmla="*/ 185 h 186"/>
              <a:gd name="T28" fmla="*/ 123 w 186"/>
              <a:gd name="T29" fmla="*/ 182 h 186"/>
              <a:gd name="T30" fmla="*/ 97 w 186"/>
              <a:gd name="T31" fmla="*/ 155 h 186"/>
              <a:gd name="T32" fmla="*/ 169 w 186"/>
              <a:gd name="T33" fmla="*/ 144 h 186"/>
              <a:gd name="T34" fmla="*/ 178 w 186"/>
              <a:gd name="T35" fmla="*/ 34 h 186"/>
              <a:gd name="T36" fmla="*/ 186 w 186"/>
              <a:gd name="T37" fmla="*/ 17 h 186"/>
              <a:gd name="T38" fmla="*/ 169 w 186"/>
              <a:gd name="T39" fmla="*/ 135 h 186"/>
              <a:gd name="T40" fmla="*/ 17 w 186"/>
              <a:gd name="T41" fmla="*/ 34 h 186"/>
              <a:gd name="T42" fmla="*/ 169 w 186"/>
              <a:gd name="T43" fmla="*/ 135 h 186"/>
              <a:gd name="T44" fmla="*/ 9 w 186"/>
              <a:gd name="T45" fmla="*/ 26 h 186"/>
              <a:gd name="T46" fmla="*/ 178 w 186"/>
              <a:gd name="T47" fmla="*/ 17 h 186"/>
              <a:gd name="T48" fmla="*/ 38 w 186"/>
              <a:gd name="T49" fmla="*/ 119 h 186"/>
              <a:gd name="T50" fmla="*/ 152 w 186"/>
              <a:gd name="T51" fmla="*/ 114 h 186"/>
              <a:gd name="T52" fmla="*/ 151 w 186"/>
              <a:gd name="T53" fmla="*/ 112 h 186"/>
              <a:gd name="T54" fmla="*/ 126 w 186"/>
              <a:gd name="T55" fmla="*/ 78 h 186"/>
              <a:gd name="T56" fmla="*/ 120 w 186"/>
              <a:gd name="T57" fmla="*/ 78 h 186"/>
              <a:gd name="T58" fmla="*/ 75 w 186"/>
              <a:gd name="T59" fmla="*/ 61 h 186"/>
              <a:gd name="T60" fmla="*/ 69 w 186"/>
              <a:gd name="T61" fmla="*/ 61 h 186"/>
              <a:gd name="T62" fmla="*/ 35 w 186"/>
              <a:gd name="T63" fmla="*/ 112 h 186"/>
              <a:gd name="T64" fmla="*/ 34 w 186"/>
              <a:gd name="T65" fmla="*/ 114 h 186"/>
              <a:gd name="T66" fmla="*/ 73 w 186"/>
              <a:gd name="T67" fmla="*/ 70 h 186"/>
              <a:gd name="T68" fmla="*/ 106 w 186"/>
              <a:gd name="T69" fmla="*/ 102 h 186"/>
              <a:gd name="T70" fmla="*/ 122 w 186"/>
              <a:gd name="T71" fmla="*/ 87 h 186"/>
              <a:gd name="T72" fmla="*/ 46 w 186"/>
              <a:gd name="T73" fmla="*/ 110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86" h="186">
                <a:moveTo>
                  <a:pt x="140" y="68"/>
                </a:moveTo>
                <a:cubicBezTo>
                  <a:pt x="147" y="68"/>
                  <a:pt x="152" y="62"/>
                  <a:pt x="152" y="55"/>
                </a:cubicBezTo>
                <a:cubicBezTo>
                  <a:pt x="152" y="48"/>
                  <a:pt x="147" y="43"/>
                  <a:pt x="140" y="43"/>
                </a:cubicBezTo>
                <a:cubicBezTo>
                  <a:pt x="133" y="43"/>
                  <a:pt x="127" y="48"/>
                  <a:pt x="127" y="55"/>
                </a:cubicBezTo>
                <a:cubicBezTo>
                  <a:pt x="127" y="62"/>
                  <a:pt x="133" y="68"/>
                  <a:pt x="140" y="68"/>
                </a:cubicBezTo>
                <a:close/>
                <a:moveTo>
                  <a:pt x="140" y="51"/>
                </a:moveTo>
                <a:cubicBezTo>
                  <a:pt x="142" y="51"/>
                  <a:pt x="144" y="53"/>
                  <a:pt x="144" y="55"/>
                </a:cubicBezTo>
                <a:cubicBezTo>
                  <a:pt x="144" y="58"/>
                  <a:pt x="142" y="60"/>
                  <a:pt x="140" y="60"/>
                </a:cubicBezTo>
                <a:cubicBezTo>
                  <a:pt x="137" y="60"/>
                  <a:pt x="135" y="58"/>
                  <a:pt x="135" y="55"/>
                </a:cubicBezTo>
                <a:cubicBezTo>
                  <a:pt x="135" y="53"/>
                  <a:pt x="137" y="51"/>
                  <a:pt x="140" y="51"/>
                </a:cubicBezTo>
                <a:close/>
                <a:moveTo>
                  <a:pt x="178" y="9"/>
                </a:moveTo>
                <a:cubicBezTo>
                  <a:pt x="102" y="9"/>
                  <a:pt x="102" y="9"/>
                  <a:pt x="102" y="9"/>
                </a:cubicBezTo>
                <a:cubicBezTo>
                  <a:pt x="102" y="4"/>
                  <a:pt x="98" y="0"/>
                  <a:pt x="93" y="0"/>
                </a:cubicBezTo>
                <a:cubicBezTo>
                  <a:pt x="89" y="0"/>
                  <a:pt x="85" y="4"/>
                  <a:pt x="85" y="9"/>
                </a:cubicBezTo>
                <a:cubicBezTo>
                  <a:pt x="9" y="9"/>
                  <a:pt x="9" y="9"/>
                  <a:pt x="9" y="9"/>
                </a:cubicBezTo>
                <a:cubicBezTo>
                  <a:pt x="4" y="9"/>
                  <a:pt x="0" y="13"/>
                  <a:pt x="0" y="17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30"/>
                  <a:pt x="4" y="34"/>
                  <a:pt x="9" y="34"/>
                </a:cubicBezTo>
                <a:cubicBezTo>
                  <a:pt x="9" y="135"/>
                  <a:pt x="9" y="135"/>
                  <a:pt x="9" y="135"/>
                </a:cubicBezTo>
                <a:cubicBezTo>
                  <a:pt x="9" y="140"/>
                  <a:pt x="13" y="144"/>
                  <a:pt x="17" y="144"/>
                </a:cubicBezTo>
                <a:cubicBezTo>
                  <a:pt x="89" y="144"/>
                  <a:pt x="89" y="144"/>
                  <a:pt x="89" y="144"/>
                </a:cubicBezTo>
                <a:cubicBezTo>
                  <a:pt x="89" y="155"/>
                  <a:pt x="89" y="155"/>
                  <a:pt x="89" y="155"/>
                </a:cubicBezTo>
                <a:cubicBezTo>
                  <a:pt x="65" y="179"/>
                  <a:pt x="65" y="179"/>
                  <a:pt x="65" y="179"/>
                </a:cubicBezTo>
                <a:cubicBezTo>
                  <a:pt x="64" y="180"/>
                  <a:pt x="64" y="181"/>
                  <a:pt x="64" y="182"/>
                </a:cubicBezTo>
                <a:cubicBezTo>
                  <a:pt x="64" y="184"/>
                  <a:pt x="66" y="186"/>
                  <a:pt x="68" y="186"/>
                </a:cubicBezTo>
                <a:cubicBezTo>
                  <a:pt x="69" y="186"/>
                  <a:pt x="70" y="186"/>
                  <a:pt x="71" y="185"/>
                </a:cubicBezTo>
                <a:cubicBezTo>
                  <a:pt x="93" y="163"/>
                  <a:pt x="93" y="163"/>
                  <a:pt x="93" y="163"/>
                </a:cubicBezTo>
                <a:cubicBezTo>
                  <a:pt x="116" y="185"/>
                  <a:pt x="116" y="185"/>
                  <a:pt x="116" y="185"/>
                </a:cubicBezTo>
                <a:cubicBezTo>
                  <a:pt x="116" y="186"/>
                  <a:pt x="117" y="186"/>
                  <a:pt x="119" y="186"/>
                </a:cubicBezTo>
                <a:cubicBezTo>
                  <a:pt x="121" y="186"/>
                  <a:pt x="123" y="184"/>
                  <a:pt x="123" y="182"/>
                </a:cubicBezTo>
                <a:cubicBezTo>
                  <a:pt x="123" y="181"/>
                  <a:pt x="122" y="180"/>
                  <a:pt x="122" y="179"/>
                </a:cubicBezTo>
                <a:cubicBezTo>
                  <a:pt x="97" y="155"/>
                  <a:pt x="97" y="155"/>
                  <a:pt x="97" y="155"/>
                </a:cubicBezTo>
                <a:cubicBezTo>
                  <a:pt x="97" y="144"/>
                  <a:pt x="97" y="144"/>
                  <a:pt x="97" y="144"/>
                </a:cubicBezTo>
                <a:cubicBezTo>
                  <a:pt x="169" y="144"/>
                  <a:pt x="169" y="144"/>
                  <a:pt x="169" y="144"/>
                </a:cubicBezTo>
                <a:cubicBezTo>
                  <a:pt x="174" y="144"/>
                  <a:pt x="178" y="140"/>
                  <a:pt x="178" y="135"/>
                </a:cubicBezTo>
                <a:cubicBezTo>
                  <a:pt x="178" y="34"/>
                  <a:pt x="178" y="34"/>
                  <a:pt x="178" y="34"/>
                </a:cubicBezTo>
                <a:cubicBezTo>
                  <a:pt x="182" y="34"/>
                  <a:pt x="186" y="30"/>
                  <a:pt x="186" y="26"/>
                </a:cubicBezTo>
                <a:cubicBezTo>
                  <a:pt x="186" y="17"/>
                  <a:pt x="186" y="17"/>
                  <a:pt x="186" y="17"/>
                </a:cubicBezTo>
                <a:cubicBezTo>
                  <a:pt x="186" y="13"/>
                  <a:pt x="182" y="9"/>
                  <a:pt x="178" y="9"/>
                </a:cubicBezTo>
                <a:close/>
                <a:moveTo>
                  <a:pt x="169" y="135"/>
                </a:moveTo>
                <a:cubicBezTo>
                  <a:pt x="17" y="135"/>
                  <a:pt x="17" y="135"/>
                  <a:pt x="17" y="135"/>
                </a:cubicBezTo>
                <a:cubicBezTo>
                  <a:pt x="17" y="34"/>
                  <a:pt x="17" y="34"/>
                  <a:pt x="17" y="34"/>
                </a:cubicBezTo>
                <a:cubicBezTo>
                  <a:pt x="169" y="34"/>
                  <a:pt x="169" y="34"/>
                  <a:pt x="169" y="34"/>
                </a:cubicBezTo>
                <a:lnTo>
                  <a:pt x="169" y="135"/>
                </a:lnTo>
                <a:close/>
                <a:moveTo>
                  <a:pt x="178" y="26"/>
                </a:moveTo>
                <a:cubicBezTo>
                  <a:pt x="9" y="26"/>
                  <a:pt x="9" y="26"/>
                  <a:pt x="9" y="26"/>
                </a:cubicBezTo>
                <a:cubicBezTo>
                  <a:pt x="9" y="17"/>
                  <a:pt x="9" y="17"/>
                  <a:pt x="9" y="17"/>
                </a:cubicBezTo>
                <a:cubicBezTo>
                  <a:pt x="178" y="17"/>
                  <a:pt x="178" y="17"/>
                  <a:pt x="178" y="17"/>
                </a:cubicBezTo>
                <a:lnTo>
                  <a:pt x="178" y="26"/>
                </a:lnTo>
                <a:close/>
                <a:moveTo>
                  <a:pt x="38" y="119"/>
                </a:moveTo>
                <a:cubicBezTo>
                  <a:pt x="148" y="119"/>
                  <a:pt x="148" y="119"/>
                  <a:pt x="148" y="119"/>
                </a:cubicBezTo>
                <a:cubicBezTo>
                  <a:pt x="150" y="119"/>
                  <a:pt x="152" y="117"/>
                  <a:pt x="152" y="114"/>
                </a:cubicBezTo>
                <a:cubicBezTo>
                  <a:pt x="152" y="113"/>
                  <a:pt x="152" y="113"/>
                  <a:pt x="151" y="112"/>
                </a:cubicBezTo>
                <a:cubicBezTo>
                  <a:pt x="151" y="112"/>
                  <a:pt x="151" y="112"/>
                  <a:pt x="151" y="112"/>
                </a:cubicBezTo>
                <a:cubicBezTo>
                  <a:pt x="126" y="78"/>
                  <a:pt x="126" y="78"/>
                  <a:pt x="126" y="78"/>
                </a:cubicBezTo>
                <a:cubicBezTo>
                  <a:pt x="126" y="78"/>
                  <a:pt x="126" y="78"/>
                  <a:pt x="126" y="78"/>
                </a:cubicBezTo>
                <a:cubicBezTo>
                  <a:pt x="125" y="77"/>
                  <a:pt x="124" y="76"/>
                  <a:pt x="123" y="76"/>
                </a:cubicBezTo>
                <a:cubicBezTo>
                  <a:pt x="122" y="76"/>
                  <a:pt x="121" y="77"/>
                  <a:pt x="120" y="78"/>
                </a:cubicBezTo>
                <a:cubicBezTo>
                  <a:pt x="106" y="92"/>
                  <a:pt x="106" y="92"/>
                  <a:pt x="106" y="92"/>
                </a:cubicBezTo>
                <a:cubicBezTo>
                  <a:pt x="75" y="61"/>
                  <a:pt x="75" y="61"/>
                  <a:pt x="75" y="61"/>
                </a:cubicBezTo>
                <a:cubicBezTo>
                  <a:pt x="74" y="60"/>
                  <a:pt x="73" y="60"/>
                  <a:pt x="72" y="60"/>
                </a:cubicBezTo>
                <a:cubicBezTo>
                  <a:pt x="71" y="60"/>
                  <a:pt x="69" y="60"/>
                  <a:pt x="69" y="61"/>
                </a:cubicBezTo>
                <a:cubicBezTo>
                  <a:pt x="69" y="61"/>
                  <a:pt x="69" y="61"/>
                  <a:pt x="69" y="61"/>
                </a:cubicBezTo>
                <a:cubicBezTo>
                  <a:pt x="35" y="112"/>
                  <a:pt x="35" y="112"/>
                  <a:pt x="35" y="112"/>
                </a:cubicBezTo>
                <a:cubicBezTo>
                  <a:pt x="35" y="112"/>
                  <a:pt x="35" y="112"/>
                  <a:pt x="35" y="112"/>
                </a:cubicBezTo>
                <a:cubicBezTo>
                  <a:pt x="34" y="113"/>
                  <a:pt x="34" y="114"/>
                  <a:pt x="34" y="114"/>
                </a:cubicBezTo>
                <a:cubicBezTo>
                  <a:pt x="34" y="117"/>
                  <a:pt x="36" y="119"/>
                  <a:pt x="38" y="119"/>
                </a:cubicBezTo>
                <a:close/>
                <a:moveTo>
                  <a:pt x="73" y="70"/>
                </a:moveTo>
                <a:cubicBezTo>
                  <a:pt x="103" y="101"/>
                  <a:pt x="103" y="101"/>
                  <a:pt x="103" y="101"/>
                </a:cubicBezTo>
                <a:cubicBezTo>
                  <a:pt x="104" y="101"/>
                  <a:pt x="105" y="102"/>
                  <a:pt x="106" y="102"/>
                </a:cubicBezTo>
                <a:cubicBezTo>
                  <a:pt x="107" y="102"/>
                  <a:pt x="108" y="101"/>
                  <a:pt x="109" y="101"/>
                </a:cubicBezTo>
                <a:cubicBezTo>
                  <a:pt x="122" y="87"/>
                  <a:pt x="122" y="87"/>
                  <a:pt x="122" y="87"/>
                </a:cubicBezTo>
                <a:cubicBezTo>
                  <a:pt x="140" y="110"/>
                  <a:pt x="140" y="110"/>
                  <a:pt x="140" y="110"/>
                </a:cubicBezTo>
                <a:cubicBezTo>
                  <a:pt x="46" y="110"/>
                  <a:pt x="46" y="110"/>
                  <a:pt x="46" y="110"/>
                </a:cubicBezTo>
                <a:lnTo>
                  <a:pt x="73" y="7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" name="Freeform 504"/>
          <p:cNvSpPr>
            <a:spLocks noEditPoints="1"/>
          </p:cNvSpPr>
          <p:nvPr/>
        </p:nvSpPr>
        <p:spPr bwMode="auto">
          <a:xfrm>
            <a:off x="7845418" y="2203939"/>
            <a:ext cx="379684" cy="377444"/>
          </a:xfrm>
          <a:custGeom>
            <a:avLst/>
            <a:gdLst>
              <a:gd name="T0" fmla="*/ 85 w 186"/>
              <a:gd name="T1" fmla="*/ 93 h 185"/>
              <a:gd name="T2" fmla="*/ 101 w 186"/>
              <a:gd name="T3" fmla="*/ 93 h 185"/>
              <a:gd name="T4" fmla="*/ 186 w 186"/>
              <a:gd name="T5" fmla="*/ 93 h 185"/>
              <a:gd name="T6" fmla="*/ 159 w 186"/>
              <a:gd name="T7" fmla="*/ 27 h 185"/>
              <a:gd name="T8" fmla="*/ 93 w 186"/>
              <a:gd name="T9" fmla="*/ 0 h 185"/>
              <a:gd name="T10" fmla="*/ 27 w 186"/>
              <a:gd name="T11" fmla="*/ 27 h 185"/>
              <a:gd name="T12" fmla="*/ 0 w 186"/>
              <a:gd name="T13" fmla="*/ 93 h 185"/>
              <a:gd name="T14" fmla="*/ 27 w 186"/>
              <a:gd name="T15" fmla="*/ 158 h 185"/>
              <a:gd name="T16" fmla="*/ 93 w 186"/>
              <a:gd name="T17" fmla="*/ 185 h 185"/>
              <a:gd name="T18" fmla="*/ 159 w 186"/>
              <a:gd name="T19" fmla="*/ 158 h 185"/>
              <a:gd name="T20" fmla="*/ 186 w 186"/>
              <a:gd name="T21" fmla="*/ 93 h 185"/>
              <a:gd name="T22" fmla="*/ 36 w 186"/>
              <a:gd name="T23" fmla="*/ 74 h 185"/>
              <a:gd name="T24" fmla="*/ 36 w 186"/>
              <a:gd name="T25" fmla="*/ 111 h 185"/>
              <a:gd name="T26" fmla="*/ 60 w 186"/>
              <a:gd name="T27" fmla="*/ 79 h 185"/>
              <a:gd name="T28" fmla="*/ 44 w 186"/>
              <a:gd name="T29" fmla="*/ 72 h 185"/>
              <a:gd name="T30" fmla="*/ 60 w 186"/>
              <a:gd name="T31" fmla="*/ 79 h 185"/>
              <a:gd name="T32" fmla="*/ 44 w 186"/>
              <a:gd name="T33" fmla="*/ 113 h 185"/>
              <a:gd name="T34" fmla="*/ 60 w 186"/>
              <a:gd name="T35" fmla="*/ 107 h 185"/>
              <a:gd name="T36" fmla="*/ 33 w 186"/>
              <a:gd name="T37" fmla="*/ 152 h 185"/>
              <a:gd name="T38" fmla="*/ 61 w 186"/>
              <a:gd name="T39" fmla="*/ 124 h 185"/>
              <a:gd name="T40" fmla="*/ 33 w 186"/>
              <a:gd name="T41" fmla="*/ 152 h 185"/>
              <a:gd name="T42" fmla="*/ 39 w 186"/>
              <a:gd name="T43" fmla="*/ 65 h 185"/>
              <a:gd name="T44" fmla="*/ 66 w 186"/>
              <a:gd name="T45" fmla="*/ 39 h 185"/>
              <a:gd name="T46" fmla="*/ 116 w 186"/>
              <a:gd name="T47" fmla="*/ 60 h 185"/>
              <a:gd name="T48" fmla="*/ 100 w 186"/>
              <a:gd name="T49" fmla="*/ 53 h 185"/>
              <a:gd name="T50" fmla="*/ 116 w 186"/>
              <a:gd name="T51" fmla="*/ 60 h 185"/>
              <a:gd name="T52" fmla="*/ 112 w 186"/>
              <a:gd name="T53" fmla="*/ 35 h 185"/>
              <a:gd name="T54" fmla="*/ 74 w 186"/>
              <a:gd name="T55" fmla="*/ 35 h 185"/>
              <a:gd name="T56" fmla="*/ 73 w 186"/>
              <a:gd name="T57" fmla="*/ 43 h 185"/>
              <a:gd name="T58" fmla="*/ 79 w 186"/>
              <a:gd name="T59" fmla="*/ 59 h 185"/>
              <a:gd name="T60" fmla="*/ 73 w 186"/>
              <a:gd name="T61" fmla="*/ 43 h 185"/>
              <a:gd name="T62" fmla="*/ 79 w 186"/>
              <a:gd name="T63" fmla="*/ 126 h 185"/>
              <a:gd name="T64" fmla="*/ 73 w 186"/>
              <a:gd name="T65" fmla="*/ 142 h 185"/>
              <a:gd name="T66" fmla="*/ 93 w 186"/>
              <a:gd name="T67" fmla="*/ 177 h 185"/>
              <a:gd name="T68" fmla="*/ 93 w 186"/>
              <a:gd name="T69" fmla="*/ 137 h 185"/>
              <a:gd name="T70" fmla="*/ 93 w 186"/>
              <a:gd name="T71" fmla="*/ 177 h 185"/>
              <a:gd name="T72" fmla="*/ 100 w 186"/>
              <a:gd name="T73" fmla="*/ 132 h 185"/>
              <a:gd name="T74" fmla="*/ 116 w 186"/>
              <a:gd name="T75" fmla="*/ 125 h 185"/>
              <a:gd name="T76" fmla="*/ 118 w 186"/>
              <a:gd name="T77" fmla="*/ 103 h 185"/>
              <a:gd name="T78" fmla="*/ 103 w 186"/>
              <a:gd name="T79" fmla="*/ 118 h 185"/>
              <a:gd name="T80" fmla="*/ 83 w 186"/>
              <a:gd name="T81" fmla="*/ 118 h 185"/>
              <a:gd name="T82" fmla="*/ 68 w 186"/>
              <a:gd name="T83" fmla="*/ 103 h 185"/>
              <a:gd name="T84" fmla="*/ 68 w 186"/>
              <a:gd name="T85" fmla="*/ 82 h 185"/>
              <a:gd name="T86" fmla="*/ 83 w 186"/>
              <a:gd name="T87" fmla="*/ 68 h 185"/>
              <a:gd name="T88" fmla="*/ 103 w 186"/>
              <a:gd name="T89" fmla="*/ 68 h 185"/>
              <a:gd name="T90" fmla="*/ 118 w 186"/>
              <a:gd name="T91" fmla="*/ 82 h 185"/>
              <a:gd name="T92" fmla="*/ 118 w 186"/>
              <a:gd name="T93" fmla="*/ 103 h 185"/>
              <a:gd name="T94" fmla="*/ 147 w 186"/>
              <a:gd name="T95" fmla="*/ 65 h 185"/>
              <a:gd name="T96" fmla="*/ 120 w 186"/>
              <a:gd name="T97" fmla="*/ 39 h 185"/>
              <a:gd name="T98" fmla="*/ 133 w 186"/>
              <a:gd name="T99" fmla="*/ 86 h 185"/>
              <a:gd name="T100" fmla="*/ 126 w 186"/>
              <a:gd name="T101" fmla="*/ 69 h 185"/>
              <a:gd name="T102" fmla="*/ 133 w 186"/>
              <a:gd name="T103" fmla="*/ 86 h 185"/>
              <a:gd name="T104" fmla="*/ 142 w 186"/>
              <a:gd name="T105" fmla="*/ 113 h 185"/>
              <a:gd name="T106" fmla="*/ 126 w 186"/>
              <a:gd name="T107" fmla="*/ 107 h 185"/>
              <a:gd name="T108" fmla="*/ 153 w 186"/>
              <a:gd name="T109" fmla="*/ 152 h 185"/>
              <a:gd name="T110" fmla="*/ 125 w 186"/>
              <a:gd name="T111" fmla="*/ 124 h 185"/>
              <a:gd name="T112" fmla="*/ 153 w 186"/>
              <a:gd name="T113" fmla="*/ 152 h 185"/>
              <a:gd name="T114" fmla="*/ 138 w 186"/>
              <a:gd name="T115" fmla="*/ 93 h 185"/>
              <a:gd name="T116" fmla="*/ 177 w 186"/>
              <a:gd name="T117" fmla="*/ 93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86" h="185">
                <a:moveTo>
                  <a:pt x="93" y="84"/>
                </a:moveTo>
                <a:cubicBezTo>
                  <a:pt x="88" y="84"/>
                  <a:pt x="85" y="88"/>
                  <a:pt x="85" y="93"/>
                </a:cubicBezTo>
                <a:cubicBezTo>
                  <a:pt x="85" y="97"/>
                  <a:pt x="88" y="101"/>
                  <a:pt x="93" y="101"/>
                </a:cubicBezTo>
                <a:cubicBezTo>
                  <a:pt x="98" y="101"/>
                  <a:pt x="101" y="97"/>
                  <a:pt x="101" y="93"/>
                </a:cubicBezTo>
                <a:cubicBezTo>
                  <a:pt x="101" y="88"/>
                  <a:pt x="98" y="84"/>
                  <a:pt x="93" y="84"/>
                </a:cubicBezTo>
                <a:close/>
                <a:moveTo>
                  <a:pt x="186" y="93"/>
                </a:moveTo>
                <a:cubicBezTo>
                  <a:pt x="186" y="83"/>
                  <a:pt x="174" y="74"/>
                  <a:pt x="154" y="67"/>
                </a:cubicBezTo>
                <a:cubicBezTo>
                  <a:pt x="163" y="49"/>
                  <a:pt x="166" y="34"/>
                  <a:pt x="159" y="27"/>
                </a:cubicBezTo>
                <a:cubicBezTo>
                  <a:pt x="151" y="20"/>
                  <a:pt x="136" y="22"/>
                  <a:pt x="118" y="32"/>
                </a:cubicBezTo>
                <a:cubicBezTo>
                  <a:pt x="112" y="12"/>
                  <a:pt x="103" y="0"/>
                  <a:pt x="93" y="0"/>
                </a:cubicBezTo>
                <a:cubicBezTo>
                  <a:pt x="83" y="0"/>
                  <a:pt x="74" y="12"/>
                  <a:pt x="68" y="32"/>
                </a:cubicBezTo>
                <a:cubicBezTo>
                  <a:pt x="50" y="22"/>
                  <a:pt x="35" y="20"/>
                  <a:pt x="27" y="27"/>
                </a:cubicBezTo>
                <a:cubicBezTo>
                  <a:pt x="20" y="34"/>
                  <a:pt x="23" y="49"/>
                  <a:pt x="32" y="67"/>
                </a:cubicBezTo>
                <a:cubicBezTo>
                  <a:pt x="12" y="74"/>
                  <a:pt x="0" y="83"/>
                  <a:pt x="0" y="93"/>
                </a:cubicBezTo>
                <a:cubicBezTo>
                  <a:pt x="0" y="103"/>
                  <a:pt x="12" y="112"/>
                  <a:pt x="32" y="118"/>
                </a:cubicBezTo>
                <a:cubicBezTo>
                  <a:pt x="23" y="136"/>
                  <a:pt x="20" y="151"/>
                  <a:pt x="27" y="158"/>
                </a:cubicBezTo>
                <a:cubicBezTo>
                  <a:pt x="35" y="165"/>
                  <a:pt x="50" y="163"/>
                  <a:pt x="68" y="154"/>
                </a:cubicBezTo>
                <a:cubicBezTo>
                  <a:pt x="74" y="173"/>
                  <a:pt x="83" y="185"/>
                  <a:pt x="93" y="185"/>
                </a:cubicBezTo>
                <a:cubicBezTo>
                  <a:pt x="103" y="185"/>
                  <a:pt x="112" y="173"/>
                  <a:pt x="118" y="154"/>
                </a:cubicBezTo>
                <a:cubicBezTo>
                  <a:pt x="136" y="163"/>
                  <a:pt x="151" y="165"/>
                  <a:pt x="159" y="158"/>
                </a:cubicBezTo>
                <a:cubicBezTo>
                  <a:pt x="166" y="151"/>
                  <a:pt x="163" y="136"/>
                  <a:pt x="154" y="118"/>
                </a:cubicBezTo>
                <a:cubicBezTo>
                  <a:pt x="174" y="112"/>
                  <a:pt x="186" y="103"/>
                  <a:pt x="186" y="93"/>
                </a:cubicBezTo>
                <a:close/>
                <a:moveTo>
                  <a:pt x="9" y="93"/>
                </a:moveTo>
                <a:cubicBezTo>
                  <a:pt x="9" y="85"/>
                  <a:pt x="19" y="79"/>
                  <a:pt x="36" y="74"/>
                </a:cubicBezTo>
                <a:cubicBezTo>
                  <a:pt x="39" y="80"/>
                  <a:pt x="43" y="86"/>
                  <a:pt x="48" y="93"/>
                </a:cubicBezTo>
                <a:cubicBezTo>
                  <a:pt x="43" y="99"/>
                  <a:pt x="39" y="105"/>
                  <a:pt x="36" y="111"/>
                </a:cubicBezTo>
                <a:cubicBezTo>
                  <a:pt x="19" y="107"/>
                  <a:pt x="9" y="100"/>
                  <a:pt x="9" y="93"/>
                </a:cubicBezTo>
                <a:close/>
                <a:moveTo>
                  <a:pt x="60" y="79"/>
                </a:moveTo>
                <a:cubicBezTo>
                  <a:pt x="58" y="81"/>
                  <a:pt x="55" y="84"/>
                  <a:pt x="53" y="86"/>
                </a:cubicBezTo>
                <a:cubicBezTo>
                  <a:pt x="50" y="81"/>
                  <a:pt x="46" y="77"/>
                  <a:pt x="44" y="72"/>
                </a:cubicBezTo>
                <a:cubicBezTo>
                  <a:pt x="49" y="71"/>
                  <a:pt x="54" y="70"/>
                  <a:pt x="60" y="69"/>
                </a:cubicBezTo>
                <a:cubicBezTo>
                  <a:pt x="60" y="72"/>
                  <a:pt x="60" y="76"/>
                  <a:pt x="60" y="79"/>
                </a:cubicBezTo>
                <a:close/>
                <a:moveTo>
                  <a:pt x="60" y="116"/>
                </a:moveTo>
                <a:cubicBezTo>
                  <a:pt x="54" y="115"/>
                  <a:pt x="49" y="114"/>
                  <a:pt x="44" y="113"/>
                </a:cubicBezTo>
                <a:cubicBezTo>
                  <a:pt x="46" y="109"/>
                  <a:pt x="50" y="104"/>
                  <a:pt x="53" y="99"/>
                </a:cubicBezTo>
                <a:cubicBezTo>
                  <a:pt x="55" y="102"/>
                  <a:pt x="58" y="104"/>
                  <a:pt x="60" y="107"/>
                </a:cubicBezTo>
                <a:cubicBezTo>
                  <a:pt x="60" y="110"/>
                  <a:pt x="60" y="113"/>
                  <a:pt x="60" y="116"/>
                </a:cubicBezTo>
                <a:close/>
                <a:moveTo>
                  <a:pt x="33" y="152"/>
                </a:moveTo>
                <a:cubicBezTo>
                  <a:pt x="28" y="147"/>
                  <a:pt x="31" y="135"/>
                  <a:pt x="39" y="120"/>
                </a:cubicBezTo>
                <a:cubicBezTo>
                  <a:pt x="46" y="122"/>
                  <a:pt x="53" y="123"/>
                  <a:pt x="61" y="124"/>
                </a:cubicBezTo>
                <a:cubicBezTo>
                  <a:pt x="62" y="132"/>
                  <a:pt x="64" y="140"/>
                  <a:pt x="66" y="146"/>
                </a:cubicBezTo>
                <a:cubicBezTo>
                  <a:pt x="51" y="155"/>
                  <a:pt x="39" y="158"/>
                  <a:pt x="33" y="152"/>
                </a:cubicBezTo>
                <a:close/>
                <a:moveTo>
                  <a:pt x="61" y="61"/>
                </a:moveTo>
                <a:cubicBezTo>
                  <a:pt x="53" y="62"/>
                  <a:pt x="46" y="63"/>
                  <a:pt x="39" y="65"/>
                </a:cubicBezTo>
                <a:cubicBezTo>
                  <a:pt x="31" y="50"/>
                  <a:pt x="28" y="38"/>
                  <a:pt x="33" y="33"/>
                </a:cubicBezTo>
                <a:cubicBezTo>
                  <a:pt x="39" y="28"/>
                  <a:pt x="51" y="31"/>
                  <a:pt x="66" y="39"/>
                </a:cubicBezTo>
                <a:cubicBezTo>
                  <a:pt x="64" y="46"/>
                  <a:pt x="62" y="53"/>
                  <a:pt x="61" y="61"/>
                </a:cubicBezTo>
                <a:close/>
                <a:moveTo>
                  <a:pt x="116" y="60"/>
                </a:moveTo>
                <a:cubicBezTo>
                  <a:pt x="113" y="60"/>
                  <a:pt x="110" y="60"/>
                  <a:pt x="107" y="59"/>
                </a:cubicBezTo>
                <a:cubicBezTo>
                  <a:pt x="104" y="57"/>
                  <a:pt x="102" y="55"/>
                  <a:pt x="100" y="53"/>
                </a:cubicBezTo>
                <a:cubicBezTo>
                  <a:pt x="104" y="49"/>
                  <a:pt x="109" y="46"/>
                  <a:pt x="114" y="43"/>
                </a:cubicBezTo>
                <a:cubicBezTo>
                  <a:pt x="115" y="48"/>
                  <a:pt x="116" y="54"/>
                  <a:pt x="116" y="60"/>
                </a:cubicBezTo>
                <a:close/>
                <a:moveTo>
                  <a:pt x="93" y="8"/>
                </a:moveTo>
                <a:cubicBezTo>
                  <a:pt x="100" y="8"/>
                  <a:pt x="107" y="19"/>
                  <a:pt x="112" y="35"/>
                </a:cubicBezTo>
                <a:cubicBezTo>
                  <a:pt x="106" y="39"/>
                  <a:pt x="99" y="43"/>
                  <a:pt x="93" y="48"/>
                </a:cubicBezTo>
                <a:cubicBezTo>
                  <a:pt x="87" y="43"/>
                  <a:pt x="80" y="39"/>
                  <a:pt x="74" y="35"/>
                </a:cubicBezTo>
                <a:cubicBezTo>
                  <a:pt x="79" y="19"/>
                  <a:pt x="86" y="8"/>
                  <a:pt x="93" y="8"/>
                </a:cubicBezTo>
                <a:close/>
                <a:moveTo>
                  <a:pt x="73" y="43"/>
                </a:moveTo>
                <a:cubicBezTo>
                  <a:pt x="77" y="46"/>
                  <a:pt x="82" y="49"/>
                  <a:pt x="86" y="53"/>
                </a:cubicBezTo>
                <a:cubicBezTo>
                  <a:pt x="84" y="55"/>
                  <a:pt x="82" y="57"/>
                  <a:pt x="79" y="59"/>
                </a:cubicBezTo>
                <a:cubicBezTo>
                  <a:pt x="76" y="60"/>
                  <a:pt x="73" y="60"/>
                  <a:pt x="70" y="60"/>
                </a:cubicBezTo>
                <a:cubicBezTo>
                  <a:pt x="70" y="54"/>
                  <a:pt x="71" y="48"/>
                  <a:pt x="73" y="43"/>
                </a:cubicBezTo>
                <a:close/>
                <a:moveTo>
                  <a:pt x="70" y="125"/>
                </a:moveTo>
                <a:cubicBezTo>
                  <a:pt x="73" y="126"/>
                  <a:pt x="76" y="126"/>
                  <a:pt x="79" y="126"/>
                </a:cubicBezTo>
                <a:cubicBezTo>
                  <a:pt x="82" y="128"/>
                  <a:pt x="84" y="130"/>
                  <a:pt x="86" y="132"/>
                </a:cubicBezTo>
                <a:cubicBezTo>
                  <a:pt x="82" y="136"/>
                  <a:pt x="77" y="139"/>
                  <a:pt x="73" y="142"/>
                </a:cubicBezTo>
                <a:cubicBezTo>
                  <a:pt x="71" y="137"/>
                  <a:pt x="70" y="131"/>
                  <a:pt x="70" y="125"/>
                </a:cubicBezTo>
                <a:close/>
                <a:moveTo>
                  <a:pt x="93" y="177"/>
                </a:moveTo>
                <a:cubicBezTo>
                  <a:pt x="86" y="177"/>
                  <a:pt x="79" y="167"/>
                  <a:pt x="74" y="150"/>
                </a:cubicBezTo>
                <a:cubicBezTo>
                  <a:pt x="80" y="147"/>
                  <a:pt x="87" y="142"/>
                  <a:pt x="93" y="137"/>
                </a:cubicBezTo>
                <a:cubicBezTo>
                  <a:pt x="99" y="142"/>
                  <a:pt x="106" y="147"/>
                  <a:pt x="112" y="150"/>
                </a:cubicBezTo>
                <a:cubicBezTo>
                  <a:pt x="107" y="167"/>
                  <a:pt x="100" y="177"/>
                  <a:pt x="93" y="177"/>
                </a:cubicBezTo>
                <a:close/>
                <a:moveTo>
                  <a:pt x="114" y="142"/>
                </a:moveTo>
                <a:cubicBezTo>
                  <a:pt x="109" y="139"/>
                  <a:pt x="104" y="136"/>
                  <a:pt x="100" y="132"/>
                </a:cubicBezTo>
                <a:cubicBezTo>
                  <a:pt x="102" y="130"/>
                  <a:pt x="104" y="128"/>
                  <a:pt x="107" y="126"/>
                </a:cubicBezTo>
                <a:cubicBezTo>
                  <a:pt x="110" y="126"/>
                  <a:pt x="113" y="126"/>
                  <a:pt x="116" y="125"/>
                </a:cubicBezTo>
                <a:cubicBezTo>
                  <a:pt x="116" y="131"/>
                  <a:pt x="115" y="137"/>
                  <a:pt x="114" y="142"/>
                </a:cubicBezTo>
                <a:close/>
                <a:moveTo>
                  <a:pt x="118" y="103"/>
                </a:moveTo>
                <a:cubicBezTo>
                  <a:pt x="116" y="106"/>
                  <a:pt x="113" y="108"/>
                  <a:pt x="111" y="111"/>
                </a:cubicBezTo>
                <a:cubicBezTo>
                  <a:pt x="108" y="113"/>
                  <a:pt x="106" y="115"/>
                  <a:pt x="103" y="118"/>
                </a:cubicBezTo>
                <a:cubicBezTo>
                  <a:pt x="100" y="118"/>
                  <a:pt x="97" y="118"/>
                  <a:pt x="93" y="118"/>
                </a:cubicBezTo>
                <a:cubicBezTo>
                  <a:pt x="89" y="118"/>
                  <a:pt x="86" y="118"/>
                  <a:pt x="83" y="118"/>
                </a:cubicBezTo>
                <a:cubicBezTo>
                  <a:pt x="80" y="115"/>
                  <a:pt x="78" y="113"/>
                  <a:pt x="75" y="111"/>
                </a:cubicBezTo>
                <a:cubicBezTo>
                  <a:pt x="73" y="108"/>
                  <a:pt x="70" y="106"/>
                  <a:pt x="68" y="103"/>
                </a:cubicBezTo>
                <a:cubicBezTo>
                  <a:pt x="68" y="100"/>
                  <a:pt x="68" y="96"/>
                  <a:pt x="68" y="93"/>
                </a:cubicBezTo>
                <a:cubicBezTo>
                  <a:pt x="68" y="89"/>
                  <a:pt x="68" y="86"/>
                  <a:pt x="68" y="82"/>
                </a:cubicBezTo>
                <a:cubicBezTo>
                  <a:pt x="70" y="80"/>
                  <a:pt x="73" y="77"/>
                  <a:pt x="75" y="75"/>
                </a:cubicBezTo>
                <a:cubicBezTo>
                  <a:pt x="78" y="72"/>
                  <a:pt x="80" y="70"/>
                  <a:pt x="83" y="68"/>
                </a:cubicBezTo>
                <a:cubicBezTo>
                  <a:pt x="86" y="67"/>
                  <a:pt x="89" y="67"/>
                  <a:pt x="93" y="67"/>
                </a:cubicBezTo>
                <a:cubicBezTo>
                  <a:pt x="97" y="67"/>
                  <a:pt x="100" y="67"/>
                  <a:pt x="103" y="68"/>
                </a:cubicBezTo>
                <a:cubicBezTo>
                  <a:pt x="106" y="70"/>
                  <a:pt x="108" y="72"/>
                  <a:pt x="111" y="75"/>
                </a:cubicBezTo>
                <a:cubicBezTo>
                  <a:pt x="113" y="77"/>
                  <a:pt x="116" y="80"/>
                  <a:pt x="118" y="82"/>
                </a:cubicBezTo>
                <a:cubicBezTo>
                  <a:pt x="118" y="86"/>
                  <a:pt x="118" y="89"/>
                  <a:pt x="118" y="93"/>
                </a:cubicBezTo>
                <a:cubicBezTo>
                  <a:pt x="118" y="96"/>
                  <a:pt x="118" y="100"/>
                  <a:pt x="118" y="103"/>
                </a:cubicBezTo>
                <a:close/>
                <a:moveTo>
                  <a:pt x="153" y="33"/>
                </a:moveTo>
                <a:cubicBezTo>
                  <a:pt x="158" y="38"/>
                  <a:pt x="155" y="50"/>
                  <a:pt x="147" y="65"/>
                </a:cubicBezTo>
                <a:cubicBezTo>
                  <a:pt x="140" y="63"/>
                  <a:pt x="133" y="62"/>
                  <a:pt x="125" y="61"/>
                </a:cubicBezTo>
                <a:cubicBezTo>
                  <a:pt x="124" y="53"/>
                  <a:pt x="122" y="46"/>
                  <a:pt x="120" y="39"/>
                </a:cubicBezTo>
                <a:cubicBezTo>
                  <a:pt x="135" y="31"/>
                  <a:pt x="147" y="28"/>
                  <a:pt x="153" y="33"/>
                </a:cubicBezTo>
                <a:close/>
                <a:moveTo>
                  <a:pt x="133" y="86"/>
                </a:moveTo>
                <a:cubicBezTo>
                  <a:pt x="131" y="84"/>
                  <a:pt x="128" y="81"/>
                  <a:pt x="126" y="79"/>
                </a:cubicBezTo>
                <a:cubicBezTo>
                  <a:pt x="126" y="76"/>
                  <a:pt x="126" y="72"/>
                  <a:pt x="126" y="69"/>
                </a:cubicBezTo>
                <a:cubicBezTo>
                  <a:pt x="132" y="70"/>
                  <a:pt x="137" y="71"/>
                  <a:pt x="142" y="72"/>
                </a:cubicBezTo>
                <a:cubicBezTo>
                  <a:pt x="140" y="77"/>
                  <a:pt x="136" y="81"/>
                  <a:pt x="133" y="86"/>
                </a:cubicBezTo>
                <a:close/>
                <a:moveTo>
                  <a:pt x="133" y="99"/>
                </a:moveTo>
                <a:cubicBezTo>
                  <a:pt x="136" y="104"/>
                  <a:pt x="140" y="109"/>
                  <a:pt x="142" y="113"/>
                </a:cubicBezTo>
                <a:cubicBezTo>
                  <a:pt x="137" y="114"/>
                  <a:pt x="132" y="115"/>
                  <a:pt x="126" y="116"/>
                </a:cubicBezTo>
                <a:cubicBezTo>
                  <a:pt x="126" y="113"/>
                  <a:pt x="126" y="110"/>
                  <a:pt x="126" y="107"/>
                </a:cubicBezTo>
                <a:cubicBezTo>
                  <a:pt x="129" y="104"/>
                  <a:pt x="131" y="102"/>
                  <a:pt x="133" y="99"/>
                </a:cubicBezTo>
                <a:close/>
                <a:moveTo>
                  <a:pt x="153" y="152"/>
                </a:moveTo>
                <a:cubicBezTo>
                  <a:pt x="147" y="158"/>
                  <a:pt x="135" y="155"/>
                  <a:pt x="120" y="146"/>
                </a:cubicBezTo>
                <a:cubicBezTo>
                  <a:pt x="122" y="140"/>
                  <a:pt x="124" y="132"/>
                  <a:pt x="125" y="124"/>
                </a:cubicBezTo>
                <a:cubicBezTo>
                  <a:pt x="133" y="123"/>
                  <a:pt x="140" y="122"/>
                  <a:pt x="147" y="120"/>
                </a:cubicBezTo>
                <a:cubicBezTo>
                  <a:pt x="155" y="135"/>
                  <a:pt x="158" y="147"/>
                  <a:pt x="153" y="152"/>
                </a:cubicBezTo>
                <a:close/>
                <a:moveTo>
                  <a:pt x="150" y="111"/>
                </a:moveTo>
                <a:cubicBezTo>
                  <a:pt x="147" y="105"/>
                  <a:pt x="143" y="99"/>
                  <a:pt x="138" y="93"/>
                </a:cubicBezTo>
                <a:cubicBezTo>
                  <a:pt x="143" y="86"/>
                  <a:pt x="147" y="80"/>
                  <a:pt x="150" y="74"/>
                </a:cubicBezTo>
                <a:cubicBezTo>
                  <a:pt x="167" y="79"/>
                  <a:pt x="177" y="85"/>
                  <a:pt x="177" y="93"/>
                </a:cubicBezTo>
                <a:cubicBezTo>
                  <a:pt x="177" y="100"/>
                  <a:pt x="167" y="107"/>
                  <a:pt x="150" y="11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6" name="Freeform 357"/>
          <p:cNvSpPr>
            <a:spLocks noEditPoints="1"/>
          </p:cNvSpPr>
          <p:nvPr/>
        </p:nvSpPr>
        <p:spPr bwMode="auto">
          <a:xfrm>
            <a:off x="8260842" y="4922225"/>
            <a:ext cx="275079" cy="379071"/>
          </a:xfrm>
          <a:custGeom>
            <a:avLst/>
            <a:gdLst>
              <a:gd name="T0" fmla="*/ 90 w 135"/>
              <a:gd name="T1" fmla="*/ 34 h 186"/>
              <a:gd name="T2" fmla="*/ 104 w 135"/>
              <a:gd name="T3" fmla="*/ 39 h 186"/>
              <a:gd name="T4" fmla="*/ 112 w 135"/>
              <a:gd name="T5" fmla="*/ 67 h 186"/>
              <a:gd name="T6" fmla="*/ 118 w 135"/>
              <a:gd name="T7" fmla="*/ 59 h 186"/>
              <a:gd name="T8" fmla="*/ 88 w 135"/>
              <a:gd name="T9" fmla="*/ 23 h 186"/>
              <a:gd name="T10" fmla="*/ 71 w 135"/>
              <a:gd name="T11" fmla="*/ 64 h 186"/>
              <a:gd name="T12" fmla="*/ 68 w 135"/>
              <a:gd name="T13" fmla="*/ 87 h 186"/>
              <a:gd name="T14" fmla="*/ 73 w 135"/>
              <a:gd name="T15" fmla="*/ 101 h 186"/>
              <a:gd name="T16" fmla="*/ 76 w 135"/>
              <a:gd name="T17" fmla="*/ 98 h 186"/>
              <a:gd name="T18" fmla="*/ 82 w 135"/>
              <a:gd name="T19" fmla="*/ 71 h 186"/>
              <a:gd name="T20" fmla="*/ 76 w 135"/>
              <a:gd name="T21" fmla="*/ 118 h 186"/>
              <a:gd name="T22" fmla="*/ 76 w 135"/>
              <a:gd name="T23" fmla="*/ 0 h 186"/>
              <a:gd name="T24" fmla="*/ 76 w 135"/>
              <a:gd name="T25" fmla="*/ 118 h 186"/>
              <a:gd name="T26" fmla="*/ 127 w 135"/>
              <a:gd name="T27" fmla="*/ 59 h 186"/>
              <a:gd name="T28" fmla="*/ 25 w 135"/>
              <a:gd name="T29" fmla="*/ 59 h 186"/>
              <a:gd name="T30" fmla="*/ 105 w 135"/>
              <a:gd name="T31" fmla="*/ 70 h 186"/>
              <a:gd name="T32" fmla="*/ 110 w 135"/>
              <a:gd name="T33" fmla="*/ 75 h 186"/>
              <a:gd name="T34" fmla="*/ 39 w 135"/>
              <a:gd name="T35" fmla="*/ 54 h 186"/>
              <a:gd name="T36" fmla="*/ 56 w 135"/>
              <a:gd name="T37" fmla="*/ 63 h 186"/>
              <a:gd name="T38" fmla="*/ 59 w 135"/>
              <a:gd name="T39" fmla="*/ 56 h 186"/>
              <a:gd name="T40" fmla="*/ 74 w 135"/>
              <a:gd name="T41" fmla="*/ 45 h 186"/>
              <a:gd name="T42" fmla="*/ 73 w 135"/>
              <a:gd name="T43" fmla="*/ 34 h 186"/>
              <a:gd name="T44" fmla="*/ 68 w 135"/>
              <a:gd name="T45" fmla="*/ 33 h 186"/>
              <a:gd name="T46" fmla="*/ 62 w 135"/>
              <a:gd name="T47" fmla="*/ 28 h 186"/>
              <a:gd name="T48" fmla="*/ 49 w 135"/>
              <a:gd name="T49" fmla="*/ 27 h 186"/>
              <a:gd name="T50" fmla="*/ 39 w 135"/>
              <a:gd name="T51" fmla="*/ 54 h 186"/>
              <a:gd name="T52" fmla="*/ 126 w 135"/>
              <a:gd name="T53" fmla="*/ 105 h 186"/>
              <a:gd name="T54" fmla="*/ 76 w 135"/>
              <a:gd name="T55" fmla="*/ 127 h 186"/>
              <a:gd name="T56" fmla="*/ 30 w 135"/>
              <a:gd name="T57" fmla="*/ 10 h 186"/>
              <a:gd name="T58" fmla="*/ 32 w 135"/>
              <a:gd name="T59" fmla="*/ 6 h 186"/>
              <a:gd name="T60" fmla="*/ 24 w 135"/>
              <a:gd name="T61" fmla="*/ 4 h 186"/>
              <a:gd name="T62" fmla="*/ 0 w 135"/>
              <a:gd name="T63" fmla="*/ 59 h 186"/>
              <a:gd name="T64" fmla="*/ 72 w 135"/>
              <a:gd name="T65" fmla="*/ 177 h 186"/>
              <a:gd name="T66" fmla="*/ 42 w 135"/>
              <a:gd name="T67" fmla="*/ 182 h 186"/>
              <a:gd name="T68" fmla="*/ 105 w 135"/>
              <a:gd name="T69" fmla="*/ 186 h 186"/>
              <a:gd name="T70" fmla="*/ 105 w 135"/>
              <a:gd name="T71" fmla="*/ 177 h 186"/>
              <a:gd name="T72" fmla="*/ 80 w 135"/>
              <a:gd name="T73" fmla="*/ 135 h 186"/>
              <a:gd name="T74" fmla="*/ 131 w 135"/>
              <a:gd name="T75" fmla="*/ 111 h 186"/>
              <a:gd name="T76" fmla="*/ 129 w 135"/>
              <a:gd name="T77" fmla="*/ 103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35" h="186">
                <a:moveTo>
                  <a:pt x="90" y="28"/>
                </a:moveTo>
                <a:cubicBezTo>
                  <a:pt x="90" y="28"/>
                  <a:pt x="89" y="30"/>
                  <a:pt x="90" y="34"/>
                </a:cubicBezTo>
                <a:cubicBezTo>
                  <a:pt x="91" y="39"/>
                  <a:pt x="93" y="40"/>
                  <a:pt x="100" y="37"/>
                </a:cubicBezTo>
                <a:cubicBezTo>
                  <a:pt x="103" y="36"/>
                  <a:pt x="105" y="37"/>
                  <a:pt x="104" y="39"/>
                </a:cubicBezTo>
                <a:cubicBezTo>
                  <a:pt x="104" y="45"/>
                  <a:pt x="99" y="45"/>
                  <a:pt x="103" y="54"/>
                </a:cubicBezTo>
                <a:cubicBezTo>
                  <a:pt x="105" y="60"/>
                  <a:pt x="110" y="62"/>
                  <a:pt x="112" y="67"/>
                </a:cubicBezTo>
                <a:cubicBezTo>
                  <a:pt x="112" y="68"/>
                  <a:pt x="114" y="70"/>
                  <a:pt x="116" y="71"/>
                </a:cubicBezTo>
                <a:cubicBezTo>
                  <a:pt x="118" y="67"/>
                  <a:pt x="118" y="63"/>
                  <a:pt x="118" y="59"/>
                </a:cubicBezTo>
                <a:cubicBezTo>
                  <a:pt x="118" y="41"/>
                  <a:pt x="107" y="25"/>
                  <a:pt x="90" y="20"/>
                </a:cubicBezTo>
                <a:cubicBezTo>
                  <a:pt x="90" y="21"/>
                  <a:pt x="89" y="22"/>
                  <a:pt x="88" y="23"/>
                </a:cubicBezTo>
                <a:cubicBezTo>
                  <a:pt x="86" y="24"/>
                  <a:pt x="86" y="29"/>
                  <a:pt x="90" y="28"/>
                </a:cubicBezTo>
                <a:close/>
                <a:moveTo>
                  <a:pt x="71" y="64"/>
                </a:moveTo>
                <a:cubicBezTo>
                  <a:pt x="64" y="64"/>
                  <a:pt x="59" y="66"/>
                  <a:pt x="61" y="75"/>
                </a:cubicBezTo>
                <a:cubicBezTo>
                  <a:pt x="63" y="84"/>
                  <a:pt x="68" y="80"/>
                  <a:pt x="68" y="87"/>
                </a:cubicBezTo>
                <a:cubicBezTo>
                  <a:pt x="67" y="95"/>
                  <a:pt x="69" y="96"/>
                  <a:pt x="70" y="98"/>
                </a:cubicBezTo>
                <a:cubicBezTo>
                  <a:pt x="71" y="99"/>
                  <a:pt x="72" y="101"/>
                  <a:pt x="73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75" y="101"/>
                  <a:pt x="75" y="100"/>
                  <a:pt x="76" y="98"/>
                </a:cubicBezTo>
                <a:cubicBezTo>
                  <a:pt x="77" y="91"/>
                  <a:pt x="80" y="87"/>
                  <a:pt x="82" y="83"/>
                </a:cubicBezTo>
                <a:cubicBezTo>
                  <a:pt x="85" y="80"/>
                  <a:pt x="88" y="75"/>
                  <a:pt x="82" y="71"/>
                </a:cubicBezTo>
                <a:cubicBezTo>
                  <a:pt x="77" y="66"/>
                  <a:pt x="78" y="64"/>
                  <a:pt x="71" y="64"/>
                </a:cubicBezTo>
                <a:close/>
                <a:moveTo>
                  <a:pt x="76" y="118"/>
                </a:moveTo>
                <a:cubicBezTo>
                  <a:pt x="109" y="118"/>
                  <a:pt x="135" y="92"/>
                  <a:pt x="135" y="59"/>
                </a:cubicBezTo>
                <a:cubicBezTo>
                  <a:pt x="135" y="27"/>
                  <a:pt x="109" y="0"/>
                  <a:pt x="76" y="0"/>
                </a:cubicBezTo>
                <a:cubicBezTo>
                  <a:pt x="43" y="0"/>
                  <a:pt x="17" y="27"/>
                  <a:pt x="17" y="59"/>
                </a:cubicBezTo>
                <a:cubicBezTo>
                  <a:pt x="17" y="92"/>
                  <a:pt x="43" y="118"/>
                  <a:pt x="76" y="118"/>
                </a:cubicBezTo>
                <a:close/>
                <a:moveTo>
                  <a:pt x="76" y="9"/>
                </a:moveTo>
                <a:cubicBezTo>
                  <a:pt x="104" y="9"/>
                  <a:pt x="127" y="31"/>
                  <a:pt x="127" y="59"/>
                </a:cubicBezTo>
                <a:cubicBezTo>
                  <a:pt x="127" y="87"/>
                  <a:pt x="104" y="110"/>
                  <a:pt x="76" y="110"/>
                </a:cubicBezTo>
                <a:cubicBezTo>
                  <a:pt x="48" y="110"/>
                  <a:pt x="25" y="87"/>
                  <a:pt x="25" y="59"/>
                </a:cubicBezTo>
                <a:cubicBezTo>
                  <a:pt x="25" y="31"/>
                  <a:pt x="48" y="9"/>
                  <a:pt x="76" y="9"/>
                </a:cubicBezTo>
                <a:close/>
                <a:moveTo>
                  <a:pt x="105" y="70"/>
                </a:moveTo>
                <a:cubicBezTo>
                  <a:pt x="103" y="71"/>
                  <a:pt x="103" y="74"/>
                  <a:pt x="104" y="75"/>
                </a:cubicBezTo>
                <a:cubicBezTo>
                  <a:pt x="106" y="76"/>
                  <a:pt x="109" y="78"/>
                  <a:pt x="110" y="75"/>
                </a:cubicBezTo>
                <a:cubicBezTo>
                  <a:pt x="111" y="72"/>
                  <a:pt x="106" y="69"/>
                  <a:pt x="105" y="70"/>
                </a:cubicBezTo>
                <a:close/>
                <a:moveTo>
                  <a:pt x="39" y="54"/>
                </a:moveTo>
                <a:cubicBezTo>
                  <a:pt x="39" y="54"/>
                  <a:pt x="42" y="60"/>
                  <a:pt x="56" y="66"/>
                </a:cubicBezTo>
                <a:cubicBezTo>
                  <a:pt x="56" y="66"/>
                  <a:pt x="59" y="66"/>
                  <a:pt x="56" y="63"/>
                </a:cubicBezTo>
                <a:cubicBezTo>
                  <a:pt x="52" y="60"/>
                  <a:pt x="49" y="56"/>
                  <a:pt x="53" y="54"/>
                </a:cubicBezTo>
                <a:cubicBezTo>
                  <a:pt x="57" y="52"/>
                  <a:pt x="58" y="52"/>
                  <a:pt x="59" y="56"/>
                </a:cubicBezTo>
                <a:cubicBezTo>
                  <a:pt x="60" y="60"/>
                  <a:pt x="63" y="58"/>
                  <a:pt x="63" y="54"/>
                </a:cubicBezTo>
                <a:cubicBezTo>
                  <a:pt x="64" y="50"/>
                  <a:pt x="70" y="47"/>
                  <a:pt x="74" y="45"/>
                </a:cubicBezTo>
                <a:cubicBezTo>
                  <a:pt x="78" y="43"/>
                  <a:pt x="81" y="43"/>
                  <a:pt x="81" y="40"/>
                </a:cubicBezTo>
                <a:cubicBezTo>
                  <a:pt x="81" y="37"/>
                  <a:pt x="79" y="34"/>
                  <a:pt x="73" y="34"/>
                </a:cubicBezTo>
                <a:cubicBezTo>
                  <a:pt x="67" y="34"/>
                  <a:pt x="70" y="43"/>
                  <a:pt x="64" y="38"/>
                </a:cubicBezTo>
                <a:cubicBezTo>
                  <a:pt x="59" y="33"/>
                  <a:pt x="66" y="34"/>
                  <a:pt x="68" y="33"/>
                </a:cubicBezTo>
                <a:cubicBezTo>
                  <a:pt x="71" y="32"/>
                  <a:pt x="73" y="27"/>
                  <a:pt x="69" y="27"/>
                </a:cubicBezTo>
                <a:cubicBezTo>
                  <a:pt x="64" y="27"/>
                  <a:pt x="65" y="29"/>
                  <a:pt x="62" y="28"/>
                </a:cubicBezTo>
                <a:cubicBezTo>
                  <a:pt x="58" y="26"/>
                  <a:pt x="57" y="32"/>
                  <a:pt x="54" y="31"/>
                </a:cubicBezTo>
                <a:cubicBezTo>
                  <a:pt x="53" y="31"/>
                  <a:pt x="51" y="29"/>
                  <a:pt x="49" y="27"/>
                </a:cubicBezTo>
                <a:cubicBezTo>
                  <a:pt x="42" y="32"/>
                  <a:pt x="38" y="40"/>
                  <a:pt x="35" y="48"/>
                </a:cubicBezTo>
                <a:cubicBezTo>
                  <a:pt x="37" y="52"/>
                  <a:pt x="39" y="54"/>
                  <a:pt x="39" y="54"/>
                </a:cubicBezTo>
                <a:close/>
                <a:moveTo>
                  <a:pt x="129" y="103"/>
                </a:moveTo>
                <a:cubicBezTo>
                  <a:pt x="128" y="103"/>
                  <a:pt x="127" y="104"/>
                  <a:pt x="126" y="105"/>
                </a:cubicBezTo>
                <a:cubicBezTo>
                  <a:pt x="126" y="105"/>
                  <a:pt x="126" y="105"/>
                  <a:pt x="126" y="105"/>
                </a:cubicBezTo>
                <a:cubicBezTo>
                  <a:pt x="113" y="118"/>
                  <a:pt x="96" y="127"/>
                  <a:pt x="76" y="127"/>
                </a:cubicBezTo>
                <a:cubicBezTo>
                  <a:pt x="39" y="127"/>
                  <a:pt x="8" y="96"/>
                  <a:pt x="8" y="59"/>
                </a:cubicBezTo>
                <a:cubicBezTo>
                  <a:pt x="8" y="40"/>
                  <a:pt x="17" y="22"/>
                  <a:pt x="30" y="10"/>
                </a:cubicBezTo>
                <a:cubicBezTo>
                  <a:pt x="30" y="10"/>
                  <a:pt x="30" y="10"/>
                  <a:pt x="30" y="10"/>
                </a:cubicBezTo>
                <a:cubicBezTo>
                  <a:pt x="31" y="9"/>
                  <a:pt x="32" y="8"/>
                  <a:pt x="32" y="6"/>
                </a:cubicBezTo>
                <a:cubicBezTo>
                  <a:pt x="32" y="4"/>
                  <a:pt x="30" y="2"/>
                  <a:pt x="27" y="2"/>
                </a:cubicBezTo>
                <a:cubicBezTo>
                  <a:pt x="26" y="2"/>
                  <a:pt x="25" y="3"/>
                  <a:pt x="24" y="4"/>
                </a:cubicBezTo>
                <a:cubicBezTo>
                  <a:pt x="24" y="4"/>
                  <a:pt x="24" y="4"/>
                  <a:pt x="24" y="4"/>
                </a:cubicBezTo>
                <a:cubicBezTo>
                  <a:pt x="9" y="17"/>
                  <a:pt x="0" y="37"/>
                  <a:pt x="0" y="59"/>
                </a:cubicBezTo>
                <a:cubicBezTo>
                  <a:pt x="0" y="100"/>
                  <a:pt x="32" y="133"/>
                  <a:pt x="72" y="135"/>
                </a:cubicBezTo>
                <a:cubicBezTo>
                  <a:pt x="72" y="177"/>
                  <a:pt x="72" y="177"/>
                  <a:pt x="72" y="177"/>
                </a:cubicBezTo>
                <a:cubicBezTo>
                  <a:pt x="46" y="177"/>
                  <a:pt x="46" y="177"/>
                  <a:pt x="46" y="177"/>
                </a:cubicBezTo>
                <a:cubicBezTo>
                  <a:pt x="44" y="177"/>
                  <a:pt x="42" y="179"/>
                  <a:pt x="42" y="182"/>
                </a:cubicBezTo>
                <a:cubicBezTo>
                  <a:pt x="42" y="184"/>
                  <a:pt x="44" y="186"/>
                  <a:pt x="46" y="186"/>
                </a:cubicBezTo>
                <a:cubicBezTo>
                  <a:pt x="105" y="186"/>
                  <a:pt x="105" y="186"/>
                  <a:pt x="105" y="186"/>
                </a:cubicBezTo>
                <a:cubicBezTo>
                  <a:pt x="108" y="186"/>
                  <a:pt x="110" y="184"/>
                  <a:pt x="110" y="182"/>
                </a:cubicBezTo>
                <a:cubicBezTo>
                  <a:pt x="110" y="179"/>
                  <a:pt x="108" y="177"/>
                  <a:pt x="105" y="177"/>
                </a:cubicBezTo>
                <a:cubicBezTo>
                  <a:pt x="80" y="177"/>
                  <a:pt x="80" y="177"/>
                  <a:pt x="80" y="177"/>
                </a:cubicBezTo>
                <a:cubicBezTo>
                  <a:pt x="80" y="135"/>
                  <a:pt x="80" y="135"/>
                  <a:pt x="80" y="135"/>
                </a:cubicBezTo>
                <a:cubicBezTo>
                  <a:pt x="100" y="134"/>
                  <a:pt x="119" y="125"/>
                  <a:pt x="132" y="111"/>
                </a:cubicBezTo>
                <a:cubicBezTo>
                  <a:pt x="131" y="111"/>
                  <a:pt x="131" y="111"/>
                  <a:pt x="131" y="111"/>
                </a:cubicBezTo>
                <a:cubicBezTo>
                  <a:pt x="132" y="110"/>
                  <a:pt x="133" y="109"/>
                  <a:pt x="133" y="108"/>
                </a:cubicBezTo>
                <a:cubicBezTo>
                  <a:pt x="133" y="105"/>
                  <a:pt x="131" y="103"/>
                  <a:pt x="129" y="10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5" name="TextBox 64"/>
          <p:cNvSpPr txBox="1"/>
          <p:nvPr/>
        </p:nvSpPr>
        <p:spPr>
          <a:xfrm>
            <a:off x="927563" y="2386835"/>
            <a:ext cx="26045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3C3C3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单击此处添加本章节的简要内容。单击此处添加本章节的简要内容。</a:t>
            </a:r>
            <a:endParaRPr lang="en-US" sz="1333" dirty="0">
              <a:solidFill>
                <a:schemeClr val="bg1">
                  <a:lumMod val="65000"/>
                </a:schemeClr>
              </a:solidFill>
              <a:latin typeface="Calibri Light" panose="020F0302020204030204" pitchFamily="34" charset="0"/>
              <a:ea typeface="Roboto Light" panose="02000000000000000000" pitchFamily="2" charset="0"/>
            </a:endParaRPr>
          </a:p>
        </p:txBody>
      </p:sp>
      <p:sp>
        <p:nvSpPr>
          <p:cNvPr id="56" name="Rectangle 65"/>
          <p:cNvSpPr/>
          <p:nvPr/>
        </p:nvSpPr>
        <p:spPr>
          <a:xfrm>
            <a:off x="2178593" y="2043699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zh-CN" altLang="en-US" sz="1400" b="1" dirty="0">
                <a:latin typeface="幼圆" panose="02010509060101010101" pitchFamily="49" charset="-122"/>
                <a:ea typeface="幼圆" panose="02010509060101010101" pitchFamily="49" charset="-122"/>
                <a:cs typeface="Times New Roman" pitchFamily="18" charset="0"/>
              </a:rPr>
              <a:t>点击添加标题</a:t>
            </a:r>
          </a:p>
        </p:txBody>
      </p:sp>
      <p:cxnSp>
        <p:nvCxnSpPr>
          <p:cNvPr id="72" name="Straight Connector 11"/>
          <p:cNvCxnSpPr/>
          <p:nvPr/>
        </p:nvCxnSpPr>
        <p:spPr>
          <a:xfrm flipH="1">
            <a:off x="5705253" y="980475"/>
            <a:ext cx="1210068" cy="0"/>
          </a:xfrm>
          <a:prstGeom prst="line">
            <a:avLst/>
          </a:prstGeom>
          <a:ln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3" name="文本框 65"/>
          <p:cNvSpPr txBox="1">
            <a:spLocks noChangeArrowheads="1"/>
          </p:cNvSpPr>
          <p:nvPr/>
        </p:nvSpPr>
        <p:spPr bwMode="auto">
          <a:xfrm>
            <a:off x="5014382" y="402777"/>
            <a:ext cx="272523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fontAlgn="base"/>
            <a:r>
              <a:rPr lang="zh-CN" altLang="zh-CN" sz="2000" b="1" noProof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请在此处输入所需标题</a:t>
            </a:r>
            <a:endParaRPr lang="en-US" altLang="zh-CN" sz="2000" b="1" noProof="1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5489729" y="1158064"/>
            <a:ext cx="203132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sz="1200" noProof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请对输入标题进行简要概述</a:t>
            </a:r>
            <a:endParaRPr lang="zh-CN" altLang="en-US" sz="1200" dirty="0"/>
          </a:p>
        </p:txBody>
      </p:sp>
      <p:sp>
        <p:nvSpPr>
          <p:cNvPr id="76" name="TextBox 64"/>
          <p:cNvSpPr txBox="1"/>
          <p:nvPr/>
        </p:nvSpPr>
        <p:spPr>
          <a:xfrm>
            <a:off x="184545" y="3818140"/>
            <a:ext cx="26045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3C3C3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单击此处添加本章节的简要内容。单击此处添加本章节的简要内容。</a:t>
            </a:r>
            <a:endParaRPr lang="en-US" sz="1333" dirty="0">
              <a:solidFill>
                <a:schemeClr val="bg1">
                  <a:lumMod val="65000"/>
                </a:schemeClr>
              </a:solidFill>
              <a:latin typeface="Calibri Light" panose="020F0302020204030204" pitchFamily="34" charset="0"/>
              <a:ea typeface="Roboto Light" panose="02000000000000000000" pitchFamily="2" charset="0"/>
            </a:endParaRPr>
          </a:p>
        </p:txBody>
      </p:sp>
      <p:sp>
        <p:nvSpPr>
          <p:cNvPr id="77" name="Rectangle 65"/>
          <p:cNvSpPr/>
          <p:nvPr/>
        </p:nvSpPr>
        <p:spPr>
          <a:xfrm>
            <a:off x="1435575" y="3475004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zh-CN" altLang="en-US" sz="1400" b="1" dirty="0">
                <a:latin typeface="幼圆" panose="02010509060101010101" pitchFamily="49" charset="-122"/>
                <a:ea typeface="幼圆" panose="02010509060101010101" pitchFamily="49" charset="-122"/>
                <a:cs typeface="Times New Roman" pitchFamily="18" charset="0"/>
              </a:rPr>
              <a:t>点击添加标题</a:t>
            </a:r>
          </a:p>
        </p:txBody>
      </p:sp>
      <p:sp>
        <p:nvSpPr>
          <p:cNvPr id="78" name="TextBox 64"/>
          <p:cNvSpPr txBox="1"/>
          <p:nvPr/>
        </p:nvSpPr>
        <p:spPr>
          <a:xfrm>
            <a:off x="419133" y="5095557"/>
            <a:ext cx="26045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3C3C3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单击此处添加本章节的简要内容。单击此处添加本章节的简要内容。</a:t>
            </a:r>
            <a:endParaRPr lang="en-US" sz="1333" dirty="0">
              <a:solidFill>
                <a:schemeClr val="bg1">
                  <a:lumMod val="65000"/>
                </a:schemeClr>
              </a:solidFill>
              <a:latin typeface="Calibri Light" panose="020F0302020204030204" pitchFamily="34" charset="0"/>
              <a:ea typeface="Roboto Light" panose="02000000000000000000" pitchFamily="2" charset="0"/>
            </a:endParaRPr>
          </a:p>
        </p:txBody>
      </p:sp>
      <p:sp>
        <p:nvSpPr>
          <p:cNvPr id="79" name="Rectangle 65"/>
          <p:cNvSpPr/>
          <p:nvPr/>
        </p:nvSpPr>
        <p:spPr>
          <a:xfrm>
            <a:off x="1670163" y="4752421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zh-CN" altLang="en-US" sz="1400" b="1" dirty="0">
                <a:latin typeface="幼圆" panose="02010509060101010101" pitchFamily="49" charset="-122"/>
                <a:ea typeface="幼圆" panose="02010509060101010101" pitchFamily="49" charset="-122"/>
                <a:cs typeface="Times New Roman" pitchFamily="18" charset="0"/>
              </a:rPr>
              <a:t>点击添加标题</a:t>
            </a:r>
          </a:p>
        </p:txBody>
      </p:sp>
      <p:sp>
        <p:nvSpPr>
          <p:cNvPr id="80" name="TextBox 64"/>
          <p:cNvSpPr txBox="1"/>
          <p:nvPr/>
        </p:nvSpPr>
        <p:spPr>
          <a:xfrm>
            <a:off x="8438469" y="2382216"/>
            <a:ext cx="26045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3C3C3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单击此处添加本章节的简要内容。单击此处添加本章节的简要内容。</a:t>
            </a:r>
            <a:endParaRPr lang="en-US" sz="1333" dirty="0">
              <a:solidFill>
                <a:schemeClr val="bg1">
                  <a:lumMod val="65000"/>
                </a:schemeClr>
              </a:solidFill>
              <a:latin typeface="Calibri Light" panose="020F0302020204030204" pitchFamily="34" charset="0"/>
              <a:ea typeface="Roboto Light" panose="02000000000000000000" pitchFamily="2" charset="0"/>
            </a:endParaRPr>
          </a:p>
        </p:txBody>
      </p:sp>
      <p:sp>
        <p:nvSpPr>
          <p:cNvPr id="81" name="Rectangle 65"/>
          <p:cNvSpPr/>
          <p:nvPr/>
        </p:nvSpPr>
        <p:spPr>
          <a:xfrm>
            <a:off x="8531471" y="2039080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zh-CN" altLang="en-US" sz="1400" b="1" dirty="0">
                <a:latin typeface="幼圆" panose="02010509060101010101" pitchFamily="49" charset="-122"/>
                <a:ea typeface="幼圆" panose="02010509060101010101" pitchFamily="49" charset="-122"/>
                <a:cs typeface="Times New Roman" pitchFamily="18" charset="0"/>
              </a:rPr>
              <a:t>点击添加标题</a:t>
            </a:r>
          </a:p>
        </p:txBody>
      </p:sp>
      <p:sp>
        <p:nvSpPr>
          <p:cNvPr id="82" name="TextBox 64"/>
          <p:cNvSpPr txBox="1"/>
          <p:nvPr/>
        </p:nvSpPr>
        <p:spPr>
          <a:xfrm>
            <a:off x="9011332" y="3818140"/>
            <a:ext cx="26045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3C3C3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单击此处添加本章节的简要内容。单击此处添加本章节的简要内容。</a:t>
            </a:r>
            <a:endParaRPr lang="en-US" sz="1333" dirty="0">
              <a:solidFill>
                <a:schemeClr val="bg1">
                  <a:lumMod val="65000"/>
                </a:schemeClr>
              </a:solidFill>
              <a:latin typeface="Calibri Light" panose="020F0302020204030204" pitchFamily="34" charset="0"/>
              <a:ea typeface="Roboto Light" panose="02000000000000000000" pitchFamily="2" charset="0"/>
            </a:endParaRPr>
          </a:p>
        </p:txBody>
      </p:sp>
      <p:sp>
        <p:nvSpPr>
          <p:cNvPr id="83" name="Rectangle 65"/>
          <p:cNvSpPr/>
          <p:nvPr/>
        </p:nvSpPr>
        <p:spPr>
          <a:xfrm>
            <a:off x="9104334" y="3475004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zh-CN" altLang="en-US" sz="1400" b="1" dirty="0">
                <a:latin typeface="幼圆" panose="02010509060101010101" pitchFamily="49" charset="-122"/>
                <a:ea typeface="幼圆" panose="02010509060101010101" pitchFamily="49" charset="-122"/>
                <a:cs typeface="Times New Roman" pitchFamily="18" charset="0"/>
              </a:rPr>
              <a:t>点击添加标题</a:t>
            </a:r>
          </a:p>
        </p:txBody>
      </p:sp>
      <p:sp>
        <p:nvSpPr>
          <p:cNvPr id="84" name="TextBox 64"/>
          <p:cNvSpPr txBox="1"/>
          <p:nvPr/>
        </p:nvSpPr>
        <p:spPr>
          <a:xfrm>
            <a:off x="8918330" y="5095557"/>
            <a:ext cx="26045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3C3C3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单击此处添加本章节的简要内容。单击此处添加本章节的简要内容。</a:t>
            </a:r>
            <a:endParaRPr lang="en-US" sz="1333" dirty="0">
              <a:solidFill>
                <a:schemeClr val="bg1">
                  <a:lumMod val="65000"/>
                </a:schemeClr>
              </a:solidFill>
              <a:latin typeface="Calibri Light" panose="020F0302020204030204" pitchFamily="34" charset="0"/>
              <a:ea typeface="Roboto Light" panose="02000000000000000000" pitchFamily="2" charset="0"/>
            </a:endParaRPr>
          </a:p>
        </p:txBody>
      </p:sp>
      <p:sp>
        <p:nvSpPr>
          <p:cNvPr id="85" name="Rectangle 65"/>
          <p:cNvSpPr/>
          <p:nvPr/>
        </p:nvSpPr>
        <p:spPr>
          <a:xfrm>
            <a:off x="9011332" y="4752421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zh-CN" altLang="en-US" sz="1400" b="1" dirty="0">
                <a:latin typeface="幼圆" panose="02010509060101010101" pitchFamily="49" charset="-122"/>
                <a:ea typeface="幼圆" panose="02010509060101010101" pitchFamily="49" charset="-122"/>
                <a:cs typeface="Times New Roman" pitchFamily="18" charset="0"/>
              </a:rPr>
              <a:t>点击添加标题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2802821906"/>
      </p:ext>
    </p:extLst>
  </p:cSld>
  <p:clrMapOvr>
    <a:masterClrMapping/>
  </p:clrMapOvr>
  <p:transition spd="slow" advClick="0" advTm="1000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Line 5"/>
          <p:cNvSpPr>
            <a:spLocks noChangeShapeType="1"/>
          </p:cNvSpPr>
          <p:nvPr/>
        </p:nvSpPr>
        <p:spPr bwMode="auto">
          <a:xfrm>
            <a:off x="747184" y="-874184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5" name="Line 6"/>
          <p:cNvSpPr>
            <a:spLocks noChangeShapeType="1"/>
          </p:cNvSpPr>
          <p:nvPr/>
        </p:nvSpPr>
        <p:spPr bwMode="auto">
          <a:xfrm>
            <a:off x="747184" y="-874184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6" name="Freeform 7"/>
          <p:cNvSpPr>
            <a:spLocks noChangeAspect="1"/>
          </p:cNvSpPr>
          <p:nvPr/>
        </p:nvSpPr>
        <p:spPr bwMode="auto">
          <a:xfrm>
            <a:off x="5180947" y="2032094"/>
            <a:ext cx="2115895" cy="2419663"/>
          </a:xfrm>
          <a:custGeom>
            <a:avLst/>
            <a:gdLst>
              <a:gd name="T0" fmla="*/ 240 w 254"/>
              <a:gd name="T1" fmla="*/ 147 h 332"/>
              <a:gd name="T2" fmla="*/ 207 w 254"/>
              <a:gd name="T3" fmla="*/ 148 h 332"/>
              <a:gd name="T4" fmla="*/ 254 w 254"/>
              <a:gd name="T5" fmla="*/ 112 h 332"/>
              <a:gd name="T6" fmla="*/ 188 w 254"/>
              <a:gd name="T7" fmla="*/ 139 h 332"/>
              <a:gd name="T8" fmla="*/ 153 w 254"/>
              <a:gd name="T9" fmla="*/ 147 h 332"/>
              <a:gd name="T10" fmla="*/ 161 w 254"/>
              <a:gd name="T11" fmla="*/ 103 h 332"/>
              <a:gd name="T12" fmla="*/ 224 w 254"/>
              <a:gd name="T13" fmla="*/ 69 h 332"/>
              <a:gd name="T14" fmla="*/ 210 w 254"/>
              <a:gd name="T15" fmla="*/ 68 h 332"/>
              <a:gd name="T16" fmla="*/ 228 w 254"/>
              <a:gd name="T17" fmla="*/ 28 h 332"/>
              <a:gd name="T18" fmla="*/ 208 w 254"/>
              <a:gd name="T19" fmla="*/ 66 h 332"/>
              <a:gd name="T20" fmla="*/ 170 w 254"/>
              <a:gd name="T21" fmla="*/ 87 h 332"/>
              <a:gd name="T22" fmla="*/ 140 w 254"/>
              <a:gd name="T23" fmla="*/ 127 h 332"/>
              <a:gd name="T24" fmla="*/ 156 w 254"/>
              <a:gd name="T25" fmla="*/ 51 h 332"/>
              <a:gd name="T26" fmla="*/ 153 w 254"/>
              <a:gd name="T27" fmla="*/ 50 h 332"/>
              <a:gd name="T28" fmla="*/ 162 w 254"/>
              <a:gd name="T29" fmla="*/ 18 h 332"/>
              <a:gd name="T30" fmla="*/ 164 w 254"/>
              <a:gd name="T31" fmla="*/ 0 h 332"/>
              <a:gd name="T32" fmla="*/ 160 w 254"/>
              <a:gd name="T33" fmla="*/ 17 h 332"/>
              <a:gd name="T34" fmla="*/ 144 w 254"/>
              <a:gd name="T35" fmla="*/ 61 h 332"/>
              <a:gd name="T36" fmla="*/ 137 w 254"/>
              <a:gd name="T37" fmla="*/ 48 h 332"/>
              <a:gd name="T38" fmla="*/ 132 w 254"/>
              <a:gd name="T39" fmla="*/ 47 h 332"/>
              <a:gd name="T40" fmla="*/ 126 w 254"/>
              <a:gd name="T41" fmla="*/ 148 h 332"/>
              <a:gd name="T42" fmla="*/ 111 w 254"/>
              <a:gd name="T43" fmla="*/ 86 h 332"/>
              <a:gd name="T44" fmla="*/ 110 w 254"/>
              <a:gd name="T45" fmla="*/ 54 h 332"/>
              <a:gd name="T46" fmla="*/ 92 w 254"/>
              <a:gd name="T47" fmla="*/ 42 h 332"/>
              <a:gd name="T48" fmla="*/ 85 w 254"/>
              <a:gd name="T49" fmla="*/ 29 h 332"/>
              <a:gd name="T50" fmla="*/ 81 w 254"/>
              <a:gd name="T51" fmla="*/ 69 h 332"/>
              <a:gd name="T52" fmla="*/ 73 w 254"/>
              <a:gd name="T53" fmla="*/ 65 h 332"/>
              <a:gd name="T54" fmla="*/ 80 w 254"/>
              <a:gd name="T55" fmla="*/ 74 h 332"/>
              <a:gd name="T56" fmla="*/ 88 w 254"/>
              <a:gd name="T57" fmla="*/ 78 h 332"/>
              <a:gd name="T58" fmla="*/ 104 w 254"/>
              <a:gd name="T59" fmla="*/ 89 h 332"/>
              <a:gd name="T60" fmla="*/ 110 w 254"/>
              <a:gd name="T61" fmla="*/ 112 h 332"/>
              <a:gd name="T62" fmla="*/ 112 w 254"/>
              <a:gd name="T63" fmla="*/ 127 h 332"/>
              <a:gd name="T64" fmla="*/ 88 w 254"/>
              <a:gd name="T65" fmla="*/ 112 h 332"/>
              <a:gd name="T66" fmla="*/ 111 w 254"/>
              <a:gd name="T67" fmla="*/ 134 h 332"/>
              <a:gd name="T68" fmla="*/ 113 w 254"/>
              <a:gd name="T69" fmla="*/ 163 h 332"/>
              <a:gd name="T70" fmla="*/ 106 w 254"/>
              <a:gd name="T71" fmla="*/ 161 h 332"/>
              <a:gd name="T72" fmla="*/ 73 w 254"/>
              <a:gd name="T73" fmla="*/ 152 h 332"/>
              <a:gd name="T74" fmla="*/ 54 w 254"/>
              <a:gd name="T75" fmla="*/ 149 h 332"/>
              <a:gd name="T76" fmla="*/ 29 w 254"/>
              <a:gd name="T77" fmla="*/ 142 h 332"/>
              <a:gd name="T78" fmla="*/ 22 w 254"/>
              <a:gd name="T79" fmla="*/ 121 h 332"/>
              <a:gd name="T80" fmla="*/ 18 w 254"/>
              <a:gd name="T81" fmla="*/ 121 h 332"/>
              <a:gd name="T82" fmla="*/ 1 w 254"/>
              <a:gd name="T83" fmla="*/ 109 h 332"/>
              <a:gd name="T84" fmla="*/ 37 w 254"/>
              <a:gd name="T85" fmla="*/ 154 h 332"/>
              <a:gd name="T86" fmla="*/ 58 w 254"/>
              <a:gd name="T87" fmla="*/ 161 h 332"/>
              <a:gd name="T88" fmla="*/ 45 w 254"/>
              <a:gd name="T89" fmla="*/ 169 h 332"/>
              <a:gd name="T90" fmla="*/ 63 w 254"/>
              <a:gd name="T91" fmla="*/ 163 h 332"/>
              <a:gd name="T92" fmla="*/ 111 w 254"/>
              <a:gd name="T93" fmla="*/ 197 h 332"/>
              <a:gd name="T94" fmla="*/ 94 w 254"/>
              <a:gd name="T95" fmla="*/ 332 h 332"/>
              <a:gd name="T96" fmla="*/ 136 w 254"/>
              <a:gd name="T97" fmla="*/ 208 h 332"/>
              <a:gd name="T98" fmla="*/ 164 w 254"/>
              <a:gd name="T99" fmla="*/ 154 h 332"/>
              <a:gd name="T100" fmla="*/ 224 w 254"/>
              <a:gd name="T101" fmla="*/ 156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54" h="332">
                <a:moveTo>
                  <a:pt x="229" y="155"/>
                </a:moveTo>
                <a:cubicBezTo>
                  <a:pt x="230" y="154"/>
                  <a:pt x="231" y="154"/>
                  <a:pt x="231" y="154"/>
                </a:cubicBezTo>
                <a:cubicBezTo>
                  <a:pt x="238" y="151"/>
                  <a:pt x="240" y="147"/>
                  <a:pt x="240" y="147"/>
                </a:cubicBezTo>
                <a:cubicBezTo>
                  <a:pt x="240" y="146"/>
                  <a:pt x="236" y="149"/>
                  <a:pt x="230" y="151"/>
                </a:cubicBezTo>
                <a:cubicBezTo>
                  <a:pt x="227" y="152"/>
                  <a:pt x="223" y="152"/>
                  <a:pt x="218" y="151"/>
                </a:cubicBezTo>
                <a:cubicBezTo>
                  <a:pt x="214" y="150"/>
                  <a:pt x="211" y="149"/>
                  <a:pt x="207" y="148"/>
                </a:cubicBezTo>
                <a:cubicBezTo>
                  <a:pt x="207" y="148"/>
                  <a:pt x="207" y="148"/>
                  <a:pt x="206" y="148"/>
                </a:cubicBezTo>
                <a:cubicBezTo>
                  <a:pt x="210" y="147"/>
                  <a:pt x="214" y="146"/>
                  <a:pt x="217" y="145"/>
                </a:cubicBezTo>
                <a:cubicBezTo>
                  <a:pt x="248" y="134"/>
                  <a:pt x="254" y="111"/>
                  <a:pt x="254" y="112"/>
                </a:cubicBezTo>
                <a:cubicBezTo>
                  <a:pt x="252" y="110"/>
                  <a:pt x="244" y="131"/>
                  <a:pt x="215" y="139"/>
                </a:cubicBezTo>
                <a:cubicBezTo>
                  <a:pt x="202" y="143"/>
                  <a:pt x="186" y="143"/>
                  <a:pt x="167" y="145"/>
                </a:cubicBezTo>
                <a:cubicBezTo>
                  <a:pt x="175" y="142"/>
                  <a:pt x="182" y="141"/>
                  <a:pt x="188" y="139"/>
                </a:cubicBezTo>
                <a:cubicBezTo>
                  <a:pt x="200" y="136"/>
                  <a:pt x="203" y="128"/>
                  <a:pt x="202" y="128"/>
                </a:cubicBezTo>
                <a:cubicBezTo>
                  <a:pt x="202" y="127"/>
                  <a:pt x="198" y="134"/>
                  <a:pt x="187" y="136"/>
                </a:cubicBezTo>
                <a:cubicBezTo>
                  <a:pt x="179" y="138"/>
                  <a:pt x="165" y="139"/>
                  <a:pt x="153" y="147"/>
                </a:cubicBezTo>
                <a:cubicBezTo>
                  <a:pt x="148" y="149"/>
                  <a:pt x="143" y="151"/>
                  <a:pt x="138" y="154"/>
                </a:cubicBezTo>
                <a:cubicBezTo>
                  <a:pt x="140" y="141"/>
                  <a:pt x="144" y="129"/>
                  <a:pt x="150" y="118"/>
                </a:cubicBezTo>
                <a:cubicBezTo>
                  <a:pt x="154" y="113"/>
                  <a:pt x="157" y="108"/>
                  <a:pt x="161" y="103"/>
                </a:cubicBezTo>
                <a:cubicBezTo>
                  <a:pt x="168" y="94"/>
                  <a:pt x="176" y="88"/>
                  <a:pt x="185" y="84"/>
                </a:cubicBezTo>
                <a:cubicBezTo>
                  <a:pt x="196" y="80"/>
                  <a:pt x="208" y="80"/>
                  <a:pt x="214" y="76"/>
                </a:cubicBezTo>
                <a:cubicBezTo>
                  <a:pt x="221" y="72"/>
                  <a:pt x="224" y="70"/>
                  <a:pt x="224" y="69"/>
                </a:cubicBezTo>
                <a:cubicBezTo>
                  <a:pt x="224" y="69"/>
                  <a:pt x="220" y="71"/>
                  <a:pt x="214" y="74"/>
                </a:cubicBezTo>
                <a:cubicBezTo>
                  <a:pt x="210" y="77"/>
                  <a:pt x="203" y="77"/>
                  <a:pt x="196" y="78"/>
                </a:cubicBezTo>
                <a:cubicBezTo>
                  <a:pt x="201" y="76"/>
                  <a:pt x="206" y="73"/>
                  <a:pt x="210" y="68"/>
                </a:cubicBezTo>
                <a:cubicBezTo>
                  <a:pt x="214" y="65"/>
                  <a:pt x="217" y="61"/>
                  <a:pt x="219" y="57"/>
                </a:cubicBezTo>
                <a:cubicBezTo>
                  <a:pt x="222" y="54"/>
                  <a:pt x="224" y="50"/>
                  <a:pt x="225" y="47"/>
                </a:cubicBezTo>
                <a:cubicBezTo>
                  <a:pt x="232" y="32"/>
                  <a:pt x="228" y="26"/>
                  <a:pt x="228" y="28"/>
                </a:cubicBezTo>
                <a:cubicBezTo>
                  <a:pt x="228" y="29"/>
                  <a:pt x="226" y="40"/>
                  <a:pt x="225" y="42"/>
                </a:cubicBezTo>
                <a:cubicBezTo>
                  <a:pt x="224" y="45"/>
                  <a:pt x="222" y="49"/>
                  <a:pt x="219" y="53"/>
                </a:cubicBezTo>
                <a:cubicBezTo>
                  <a:pt x="216" y="58"/>
                  <a:pt x="213" y="62"/>
                  <a:pt x="208" y="66"/>
                </a:cubicBezTo>
                <a:cubicBezTo>
                  <a:pt x="201" y="74"/>
                  <a:pt x="188" y="77"/>
                  <a:pt x="176" y="84"/>
                </a:cubicBezTo>
                <a:cubicBezTo>
                  <a:pt x="184" y="72"/>
                  <a:pt x="185" y="62"/>
                  <a:pt x="184" y="62"/>
                </a:cubicBezTo>
                <a:cubicBezTo>
                  <a:pt x="183" y="62"/>
                  <a:pt x="181" y="73"/>
                  <a:pt x="170" y="87"/>
                </a:cubicBezTo>
                <a:cubicBezTo>
                  <a:pt x="169" y="88"/>
                  <a:pt x="168" y="89"/>
                  <a:pt x="167" y="90"/>
                </a:cubicBezTo>
                <a:cubicBezTo>
                  <a:pt x="165" y="92"/>
                  <a:pt x="163" y="93"/>
                  <a:pt x="162" y="95"/>
                </a:cubicBezTo>
                <a:cubicBezTo>
                  <a:pt x="153" y="104"/>
                  <a:pt x="146" y="115"/>
                  <a:pt x="140" y="127"/>
                </a:cubicBezTo>
                <a:cubicBezTo>
                  <a:pt x="141" y="116"/>
                  <a:pt x="142" y="105"/>
                  <a:pt x="144" y="96"/>
                </a:cubicBezTo>
                <a:cubicBezTo>
                  <a:pt x="146" y="80"/>
                  <a:pt x="149" y="67"/>
                  <a:pt x="151" y="58"/>
                </a:cubicBezTo>
                <a:cubicBezTo>
                  <a:pt x="152" y="55"/>
                  <a:pt x="154" y="53"/>
                  <a:pt x="156" y="51"/>
                </a:cubicBezTo>
                <a:cubicBezTo>
                  <a:pt x="165" y="45"/>
                  <a:pt x="168" y="39"/>
                  <a:pt x="168" y="38"/>
                </a:cubicBezTo>
                <a:cubicBezTo>
                  <a:pt x="167" y="38"/>
                  <a:pt x="163" y="43"/>
                  <a:pt x="154" y="49"/>
                </a:cubicBezTo>
                <a:cubicBezTo>
                  <a:pt x="154" y="49"/>
                  <a:pt x="153" y="50"/>
                  <a:pt x="153" y="50"/>
                </a:cubicBezTo>
                <a:cubicBezTo>
                  <a:pt x="153" y="50"/>
                  <a:pt x="153" y="50"/>
                  <a:pt x="153" y="50"/>
                </a:cubicBezTo>
                <a:cubicBezTo>
                  <a:pt x="155" y="43"/>
                  <a:pt x="158" y="36"/>
                  <a:pt x="159" y="30"/>
                </a:cubicBezTo>
                <a:cubicBezTo>
                  <a:pt x="160" y="26"/>
                  <a:pt x="161" y="21"/>
                  <a:pt x="162" y="18"/>
                </a:cubicBezTo>
                <a:cubicBezTo>
                  <a:pt x="163" y="14"/>
                  <a:pt x="163" y="11"/>
                  <a:pt x="164" y="8"/>
                </a:cubicBezTo>
                <a:cubicBezTo>
                  <a:pt x="164" y="5"/>
                  <a:pt x="165" y="4"/>
                  <a:pt x="164" y="2"/>
                </a:cubicBezTo>
                <a:cubicBezTo>
                  <a:pt x="165" y="2"/>
                  <a:pt x="165" y="0"/>
                  <a:pt x="164" y="0"/>
                </a:cubicBezTo>
                <a:cubicBezTo>
                  <a:pt x="165" y="1"/>
                  <a:pt x="163" y="1"/>
                  <a:pt x="164" y="2"/>
                </a:cubicBezTo>
                <a:cubicBezTo>
                  <a:pt x="164" y="4"/>
                  <a:pt x="163" y="5"/>
                  <a:pt x="162" y="8"/>
                </a:cubicBezTo>
                <a:cubicBezTo>
                  <a:pt x="161" y="10"/>
                  <a:pt x="161" y="14"/>
                  <a:pt x="160" y="17"/>
                </a:cubicBezTo>
                <a:cubicBezTo>
                  <a:pt x="159" y="21"/>
                  <a:pt x="158" y="25"/>
                  <a:pt x="156" y="29"/>
                </a:cubicBezTo>
                <a:cubicBezTo>
                  <a:pt x="154" y="38"/>
                  <a:pt x="149" y="48"/>
                  <a:pt x="144" y="60"/>
                </a:cubicBezTo>
                <a:cubicBezTo>
                  <a:pt x="144" y="61"/>
                  <a:pt x="144" y="61"/>
                  <a:pt x="144" y="61"/>
                </a:cubicBezTo>
                <a:cubicBezTo>
                  <a:pt x="143" y="57"/>
                  <a:pt x="142" y="53"/>
                  <a:pt x="141" y="50"/>
                </a:cubicBezTo>
                <a:cubicBezTo>
                  <a:pt x="138" y="42"/>
                  <a:pt x="139" y="36"/>
                  <a:pt x="138" y="36"/>
                </a:cubicBezTo>
                <a:cubicBezTo>
                  <a:pt x="138" y="36"/>
                  <a:pt x="136" y="41"/>
                  <a:pt x="137" y="48"/>
                </a:cubicBezTo>
                <a:cubicBezTo>
                  <a:pt x="136" y="47"/>
                  <a:pt x="136" y="46"/>
                  <a:pt x="135" y="45"/>
                </a:cubicBezTo>
                <a:cubicBezTo>
                  <a:pt x="128" y="37"/>
                  <a:pt x="129" y="30"/>
                  <a:pt x="128" y="30"/>
                </a:cubicBezTo>
                <a:cubicBezTo>
                  <a:pt x="128" y="30"/>
                  <a:pt x="125" y="38"/>
                  <a:pt x="132" y="47"/>
                </a:cubicBezTo>
                <a:cubicBezTo>
                  <a:pt x="139" y="54"/>
                  <a:pt x="140" y="64"/>
                  <a:pt x="139" y="77"/>
                </a:cubicBezTo>
                <a:cubicBezTo>
                  <a:pt x="137" y="82"/>
                  <a:pt x="136" y="88"/>
                  <a:pt x="134" y="94"/>
                </a:cubicBezTo>
                <a:cubicBezTo>
                  <a:pt x="130" y="109"/>
                  <a:pt x="128" y="128"/>
                  <a:pt x="126" y="148"/>
                </a:cubicBezTo>
                <a:cubicBezTo>
                  <a:pt x="124" y="129"/>
                  <a:pt x="120" y="110"/>
                  <a:pt x="114" y="96"/>
                </a:cubicBezTo>
                <a:cubicBezTo>
                  <a:pt x="113" y="93"/>
                  <a:pt x="112" y="91"/>
                  <a:pt x="111" y="89"/>
                </a:cubicBezTo>
                <a:cubicBezTo>
                  <a:pt x="111" y="88"/>
                  <a:pt x="111" y="87"/>
                  <a:pt x="111" y="86"/>
                </a:cubicBezTo>
                <a:cubicBezTo>
                  <a:pt x="108" y="73"/>
                  <a:pt x="108" y="64"/>
                  <a:pt x="113" y="55"/>
                </a:cubicBezTo>
                <a:cubicBezTo>
                  <a:pt x="117" y="37"/>
                  <a:pt x="111" y="26"/>
                  <a:pt x="111" y="26"/>
                </a:cubicBezTo>
                <a:cubicBezTo>
                  <a:pt x="110" y="26"/>
                  <a:pt x="115" y="37"/>
                  <a:pt x="110" y="54"/>
                </a:cubicBezTo>
                <a:cubicBezTo>
                  <a:pt x="106" y="60"/>
                  <a:pt x="105" y="69"/>
                  <a:pt x="106" y="78"/>
                </a:cubicBezTo>
                <a:cubicBezTo>
                  <a:pt x="100" y="67"/>
                  <a:pt x="97" y="58"/>
                  <a:pt x="94" y="51"/>
                </a:cubicBezTo>
                <a:cubicBezTo>
                  <a:pt x="93" y="48"/>
                  <a:pt x="92" y="45"/>
                  <a:pt x="92" y="42"/>
                </a:cubicBezTo>
                <a:cubicBezTo>
                  <a:pt x="97" y="19"/>
                  <a:pt x="87" y="5"/>
                  <a:pt x="88" y="5"/>
                </a:cubicBezTo>
                <a:cubicBezTo>
                  <a:pt x="86" y="6"/>
                  <a:pt x="94" y="18"/>
                  <a:pt x="89" y="40"/>
                </a:cubicBezTo>
                <a:cubicBezTo>
                  <a:pt x="87" y="33"/>
                  <a:pt x="85" y="29"/>
                  <a:pt x="85" y="29"/>
                </a:cubicBezTo>
                <a:cubicBezTo>
                  <a:pt x="84" y="29"/>
                  <a:pt x="87" y="48"/>
                  <a:pt x="99" y="77"/>
                </a:cubicBezTo>
                <a:cubicBezTo>
                  <a:pt x="99" y="77"/>
                  <a:pt x="99" y="77"/>
                  <a:pt x="99" y="77"/>
                </a:cubicBezTo>
                <a:cubicBezTo>
                  <a:pt x="92" y="74"/>
                  <a:pt x="85" y="73"/>
                  <a:pt x="81" y="69"/>
                </a:cubicBezTo>
                <a:cubicBezTo>
                  <a:pt x="74" y="62"/>
                  <a:pt x="76" y="54"/>
                  <a:pt x="75" y="54"/>
                </a:cubicBezTo>
                <a:cubicBezTo>
                  <a:pt x="75" y="54"/>
                  <a:pt x="72" y="60"/>
                  <a:pt x="76" y="67"/>
                </a:cubicBezTo>
                <a:cubicBezTo>
                  <a:pt x="75" y="66"/>
                  <a:pt x="74" y="66"/>
                  <a:pt x="73" y="65"/>
                </a:cubicBezTo>
                <a:cubicBezTo>
                  <a:pt x="63" y="55"/>
                  <a:pt x="60" y="47"/>
                  <a:pt x="59" y="47"/>
                </a:cubicBezTo>
                <a:cubicBezTo>
                  <a:pt x="59" y="47"/>
                  <a:pt x="61" y="56"/>
                  <a:pt x="71" y="67"/>
                </a:cubicBezTo>
                <a:cubicBezTo>
                  <a:pt x="73" y="70"/>
                  <a:pt x="76" y="72"/>
                  <a:pt x="80" y="74"/>
                </a:cubicBezTo>
                <a:cubicBezTo>
                  <a:pt x="65" y="78"/>
                  <a:pt x="57" y="80"/>
                  <a:pt x="57" y="80"/>
                </a:cubicBezTo>
                <a:cubicBezTo>
                  <a:pt x="57" y="81"/>
                  <a:pt x="67" y="80"/>
                  <a:pt x="80" y="77"/>
                </a:cubicBezTo>
                <a:cubicBezTo>
                  <a:pt x="83" y="77"/>
                  <a:pt x="85" y="77"/>
                  <a:pt x="88" y="78"/>
                </a:cubicBezTo>
                <a:cubicBezTo>
                  <a:pt x="91" y="79"/>
                  <a:pt x="94" y="80"/>
                  <a:pt x="97" y="82"/>
                </a:cubicBezTo>
                <a:cubicBezTo>
                  <a:pt x="99" y="83"/>
                  <a:pt x="100" y="84"/>
                  <a:pt x="102" y="86"/>
                </a:cubicBezTo>
                <a:cubicBezTo>
                  <a:pt x="103" y="87"/>
                  <a:pt x="103" y="88"/>
                  <a:pt x="104" y="89"/>
                </a:cubicBezTo>
                <a:cubicBezTo>
                  <a:pt x="105" y="90"/>
                  <a:pt x="105" y="91"/>
                  <a:pt x="105" y="91"/>
                </a:cubicBezTo>
                <a:cubicBezTo>
                  <a:pt x="107" y="96"/>
                  <a:pt x="108" y="102"/>
                  <a:pt x="110" y="107"/>
                </a:cubicBezTo>
                <a:cubicBezTo>
                  <a:pt x="110" y="109"/>
                  <a:pt x="110" y="111"/>
                  <a:pt x="110" y="112"/>
                </a:cubicBezTo>
                <a:cubicBezTo>
                  <a:pt x="104" y="102"/>
                  <a:pt x="96" y="97"/>
                  <a:pt x="96" y="97"/>
                </a:cubicBezTo>
                <a:cubicBezTo>
                  <a:pt x="95" y="98"/>
                  <a:pt x="107" y="109"/>
                  <a:pt x="113" y="128"/>
                </a:cubicBezTo>
                <a:cubicBezTo>
                  <a:pt x="113" y="128"/>
                  <a:pt x="113" y="127"/>
                  <a:pt x="112" y="127"/>
                </a:cubicBezTo>
                <a:cubicBezTo>
                  <a:pt x="107" y="120"/>
                  <a:pt x="100" y="116"/>
                  <a:pt x="95" y="113"/>
                </a:cubicBezTo>
                <a:cubicBezTo>
                  <a:pt x="85" y="107"/>
                  <a:pt x="81" y="100"/>
                  <a:pt x="80" y="101"/>
                </a:cubicBezTo>
                <a:cubicBezTo>
                  <a:pt x="80" y="101"/>
                  <a:pt x="82" y="106"/>
                  <a:pt x="88" y="112"/>
                </a:cubicBezTo>
                <a:cubicBezTo>
                  <a:pt x="72" y="109"/>
                  <a:pt x="62" y="107"/>
                  <a:pt x="62" y="108"/>
                </a:cubicBezTo>
                <a:cubicBezTo>
                  <a:pt x="61" y="108"/>
                  <a:pt x="72" y="111"/>
                  <a:pt x="89" y="115"/>
                </a:cubicBezTo>
                <a:cubicBezTo>
                  <a:pt x="98" y="117"/>
                  <a:pt x="106" y="124"/>
                  <a:pt x="111" y="134"/>
                </a:cubicBezTo>
                <a:cubicBezTo>
                  <a:pt x="112" y="137"/>
                  <a:pt x="113" y="139"/>
                  <a:pt x="113" y="142"/>
                </a:cubicBezTo>
                <a:cubicBezTo>
                  <a:pt x="113" y="146"/>
                  <a:pt x="113" y="151"/>
                  <a:pt x="113" y="155"/>
                </a:cubicBezTo>
                <a:cubicBezTo>
                  <a:pt x="113" y="158"/>
                  <a:pt x="113" y="160"/>
                  <a:pt x="113" y="163"/>
                </a:cubicBezTo>
                <a:cubicBezTo>
                  <a:pt x="112" y="166"/>
                  <a:pt x="113" y="167"/>
                  <a:pt x="112" y="170"/>
                </a:cubicBezTo>
                <a:cubicBezTo>
                  <a:pt x="112" y="170"/>
                  <a:pt x="111" y="170"/>
                  <a:pt x="111" y="169"/>
                </a:cubicBezTo>
                <a:cubicBezTo>
                  <a:pt x="109" y="166"/>
                  <a:pt x="108" y="163"/>
                  <a:pt x="106" y="161"/>
                </a:cubicBezTo>
                <a:cubicBezTo>
                  <a:pt x="104" y="159"/>
                  <a:pt x="101" y="157"/>
                  <a:pt x="98" y="156"/>
                </a:cubicBezTo>
                <a:cubicBezTo>
                  <a:pt x="93" y="153"/>
                  <a:pt x="87" y="152"/>
                  <a:pt x="82" y="152"/>
                </a:cubicBezTo>
                <a:cubicBezTo>
                  <a:pt x="79" y="152"/>
                  <a:pt x="76" y="152"/>
                  <a:pt x="73" y="152"/>
                </a:cubicBezTo>
                <a:cubicBezTo>
                  <a:pt x="66" y="151"/>
                  <a:pt x="60" y="149"/>
                  <a:pt x="56" y="146"/>
                </a:cubicBezTo>
                <a:cubicBezTo>
                  <a:pt x="47" y="139"/>
                  <a:pt x="44" y="131"/>
                  <a:pt x="43" y="132"/>
                </a:cubicBezTo>
                <a:cubicBezTo>
                  <a:pt x="43" y="132"/>
                  <a:pt x="45" y="139"/>
                  <a:pt x="54" y="149"/>
                </a:cubicBezTo>
                <a:cubicBezTo>
                  <a:pt x="55" y="150"/>
                  <a:pt x="57" y="151"/>
                  <a:pt x="58" y="151"/>
                </a:cubicBezTo>
                <a:cubicBezTo>
                  <a:pt x="48" y="151"/>
                  <a:pt x="39" y="149"/>
                  <a:pt x="32" y="144"/>
                </a:cubicBezTo>
                <a:cubicBezTo>
                  <a:pt x="31" y="144"/>
                  <a:pt x="30" y="143"/>
                  <a:pt x="29" y="142"/>
                </a:cubicBezTo>
                <a:cubicBezTo>
                  <a:pt x="26" y="137"/>
                  <a:pt x="24" y="131"/>
                  <a:pt x="25" y="126"/>
                </a:cubicBezTo>
                <a:cubicBezTo>
                  <a:pt x="25" y="117"/>
                  <a:pt x="25" y="111"/>
                  <a:pt x="24" y="111"/>
                </a:cubicBezTo>
                <a:cubicBezTo>
                  <a:pt x="23" y="111"/>
                  <a:pt x="23" y="114"/>
                  <a:pt x="22" y="121"/>
                </a:cubicBezTo>
                <a:cubicBezTo>
                  <a:pt x="22" y="121"/>
                  <a:pt x="21" y="120"/>
                  <a:pt x="20" y="119"/>
                </a:cubicBezTo>
                <a:cubicBezTo>
                  <a:pt x="16" y="114"/>
                  <a:pt x="14" y="111"/>
                  <a:pt x="13" y="111"/>
                </a:cubicBezTo>
                <a:cubicBezTo>
                  <a:pt x="12" y="112"/>
                  <a:pt x="14" y="116"/>
                  <a:pt x="18" y="121"/>
                </a:cubicBezTo>
                <a:cubicBezTo>
                  <a:pt x="21" y="124"/>
                  <a:pt x="20" y="129"/>
                  <a:pt x="21" y="135"/>
                </a:cubicBezTo>
                <a:cubicBezTo>
                  <a:pt x="16" y="129"/>
                  <a:pt x="12" y="123"/>
                  <a:pt x="9" y="119"/>
                </a:cubicBezTo>
                <a:cubicBezTo>
                  <a:pt x="4" y="112"/>
                  <a:pt x="1" y="108"/>
                  <a:pt x="1" y="109"/>
                </a:cubicBezTo>
                <a:cubicBezTo>
                  <a:pt x="0" y="109"/>
                  <a:pt x="2" y="113"/>
                  <a:pt x="6" y="121"/>
                </a:cubicBezTo>
                <a:cubicBezTo>
                  <a:pt x="10" y="128"/>
                  <a:pt x="15" y="140"/>
                  <a:pt x="28" y="149"/>
                </a:cubicBezTo>
                <a:cubicBezTo>
                  <a:pt x="31" y="151"/>
                  <a:pt x="34" y="153"/>
                  <a:pt x="37" y="154"/>
                </a:cubicBezTo>
                <a:cubicBezTo>
                  <a:pt x="37" y="155"/>
                  <a:pt x="38" y="155"/>
                  <a:pt x="39" y="155"/>
                </a:cubicBezTo>
                <a:cubicBezTo>
                  <a:pt x="40" y="157"/>
                  <a:pt x="59" y="159"/>
                  <a:pt x="61" y="159"/>
                </a:cubicBezTo>
                <a:cubicBezTo>
                  <a:pt x="59" y="159"/>
                  <a:pt x="59" y="161"/>
                  <a:pt x="58" y="161"/>
                </a:cubicBezTo>
                <a:cubicBezTo>
                  <a:pt x="48" y="167"/>
                  <a:pt x="28" y="168"/>
                  <a:pt x="28" y="167"/>
                </a:cubicBezTo>
                <a:cubicBezTo>
                  <a:pt x="28" y="167"/>
                  <a:pt x="33" y="169"/>
                  <a:pt x="36" y="169"/>
                </a:cubicBezTo>
                <a:cubicBezTo>
                  <a:pt x="38" y="170"/>
                  <a:pt x="41" y="170"/>
                  <a:pt x="45" y="169"/>
                </a:cubicBezTo>
                <a:cubicBezTo>
                  <a:pt x="53" y="167"/>
                  <a:pt x="57" y="165"/>
                  <a:pt x="59" y="164"/>
                </a:cubicBezTo>
                <a:cubicBezTo>
                  <a:pt x="57" y="166"/>
                  <a:pt x="58" y="171"/>
                  <a:pt x="58" y="171"/>
                </a:cubicBezTo>
                <a:cubicBezTo>
                  <a:pt x="59" y="171"/>
                  <a:pt x="61" y="165"/>
                  <a:pt x="63" y="163"/>
                </a:cubicBezTo>
                <a:cubicBezTo>
                  <a:pt x="63" y="162"/>
                  <a:pt x="64" y="162"/>
                  <a:pt x="67" y="161"/>
                </a:cubicBezTo>
                <a:cubicBezTo>
                  <a:pt x="69" y="161"/>
                  <a:pt x="82" y="156"/>
                  <a:pt x="95" y="164"/>
                </a:cubicBezTo>
                <a:cubicBezTo>
                  <a:pt x="107" y="171"/>
                  <a:pt x="112" y="193"/>
                  <a:pt x="111" y="197"/>
                </a:cubicBezTo>
                <a:cubicBezTo>
                  <a:pt x="111" y="198"/>
                  <a:pt x="111" y="213"/>
                  <a:pt x="111" y="216"/>
                </a:cubicBezTo>
                <a:cubicBezTo>
                  <a:pt x="111" y="240"/>
                  <a:pt x="110" y="277"/>
                  <a:pt x="106" y="302"/>
                </a:cubicBezTo>
                <a:cubicBezTo>
                  <a:pt x="103" y="319"/>
                  <a:pt x="100" y="323"/>
                  <a:pt x="94" y="332"/>
                </a:cubicBezTo>
                <a:cubicBezTo>
                  <a:pt x="152" y="332"/>
                  <a:pt x="152" y="332"/>
                  <a:pt x="152" y="332"/>
                </a:cubicBezTo>
                <a:cubicBezTo>
                  <a:pt x="136" y="313"/>
                  <a:pt x="136" y="284"/>
                  <a:pt x="136" y="247"/>
                </a:cubicBezTo>
                <a:cubicBezTo>
                  <a:pt x="136" y="239"/>
                  <a:pt x="136" y="223"/>
                  <a:pt x="136" y="208"/>
                </a:cubicBezTo>
                <a:cubicBezTo>
                  <a:pt x="136" y="204"/>
                  <a:pt x="137" y="189"/>
                  <a:pt x="137" y="186"/>
                </a:cubicBezTo>
                <a:cubicBezTo>
                  <a:pt x="137" y="183"/>
                  <a:pt x="138" y="174"/>
                  <a:pt x="139" y="173"/>
                </a:cubicBezTo>
                <a:cubicBezTo>
                  <a:pt x="142" y="162"/>
                  <a:pt x="154" y="154"/>
                  <a:pt x="164" y="154"/>
                </a:cubicBezTo>
                <a:cubicBezTo>
                  <a:pt x="175" y="152"/>
                  <a:pt x="192" y="147"/>
                  <a:pt x="204" y="151"/>
                </a:cubicBezTo>
                <a:cubicBezTo>
                  <a:pt x="204" y="151"/>
                  <a:pt x="215" y="155"/>
                  <a:pt x="221" y="156"/>
                </a:cubicBezTo>
                <a:cubicBezTo>
                  <a:pt x="222" y="156"/>
                  <a:pt x="223" y="156"/>
                  <a:pt x="224" y="156"/>
                </a:cubicBezTo>
                <a:cubicBezTo>
                  <a:pt x="237" y="159"/>
                  <a:pt x="245" y="159"/>
                  <a:pt x="245" y="158"/>
                </a:cubicBezTo>
                <a:cubicBezTo>
                  <a:pt x="245" y="157"/>
                  <a:pt x="239" y="157"/>
                  <a:pt x="229" y="155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8" name="Freeform 124"/>
          <p:cNvSpPr>
            <a:spLocks noEditPoints="1"/>
          </p:cNvSpPr>
          <p:nvPr/>
        </p:nvSpPr>
        <p:spPr bwMode="auto">
          <a:xfrm>
            <a:off x="4203545" y="3016846"/>
            <a:ext cx="378439" cy="377319"/>
          </a:xfrm>
          <a:custGeom>
            <a:avLst/>
            <a:gdLst>
              <a:gd name="T0" fmla="*/ 41 w 186"/>
              <a:gd name="T1" fmla="*/ 125 h 185"/>
              <a:gd name="T2" fmla="*/ 45 w 186"/>
              <a:gd name="T3" fmla="*/ 121 h 185"/>
              <a:gd name="T4" fmla="*/ 46 w 186"/>
              <a:gd name="T5" fmla="*/ 118 h 185"/>
              <a:gd name="T6" fmla="*/ 42 w 186"/>
              <a:gd name="T7" fmla="*/ 114 h 185"/>
              <a:gd name="T8" fmla="*/ 39 w 186"/>
              <a:gd name="T9" fmla="*/ 115 h 185"/>
              <a:gd name="T10" fmla="*/ 35 w 186"/>
              <a:gd name="T11" fmla="*/ 119 h 185"/>
              <a:gd name="T12" fmla="*/ 34 w 186"/>
              <a:gd name="T13" fmla="*/ 122 h 185"/>
              <a:gd name="T14" fmla="*/ 38 w 186"/>
              <a:gd name="T15" fmla="*/ 126 h 185"/>
              <a:gd name="T16" fmla="*/ 41 w 186"/>
              <a:gd name="T17" fmla="*/ 125 h 185"/>
              <a:gd name="T18" fmla="*/ 67 w 186"/>
              <a:gd name="T19" fmla="*/ 122 h 185"/>
              <a:gd name="T20" fmla="*/ 63 w 186"/>
              <a:gd name="T21" fmla="*/ 118 h 185"/>
              <a:gd name="T22" fmla="*/ 60 w 186"/>
              <a:gd name="T23" fmla="*/ 119 h 185"/>
              <a:gd name="T24" fmla="*/ 18 w 186"/>
              <a:gd name="T25" fmla="*/ 161 h 185"/>
              <a:gd name="T26" fmla="*/ 17 w 186"/>
              <a:gd name="T27" fmla="*/ 164 h 185"/>
              <a:gd name="T28" fmla="*/ 21 w 186"/>
              <a:gd name="T29" fmla="*/ 168 h 185"/>
              <a:gd name="T30" fmla="*/ 24 w 186"/>
              <a:gd name="T31" fmla="*/ 167 h 185"/>
              <a:gd name="T32" fmla="*/ 66 w 186"/>
              <a:gd name="T33" fmla="*/ 125 h 185"/>
              <a:gd name="T34" fmla="*/ 67 w 186"/>
              <a:gd name="T35" fmla="*/ 122 h 185"/>
              <a:gd name="T36" fmla="*/ 186 w 186"/>
              <a:gd name="T37" fmla="*/ 4 h 185"/>
              <a:gd name="T38" fmla="*/ 181 w 186"/>
              <a:gd name="T39" fmla="*/ 0 h 185"/>
              <a:gd name="T40" fmla="*/ 180 w 186"/>
              <a:gd name="T41" fmla="*/ 0 h 185"/>
              <a:gd name="T42" fmla="*/ 180 w 186"/>
              <a:gd name="T43" fmla="*/ 0 h 185"/>
              <a:gd name="T44" fmla="*/ 3 w 186"/>
              <a:gd name="T45" fmla="*/ 76 h 185"/>
              <a:gd name="T46" fmla="*/ 2 w 186"/>
              <a:gd name="T47" fmla="*/ 76 h 185"/>
              <a:gd name="T48" fmla="*/ 2 w 186"/>
              <a:gd name="T49" fmla="*/ 76 h 185"/>
              <a:gd name="T50" fmla="*/ 2 w 186"/>
              <a:gd name="T51" fmla="*/ 76 h 185"/>
              <a:gd name="T52" fmla="*/ 0 w 186"/>
              <a:gd name="T53" fmla="*/ 80 h 185"/>
              <a:gd name="T54" fmla="*/ 3 w 186"/>
              <a:gd name="T55" fmla="*/ 84 h 185"/>
              <a:gd name="T56" fmla="*/ 3 w 186"/>
              <a:gd name="T57" fmla="*/ 84 h 185"/>
              <a:gd name="T58" fmla="*/ 73 w 186"/>
              <a:gd name="T59" fmla="*/ 113 h 185"/>
              <a:gd name="T60" fmla="*/ 101 w 186"/>
              <a:gd name="T61" fmla="*/ 182 h 185"/>
              <a:gd name="T62" fmla="*/ 101 w 186"/>
              <a:gd name="T63" fmla="*/ 182 h 185"/>
              <a:gd name="T64" fmla="*/ 105 w 186"/>
              <a:gd name="T65" fmla="*/ 185 h 185"/>
              <a:gd name="T66" fmla="*/ 109 w 186"/>
              <a:gd name="T67" fmla="*/ 183 h 185"/>
              <a:gd name="T68" fmla="*/ 109 w 186"/>
              <a:gd name="T69" fmla="*/ 183 h 185"/>
              <a:gd name="T70" fmla="*/ 109 w 186"/>
              <a:gd name="T71" fmla="*/ 183 h 185"/>
              <a:gd name="T72" fmla="*/ 109 w 186"/>
              <a:gd name="T73" fmla="*/ 183 h 185"/>
              <a:gd name="T74" fmla="*/ 185 w 186"/>
              <a:gd name="T75" fmla="*/ 6 h 185"/>
              <a:gd name="T76" fmla="*/ 185 w 186"/>
              <a:gd name="T77" fmla="*/ 6 h 185"/>
              <a:gd name="T78" fmla="*/ 186 w 186"/>
              <a:gd name="T79" fmla="*/ 4 h 185"/>
              <a:gd name="T80" fmla="*/ 15 w 186"/>
              <a:gd name="T81" fmla="*/ 80 h 185"/>
              <a:gd name="T82" fmla="*/ 163 w 186"/>
              <a:gd name="T83" fmla="*/ 16 h 185"/>
              <a:gd name="T84" fmla="*/ 75 w 186"/>
              <a:gd name="T85" fmla="*/ 104 h 185"/>
              <a:gd name="T86" fmla="*/ 15 w 186"/>
              <a:gd name="T87" fmla="*/ 80 h 185"/>
              <a:gd name="T88" fmla="*/ 105 w 186"/>
              <a:gd name="T89" fmla="*/ 170 h 185"/>
              <a:gd name="T90" fmla="*/ 81 w 186"/>
              <a:gd name="T91" fmla="*/ 110 h 185"/>
              <a:gd name="T92" fmla="*/ 169 w 186"/>
              <a:gd name="T93" fmla="*/ 22 h 185"/>
              <a:gd name="T94" fmla="*/ 105 w 186"/>
              <a:gd name="T95" fmla="*/ 170 h 185"/>
              <a:gd name="T96" fmla="*/ 67 w 186"/>
              <a:gd name="T97" fmla="*/ 139 h 185"/>
              <a:gd name="T98" fmla="*/ 64 w 186"/>
              <a:gd name="T99" fmla="*/ 140 h 185"/>
              <a:gd name="T100" fmla="*/ 52 w 186"/>
              <a:gd name="T101" fmla="*/ 153 h 185"/>
              <a:gd name="T102" fmla="*/ 51 w 186"/>
              <a:gd name="T103" fmla="*/ 156 h 185"/>
              <a:gd name="T104" fmla="*/ 55 w 186"/>
              <a:gd name="T105" fmla="*/ 160 h 185"/>
              <a:gd name="T106" fmla="*/ 58 w 186"/>
              <a:gd name="T107" fmla="*/ 159 h 185"/>
              <a:gd name="T108" fmla="*/ 70 w 186"/>
              <a:gd name="T109" fmla="*/ 146 h 185"/>
              <a:gd name="T110" fmla="*/ 72 w 186"/>
              <a:gd name="T111" fmla="*/ 143 h 185"/>
              <a:gd name="T112" fmla="*/ 67 w 186"/>
              <a:gd name="T113" fmla="*/ 139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86" h="185">
                <a:moveTo>
                  <a:pt x="41" y="125"/>
                </a:moveTo>
                <a:cubicBezTo>
                  <a:pt x="45" y="121"/>
                  <a:pt x="45" y="121"/>
                  <a:pt x="45" y="121"/>
                </a:cubicBezTo>
                <a:cubicBezTo>
                  <a:pt x="46" y="120"/>
                  <a:pt x="46" y="119"/>
                  <a:pt x="46" y="118"/>
                </a:cubicBezTo>
                <a:cubicBezTo>
                  <a:pt x="46" y="116"/>
                  <a:pt x="44" y="114"/>
                  <a:pt x="42" y="114"/>
                </a:cubicBezTo>
                <a:cubicBezTo>
                  <a:pt x="41" y="114"/>
                  <a:pt x="40" y="114"/>
                  <a:pt x="39" y="115"/>
                </a:cubicBezTo>
                <a:cubicBezTo>
                  <a:pt x="35" y="119"/>
                  <a:pt x="35" y="119"/>
                  <a:pt x="35" y="119"/>
                </a:cubicBezTo>
                <a:cubicBezTo>
                  <a:pt x="34" y="120"/>
                  <a:pt x="34" y="121"/>
                  <a:pt x="34" y="122"/>
                </a:cubicBezTo>
                <a:cubicBezTo>
                  <a:pt x="34" y="124"/>
                  <a:pt x="36" y="126"/>
                  <a:pt x="38" y="126"/>
                </a:cubicBezTo>
                <a:cubicBezTo>
                  <a:pt x="39" y="126"/>
                  <a:pt x="40" y="126"/>
                  <a:pt x="41" y="125"/>
                </a:cubicBezTo>
                <a:close/>
                <a:moveTo>
                  <a:pt x="67" y="122"/>
                </a:moveTo>
                <a:cubicBezTo>
                  <a:pt x="67" y="120"/>
                  <a:pt x="66" y="118"/>
                  <a:pt x="63" y="118"/>
                </a:cubicBezTo>
                <a:cubicBezTo>
                  <a:pt x="62" y="118"/>
                  <a:pt x="61" y="118"/>
                  <a:pt x="60" y="119"/>
                </a:cubicBezTo>
                <a:cubicBezTo>
                  <a:pt x="18" y="161"/>
                  <a:pt x="18" y="161"/>
                  <a:pt x="18" y="161"/>
                </a:cubicBezTo>
                <a:cubicBezTo>
                  <a:pt x="17" y="162"/>
                  <a:pt x="17" y="163"/>
                  <a:pt x="17" y="164"/>
                </a:cubicBezTo>
                <a:cubicBezTo>
                  <a:pt x="17" y="167"/>
                  <a:pt x="19" y="168"/>
                  <a:pt x="21" y="168"/>
                </a:cubicBezTo>
                <a:cubicBezTo>
                  <a:pt x="22" y="168"/>
                  <a:pt x="23" y="168"/>
                  <a:pt x="24" y="167"/>
                </a:cubicBezTo>
                <a:cubicBezTo>
                  <a:pt x="66" y="125"/>
                  <a:pt x="66" y="125"/>
                  <a:pt x="66" y="125"/>
                </a:cubicBezTo>
                <a:cubicBezTo>
                  <a:pt x="67" y="124"/>
                  <a:pt x="67" y="123"/>
                  <a:pt x="67" y="122"/>
                </a:cubicBezTo>
                <a:close/>
                <a:moveTo>
                  <a:pt x="186" y="4"/>
                </a:moveTo>
                <a:cubicBezTo>
                  <a:pt x="186" y="2"/>
                  <a:pt x="184" y="0"/>
                  <a:pt x="181" y="0"/>
                </a:cubicBezTo>
                <a:cubicBezTo>
                  <a:pt x="181" y="0"/>
                  <a:pt x="180" y="0"/>
                  <a:pt x="180" y="0"/>
                </a:cubicBezTo>
                <a:cubicBezTo>
                  <a:pt x="180" y="0"/>
                  <a:pt x="180" y="0"/>
                  <a:pt x="180" y="0"/>
                </a:cubicBezTo>
                <a:cubicBezTo>
                  <a:pt x="3" y="76"/>
                  <a:pt x="3" y="76"/>
                  <a:pt x="3" y="76"/>
                </a:cubicBezTo>
                <a:cubicBezTo>
                  <a:pt x="3" y="76"/>
                  <a:pt x="3" y="76"/>
                  <a:pt x="2" y="76"/>
                </a:cubicBezTo>
                <a:cubicBezTo>
                  <a:pt x="2" y="76"/>
                  <a:pt x="2" y="76"/>
                  <a:pt x="2" y="76"/>
                </a:cubicBezTo>
                <a:cubicBezTo>
                  <a:pt x="2" y="76"/>
                  <a:pt x="2" y="76"/>
                  <a:pt x="2" y="76"/>
                </a:cubicBezTo>
                <a:cubicBezTo>
                  <a:pt x="1" y="77"/>
                  <a:pt x="0" y="78"/>
                  <a:pt x="0" y="80"/>
                </a:cubicBezTo>
                <a:cubicBezTo>
                  <a:pt x="0" y="82"/>
                  <a:pt x="1" y="83"/>
                  <a:pt x="3" y="84"/>
                </a:cubicBezTo>
                <a:cubicBezTo>
                  <a:pt x="3" y="84"/>
                  <a:pt x="3" y="84"/>
                  <a:pt x="3" y="84"/>
                </a:cubicBezTo>
                <a:cubicBezTo>
                  <a:pt x="73" y="113"/>
                  <a:pt x="73" y="113"/>
                  <a:pt x="73" y="113"/>
                </a:cubicBezTo>
                <a:cubicBezTo>
                  <a:pt x="101" y="182"/>
                  <a:pt x="101" y="182"/>
                  <a:pt x="101" y="182"/>
                </a:cubicBezTo>
                <a:cubicBezTo>
                  <a:pt x="101" y="182"/>
                  <a:pt x="101" y="182"/>
                  <a:pt x="101" y="182"/>
                </a:cubicBezTo>
                <a:cubicBezTo>
                  <a:pt x="102" y="184"/>
                  <a:pt x="103" y="185"/>
                  <a:pt x="105" y="185"/>
                </a:cubicBezTo>
                <a:cubicBezTo>
                  <a:pt x="107" y="185"/>
                  <a:pt x="109" y="184"/>
                  <a:pt x="109" y="183"/>
                </a:cubicBezTo>
                <a:cubicBezTo>
                  <a:pt x="109" y="183"/>
                  <a:pt x="109" y="183"/>
                  <a:pt x="109" y="183"/>
                </a:cubicBezTo>
                <a:cubicBezTo>
                  <a:pt x="109" y="183"/>
                  <a:pt x="109" y="183"/>
                  <a:pt x="109" y="183"/>
                </a:cubicBezTo>
                <a:cubicBezTo>
                  <a:pt x="109" y="183"/>
                  <a:pt x="109" y="183"/>
                  <a:pt x="109" y="183"/>
                </a:cubicBezTo>
                <a:cubicBezTo>
                  <a:pt x="185" y="6"/>
                  <a:pt x="185" y="6"/>
                  <a:pt x="185" y="6"/>
                </a:cubicBezTo>
                <a:cubicBezTo>
                  <a:pt x="185" y="6"/>
                  <a:pt x="185" y="6"/>
                  <a:pt x="185" y="6"/>
                </a:cubicBezTo>
                <a:cubicBezTo>
                  <a:pt x="185" y="5"/>
                  <a:pt x="186" y="5"/>
                  <a:pt x="186" y="4"/>
                </a:cubicBezTo>
                <a:close/>
                <a:moveTo>
                  <a:pt x="15" y="80"/>
                </a:moveTo>
                <a:cubicBezTo>
                  <a:pt x="163" y="16"/>
                  <a:pt x="163" y="16"/>
                  <a:pt x="163" y="16"/>
                </a:cubicBezTo>
                <a:cubicBezTo>
                  <a:pt x="75" y="104"/>
                  <a:pt x="75" y="104"/>
                  <a:pt x="75" y="104"/>
                </a:cubicBezTo>
                <a:lnTo>
                  <a:pt x="15" y="80"/>
                </a:lnTo>
                <a:close/>
                <a:moveTo>
                  <a:pt x="105" y="170"/>
                </a:moveTo>
                <a:cubicBezTo>
                  <a:pt x="81" y="110"/>
                  <a:pt x="81" y="110"/>
                  <a:pt x="81" y="110"/>
                </a:cubicBezTo>
                <a:cubicBezTo>
                  <a:pt x="169" y="22"/>
                  <a:pt x="169" y="22"/>
                  <a:pt x="169" y="22"/>
                </a:cubicBezTo>
                <a:lnTo>
                  <a:pt x="105" y="170"/>
                </a:lnTo>
                <a:close/>
                <a:moveTo>
                  <a:pt x="67" y="139"/>
                </a:moveTo>
                <a:cubicBezTo>
                  <a:pt x="66" y="139"/>
                  <a:pt x="65" y="139"/>
                  <a:pt x="64" y="140"/>
                </a:cubicBezTo>
                <a:cubicBezTo>
                  <a:pt x="52" y="153"/>
                  <a:pt x="52" y="153"/>
                  <a:pt x="52" y="153"/>
                </a:cubicBezTo>
                <a:cubicBezTo>
                  <a:pt x="51" y="154"/>
                  <a:pt x="51" y="155"/>
                  <a:pt x="51" y="156"/>
                </a:cubicBezTo>
                <a:cubicBezTo>
                  <a:pt x="51" y="158"/>
                  <a:pt x="52" y="160"/>
                  <a:pt x="55" y="160"/>
                </a:cubicBezTo>
                <a:cubicBezTo>
                  <a:pt x="56" y="160"/>
                  <a:pt x="57" y="160"/>
                  <a:pt x="58" y="159"/>
                </a:cubicBezTo>
                <a:cubicBezTo>
                  <a:pt x="70" y="146"/>
                  <a:pt x="70" y="146"/>
                  <a:pt x="70" y="146"/>
                </a:cubicBezTo>
                <a:cubicBezTo>
                  <a:pt x="71" y="145"/>
                  <a:pt x="72" y="144"/>
                  <a:pt x="72" y="143"/>
                </a:cubicBezTo>
                <a:cubicBezTo>
                  <a:pt x="72" y="141"/>
                  <a:pt x="70" y="139"/>
                  <a:pt x="67" y="139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9" name="Freeform 142"/>
          <p:cNvSpPr>
            <a:spLocks noEditPoints="1"/>
          </p:cNvSpPr>
          <p:nvPr/>
        </p:nvSpPr>
        <p:spPr bwMode="auto">
          <a:xfrm>
            <a:off x="7508865" y="3013487"/>
            <a:ext cx="382916" cy="380677"/>
          </a:xfrm>
          <a:custGeom>
            <a:avLst/>
            <a:gdLst>
              <a:gd name="T0" fmla="*/ 187 w 188"/>
              <a:gd name="T1" fmla="*/ 146 h 187"/>
              <a:gd name="T2" fmla="*/ 128 w 188"/>
              <a:gd name="T3" fmla="*/ 88 h 187"/>
              <a:gd name="T4" fmla="*/ 132 w 188"/>
              <a:gd name="T5" fmla="*/ 84 h 187"/>
              <a:gd name="T6" fmla="*/ 132 w 188"/>
              <a:gd name="T7" fmla="*/ 60 h 187"/>
              <a:gd name="T8" fmla="*/ 79 w 188"/>
              <a:gd name="T9" fmla="*/ 6 h 187"/>
              <a:gd name="T10" fmla="*/ 55 w 188"/>
              <a:gd name="T11" fmla="*/ 6 h 187"/>
              <a:gd name="T12" fmla="*/ 7 w 188"/>
              <a:gd name="T13" fmla="*/ 54 h 187"/>
              <a:gd name="T14" fmla="*/ 7 w 188"/>
              <a:gd name="T15" fmla="*/ 78 h 187"/>
              <a:gd name="T16" fmla="*/ 61 w 188"/>
              <a:gd name="T17" fmla="*/ 131 h 187"/>
              <a:gd name="T18" fmla="*/ 85 w 188"/>
              <a:gd name="T19" fmla="*/ 131 h 187"/>
              <a:gd name="T20" fmla="*/ 89 w 188"/>
              <a:gd name="T21" fmla="*/ 127 h 187"/>
              <a:gd name="T22" fmla="*/ 113 w 188"/>
              <a:gd name="T23" fmla="*/ 152 h 187"/>
              <a:gd name="T24" fmla="*/ 116 w 188"/>
              <a:gd name="T25" fmla="*/ 153 h 187"/>
              <a:gd name="T26" fmla="*/ 129 w 188"/>
              <a:gd name="T27" fmla="*/ 153 h 187"/>
              <a:gd name="T28" fmla="*/ 129 w 188"/>
              <a:gd name="T29" fmla="*/ 166 h 187"/>
              <a:gd name="T30" fmla="*/ 133 w 188"/>
              <a:gd name="T31" fmla="*/ 170 h 187"/>
              <a:gd name="T32" fmla="*/ 146 w 188"/>
              <a:gd name="T33" fmla="*/ 170 h 187"/>
              <a:gd name="T34" fmla="*/ 146 w 188"/>
              <a:gd name="T35" fmla="*/ 183 h 187"/>
              <a:gd name="T36" fmla="*/ 150 w 188"/>
              <a:gd name="T37" fmla="*/ 187 h 187"/>
              <a:gd name="T38" fmla="*/ 184 w 188"/>
              <a:gd name="T39" fmla="*/ 187 h 187"/>
              <a:gd name="T40" fmla="*/ 188 w 188"/>
              <a:gd name="T41" fmla="*/ 183 h 187"/>
              <a:gd name="T42" fmla="*/ 188 w 188"/>
              <a:gd name="T43" fmla="*/ 149 h 187"/>
              <a:gd name="T44" fmla="*/ 187 w 188"/>
              <a:gd name="T45" fmla="*/ 146 h 187"/>
              <a:gd name="T46" fmla="*/ 179 w 188"/>
              <a:gd name="T47" fmla="*/ 179 h 187"/>
              <a:gd name="T48" fmla="*/ 154 w 188"/>
              <a:gd name="T49" fmla="*/ 179 h 187"/>
              <a:gd name="T50" fmla="*/ 154 w 188"/>
              <a:gd name="T51" fmla="*/ 166 h 187"/>
              <a:gd name="T52" fmla="*/ 150 w 188"/>
              <a:gd name="T53" fmla="*/ 162 h 187"/>
              <a:gd name="T54" fmla="*/ 137 w 188"/>
              <a:gd name="T55" fmla="*/ 162 h 187"/>
              <a:gd name="T56" fmla="*/ 137 w 188"/>
              <a:gd name="T57" fmla="*/ 149 h 187"/>
              <a:gd name="T58" fmla="*/ 133 w 188"/>
              <a:gd name="T59" fmla="*/ 145 h 187"/>
              <a:gd name="T60" fmla="*/ 118 w 188"/>
              <a:gd name="T61" fmla="*/ 145 h 187"/>
              <a:gd name="T62" fmla="*/ 92 w 188"/>
              <a:gd name="T63" fmla="*/ 118 h 187"/>
              <a:gd name="T64" fmla="*/ 89 w 188"/>
              <a:gd name="T65" fmla="*/ 117 h 187"/>
              <a:gd name="T66" fmla="*/ 85 w 188"/>
              <a:gd name="T67" fmla="*/ 119 h 187"/>
              <a:gd name="T68" fmla="*/ 79 w 188"/>
              <a:gd name="T69" fmla="*/ 126 h 187"/>
              <a:gd name="T70" fmla="*/ 67 w 188"/>
              <a:gd name="T71" fmla="*/ 126 h 187"/>
              <a:gd name="T72" fmla="*/ 13 w 188"/>
              <a:gd name="T73" fmla="*/ 72 h 187"/>
              <a:gd name="T74" fmla="*/ 13 w 188"/>
              <a:gd name="T75" fmla="*/ 60 h 187"/>
              <a:gd name="T76" fmla="*/ 61 w 188"/>
              <a:gd name="T77" fmla="*/ 12 h 187"/>
              <a:gd name="T78" fmla="*/ 73 w 188"/>
              <a:gd name="T79" fmla="*/ 12 h 187"/>
              <a:gd name="T80" fmla="*/ 126 w 188"/>
              <a:gd name="T81" fmla="*/ 66 h 187"/>
              <a:gd name="T82" fmla="*/ 126 w 188"/>
              <a:gd name="T83" fmla="*/ 78 h 187"/>
              <a:gd name="T84" fmla="*/ 120 w 188"/>
              <a:gd name="T85" fmla="*/ 85 h 187"/>
              <a:gd name="T86" fmla="*/ 118 w 188"/>
              <a:gd name="T87" fmla="*/ 88 h 187"/>
              <a:gd name="T88" fmla="*/ 119 w 188"/>
              <a:gd name="T89" fmla="*/ 91 h 187"/>
              <a:gd name="T90" fmla="*/ 179 w 188"/>
              <a:gd name="T91" fmla="*/ 151 h 187"/>
              <a:gd name="T92" fmla="*/ 179 w 188"/>
              <a:gd name="T93" fmla="*/ 179 h 187"/>
              <a:gd name="T94" fmla="*/ 61 w 188"/>
              <a:gd name="T95" fmla="*/ 44 h 187"/>
              <a:gd name="T96" fmla="*/ 44 w 188"/>
              <a:gd name="T97" fmla="*/ 61 h 187"/>
              <a:gd name="T98" fmla="*/ 61 w 188"/>
              <a:gd name="T99" fmla="*/ 77 h 187"/>
              <a:gd name="T100" fmla="*/ 78 w 188"/>
              <a:gd name="T101" fmla="*/ 61 h 187"/>
              <a:gd name="T102" fmla="*/ 61 w 188"/>
              <a:gd name="T103" fmla="*/ 44 h 187"/>
              <a:gd name="T104" fmla="*/ 61 w 188"/>
              <a:gd name="T105" fmla="*/ 69 h 187"/>
              <a:gd name="T106" fmla="*/ 53 w 188"/>
              <a:gd name="T107" fmla="*/ 61 h 187"/>
              <a:gd name="T108" fmla="*/ 61 w 188"/>
              <a:gd name="T109" fmla="*/ 52 h 187"/>
              <a:gd name="T110" fmla="*/ 70 w 188"/>
              <a:gd name="T111" fmla="*/ 61 h 187"/>
              <a:gd name="T112" fmla="*/ 61 w 188"/>
              <a:gd name="T113" fmla="*/ 69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88" h="187">
                <a:moveTo>
                  <a:pt x="187" y="146"/>
                </a:moveTo>
                <a:cubicBezTo>
                  <a:pt x="128" y="88"/>
                  <a:pt x="128" y="88"/>
                  <a:pt x="128" y="88"/>
                </a:cubicBezTo>
                <a:cubicBezTo>
                  <a:pt x="132" y="84"/>
                  <a:pt x="132" y="84"/>
                  <a:pt x="132" y="84"/>
                </a:cubicBezTo>
                <a:cubicBezTo>
                  <a:pt x="139" y="77"/>
                  <a:pt x="139" y="67"/>
                  <a:pt x="132" y="60"/>
                </a:cubicBezTo>
                <a:cubicBezTo>
                  <a:pt x="79" y="6"/>
                  <a:pt x="79" y="6"/>
                  <a:pt x="79" y="6"/>
                </a:cubicBezTo>
                <a:cubicBezTo>
                  <a:pt x="72" y="0"/>
                  <a:pt x="61" y="0"/>
                  <a:pt x="55" y="6"/>
                </a:cubicBezTo>
                <a:cubicBezTo>
                  <a:pt x="7" y="54"/>
                  <a:pt x="7" y="54"/>
                  <a:pt x="7" y="54"/>
                </a:cubicBezTo>
                <a:cubicBezTo>
                  <a:pt x="0" y="61"/>
                  <a:pt x="0" y="71"/>
                  <a:pt x="7" y="78"/>
                </a:cubicBezTo>
                <a:cubicBezTo>
                  <a:pt x="61" y="131"/>
                  <a:pt x="61" y="131"/>
                  <a:pt x="61" y="131"/>
                </a:cubicBezTo>
                <a:cubicBezTo>
                  <a:pt x="67" y="138"/>
                  <a:pt x="78" y="138"/>
                  <a:pt x="85" y="131"/>
                </a:cubicBezTo>
                <a:cubicBezTo>
                  <a:pt x="89" y="127"/>
                  <a:pt x="89" y="127"/>
                  <a:pt x="89" y="127"/>
                </a:cubicBezTo>
                <a:cubicBezTo>
                  <a:pt x="113" y="152"/>
                  <a:pt x="113" y="152"/>
                  <a:pt x="113" y="152"/>
                </a:cubicBezTo>
                <a:cubicBezTo>
                  <a:pt x="114" y="153"/>
                  <a:pt x="115" y="153"/>
                  <a:pt x="116" y="153"/>
                </a:cubicBezTo>
                <a:cubicBezTo>
                  <a:pt x="129" y="153"/>
                  <a:pt x="129" y="153"/>
                  <a:pt x="129" y="153"/>
                </a:cubicBezTo>
                <a:cubicBezTo>
                  <a:pt x="129" y="166"/>
                  <a:pt x="129" y="166"/>
                  <a:pt x="129" y="166"/>
                </a:cubicBezTo>
                <a:cubicBezTo>
                  <a:pt x="129" y="168"/>
                  <a:pt x="131" y="170"/>
                  <a:pt x="133" y="170"/>
                </a:cubicBezTo>
                <a:cubicBezTo>
                  <a:pt x="146" y="170"/>
                  <a:pt x="146" y="170"/>
                  <a:pt x="146" y="170"/>
                </a:cubicBezTo>
                <a:cubicBezTo>
                  <a:pt x="146" y="183"/>
                  <a:pt x="146" y="183"/>
                  <a:pt x="146" y="183"/>
                </a:cubicBezTo>
                <a:cubicBezTo>
                  <a:pt x="146" y="185"/>
                  <a:pt x="148" y="187"/>
                  <a:pt x="150" y="187"/>
                </a:cubicBezTo>
                <a:cubicBezTo>
                  <a:pt x="184" y="187"/>
                  <a:pt x="184" y="187"/>
                  <a:pt x="184" y="187"/>
                </a:cubicBezTo>
                <a:cubicBezTo>
                  <a:pt x="186" y="187"/>
                  <a:pt x="188" y="185"/>
                  <a:pt x="188" y="183"/>
                </a:cubicBezTo>
                <a:cubicBezTo>
                  <a:pt x="188" y="149"/>
                  <a:pt x="188" y="149"/>
                  <a:pt x="188" y="149"/>
                </a:cubicBezTo>
                <a:cubicBezTo>
                  <a:pt x="188" y="148"/>
                  <a:pt x="187" y="147"/>
                  <a:pt x="187" y="146"/>
                </a:cubicBezTo>
                <a:close/>
                <a:moveTo>
                  <a:pt x="179" y="179"/>
                </a:moveTo>
                <a:cubicBezTo>
                  <a:pt x="154" y="179"/>
                  <a:pt x="154" y="179"/>
                  <a:pt x="154" y="179"/>
                </a:cubicBezTo>
                <a:cubicBezTo>
                  <a:pt x="154" y="166"/>
                  <a:pt x="154" y="166"/>
                  <a:pt x="154" y="166"/>
                </a:cubicBezTo>
                <a:cubicBezTo>
                  <a:pt x="154" y="164"/>
                  <a:pt x="152" y="162"/>
                  <a:pt x="150" y="162"/>
                </a:cubicBezTo>
                <a:cubicBezTo>
                  <a:pt x="137" y="162"/>
                  <a:pt x="137" y="162"/>
                  <a:pt x="137" y="162"/>
                </a:cubicBezTo>
                <a:cubicBezTo>
                  <a:pt x="137" y="149"/>
                  <a:pt x="137" y="149"/>
                  <a:pt x="137" y="149"/>
                </a:cubicBezTo>
                <a:cubicBezTo>
                  <a:pt x="137" y="147"/>
                  <a:pt x="135" y="145"/>
                  <a:pt x="133" y="145"/>
                </a:cubicBezTo>
                <a:cubicBezTo>
                  <a:pt x="118" y="145"/>
                  <a:pt x="118" y="145"/>
                  <a:pt x="118" y="145"/>
                </a:cubicBezTo>
                <a:cubicBezTo>
                  <a:pt x="92" y="118"/>
                  <a:pt x="92" y="118"/>
                  <a:pt x="92" y="118"/>
                </a:cubicBezTo>
                <a:cubicBezTo>
                  <a:pt x="91" y="118"/>
                  <a:pt x="90" y="117"/>
                  <a:pt x="89" y="117"/>
                </a:cubicBezTo>
                <a:cubicBezTo>
                  <a:pt x="87" y="117"/>
                  <a:pt x="86" y="118"/>
                  <a:pt x="85" y="119"/>
                </a:cubicBezTo>
                <a:cubicBezTo>
                  <a:pt x="79" y="126"/>
                  <a:pt x="79" y="126"/>
                  <a:pt x="79" y="126"/>
                </a:cubicBezTo>
                <a:cubicBezTo>
                  <a:pt x="75" y="129"/>
                  <a:pt x="70" y="129"/>
                  <a:pt x="67" y="126"/>
                </a:cubicBezTo>
                <a:cubicBezTo>
                  <a:pt x="13" y="72"/>
                  <a:pt x="13" y="72"/>
                  <a:pt x="13" y="72"/>
                </a:cubicBezTo>
                <a:cubicBezTo>
                  <a:pt x="10" y="69"/>
                  <a:pt x="10" y="63"/>
                  <a:pt x="13" y="60"/>
                </a:cubicBezTo>
                <a:cubicBezTo>
                  <a:pt x="61" y="12"/>
                  <a:pt x="61" y="12"/>
                  <a:pt x="61" y="12"/>
                </a:cubicBezTo>
                <a:cubicBezTo>
                  <a:pt x="64" y="9"/>
                  <a:pt x="69" y="9"/>
                  <a:pt x="73" y="12"/>
                </a:cubicBezTo>
                <a:cubicBezTo>
                  <a:pt x="126" y="66"/>
                  <a:pt x="126" y="66"/>
                  <a:pt x="126" y="66"/>
                </a:cubicBezTo>
                <a:cubicBezTo>
                  <a:pt x="130" y="69"/>
                  <a:pt x="130" y="75"/>
                  <a:pt x="126" y="78"/>
                </a:cubicBezTo>
                <a:cubicBezTo>
                  <a:pt x="120" y="85"/>
                  <a:pt x="120" y="85"/>
                  <a:pt x="120" y="85"/>
                </a:cubicBezTo>
                <a:cubicBezTo>
                  <a:pt x="119" y="85"/>
                  <a:pt x="118" y="86"/>
                  <a:pt x="118" y="88"/>
                </a:cubicBezTo>
                <a:cubicBezTo>
                  <a:pt x="118" y="89"/>
                  <a:pt x="119" y="90"/>
                  <a:pt x="119" y="91"/>
                </a:cubicBezTo>
                <a:cubicBezTo>
                  <a:pt x="179" y="151"/>
                  <a:pt x="179" y="151"/>
                  <a:pt x="179" y="151"/>
                </a:cubicBezTo>
                <a:lnTo>
                  <a:pt x="179" y="179"/>
                </a:lnTo>
                <a:close/>
                <a:moveTo>
                  <a:pt x="61" y="44"/>
                </a:moveTo>
                <a:cubicBezTo>
                  <a:pt x="52" y="44"/>
                  <a:pt x="44" y="51"/>
                  <a:pt x="44" y="61"/>
                </a:cubicBezTo>
                <a:cubicBezTo>
                  <a:pt x="44" y="70"/>
                  <a:pt x="52" y="77"/>
                  <a:pt x="61" y="77"/>
                </a:cubicBezTo>
                <a:cubicBezTo>
                  <a:pt x="71" y="77"/>
                  <a:pt x="78" y="70"/>
                  <a:pt x="78" y="61"/>
                </a:cubicBezTo>
                <a:cubicBezTo>
                  <a:pt x="78" y="51"/>
                  <a:pt x="71" y="44"/>
                  <a:pt x="61" y="44"/>
                </a:cubicBezTo>
                <a:close/>
                <a:moveTo>
                  <a:pt x="61" y="69"/>
                </a:moveTo>
                <a:cubicBezTo>
                  <a:pt x="57" y="69"/>
                  <a:pt x="53" y="65"/>
                  <a:pt x="53" y="61"/>
                </a:cubicBezTo>
                <a:cubicBezTo>
                  <a:pt x="53" y="56"/>
                  <a:pt x="57" y="52"/>
                  <a:pt x="61" y="52"/>
                </a:cubicBezTo>
                <a:cubicBezTo>
                  <a:pt x="66" y="52"/>
                  <a:pt x="70" y="56"/>
                  <a:pt x="70" y="61"/>
                </a:cubicBezTo>
                <a:cubicBezTo>
                  <a:pt x="70" y="65"/>
                  <a:pt x="66" y="69"/>
                  <a:pt x="61" y="69"/>
                </a:cubicBezTo>
                <a:close/>
              </a:path>
            </a:pathLst>
          </a:custGeom>
          <a:solidFill>
            <a:srgbClr val="F0907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0" name="Freeform 151"/>
          <p:cNvSpPr>
            <a:spLocks noEditPoints="1"/>
          </p:cNvSpPr>
          <p:nvPr/>
        </p:nvSpPr>
        <p:spPr bwMode="auto">
          <a:xfrm>
            <a:off x="6035723" y="1497770"/>
            <a:ext cx="377319" cy="378439"/>
          </a:xfrm>
          <a:custGeom>
            <a:avLst/>
            <a:gdLst>
              <a:gd name="T0" fmla="*/ 92 w 185"/>
              <a:gd name="T1" fmla="*/ 0 h 186"/>
              <a:gd name="T2" fmla="*/ 0 w 185"/>
              <a:gd name="T3" fmla="*/ 93 h 186"/>
              <a:gd name="T4" fmla="*/ 92 w 185"/>
              <a:gd name="T5" fmla="*/ 186 h 186"/>
              <a:gd name="T6" fmla="*/ 185 w 185"/>
              <a:gd name="T7" fmla="*/ 93 h 186"/>
              <a:gd name="T8" fmla="*/ 92 w 185"/>
              <a:gd name="T9" fmla="*/ 0 h 186"/>
              <a:gd name="T10" fmla="*/ 92 w 185"/>
              <a:gd name="T11" fmla="*/ 178 h 186"/>
              <a:gd name="T12" fmla="*/ 37 w 185"/>
              <a:gd name="T13" fmla="*/ 157 h 186"/>
              <a:gd name="T14" fmla="*/ 67 w 185"/>
              <a:gd name="T15" fmla="*/ 139 h 186"/>
              <a:gd name="T16" fmla="*/ 80 w 185"/>
              <a:gd name="T17" fmla="*/ 108 h 186"/>
              <a:gd name="T18" fmla="*/ 77 w 185"/>
              <a:gd name="T19" fmla="*/ 101 h 186"/>
              <a:gd name="T20" fmla="*/ 67 w 185"/>
              <a:gd name="T21" fmla="*/ 63 h 186"/>
              <a:gd name="T22" fmla="*/ 88 w 185"/>
              <a:gd name="T23" fmla="*/ 37 h 186"/>
              <a:gd name="T24" fmla="*/ 101 w 185"/>
              <a:gd name="T25" fmla="*/ 35 h 186"/>
              <a:gd name="T26" fmla="*/ 105 w 185"/>
              <a:gd name="T27" fmla="*/ 34 h 186"/>
              <a:gd name="T28" fmla="*/ 122 w 185"/>
              <a:gd name="T29" fmla="*/ 64 h 186"/>
              <a:gd name="T30" fmla="*/ 113 w 185"/>
              <a:gd name="T31" fmla="*/ 100 h 186"/>
              <a:gd name="T32" fmla="*/ 109 w 185"/>
              <a:gd name="T33" fmla="*/ 108 h 186"/>
              <a:gd name="T34" fmla="*/ 107 w 185"/>
              <a:gd name="T35" fmla="*/ 124 h 186"/>
              <a:gd name="T36" fmla="*/ 126 w 185"/>
              <a:gd name="T37" fmla="*/ 141 h 186"/>
              <a:gd name="T38" fmla="*/ 148 w 185"/>
              <a:gd name="T39" fmla="*/ 157 h 186"/>
              <a:gd name="T40" fmla="*/ 92 w 185"/>
              <a:gd name="T41" fmla="*/ 178 h 186"/>
              <a:gd name="T42" fmla="*/ 154 w 185"/>
              <a:gd name="T43" fmla="*/ 151 h 186"/>
              <a:gd name="T44" fmla="*/ 129 w 185"/>
              <a:gd name="T45" fmla="*/ 133 h 186"/>
              <a:gd name="T46" fmla="*/ 115 w 185"/>
              <a:gd name="T47" fmla="*/ 121 h 186"/>
              <a:gd name="T48" fmla="*/ 117 w 185"/>
              <a:gd name="T49" fmla="*/ 111 h 186"/>
              <a:gd name="T50" fmla="*/ 121 w 185"/>
              <a:gd name="T51" fmla="*/ 104 h 186"/>
              <a:gd name="T52" fmla="*/ 130 w 185"/>
              <a:gd name="T53" fmla="*/ 64 h 186"/>
              <a:gd name="T54" fmla="*/ 105 w 185"/>
              <a:gd name="T55" fmla="*/ 26 h 186"/>
              <a:gd name="T56" fmla="*/ 98 w 185"/>
              <a:gd name="T57" fmla="*/ 27 h 186"/>
              <a:gd name="T58" fmla="*/ 88 w 185"/>
              <a:gd name="T59" fmla="*/ 29 h 186"/>
              <a:gd name="T60" fmla="*/ 59 w 185"/>
              <a:gd name="T61" fmla="*/ 63 h 186"/>
              <a:gd name="T62" fmla="*/ 69 w 185"/>
              <a:gd name="T63" fmla="*/ 105 h 186"/>
              <a:gd name="T64" fmla="*/ 73 w 185"/>
              <a:gd name="T65" fmla="*/ 111 h 186"/>
              <a:gd name="T66" fmla="*/ 63 w 185"/>
              <a:gd name="T67" fmla="*/ 131 h 186"/>
              <a:gd name="T68" fmla="*/ 31 w 185"/>
              <a:gd name="T69" fmla="*/ 151 h 186"/>
              <a:gd name="T70" fmla="*/ 8 w 185"/>
              <a:gd name="T71" fmla="*/ 93 h 186"/>
              <a:gd name="T72" fmla="*/ 92 w 185"/>
              <a:gd name="T73" fmla="*/ 9 h 186"/>
              <a:gd name="T74" fmla="*/ 177 w 185"/>
              <a:gd name="T75" fmla="*/ 93 h 186"/>
              <a:gd name="T76" fmla="*/ 154 w 185"/>
              <a:gd name="T77" fmla="*/ 151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85" h="186">
                <a:moveTo>
                  <a:pt x="92" y="0"/>
                </a:moveTo>
                <a:cubicBezTo>
                  <a:pt x="41" y="0"/>
                  <a:pt x="0" y="42"/>
                  <a:pt x="0" y="93"/>
                </a:cubicBezTo>
                <a:cubicBezTo>
                  <a:pt x="0" y="145"/>
                  <a:pt x="41" y="186"/>
                  <a:pt x="92" y="186"/>
                </a:cubicBezTo>
                <a:cubicBezTo>
                  <a:pt x="144" y="186"/>
                  <a:pt x="185" y="145"/>
                  <a:pt x="185" y="93"/>
                </a:cubicBezTo>
                <a:cubicBezTo>
                  <a:pt x="185" y="42"/>
                  <a:pt x="144" y="0"/>
                  <a:pt x="92" y="0"/>
                </a:cubicBezTo>
                <a:close/>
                <a:moveTo>
                  <a:pt x="92" y="178"/>
                </a:moveTo>
                <a:cubicBezTo>
                  <a:pt x="71" y="178"/>
                  <a:pt x="52" y="170"/>
                  <a:pt x="37" y="157"/>
                </a:cubicBezTo>
                <a:cubicBezTo>
                  <a:pt x="49" y="147"/>
                  <a:pt x="54" y="145"/>
                  <a:pt x="67" y="139"/>
                </a:cubicBezTo>
                <a:cubicBezTo>
                  <a:pt x="81" y="133"/>
                  <a:pt x="86" y="121"/>
                  <a:pt x="80" y="108"/>
                </a:cubicBezTo>
                <a:cubicBezTo>
                  <a:pt x="79" y="105"/>
                  <a:pt x="78" y="103"/>
                  <a:pt x="77" y="101"/>
                </a:cubicBezTo>
                <a:cubicBezTo>
                  <a:pt x="72" y="93"/>
                  <a:pt x="67" y="84"/>
                  <a:pt x="67" y="63"/>
                </a:cubicBezTo>
                <a:cubicBezTo>
                  <a:pt x="67" y="38"/>
                  <a:pt x="79" y="38"/>
                  <a:pt x="88" y="37"/>
                </a:cubicBezTo>
                <a:cubicBezTo>
                  <a:pt x="95" y="37"/>
                  <a:pt x="98" y="36"/>
                  <a:pt x="101" y="35"/>
                </a:cubicBezTo>
                <a:cubicBezTo>
                  <a:pt x="102" y="35"/>
                  <a:pt x="103" y="34"/>
                  <a:pt x="105" y="34"/>
                </a:cubicBezTo>
                <a:cubicBezTo>
                  <a:pt x="113" y="34"/>
                  <a:pt x="122" y="42"/>
                  <a:pt x="122" y="64"/>
                </a:cubicBezTo>
                <a:cubicBezTo>
                  <a:pt x="122" y="85"/>
                  <a:pt x="118" y="91"/>
                  <a:pt x="113" y="100"/>
                </a:cubicBezTo>
                <a:cubicBezTo>
                  <a:pt x="112" y="102"/>
                  <a:pt x="111" y="105"/>
                  <a:pt x="109" y="108"/>
                </a:cubicBezTo>
                <a:cubicBezTo>
                  <a:pt x="106" y="114"/>
                  <a:pt x="106" y="119"/>
                  <a:pt x="107" y="124"/>
                </a:cubicBezTo>
                <a:cubicBezTo>
                  <a:pt x="110" y="130"/>
                  <a:pt x="116" y="136"/>
                  <a:pt x="126" y="141"/>
                </a:cubicBezTo>
                <a:cubicBezTo>
                  <a:pt x="134" y="145"/>
                  <a:pt x="143" y="152"/>
                  <a:pt x="148" y="157"/>
                </a:cubicBezTo>
                <a:cubicBezTo>
                  <a:pt x="133" y="170"/>
                  <a:pt x="114" y="178"/>
                  <a:pt x="92" y="178"/>
                </a:cubicBezTo>
                <a:close/>
                <a:moveTo>
                  <a:pt x="154" y="151"/>
                </a:moveTo>
                <a:cubicBezTo>
                  <a:pt x="149" y="146"/>
                  <a:pt x="139" y="137"/>
                  <a:pt x="129" y="133"/>
                </a:cubicBezTo>
                <a:cubicBezTo>
                  <a:pt x="121" y="129"/>
                  <a:pt x="117" y="125"/>
                  <a:pt x="115" y="121"/>
                </a:cubicBezTo>
                <a:cubicBezTo>
                  <a:pt x="114" y="118"/>
                  <a:pt x="115" y="115"/>
                  <a:pt x="117" y="111"/>
                </a:cubicBezTo>
                <a:cubicBezTo>
                  <a:pt x="118" y="108"/>
                  <a:pt x="120" y="106"/>
                  <a:pt x="121" y="104"/>
                </a:cubicBezTo>
                <a:cubicBezTo>
                  <a:pt x="126" y="94"/>
                  <a:pt x="130" y="88"/>
                  <a:pt x="130" y="64"/>
                </a:cubicBezTo>
                <a:cubicBezTo>
                  <a:pt x="130" y="28"/>
                  <a:pt x="109" y="26"/>
                  <a:pt x="105" y="26"/>
                </a:cubicBezTo>
                <a:cubicBezTo>
                  <a:pt x="102" y="26"/>
                  <a:pt x="100" y="27"/>
                  <a:pt x="98" y="27"/>
                </a:cubicBezTo>
                <a:cubicBezTo>
                  <a:pt x="96" y="28"/>
                  <a:pt x="93" y="29"/>
                  <a:pt x="88" y="29"/>
                </a:cubicBezTo>
                <a:cubicBezTo>
                  <a:pt x="78" y="29"/>
                  <a:pt x="59" y="29"/>
                  <a:pt x="59" y="63"/>
                </a:cubicBezTo>
                <a:cubicBezTo>
                  <a:pt x="59" y="86"/>
                  <a:pt x="65" y="96"/>
                  <a:pt x="69" y="105"/>
                </a:cubicBezTo>
                <a:cubicBezTo>
                  <a:pt x="71" y="107"/>
                  <a:pt x="72" y="109"/>
                  <a:pt x="73" y="111"/>
                </a:cubicBezTo>
                <a:cubicBezTo>
                  <a:pt x="77" y="120"/>
                  <a:pt x="74" y="127"/>
                  <a:pt x="63" y="131"/>
                </a:cubicBezTo>
                <a:cubicBezTo>
                  <a:pt x="50" y="137"/>
                  <a:pt x="44" y="140"/>
                  <a:pt x="31" y="151"/>
                </a:cubicBezTo>
                <a:cubicBezTo>
                  <a:pt x="17" y="136"/>
                  <a:pt x="8" y="116"/>
                  <a:pt x="8" y="93"/>
                </a:cubicBezTo>
                <a:cubicBezTo>
                  <a:pt x="8" y="47"/>
                  <a:pt x="46" y="9"/>
                  <a:pt x="92" y="9"/>
                </a:cubicBezTo>
                <a:cubicBezTo>
                  <a:pt x="139" y="9"/>
                  <a:pt x="177" y="47"/>
                  <a:pt x="177" y="93"/>
                </a:cubicBezTo>
                <a:cubicBezTo>
                  <a:pt x="177" y="116"/>
                  <a:pt x="168" y="136"/>
                  <a:pt x="154" y="151"/>
                </a:cubicBezTo>
                <a:close/>
              </a:path>
            </a:pathLst>
          </a:custGeom>
          <a:solidFill>
            <a:srgbClr val="E9D3B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1" name="Freeform 161"/>
          <p:cNvSpPr>
            <a:spLocks noEditPoints="1"/>
          </p:cNvSpPr>
          <p:nvPr/>
        </p:nvSpPr>
        <p:spPr bwMode="auto">
          <a:xfrm>
            <a:off x="7227367" y="1876209"/>
            <a:ext cx="377319" cy="376199"/>
          </a:xfrm>
          <a:custGeom>
            <a:avLst/>
            <a:gdLst>
              <a:gd name="T0" fmla="*/ 185 w 185"/>
              <a:gd name="T1" fmla="*/ 72 h 185"/>
              <a:gd name="T2" fmla="*/ 183 w 185"/>
              <a:gd name="T3" fmla="*/ 51 h 185"/>
              <a:gd name="T4" fmla="*/ 94 w 185"/>
              <a:gd name="T5" fmla="*/ 0 h 185"/>
              <a:gd name="T6" fmla="*/ 92 w 185"/>
              <a:gd name="T7" fmla="*/ 0 h 185"/>
              <a:gd name="T8" fmla="*/ 90 w 185"/>
              <a:gd name="T9" fmla="*/ 0 h 185"/>
              <a:gd name="T10" fmla="*/ 2 w 185"/>
              <a:gd name="T11" fmla="*/ 51 h 185"/>
              <a:gd name="T12" fmla="*/ 0 w 185"/>
              <a:gd name="T13" fmla="*/ 72 h 185"/>
              <a:gd name="T14" fmla="*/ 16 w 185"/>
              <a:gd name="T15" fmla="*/ 76 h 185"/>
              <a:gd name="T16" fmla="*/ 12 w 185"/>
              <a:gd name="T17" fmla="*/ 152 h 185"/>
              <a:gd name="T18" fmla="*/ 8 w 185"/>
              <a:gd name="T19" fmla="*/ 155 h 185"/>
              <a:gd name="T20" fmla="*/ 0 w 185"/>
              <a:gd name="T21" fmla="*/ 180 h 185"/>
              <a:gd name="T22" fmla="*/ 4 w 185"/>
              <a:gd name="T23" fmla="*/ 185 h 185"/>
              <a:gd name="T24" fmla="*/ 185 w 185"/>
              <a:gd name="T25" fmla="*/ 181 h 185"/>
              <a:gd name="T26" fmla="*/ 185 w 185"/>
              <a:gd name="T27" fmla="*/ 180 h 185"/>
              <a:gd name="T28" fmla="*/ 176 w 185"/>
              <a:gd name="T29" fmla="*/ 155 h 185"/>
              <a:gd name="T30" fmla="*/ 168 w 185"/>
              <a:gd name="T31" fmla="*/ 152 h 185"/>
              <a:gd name="T32" fmla="*/ 181 w 185"/>
              <a:gd name="T33" fmla="*/ 76 h 185"/>
              <a:gd name="T34" fmla="*/ 165 w 185"/>
              <a:gd name="T35" fmla="*/ 50 h 185"/>
              <a:gd name="T36" fmla="*/ 92 w 185"/>
              <a:gd name="T37" fmla="*/ 9 h 185"/>
              <a:gd name="T38" fmla="*/ 175 w 185"/>
              <a:gd name="T39" fmla="*/ 177 h 185"/>
              <a:gd name="T40" fmla="*/ 15 w 185"/>
              <a:gd name="T41" fmla="*/ 160 h 185"/>
              <a:gd name="T42" fmla="*/ 25 w 185"/>
              <a:gd name="T43" fmla="*/ 152 h 185"/>
              <a:gd name="T44" fmla="*/ 42 w 185"/>
              <a:gd name="T45" fmla="*/ 76 h 185"/>
              <a:gd name="T46" fmla="*/ 25 w 185"/>
              <a:gd name="T47" fmla="*/ 152 h 185"/>
              <a:gd name="T48" fmla="*/ 50 w 185"/>
              <a:gd name="T49" fmla="*/ 76 h 185"/>
              <a:gd name="T50" fmla="*/ 67 w 185"/>
              <a:gd name="T51" fmla="*/ 152 h 185"/>
              <a:gd name="T52" fmla="*/ 75 w 185"/>
              <a:gd name="T53" fmla="*/ 152 h 185"/>
              <a:gd name="T54" fmla="*/ 109 w 185"/>
              <a:gd name="T55" fmla="*/ 76 h 185"/>
              <a:gd name="T56" fmla="*/ 75 w 185"/>
              <a:gd name="T57" fmla="*/ 152 h 185"/>
              <a:gd name="T58" fmla="*/ 118 w 185"/>
              <a:gd name="T59" fmla="*/ 76 h 185"/>
              <a:gd name="T60" fmla="*/ 135 w 185"/>
              <a:gd name="T61" fmla="*/ 152 h 185"/>
              <a:gd name="T62" fmla="*/ 143 w 185"/>
              <a:gd name="T63" fmla="*/ 152 h 185"/>
              <a:gd name="T64" fmla="*/ 160 w 185"/>
              <a:gd name="T65" fmla="*/ 76 h 185"/>
              <a:gd name="T66" fmla="*/ 143 w 185"/>
              <a:gd name="T67" fmla="*/ 152 h 185"/>
              <a:gd name="T68" fmla="*/ 8 w 185"/>
              <a:gd name="T69" fmla="*/ 59 h 185"/>
              <a:gd name="T70" fmla="*/ 177 w 185"/>
              <a:gd name="T71" fmla="*/ 67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85" h="185">
                <a:moveTo>
                  <a:pt x="181" y="76"/>
                </a:moveTo>
                <a:cubicBezTo>
                  <a:pt x="183" y="76"/>
                  <a:pt x="185" y="74"/>
                  <a:pt x="185" y="72"/>
                </a:cubicBezTo>
                <a:cubicBezTo>
                  <a:pt x="185" y="55"/>
                  <a:pt x="185" y="55"/>
                  <a:pt x="185" y="55"/>
                </a:cubicBezTo>
                <a:cubicBezTo>
                  <a:pt x="185" y="53"/>
                  <a:pt x="184" y="52"/>
                  <a:pt x="183" y="51"/>
                </a:cubicBezTo>
                <a:cubicBezTo>
                  <a:pt x="183" y="51"/>
                  <a:pt x="183" y="51"/>
                  <a:pt x="183" y="51"/>
                </a:cubicBezTo>
                <a:cubicBezTo>
                  <a:pt x="94" y="0"/>
                  <a:pt x="94" y="0"/>
                  <a:pt x="94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4" y="0"/>
                  <a:pt x="93" y="0"/>
                  <a:pt x="92" y="0"/>
                </a:cubicBezTo>
                <a:cubicBezTo>
                  <a:pt x="92" y="0"/>
                  <a:pt x="91" y="0"/>
                  <a:pt x="90" y="0"/>
                </a:cubicBezTo>
                <a:cubicBezTo>
                  <a:pt x="90" y="0"/>
                  <a:pt x="90" y="0"/>
                  <a:pt x="90" y="0"/>
                </a:cubicBezTo>
                <a:cubicBezTo>
                  <a:pt x="2" y="51"/>
                  <a:pt x="2" y="51"/>
                  <a:pt x="2" y="51"/>
                </a:cubicBezTo>
                <a:cubicBezTo>
                  <a:pt x="2" y="51"/>
                  <a:pt x="2" y="51"/>
                  <a:pt x="2" y="51"/>
                </a:cubicBezTo>
                <a:cubicBezTo>
                  <a:pt x="0" y="52"/>
                  <a:pt x="0" y="53"/>
                  <a:pt x="0" y="55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74"/>
                  <a:pt x="1" y="76"/>
                  <a:pt x="4" y="76"/>
                </a:cubicBezTo>
                <a:cubicBezTo>
                  <a:pt x="16" y="76"/>
                  <a:pt x="16" y="76"/>
                  <a:pt x="16" y="76"/>
                </a:cubicBezTo>
                <a:cubicBezTo>
                  <a:pt x="16" y="152"/>
                  <a:pt x="16" y="152"/>
                  <a:pt x="16" y="152"/>
                </a:cubicBezTo>
                <a:cubicBezTo>
                  <a:pt x="12" y="152"/>
                  <a:pt x="12" y="152"/>
                  <a:pt x="12" y="152"/>
                </a:cubicBezTo>
                <a:cubicBezTo>
                  <a:pt x="10" y="152"/>
                  <a:pt x="9" y="153"/>
                  <a:pt x="8" y="155"/>
                </a:cubicBezTo>
                <a:cubicBezTo>
                  <a:pt x="8" y="155"/>
                  <a:pt x="8" y="155"/>
                  <a:pt x="8" y="155"/>
                </a:cubicBezTo>
                <a:cubicBezTo>
                  <a:pt x="0" y="180"/>
                  <a:pt x="0" y="180"/>
                  <a:pt x="0" y="180"/>
                </a:cubicBezTo>
                <a:cubicBezTo>
                  <a:pt x="0" y="180"/>
                  <a:pt x="0" y="180"/>
                  <a:pt x="0" y="180"/>
                </a:cubicBezTo>
                <a:cubicBezTo>
                  <a:pt x="0" y="180"/>
                  <a:pt x="0" y="181"/>
                  <a:pt x="0" y="181"/>
                </a:cubicBezTo>
                <a:cubicBezTo>
                  <a:pt x="0" y="184"/>
                  <a:pt x="1" y="185"/>
                  <a:pt x="4" y="185"/>
                </a:cubicBezTo>
                <a:cubicBezTo>
                  <a:pt x="181" y="185"/>
                  <a:pt x="181" y="185"/>
                  <a:pt x="181" y="185"/>
                </a:cubicBezTo>
                <a:cubicBezTo>
                  <a:pt x="183" y="185"/>
                  <a:pt x="185" y="184"/>
                  <a:pt x="185" y="181"/>
                </a:cubicBezTo>
                <a:cubicBezTo>
                  <a:pt x="185" y="181"/>
                  <a:pt x="185" y="180"/>
                  <a:pt x="185" y="180"/>
                </a:cubicBezTo>
                <a:cubicBezTo>
                  <a:pt x="185" y="180"/>
                  <a:pt x="185" y="180"/>
                  <a:pt x="185" y="180"/>
                </a:cubicBezTo>
                <a:cubicBezTo>
                  <a:pt x="176" y="155"/>
                  <a:pt x="176" y="155"/>
                  <a:pt x="176" y="155"/>
                </a:cubicBezTo>
                <a:cubicBezTo>
                  <a:pt x="176" y="155"/>
                  <a:pt x="176" y="155"/>
                  <a:pt x="176" y="155"/>
                </a:cubicBezTo>
                <a:cubicBezTo>
                  <a:pt x="176" y="153"/>
                  <a:pt x="174" y="152"/>
                  <a:pt x="172" y="152"/>
                </a:cubicBezTo>
                <a:cubicBezTo>
                  <a:pt x="168" y="152"/>
                  <a:pt x="168" y="152"/>
                  <a:pt x="168" y="152"/>
                </a:cubicBezTo>
                <a:cubicBezTo>
                  <a:pt x="168" y="76"/>
                  <a:pt x="168" y="76"/>
                  <a:pt x="168" y="76"/>
                </a:cubicBezTo>
                <a:lnTo>
                  <a:pt x="181" y="76"/>
                </a:lnTo>
                <a:close/>
                <a:moveTo>
                  <a:pt x="92" y="9"/>
                </a:moveTo>
                <a:cubicBezTo>
                  <a:pt x="165" y="50"/>
                  <a:pt x="165" y="50"/>
                  <a:pt x="165" y="50"/>
                </a:cubicBezTo>
                <a:cubicBezTo>
                  <a:pt x="20" y="50"/>
                  <a:pt x="20" y="50"/>
                  <a:pt x="20" y="50"/>
                </a:cubicBezTo>
                <a:lnTo>
                  <a:pt x="92" y="9"/>
                </a:lnTo>
                <a:close/>
                <a:moveTo>
                  <a:pt x="169" y="160"/>
                </a:moveTo>
                <a:cubicBezTo>
                  <a:pt x="175" y="177"/>
                  <a:pt x="175" y="177"/>
                  <a:pt x="175" y="177"/>
                </a:cubicBezTo>
                <a:cubicBezTo>
                  <a:pt x="10" y="177"/>
                  <a:pt x="10" y="177"/>
                  <a:pt x="10" y="177"/>
                </a:cubicBezTo>
                <a:cubicBezTo>
                  <a:pt x="15" y="160"/>
                  <a:pt x="15" y="160"/>
                  <a:pt x="15" y="160"/>
                </a:cubicBezTo>
                <a:lnTo>
                  <a:pt x="169" y="160"/>
                </a:lnTo>
                <a:close/>
                <a:moveTo>
                  <a:pt x="25" y="152"/>
                </a:moveTo>
                <a:cubicBezTo>
                  <a:pt x="25" y="76"/>
                  <a:pt x="25" y="76"/>
                  <a:pt x="25" y="76"/>
                </a:cubicBezTo>
                <a:cubicBezTo>
                  <a:pt x="42" y="76"/>
                  <a:pt x="42" y="76"/>
                  <a:pt x="42" y="76"/>
                </a:cubicBezTo>
                <a:cubicBezTo>
                  <a:pt x="42" y="152"/>
                  <a:pt x="42" y="152"/>
                  <a:pt x="42" y="152"/>
                </a:cubicBezTo>
                <a:lnTo>
                  <a:pt x="25" y="152"/>
                </a:lnTo>
                <a:close/>
                <a:moveTo>
                  <a:pt x="50" y="152"/>
                </a:moveTo>
                <a:cubicBezTo>
                  <a:pt x="50" y="76"/>
                  <a:pt x="50" y="76"/>
                  <a:pt x="50" y="76"/>
                </a:cubicBezTo>
                <a:cubicBezTo>
                  <a:pt x="67" y="76"/>
                  <a:pt x="67" y="76"/>
                  <a:pt x="67" y="76"/>
                </a:cubicBezTo>
                <a:cubicBezTo>
                  <a:pt x="67" y="152"/>
                  <a:pt x="67" y="152"/>
                  <a:pt x="67" y="152"/>
                </a:cubicBezTo>
                <a:lnTo>
                  <a:pt x="50" y="152"/>
                </a:lnTo>
                <a:close/>
                <a:moveTo>
                  <a:pt x="75" y="152"/>
                </a:moveTo>
                <a:cubicBezTo>
                  <a:pt x="75" y="76"/>
                  <a:pt x="75" y="76"/>
                  <a:pt x="75" y="76"/>
                </a:cubicBezTo>
                <a:cubicBezTo>
                  <a:pt x="109" y="76"/>
                  <a:pt x="109" y="76"/>
                  <a:pt x="109" y="76"/>
                </a:cubicBezTo>
                <a:cubicBezTo>
                  <a:pt x="109" y="152"/>
                  <a:pt x="109" y="152"/>
                  <a:pt x="109" y="152"/>
                </a:cubicBezTo>
                <a:lnTo>
                  <a:pt x="75" y="152"/>
                </a:lnTo>
                <a:close/>
                <a:moveTo>
                  <a:pt x="118" y="152"/>
                </a:moveTo>
                <a:cubicBezTo>
                  <a:pt x="118" y="76"/>
                  <a:pt x="118" y="76"/>
                  <a:pt x="118" y="76"/>
                </a:cubicBezTo>
                <a:cubicBezTo>
                  <a:pt x="135" y="76"/>
                  <a:pt x="135" y="76"/>
                  <a:pt x="135" y="76"/>
                </a:cubicBezTo>
                <a:cubicBezTo>
                  <a:pt x="135" y="152"/>
                  <a:pt x="135" y="152"/>
                  <a:pt x="135" y="152"/>
                </a:cubicBezTo>
                <a:lnTo>
                  <a:pt x="118" y="152"/>
                </a:lnTo>
                <a:close/>
                <a:moveTo>
                  <a:pt x="143" y="152"/>
                </a:moveTo>
                <a:cubicBezTo>
                  <a:pt x="143" y="76"/>
                  <a:pt x="143" y="76"/>
                  <a:pt x="143" y="76"/>
                </a:cubicBezTo>
                <a:cubicBezTo>
                  <a:pt x="160" y="76"/>
                  <a:pt x="160" y="76"/>
                  <a:pt x="160" y="76"/>
                </a:cubicBezTo>
                <a:cubicBezTo>
                  <a:pt x="160" y="152"/>
                  <a:pt x="160" y="152"/>
                  <a:pt x="160" y="152"/>
                </a:cubicBezTo>
                <a:lnTo>
                  <a:pt x="143" y="152"/>
                </a:lnTo>
                <a:close/>
                <a:moveTo>
                  <a:pt x="8" y="67"/>
                </a:moveTo>
                <a:cubicBezTo>
                  <a:pt x="8" y="59"/>
                  <a:pt x="8" y="59"/>
                  <a:pt x="8" y="59"/>
                </a:cubicBezTo>
                <a:cubicBezTo>
                  <a:pt x="177" y="59"/>
                  <a:pt x="177" y="59"/>
                  <a:pt x="177" y="59"/>
                </a:cubicBezTo>
                <a:cubicBezTo>
                  <a:pt x="177" y="67"/>
                  <a:pt x="177" y="67"/>
                  <a:pt x="177" y="67"/>
                </a:cubicBezTo>
                <a:lnTo>
                  <a:pt x="8" y="6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2" name="Freeform 165"/>
          <p:cNvSpPr>
            <a:spLocks noEditPoints="1"/>
          </p:cNvSpPr>
          <p:nvPr/>
        </p:nvSpPr>
        <p:spPr bwMode="auto">
          <a:xfrm>
            <a:off x="4978458" y="1763434"/>
            <a:ext cx="379557" cy="379557"/>
          </a:xfrm>
          <a:custGeom>
            <a:avLst/>
            <a:gdLst>
              <a:gd name="T0" fmla="*/ 186 w 186"/>
              <a:gd name="T1" fmla="*/ 148 h 186"/>
              <a:gd name="T2" fmla="*/ 180 w 186"/>
              <a:gd name="T3" fmla="*/ 137 h 186"/>
              <a:gd name="T4" fmla="*/ 135 w 186"/>
              <a:gd name="T5" fmla="*/ 106 h 186"/>
              <a:gd name="T6" fmla="*/ 118 w 186"/>
              <a:gd name="T7" fmla="*/ 118 h 186"/>
              <a:gd name="T8" fmla="*/ 111 w 186"/>
              <a:gd name="T9" fmla="*/ 121 h 186"/>
              <a:gd name="T10" fmla="*/ 104 w 186"/>
              <a:gd name="T11" fmla="*/ 118 h 186"/>
              <a:gd name="T12" fmla="*/ 69 w 186"/>
              <a:gd name="T13" fmla="*/ 82 h 186"/>
              <a:gd name="T14" fmla="*/ 68 w 186"/>
              <a:gd name="T15" fmla="*/ 68 h 186"/>
              <a:gd name="T16" fmla="*/ 78 w 186"/>
              <a:gd name="T17" fmla="*/ 58 h 186"/>
              <a:gd name="T18" fmla="*/ 77 w 186"/>
              <a:gd name="T19" fmla="*/ 42 h 186"/>
              <a:gd name="T20" fmla="*/ 47 w 186"/>
              <a:gd name="T21" fmla="*/ 4 h 186"/>
              <a:gd name="T22" fmla="*/ 0 w 186"/>
              <a:gd name="T23" fmla="*/ 44 h 186"/>
              <a:gd name="T24" fmla="*/ 4 w 186"/>
              <a:gd name="T25" fmla="*/ 64 h 186"/>
              <a:gd name="T26" fmla="*/ 123 w 186"/>
              <a:gd name="T27" fmla="*/ 182 h 186"/>
              <a:gd name="T28" fmla="*/ 186 w 186"/>
              <a:gd name="T29" fmla="*/ 148 h 186"/>
              <a:gd name="T30" fmla="*/ 142 w 186"/>
              <a:gd name="T31" fmla="*/ 177 h 186"/>
              <a:gd name="T32" fmla="*/ 125 w 186"/>
              <a:gd name="T33" fmla="*/ 173 h 186"/>
              <a:gd name="T34" fmla="*/ 12 w 186"/>
              <a:gd name="T35" fmla="*/ 60 h 186"/>
              <a:gd name="T36" fmla="*/ 38 w 186"/>
              <a:gd name="T37" fmla="*/ 9 h 186"/>
              <a:gd name="T38" fmla="*/ 42 w 186"/>
              <a:gd name="T39" fmla="*/ 11 h 186"/>
              <a:gd name="T40" fmla="*/ 70 w 186"/>
              <a:gd name="T41" fmla="*/ 47 h 186"/>
              <a:gd name="T42" fmla="*/ 72 w 186"/>
              <a:gd name="T43" fmla="*/ 51 h 186"/>
              <a:gd name="T44" fmla="*/ 62 w 186"/>
              <a:gd name="T45" fmla="*/ 62 h 186"/>
              <a:gd name="T46" fmla="*/ 56 w 186"/>
              <a:gd name="T47" fmla="*/ 75 h 186"/>
              <a:gd name="T48" fmla="*/ 61 w 186"/>
              <a:gd name="T49" fmla="*/ 87 h 186"/>
              <a:gd name="T50" fmla="*/ 100 w 186"/>
              <a:gd name="T51" fmla="*/ 125 h 186"/>
              <a:gd name="T52" fmla="*/ 123 w 186"/>
              <a:gd name="T53" fmla="*/ 125 h 186"/>
              <a:gd name="T54" fmla="*/ 133 w 186"/>
              <a:gd name="T55" fmla="*/ 115 h 186"/>
              <a:gd name="T56" fmla="*/ 138 w 186"/>
              <a:gd name="T57" fmla="*/ 115 h 186"/>
              <a:gd name="T58" fmla="*/ 175 w 186"/>
              <a:gd name="T59" fmla="*/ 144 h 186"/>
              <a:gd name="T60" fmla="*/ 176 w 186"/>
              <a:gd name="T61" fmla="*/ 145 h 186"/>
              <a:gd name="T62" fmla="*/ 177 w 186"/>
              <a:gd name="T63" fmla="*/ 149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6" h="186">
                <a:moveTo>
                  <a:pt x="186" y="148"/>
                </a:moveTo>
                <a:cubicBezTo>
                  <a:pt x="186" y="148"/>
                  <a:pt x="186" y="148"/>
                  <a:pt x="186" y="148"/>
                </a:cubicBezTo>
                <a:cubicBezTo>
                  <a:pt x="186" y="144"/>
                  <a:pt x="184" y="141"/>
                  <a:pt x="182" y="139"/>
                </a:cubicBezTo>
                <a:cubicBezTo>
                  <a:pt x="181" y="138"/>
                  <a:pt x="181" y="138"/>
                  <a:pt x="180" y="137"/>
                </a:cubicBezTo>
                <a:cubicBezTo>
                  <a:pt x="144" y="109"/>
                  <a:pt x="144" y="109"/>
                  <a:pt x="144" y="109"/>
                </a:cubicBezTo>
                <a:cubicBezTo>
                  <a:pt x="142" y="107"/>
                  <a:pt x="139" y="106"/>
                  <a:pt x="135" y="106"/>
                </a:cubicBezTo>
                <a:cubicBezTo>
                  <a:pt x="132" y="106"/>
                  <a:pt x="130" y="107"/>
                  <a:pt x="128" y="108"/>
                </a:cubicBezTo>
                <a:cubicBezTo>
                  <a:pt x="118" y="118"/>
                  <a:pt x="118" y="118"/>
                  <a:pt x="118" y="118"/>
                </a:cubicBezTo>
                <a:cubicBezTo>
                  <a:pt x="118" y="118"/>
                  <a:pt x="118" y="118"/>
                  <a:pt x="118" y="118"/>
                </a:cubicBezTo>
                <a:cubicBezTo>
                  <a:pt x="116" y="120"/>
                  <a:pt x="114" y="121"/>
                  <a:pt x="111" y="121"/>
                </a:cubicBezTo>
                <a:cubicBezTo>
                  <a:pt x="108" y="121"/>
                  <a:pt x="106" y="120"/>
                  <a:pt x="104" y="117"/>
                </a:cubicBezTo>
                <a:cubicBezTo>
                  <a:pt x="104" y="118"/>
                  <a:pt x="104" y="118"/>
                  <a:pt x="104" y="118"/>
                </a:cubicBezTo>
                <a:cubicBezTo>
                  <a:pt x="90" y="108"/>
                  <a:pt x="78" y="96"/>
                  <a:pt x="68" y="82"/>
                </a:cubicBezTo>
                <a:cubicBezTo>
                  <a:pt x="68" y="82"/>
                  <a:pt x="68" y="82"/>
                  <a:pt x="69" y="82"/>
                </a:cubicBezTo>
                <a:cubicBezTo>
                  <a:pt x="66" y="80"/>
                  <a:pt x="65" y="78"/>
                  <a:pt x="65" y="75"/>
                </a:cubicBezTo>
                <a:cubicBezTo>
                  <a:pt x="65" y="72"/>
                  <a:pt x="66" y="70"/>
                  <a:pt x="68" y="68"/>
                </a:cubicBezTo>
                <a:cubicBezTo>
                  <a:pt x="68" y="68"/>
                  <a:pt x="68" y="68"/>
                  <a:pt x="68" y="68"/>
                </a:cubicBezTo>
                <a:cubicBezTo>
                  <a:pt x="78" y="58"/>
                  <a:pt x="78" y="58"/>
                  <a:pt x="78" y="58"/>
                </a:cubicBezTo>
                <a:cubicBezTo>
                  <a:pt x="79" y="56"/>
                  <a:pt x="80" y="54"/>
                  <a:pt x="80" y="51"/>
                </a:cubicBezTo>
                <a:cubicBezTo>
                  <a:pt x="80" y="47"/>
                  <a:pt x="79" y="44"/>
                  <a:pt x="77" y="42"/>
                </a:cubicBezTo>
                <a:cubicBezTo>
                  <a:pt x="49" y="6"/>
                  <a:pt x="49" y="6"/>
                  <a:pt x="49" y="6"/>
                </a:cubicBezTo>
                <a:cubicBezTo>
                  <a:pt x="48" y="5"/>
                  <a:pt x="48" y="5"/>
                  <a:pt x="47" y="4"/>
                </a:cubicBezTo>
                <a:cubicBezTo>
                  <a:pt x="45" y="2"/>
                  <a:pt x="42" y="0"/>
                  <a:pt x="38" y="0"/>
                </a:cubicBezTo>
                <a:cubicBezTo>
                  <a:pt x="21" y="0"/>
                  <a:pt x="0" y="20"/>
                  <a:pt x="0" y="44"/>
                </a:cubicBezTo>
                <a:cubicBezTo>
                  <a:pt x="0" y="51"/>
                  <a:pt x="2" y="58"/>
                  <a:pt x="5" y="63"/>
                </a:cubicBezTo>
                <a:cubicBezTo>
                  <a:pt x="4" y="64"/>
                  <a:pt x="4" y="64"/>
                  <a:pt x="4" y="64"/>
                </a:cubicBezTo>
                <a:cubicBezTo>
                  <a:pt x="30" y="114"/>
                  <a:pt x="72" y="156"/>
                  <a:pt x="123" y="182"/>
                </a:cubicBezTo>
                <a:cubicBezTo>
                  <a:pt x="123" y="182"/>
                  <a:pt x="123" y="182"/>
                  <a:pt x="123" y="182"/>
                </a:cubicBezTo>
                <a:cubicBezTo>
                  <a:pt x="128" y="184"/>
                  <a:pt x="135" y="186"/>
                  <a:pt x="142" y="186"/>
                </a:cubicBezTo>
                <a:cubicBezTo>
                  <a:pt x="166" y="186"/>
                  <a:pt x="186" y="165"/>
                  <a:pt x="186" y="148"/>
                </a:cubicBezTo>
                <a:cubicBezTo>
                  <a:pt x="186" y="148"/>
                  <a:pt x="186" y="148"/>
                  <a:pt x="186" y="148"/>
                </a:cubicBezTo>
                <a:close/>
                <a:moveTo>
                  <a:pt x="142" y="177"/>
                </a:moveTo>
                <a:cubicBezTo>
                  <a:pt x="136" y="177"/>
                  <a:pt x="131" y="176"/>
                  <a:pt x="126" y="174"/>
                </a:cubicBezTo>
                <a:cubicBezTo>
                  <a:pt x="126" y="174"/>
                  <a:pt x="125" y="174"/>
                  <a:pt x="125" y="173"/>
                </a:cubicBezTo>
                <a:cubicBezTo>
                  <a:pt x="77" y="149"/>
                  <a:pt x="37" y="109"/>
                  <a:pt x="13" y="61"/>
                </a:cubicBezTo>
                <a:cubicBezTo>
                  <a:pt x="13" y="61"/>
                  <a:pt x="12" y="60"/>
                  <a:pt x="12" y="60"/>
                </a:cubicBezTo>
                <a:cubicBezTo>
                  <a:pt x="10" y="55"/>
                  <a:pt x="9" y="50"/>
                  <a:pt x="9" y="44"/>
                </a:cubicBezTo>
                <a:cubicBezTo>
                  <a:pt x="9" y="24"/>
                  <a:pt x="27" y="9"/>
                  <a:pt x="38" y="9"/>
                </a:cubicBezTo>
                <a:cubicBezTo>
                  <a:pt x="40" y="9"/>
                  <a:pt x="41" y="9"/>
                  <a:pt x="41" y="10"/>
                </a:cubicBezTo>
                <a:cubicBezTo>
                  <a:pt x="41" y="10"/>
                  <a:pt x="41" y="10"/>
                  <a:pt x="42" y="11"/>
                </a:cubicBezTo>
                <a:cubicBezTo>
                  <a:pt x="42" y="11"/>
                  <a:pt x="42" y="11"/>
                  <a:pt x="42" y="11"/>
                </a:cubicBezTo>
                <a:cubicBezTo>
                  <a:pt x="70" y="47"/>
                  <a:pt x="70" y="47"/>
                  <a:pt x="70" y="47"/>
                </a:cubicBezTo>
                <a:cubicBezTo>
                  <a:pt x="70" y="47"/>
                  <a:pt x="70" y="48"/>
                  <a:pt x="71" y="48"/>
                </a:cubicBezTo>
                <a:cubicBezTo>
                  <a:pt x="71" y="48"/>
                  <a:pt x="72" y="49"/>
                  <a:pt x="72" y="51"/>
                </a:cubicBezTo>
                <a:cubicBezTo>
                  <a:pt x="72" y="52"/>
                  <a:pt x="72" y="52"/>
                  <a:pt x="71" y="53"/>
                </a:cubicBezTo>
                <a:cubicBezTo>
                  <a:pt x="62" y="62"/>
                  <a:pt x="62" y="62"/>
                  <a:pt x="62" y="62"/>
                </a:cubicBezTo>
                <a:cubicBezTo>
                  <a:pt x="62" y="62"/>
                  <a:pt x="62" y="62"/>
                  <a:pt x="62" y="62"/>
                </a:cubicBezTo>
                <a:cubicBezTo>
                  <a:pt x="58" y="66"/>
                  <a:pt x="56" y="70"/>
                  <a:pt x="56" y="75"/>
                </a:cubicBezTo>
                <a:cubicBezTo>
                  <a:pt x="56" y="79"/>
                  <a:pt x="58" y="83"/>
                  <a:pt x="61" y="86"/>
                </a:cubicBezTo>
                <a:cubicBezTo>
                  <a:pt x="61" y="86"/>
                  <a:pt x="61" y="87"/>
                  <a:pt x="61" y="87"/>
                </a:cubicBezTo>
                <a:cubicBezTo>
                  <a:pt x="72" y="101"/>
                  <a:pt x="85" y="114"/>
                  <a:pt x="99" y="125"/>
                </a:cubicBezTo>
                <a:cubicBezTo>
                  <a:pt x="99" y="125"/>
                  <a:pt x="100" y="125"/>
                  <a:pt x="100" y="125"/>
                </a:cubicBezTo>
                <a:cubicBezTo>
                  <a:pt x="103" y="128"/>
                  <a:pt x="107" y="129"/>
                  <a:pt x="111" y="129"/>
                </a:cubicBezTo>
                <a:cubicBezTo>
                  <a:pt x="116" y="129"/>
                  <a:pt x="120" y="128"/>
                  <a:pt x="123" y="125"/>
                </a:cubicBezTo>
                <a:cubicBezTo>
                  <a:pt x="123" y="124"/>
                  <a:pt x="123" y="124"/>
                  <a:pt x="124" y="124"/>
                </a:cubicBezTo>
                <a:cubicBezTo>
                  <a:pt x="133" y="115"/>
                  <a:pt x="133" y="115"/>
                  <a:pt x="133" y="115"/>
                </a:cubicBezTo>
                <a:cubicBezTo>
                  <a:pt x="134" y="114"/>
                  <a:pt x="134" y="114"/>
                  <a:pt x="135" y="114"/>
                </a:cubicBezTo>
                <a:cubicBezTo>
                  <a:pt x="137" y="114"/>
                  <a:pt x="138" y="115"/>
                  <a:pt x="138" y="115"/>
                </a:cubicBezTo>
                <a:cubicBezTo>
                  <a:pt x="138" y="116"/>
                  <a:pt x="139" y="116"/>
                  <a:pt x="139" y="116"/>
                </a:cubicBezTo>
                <a:cubicBezTo>
                  <a:pt x="175" y="144"/>
                  <a:pt x="175" y="144"/>
                  <a:pt x="175" y="144"/>
                </a:cubicBezTo>
                <a:cubicBezTo>
                  <a:pt x="175" y="144"/>
                  <a:pt x="175" y="144"/>
                  <a:pt x="175" y="144"/>
                </a:cubicBezTo>
                <a:cubicBezTo>
                  <a:pt x="176" y="145"/>
                  <a:pt x="176" y="145"/>
                  <a:pt x="176" y="145"/>
                </a:cubicBezTo>
                <a:cubicBezTo>
                  <a:pt x="177" y="145"/>
                  <a:pt x="177" y="146"/>
                  <a:pt x="177" y="148"/>
                </a:cubicBezTo>
                <a:cubicBezTo>
                  <a:pt x="177" y="148"/>
                  <a:pt x="177" y="148"/>
                  <a:pt x="177" y="149"/>
                </a:cubicBezTo>
                <a:cubicBezTo>
                  <a:pt x="177" y="160"/>
                  <a:pt x="162" y="177"/>
                  <a:pt x="142" y="177"/>
                </a:cubicBezTo>
                <a:close/>
              </a:path>
            </a:pathLst>
          </a:custGeom>
          <a:solidFill>
            <a:srgbClr val="F0907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文本框 65"/>
          <p:cNvSpPr txBox="1">
            <a:spLocks noChangeArrowheads="1"/>
          </p:cNvSpPr>
          <p:nvPr/>
        </p:nvSpPr>
        <p:spPr bwMode="auto">
          <a:xfrm>
            <a:off x="4878976" y="4786696"/>
            <a:ext cx="272523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fontAlgn="base"/>
            <a:r>
              <a:rPr lang="zh-CN" altLang="zh-CN" sz="2000" b="1" noProof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请在此处输入所需标题</a:t>
            </a:r>
            <a:endParaRPr lang="en-US" altLang="zh-CN" sz="2000" b="1" noProof="1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20" name="Straight Connector 11"/>
          <p:cNvCxnSpPr/>
          <p:nvPr/>
        </p:nvCxnSpPr>
        <p:spPr>
          <a:xfrm flipH="1">
            <a:off x="5686980" y="5335291"/>
            <a:ext cx="1210068" cy="0"/>
          </a:xfrm>
          <a:prstGeom prst="line">
            <a:avLst/>
          </a:prstGeom>
          <a:ln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2378983" y="5483777"/>
            <a:ext cx="805493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300" dirty="0">
                <a:solidFill>
                  <a:srgbClr val="3C3C3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    单击此处添加本章节的简要内容。单击此处添加本章节的简要内容。本模板精心设计，模板所有素材均可自由编辑替换移动。单击此处添加本章节的简要内容。</a:t>
            </a:r>
          </a:p>
          <a:p>
            <a:endParaRPr lang="zh-CN" altLang="en-US" sz="1400" spc="300" dirty="0"/>
          </a:p>
        </p:txBody>
      </p:sp>
      <p:sp>
        <p:nvSpPr>
          <p:cNvPr id="22" name="TextBox 64"/>
          <p:cNvSpPr txBox="1"/>
          <p:nvPr/>
        </p:nvSpPr>
        <p:spPr>
          <a:xfrm>
            <a:off x="2052261" y="1952681"/>
            <a:ext cx="26045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3C3C3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单击此处添加本章节的简要内容。</a:t>
            </a:r>
            <a:endParaRPr lang="en-US" sz="1333" dirty="0">
              <a:solidFill>
                <a:schemeClr val="bg1">
                  <a:lumMod val="65000"/>
                </a:schemeClr>
              </a:solidFill>
              <a:latin typeface="Calibri Light" panose="020F0302020204030204" pitchFamily="34" charset="0"/>
              <a:ea typeface="Roboto Light" panose="02000000000000000000" pitchFamily="2" charset="0"/>
            </a:endParaRPr>
          </a:p>
        </p:txBody>
      </p:sp>
      <p:sp>
        <p:nvSpPr>
          <p:cNvPr id="23" name="Rectangle 65"/>
          <p:cNvSpPr/>
          <p:nvPr/>
        </p:nvSpPr>
        <p:spPr>
          <a:xfrm>
            <a:off x="3303291" y="1609545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zh-CN" altLang="en-US" sz="1400" b="1" dirty="0">
                <a:latin typeface="幼圆" panose="02010509060101010101" pitchFamily="49" charset="-122"/>
                <a:ea typeface="幼圆" panose="02010509060101010101" pitchFamily="49" charset="-122"/>
                <a:cs typeface="Times New Roman" pitchFamily="18" charset="0"/>
              </a:rPr>
              <a:t>点击添加标题</a:t>
            </a:r>
          </a:p>
        </p:txBody>
      </p:sp>
      <p:sp>
        <p:nvSpPr>
          <p:cNvPr id="24" name="TextBox 64"/>
          <p:cNvSpPr txBox="1"/>
          <p:nvPr/>
        </p:nvSpPr>
        <p:spPr>
          <a:xfrm>
            <a:off x="1592568" y="3241926"/>
            <a:ext cx="26045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3C3C3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单击此处添加本章节的简要内容。</a:t>
            </a:r>
            <a:endParaRPr lang="en-US" sz="1333" dirty="0">
              <a:solidFill>
                <a:schemeClr val="bg1">
                  <a:lumMod val="65000"/>
                </a:schemeClr>
              </a:solidFill>
              <a:latin typeface="Calibri Light" panose="020F0302020204030204" pitchFamily="34" charset="0"/>
              <a:ea typeface="Roboto Light" panose="02000000000000000000" pitchFamily="2" charset="0"/>
            </a:endParaRPr>
          </a:p>
        </p:txBody>
      </p:sp>
      <p:sp>
        <p:nvSpPr>
          <p:cNvPr id="25" name="Rectangle 65"/>
          <p:cNvSpPr/>
          <p:nvPr/>
        </p:nvSpPr>
        <p:spPr>
          <a:xfrm>
            <a:off x="2729638" y="2952132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zh-CN" altLang="en-US" sz="1400" b="1" dirty="0">
                <a:latin typeface="幼圆" panose="02010509060101010101" pitchFamily="49" charset="-122"/>
                <a:ea typeface="幼圆" panose="02010509060101010101" pitchFamily="49" charset="-122"/>
                <a:cs typeface="Times New Roman" pitchFamily="18" charset="0"/>
              </a:rPr>
              <a:t>点击添加标题</a:t>
            </a:r>
          </a:p>
        </p:txBody>
      </p:sp>
      <p:sp>
        <p:nvSpPr>
          <p:cNvPr id="26" name="TextBox 64"/>
          <p:cNvSpPr txBox="1"/>
          <p:nvPr/>
        </p:nvSpPr>
        <p:spPr>
          <a:xfrm>
            <a:off x="7667991" y="1952681"/>
            <a:ext cx="26045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3C3C3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单击此处添加本章节的简要内容。</a:t>
            </a:r>
            <a:endParaRPr lang="en-US" sz="1333" dirty="0">
              <a:solidFill>
                <a:schemeClr val="bg1">
                  <a:lumMod val="65000"/>
                </a:schemeClr>
              </a:solidFill>
              <a:latin typeface="Calibri Light" panose="020F0302020204030204" pitchFamily="34" charset="0"/>
              <a:ea typeface="Roboto Light" panose="02000000000000000000" pitchFamily="2" charset="0"/>
            </a:endParaRPr>
          </a:p>
        </p:txBody>
      </p:sp>
      <p:sp>
        <p:nvSpPr>
          <p:cNvPr id="27" name="Rectangle 65"/>
          <p:cNvSpPr/>
          <p:nvPr/>
        </p:nvSpPr>
        <p:spPr>
          <a:xfrm>
            <a:off x="7820259" y="1607900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zh-CN" altLang="en-US" sz="1400" b="1" dirty="0">
                <a:latin typeface="幼圆" panose="02010509060101010101" pitchFamily="49" charset="-122"/>
                <a:ea typeface="幼圆" panose="02010509060101010101" pitchFamily="49" charset="-122"/>
                <a:cs typeface="Times New Roman" pitchFamily="18" charset="0"/>
              </a:rPr>
              <a:t>点击添加标题</a:t>
            </a:r>
          </a:p>
        </p:txBody>
      </p:sp>
      <p:sp>
        <p:nvSpPr>
          <p:cNvPr id="28" name="TextBox 64"/>
          <p:cNvSpPr txBox="1"/>
          <p:nvPr/>
        </p:nvSpPr>
        <p:spPr>
          <a:xfrm>
            <a:off x="7883866" y="3295268"/>
            <a:ext cx="26045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3C3C3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单击此处添加本章节的简要内容。</a:t>
            </a:r>
            <a:endParaRPr lang="en-US" sz="1333" dirty="0">
              <a:solidFill>
                <a:schemeClr val="bg1">
                  <a:lumMod val="65000"/>
                </a:schemeClr>
              </a:solidFill>
              <a:latin typeface="Calibri Light" panose="020F0302020204030204" pitchFamily="34" charset="0"/>
              <a:ea typeface="Roboto Light" panose="02000000000000000000" pitchFamily="2" charset="0"/>
            </a:endParaRPr>
          </a:p>
        </p:txBody>
      </p:sp>
      <p:sp>
        <p:nvSpPr>
          <p:cNvPr id="29" name="Rectangle 65"/>
          <p:cNvSpPr/>
          <p:nvPr/>
        </p:nvSpPr>
        <p:spPr>
          <a:xfrm>
            <a:off x="8036134" y="2950487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zh-CN" altLang="en-US" sz="1400" b="1" dirty="0">
                <a:latin typeface="幼圆" panose="02010509060101010101" pitchFamily="49" charset="-122"/>
                <a:ea typeface="幼圆" panose="02010509060101010101" pitchFamily="49" charset="-122"/>
                <a:cs typeface="Times New Roman" pitchFamily="18" charset="0"/>
              </a:rPr>
              <a:t>点击添加标题</a:t>
            </a:r>
          </a:p>
        </p:txBody>
      </p:sp>
      <p:sp>
        <p:nvSpPr>
          <p:cNvPr id="32" name="TextBox 64"/>
          <p:cNvSpPr txBox="1"/>
          <p:nvPr/>
        </p:nvSpPr>
        <p:spPr>
          <a:xfrm>
            <a:off x="5015076" y="1100237"/>
            <a:ext cx="26045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3C3C3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单击此处添加本章节的简要内容。</a:t>
            </a:r>
            <a:endParaRPr lang="en-US" sz="1333" dirty="0">
              <a:solidFill>
                <a:schemeClr val="bg1">
                  <a:lumMod val="65000"/>
                </a:schemeClr>
              </a:solidFill>
              <a:latin typeface="Calibri Light" panose="020F0302020204030204" pitchFamily="34" charset="0"/>
              <a:ea typeface="Roboto Light" panose="02000000000000000000" pitchFamily="2" charset="0"/>
            </a:endParaRPr>
          </a:p>
        </p:txBody>
      </p:sp>
      <p:sp>
        <p:nvSpPr>
          <p:cNvPr id="33" name="Rectangle 65"/>
          <p:cNvSpPr/>
          <p:nvPr/>
        </p:nvSpPr>
        <p:spPr>
          <a:xfrm>
            <a:off x="5775510" y="708887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zh-CN" altLang="en-US" sz="1400" b="1" dirty="0">
                <a:latin typeface="幼圆" panose="02010509060101010101" pitchFamily="49" charset="-122"/>
                <a:ea typeface="幼圆" panose="02010509060101010101" pitchFamily="49" charset="-122"/>
                <a:cs typeface="Times New Roman" pitchFamily="18" charset="0"/>
              </a:rPr>
              <a:t>点击添加标题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2999968423"/>
      </p:ext>
    </p:extLst>
  </p:cSld>
  <p:clrMapOvr>
    <a:masterClrMapping/>
  </p:clrMapOvr>
  <p:transition spd="slow" advClick="0" advTm="1000">
    <p:push dir="u"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小清新PPT模板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Eureka 3">
    <a:dk1>
      <a:srgbClr val="7F7F7F"/>
    </a:dk1>
    <a:lt1>
      <a:srgbClr val="FFFFFF"/>
    </a:lt1>
    <a:dk2>
      <a:srgbClr val="000000"/>
    </a:dk2>
    <a:lt2>
      <a:srgbClr val="FFFFFF"/>
    </a:lt2>
    <a:accent1>
      <a:srgbClr val="000000"/>
    </a:accent1>
    <a:accent2>
      <a:srgbClr val="00B2B3"/>
    </a:accent2>
    <a:accent3>
      <a:srgbClr val="4B5050"/>
    </a:accent3>
    <a:accent4>
      <a:srgbClr val="91969B"/>
    </a:accent4>
    <a:accent5>
      <a:srgbClr val="4B5050"/>
    </a:accent5>
    <a:accent6>
      <a:srgbClr val="91969B"/>
    </a:accent6>
    <a:hlink>
      <a:srgbClr val="F33B48"/>
    </a:hlink>
    <a:folHlink>
      <a:srgbClr val="FFC000"/>
    </a:folHlink>
  </a:clrScheme>
  <a:fontScheme name="Custom 1">
    <a:majorFont>
      <a:latin typeface="Lato"/>
      <a:ea typeface=""/>
      <a:cs typeface=""/>
    </a:majorFont>
    <a:minorFont>
      <a:latin typeface="Lato Light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946</TotalTime>
  <Words>2549</Words>
  <Application>Microsoft Office PowerPoint</Application>
  <PresentationFormat>自定义</PresentationFormat>
  <Paragraphs>156</Paragraphs>
  <Slides>23</Slides>
  <Notes>23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OUR COMPANY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小清新PPT模板</dc:title>
  <dc:creator>hp</dc:creator>
  <cp:lastModifiedBy>风轻无痕</cp:lastModifiedBy>
  <cp:revision>37</cp:revision>
  <dcterms:created xsi:type="dcterms:W3CDTF">2017-11-26T02:00:20Z</dcterms:created>
  <dcterms:modified xsi:type="dcterms:W3CDTF">2018-06-28T06:04:48Z</dcterms:modified>
</cp:coreProperties>
</file>